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48" r:id="rId2"/>
    <p:sldId id="322" r:id="rId3"/>
    <p:sldId id="326" r:id="rId4"/>
    <p:sldId id="349" r:id="rId5"/>
    <p:sldId id="350" r:id="rId6"/>
    <p:sldId id="351" r:id="rId7"/>
    <p:sldId id="352" r:id="rId8"/>
    <p:sldId id="353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C2C5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21" autoAdjust="0"/>
    <p:restoredTop sz="80432" autoAdjust="0"/>
  </p:normalViewPr>
  <p:slideViewPr>
    <p:cSldViewPr>
      <p:cViewPr varScale="1">
        <p:scale>
          <a:sx n="114" d="100"/>
          <a:sy n="114" d="100"/>
        </p:scale>
        <p:origin x="97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4714876" y="1961198"/>
            <a:ext cx="3643338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4714876" y="1735124"/>
            <a:ext cx="3643338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4714876" y="2538410"/>
            <a:ext cx="3643338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44" name="그룹 43"/>
          <p:cNvGrpSpPr/>
          <p:nvPr userDrawn="1"/>
        </p:nvGrpSpPr>
        <p:grpSpPr>
          <a:xfrm>
            <a:off x="682613" y="1785926"/>
            <a:ext cx="5557862" cy="3803665"/>
            <a:chOff x="682613" y="1697037"/>
            <a:chExt cx="5557862" cy="3803665"/>
          </a:xfrm>
        </p:grpSpPr>
        <p:sp>
          <p:nvSpPr>
            <p:cNvPr id="43" name="타원 42"/>
            <p:cNvSpPr/>
            <p:nvPr userDrawn="1"/>
          </p:nvSpPr>
          <p:spPr>
            <a:xfrm>
              <a:off x="4954591" y="5325003"/>
              <a:ext cx="1285884" cy="104261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7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2" name="타원 41"/>
            <p:cNvSpPr/>
            <p:nvPr userDrawn="1"/>
          </p:nvSpPr>
          <p:spPr>
            <a:xfrm>
              <a:off x="1928794" y="5286388"/>
              <a:ext cx="2643206" cy="21431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6" name="그룹 15"/>
            <p:cNvGrpSpPr/>
            <p:nvPr userDrawn="1"/>
          </p:nvGrpSpPr>
          <p:grpSpPr>
            <a:xfrm>
              <a:off x="3646497" y="4000504"/>
              <a:ext cx="2282825" cy="1374775"/>
              <a:chOff x="2801926" y="3340101"/>
              <a:chExt cx="2282825" cy="1374775"/>
            </a:xfr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16200000" scaled="1"/>
              <a:tileRect/>
            </a:gradFill>
          </p:grpSpPr>
          <p:sp>
            <p:nvSpPr>
              <p:cNvPr id="17" name="Freeform 83"/>
              <p:cNvSpPr>
                <a:spLocks/>
              </p:cNvSpPr>
              <p:nvPr userDrawn="1"/>
            </p:nvSpPr>
            <p:spPr bwMode="auto">
              <a:xfrm>
                <a:off x="3186101" y="3597276"/>
                <a:ext cx="704850" cy="203200"/>
              </a:xfrm>
              <a:custGeom>
                <a:avLst/>
                <a:gdLst/>
                <a:ahLst/>
                <a:cxnLst>
                  <a:cxn ang="0">
                    <a:pos x="222" y="76"/>
                  </a:cxn>
                  <a:cxn ang="0">
                    <a:pos x="192" y="76"/>
                  </a:cxn>
                  <a:cxn ang="0">
                    <a:pos x="192" y="76"/>
                  </a:cxn>
                  <a:cxn ang="0">
                    <a:pos x="146" y="78"/>
                  </a:cxn>
                  <a:cxn ang="0">
                    <a:pos x="102" y="84"/>
                  </a:cxn>
                  <a:cxn ang="0">
                    <a:pos x="60" y="94"/>
                  </a:cxn>
                  <a:cxn ang="0">
                    <a:pos x="22" y="108"/>
                  </a:cxn>
                  <a:cxn ang="0">
                    <a:pos x="22" y="108"/>
                  </a:cxn>
                  <a:cxn ang="0">
                    <a:pos x="12" y="84"/>
                  </a:cxn>
                  <a:cxn ang="0">
                    <a:pos x="6" y="56"/>
                  </a:cxn>
                  <a:cxn ang="0">
                    <a:pos x="2" y="30"/>
                  </a:cxn>
                  <a:cxn ang="0">
                    <a:pos x="0" y="0"/>
                  </a:cxn>
                  <a:cxn ang="0">
                    <a:pos x="290" y="0"/>
                  </a:cxn>
                  <a:cxn ang="0">
                    <a:pos x="290" y="0"/>
                  </a:cxn>
                  <a:cxn ang="0">
                    <a:pos x="320" y="2"/>
                  </a:cxn>
                  <a:cxn ang="0">
                    <a:pos x="348" y="10"/>
                  </a:cxn>
                  <a:cxn ang="0">
                    <a:pos x="362" y="14"/>
                  </a:cxn>
                  <a:cxn ang="0">
                    <a:pos x="374" y="20"/>
                  </a:cxn>
                  <a:cxn ang="0">
                    <a:pos x="386" y="28"/>
                  </a:cxn>
                  <a:cxn ang="0">
                    <a:pos x="398" y="36"/>
                  </a:cxn>
                  <a:cxn ang="0">
                    <a:pos x="408" y="44"/>
                  </a:cxn>
                  <a:cxn ang="0">
                    <a:pos x="416" y="54"/>
                  </a:cxn>
                  <a:cxn ang="0">
                    <a:pos x="424" y="64"/>
                  </a:cxn>
                  <a:cxn ang="0">
                    <a:pos x="432" y="76"/>
                  </a:cxn>
                  <a:cxn ang="0">
                    <a:pos x="436" y="88"/>
                  </a:cxn>
                  <a:cxn ang="0">
                    <a:pos x="440" y="100"/>
                  </a:cxn>
                  <a:cxn ang="0">
                    <a:pos x="444" y="114"/>
                  </a:cxn>
                  <a:cxn ang="0">
                    <a:pos x="444" y="128"/>
                  </a:cxn>
                  <a:cxn ang="0">
                    <a:pos x="444" y="128"/>
                  </a:cxn>
                  <a:cxn ang="0">
                    <a:pos x="410" y="112"/>
                  </a:cxn>
                  <a:cxn ang="0">
                    <a:pos x="386" y="104"/>
                  </a:cxn>
                  <a:cxn ang="0">
                    <a:pos x="358" y="94"/>
                  </a:cxn>
                  <a:cxn ang="0">
                    <a:pos x="328" y="88"/>
                  </a:cxn>
                  <a:cxn ang="0">
                    <a:pos x="296" y="82"/>
                  </a:cxn>
                  <a:cxn ang="0">
                    <a:pos x="260" y="78"/>
                  </a:cxn>
                  <a:cxn ang="0">
                    <a:pos x="222" y="76"/>
                  </a:cxn>
                </a:cxnLst>
                <a:rect l="0" t="0" r="r" b="b"/>
                <a:pathLst>
                  <a:path w="444" h="128">
                    <a:moveTo>
                      <a:pt x="222" y="76"/>
                    </a:moveTo>
                    <a:lnTo>
                      <a:pt x="192" y="76"/>
                    </a:lnTo>
                    <a:lnTo>
                      <a:pt x="192" y="76"/>
                    </a:lnTo>
                    <a:lnTo>
                      <a:pt x="146" y="78"/>
                    </a:lnTo>
                    <a:lnTo>
                      <a:pt x="102" y="84"/>
                    </a:lnTo>
                    <a:lnTo>
                      <a:pt x="60" y="94"/>
                    </a:lnTo>
                    <a:lnTo>
                      <a:pt x="22" y="108"/>
                    </a:lnTo>
                    <a:lnTo>
                      <a:pt x="22" y="108"/>
                    </a:lnTo>
                    <a:lnTo>
                      <a:pt x="12" y="84"/>
                    </a:lnTo>
                    <a:lnTo>
                      <a:pt x="6" y="56"/>
                    </a:lnTo>
                    <a:lnTo>
                      <a:pt x="2" y="30"/>
                    </a:lnTo>
                    <a:lnTo>
                      <a:pt x="0" y="0"/>
                    </a:lnTo>
                    <a:lnTo>
                      <a:pt x="290" y="0"/>
                    </a:lnTo>
                    <a:lnTo>
                      <a:pt x="290" y="0"/>
                    </a:lnTo>
                    <a:lnTo>
                      <a:pt x="320" y="2"/>
                    </a:lnTo>
                    <a:lnTo>
                      <a:pt x="348" y="10"/>
                    </a:lnTo>
                    <a:lnTo>
                      <a:pt x="362" y="14"/>
                    </a:lnTo>
                    <a:lnTo>
                      <a:pt x="374" y="20"/>
                    </a:lnTo>
                    <a:lnTo>
                      <a:pt x="386" y="28"/>
                    </a:lnTo>
                    <a:lnTo>
                      <a:pt x="398" y="36"/>
                    </a:lnTo>
                    <a:lnTo>
                      <a:pt x="408" y="44"/>
                    </a:lnTo>
                    <a:lnTo>
                      <a:pt x="416" y="54"/>
                    </a:lnTo>
                    <a:lnTo>
                      <a:pt x="424" y="64"/>
                    </a:lnTo>
                    <a:lnTo>
                      <a:pt x="432" y="76"/>
                    </a:lnTo>
                    <a:lnTo>
                      <a:pt x="436" y="88"/>
                    </a:lnTo>
                    <a:lnTo>
                      <a:pt x="440" y="100"/>
                    </a:lnTo>
                    <a:lnTo>
                      <a:pt x="444" y="114"/>
                    </a:lnTo>
                    <a:lnTo>
                      <a:pt x="444" y="128"/>
                    </a:lnTo>
                    <a:lnTo>
                      <a:pt x="444" y="128"/>
                    </a:lnTo>
                    <a:lnTo>
                      <a:pt x="410" y="112"/>
                    </a:lnTo>
                    <a:lnTo>
                      <a:pt x="386" y="104"/>
                    </a:lnTo>
                    <a:lnTo>
                      <a:pt x="358" y="94"/>
                    </a:lnTo>
                    <a:lnTo>
                      <a:pt x="328" y="88"/>
                    </a:lnTo>
                    <a:lnTo>
                      <a:pt x="296" y="82"/>
                    </a:lnTo>
                    <a:lnTo>
                      <a:pt x="260" y="78"/>
                    </a:lnTo>
                    <a:lnTo>
                      <a:pt x="222" y="76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Freeform 84"/>
              <p:cNvSpPr>
                <a:spLocks/>
              </p:cNvSpPr>
              <p:nvPr userDrawn="1"/>
            </p:nvSpPr>
            <p:spPr bwMode="auto">
              <a:xfrm>
                <a:off x="2801926" y="4000504"/>
                <a:ext cx="136525" cy="117475"/>
              </a:xfrm>
              <a:custGeom>
                <a:avLst/>
                <a:gdLst/>
                <a:ahLst/>
                <a:cxnLst>
                  <a:cxn ang="0">
                    <a:pos x="86" y="0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22" y="16"/>
                  </a:cxn>
                  <a:cxn ang="0">
                    <a:pos x="14" y="34"/>
                  </a:cxn>
                  <a:cxn ang="0">
                    <a:pos x="6" y="52"/>
                  </a:cxn>
                  <a:cxn ang="0">
                    <a:pos x="0" y="74"/>
                  </a:cxn>
                  <a:cxn ang="0">
                    <a:pos x="52" y="74"/>
                  </a:cxn>
                  <a:cxn ang="0">
                    <a:pos x="52" y="74"/>
                  </a:cxn>
                  <a:cxn ang="0">
                    <a:pos x="66" y="36"/>
                  </a:cxn>
                  <a:cxn ang="0">
                    <a:pos x="86" y="0"/>
                  </a:cxn>
                </a:cxnLst>
                <a:rect l="0" t="0" r="r" b="b"/>
                <a:pathLst>
                  <a:path w="86" h="74">
                    <a:moveTo>
                      <a:pt x="86" y="0"/>
                    </a:moveTo>
                    <a:lnTo>
                      <a:pt x="32" y="0"/>
                    </a:lnTo>
                    <a:lnTo>
                      <a:pt x="32" y="0"/>
                    </a:lnTo>
                    <a:lnTo>
                      <a:pt x="22" y="16"/>
                    </a:lnTo>
                    <a:lnTo>
                      <a:pt x="14" y="34"/>
                    </a:lnTo>
                    <a:lnTo>
                      <a:pt x="6" y="52"/>
                    </a:lnTo>
                    <a:lnTo>
                      <a:pt x="0" y="74"/>
                    </a:lnTo>
                    <a:lnTo>
                      <a:pt x="52" y="74"/>
                    </a:lnTo>
                    <a:lnTo>
                      <a:pt x="52" y="74"/>
                    </a:lnTo>
                    <a:lnTo>
                      <a:pt x="66" y="36"/>
                    </a:lnTo>
                    <a:lnTo>
                      <a:pt x="8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Freeform 85"/>
              <p:cNvSpPr>
                <a:spLocks/>
              </p:cNvSpPr>
              <p:nvPr userDrawn="1"/>
            </p:nvSpPr>
            <p:spPr bwMode="auto">
              <a:xfrm>
                <a:off x="4554526" y="4022726"/>
                <a:ext cx="530225" cy="279400"/>
              </a:xfrm>
              <a:custGeom>
                <a:avLst/>
                <a:gdLst/>
                <a:ahLst/>
                <a:cxnLst>
                  <a:cxn ang="0">
                    <a:pos x="0" y="176"/>
                  </a:cxn>
                  <a:cxn ang="0">
                    <a:pos x="334" y="176"/>
                  </a:cxn>
                  <a:cxn ang="0">
                    <a:pos x="334" y="176"/>
                  </a:cxn>
                  <a:cxn ang="0">
                    <a:pos x="330" y="156"/>
                  </a:cxn>
                  <a:cxn ang="0">
                    <a:pos x="324" y="140"/>
                  </a:cxn>
                  <a:cxn ang="0">
                    <a:pos x="316" y="122"/>
                  </a:cxn>
                  <a:cxn ang="0">
                    <a:pos x="306" y="106"/>
                  </a:cxn>
                  <a:cxn ang="0">
                    <a:pos x="296" y="90"/>
                  </a:cxn>
                  <a:cxn ang="0">
                    <a:pos x="286" y="76"/>
                  </a:cxn>
                  <a:cxn ang="0">
                    <a:pos x="272" y="62"/>
                  </a:cxn>
                  <a:cxn ang="0">
                    <a:pos x="258" y="50"/>
                  </a:cxn>
                  <a:cxn ang="0">
                    <a:pos x="244" y="40"/>
                  </a:cxn>
                  <a:cxn ang="0">
                    <a:pos x="228" y="30"/>
                  </a:cxn>
                  <a:cxn ang="0">
                    <a:pos x="212" y="22"/>
                  </a:cxn>
                  <a:cxn ang="0">
                    <a:pos x="194" y="14"/>
                  </a:cxn>
                  <a:cxn ang="0">
                    <a:pos x="176" y="8"/>
                  </a:cxn>
                  <a:cxn ang="0">
                    <a:pos x="158" y="4"/>
                  </a:cxn>
                  <a:cxn ang="0">
                    <a:pos x="138" y="2"/>
                  </a:cxn>
                  <a:cxn ang="0">
                    <a:pos x="120" y="0"/>
                  </a:cxn>
                  <a:cxn ang="0">
                    <a:pos x="118" y="0"/>
                  </a:cxn>
                  <a:cxn ang="0">
                    <a:pos x="118" y="0"/>
                  </a:cxn>
                  <a:cxn ang="0">
                    <a:pos x="112" y="12"/>
                  </a:cxn>
                  <a:cxn ang="0">
                    <a:pos x="112" y="12"/>
                  </a:cxn>
                  <a:cxn ang="0">
                    <a:pos x="10" y="164"/>
                  </a:cxn>
                  <a:cxn ang="0">
                    <a:pos x="10" y="164"/>
                  </a:cxn>
                  <a:cxn ang="0">
                    <a:pos x="0" y="176"/>
                  </a:cxn>
                </a:cxnLst>
                <a:rect l="0" t="0" r="r" b="b"/>
                <a:pathLst>
                  <a:path w="334" h="176">
                    <a:moveTo>
                      <a:pt x="0" y="176"/>
                    </a:moveTo>
                    <a:lnTo>
                      <a:pt x="334" y="176"/>
                    </a:lnTo>
                    <a:lnTo>
                      <a:pt x="334" y="176"/>
                    </a:lnTo>
                    <a:lnTo>
                      <a:pt x="330" y="156"/>
                    </a:lnTo>
                    <a:lnTo>
                      <a:pt x="324" y="140"/>
                    </a:lnTo>
                    <a:lnTo>
                      <a:pt x="316" y="122"/>
                    </a:lnTo>
                    <a:lnTo>
                      <a:pt x="306" y="106"/>
                    </a:lnTo>
                    <a:lnTo>
                      <a:pt x="296" y="90"/>
                    </a:lnTo>
                    <a:lnTo>
                      <a:pt x="286" y="76"/>
                    </a:lnTo>
                    <a:lnTo>
                      <a:pt x="272" y="62"/>
                    </a:lnTo>
                    <a:lnTo>
                      <a:pt x="258" y="50"/>
                    </a:lnTo>
                    <a:lnTo>
                      <a:pt x="244" y="40"/>
                    </a:lnTo>
                    <a:lnTo>
                      <a:pt x="228" y="30"/>
                    </a:lnTo>
                    <a:lnTo>
                      <a:pt x="212" y="22"/>
                    </a:lnTo>
                    <a:lnTo>
                      <a:pt x="194" y="14"/>
                    </a:lnTo>
                    <a:lnTo>
                      <a:pt x="176" y="8"/>
                    </a:lnTo>
                    <a:lnTo>
                      <a:pt x="158" y="4"/>
                    </a:lnTo>
                    <a:lnTo>
                      <a:pt x="138" y="2"/>
                    </a:lnTo>
                    <a:lnTo>
                      <a:pt x="120" y="0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2" y="12"/>
                    </a:lnTo>
                    <a:lnTo>
                      <a:pt x="112" y="12"/>
                    </a:lnTo>
                    <a:lnTo>
                      <a:pt x="10" y="164"/>
                    </a:lnTo>
                    <a:lnTo>
                      <a:pt x="10" y="164"/>
                    </a:lnTo>
                    <a:lnTo>
                      <a:pt x="0" y="176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Freeform 86"/>
              <p:cNvSpPr>
                <a:spLocks/>
              </p:cNvSpPr>
              <p:nvPr userDrawn="1"/>
            </p:nvSpPr>
            <p:spPr bwMode="auto">
              <a:xfrm>
                <a:off x="4608501" y="3559179"/>
                <a:ext cx="158750" cy="123825"/>
              </a:xfrm>
              <a:custGeom>
                <a:avLst/>
                <a:gdLst/>
                <a:ahLst/>
                <a:cxnLst>
                  <a:cxn ang="0">
                    <a:pos x="86" y="78"/>
                  </a:cxn>
                  <a:cxn ang="0">
                    <a:pos x="86" y="78"/>
                  </a:cxn>
                  <a:cxn ang="0">
                    <a:pos x="92" y="70"/>
                  </a:cxn>
                  <a:cxn ang="0">
                    <a:pos x="96" y="62"/>
                  </a:cxn>
                  <a:cxn ang="0">
                    <a:pos x="98" y="52"/>
                  </a:cxn>
                  <a:cxn ang="0">
                    <a:pos x="100" y="40"/>
                  </a:cxn>
                  <a:cxn ang="0">
                    <a:pos x="98" y="30"/>
                  </a:cxn>
                  <a:cxn ang="0">
                    <a:pos x="96" y="18"/>
                  </a:cxn>
                  <a:cxn ang="0">
                    <a:pos x="92" y="8"/>
                  </a:cxn>
                  <a:cxn ang="0">
                    <a:pos x="8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0" y="14"/>
                  </a:cxn>
                  <a:cxn ang="0">
                    <a:pos x="10" y="14"/>
                  </a:cxn>
                  <a:cxn ang="0">
                    <a:pos x="58" y="78"/>
                  </a:cxn>
                  <a:cxn ang="0">
                    <a:pos x="86" y="78"/>
                  </a:cxn>
                </a:cxnLst>
                <a:rect l="0" t="0" r="r" b="b"/>
                <a:pathLst>
                  <a:path w="100" h="78">
                    <a:moveTo>
                      <a:pt x="86" y="78"/>
                    </a:moveTo>
                    <a:lnTo>
                      <a:pt x="86" y="78"/>
                    </a:lnTo>
                    <a:lnTo>
                      <a:pt x="92" y="70"/>
                    </a:lnTo>
                    <a:lnTo>
                      <a:pt x="96" y="62"/>
                    </a:lnTo>
                    <a:lnTo>
                      <a:pt x="98" y="52"/>
                    </a:lnTo>
                    <a:lnTo>
                      <a:pt x="100" y="40"/>
                    </a:lnTo>
                    <a:lnTo>
                      <a:pt x="98" y="30"/>
                    </a:lnTo>
                    <a:lnTo>
                      <a:pt x="96" y="18"/>
                    </a:lnTo>
                    <a:lnTo>
                      <a:pt x="92" y="8"/>
                    </a:lnTo>
                    <a:lnTo>
                      <a:pt x="8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14"/>
                    </a:lnTo>
                    <a:lnTo>
                      <a:pt x="10" y="14"/>
                    </a:lnTo>
                    <a:lnTo>
                      <a:pt x="58" y="78"/>
                    </a:lnTo>
                    <a:lnTo>
                      <a:pt x="86" y="78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Freeform 93"/>
              <p:cNvSpPr>
                <a:spLocks/>
              </p:cNvSpPr>
              <p:nvPr userDrawn="1"/>
            </p:nvSpPr>
            <p:spPr bwMode="auto">
              <a:xfrm>
                <a:off x="4478326" y="4375151"/>
                <a:ext cx="561975" cy="339725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76" y="38"/>
                  </a:cxn>
                  <a:cxn ang="0">
                    <a:pos x="78" y="58"/>
                  </a:cxn>
                  <a:cxn ang="0">
                    <a:pos x="94" y="94"/>
                  </a:cxn>
                  <a:cxn ang="0">
                    <a:pos x="122" y="122"/>
                  </a:cxn>
                  <a:cxn ang="0">
                    <a:pos x="158" y="136"/>
                  </a:cxn>
                  <a:cxn ang="0">
                    <a:pos x="178" y="138"/>
                  </a:cxn>
                  <a:cxn ang="0">
                    <a:pos x="218" y="130"/>
                  </a:cxn>
                  <a:cxn ang="0">
                    <a:pos x="250" y="108"/>
                  </a:cxn>
                  <a:cxn ang="0">
                    <a:pos x="272" y="76"/>
                  </a:cxn>
                  <a:cxn ang="0">
                    <a:pos x="280" y="38"/>
                  </a:cxn>
                  <a:cxn ang="0">
                    <a:pos x="278" y="18"/>
                  </a:cxn>
                  <a:cxn ang="0">
                    <a:pos x="350" y="0"/>
                  </a:cxn>
                  <a:cxn ang="0">
                    <a:pos x="354" y="18"/>
                  </a:cxn>
                  <a:cxn ang="0">
                    <a:pos x="354" y="38"/>
                  </a:cxn>
                  <a:cxn ang="0">
                    <a:pos x="352" y="72"/>
                  </a:cxn>
                  <a:cxn ang="0">
                    <a:pos x="340" y="106"/>
                  </a:cxn>
                  <a:cxn ang="0">
                    <a:pos x="324" y="136"/>
                  </a:cxn>
                  <a:cxn ang="0">
                    <a:pos x="302" y="162"/>
                  </a:cxn>
                  <a:cxn ang="0">
                    <a:pos x="276" y="184"/>
                  </a:cxn>
                  <a:cxn ang="0">
                    <a:pos x="246" y="200"/>
                  </a:cxn>
                  <a:cxn ang="0">
                    <a:pos x="214" y="210"/>
                  </a:cxn>
                  <a:cxn ang="0">
                    <a:pos x="178" y="214"/>
                  </a:cxn>
                  <a:cxn ang="0">
                    <a:pos x="160" y="214"/>
                  </a:cxn>
                  <a:cxn ang="0">
                    <a:pos x="126" y="206"/>
                  </a:cxn>
                  <a:cxn ang="0">
                    <a:pos x="94" y="192"/>
                  </a:cxn>
                  <a:cxn ang="0">
                    <a:pos x="66" y="174"/>
                  </a:cxn>
                  <a:cxn ang="0">
                    <a:pos x="42" y="150"/>
                  </a:cxn>
                  <a:cxn ang="0">
                    <a:pos x="22" y="122"/>
                  </a:cxn>
                  <a:cxn ang="0">
                    <a:pos x="8" y="90"/>
                  </a:cxn>
                  <a:cxn ang="0">
                    <a:pos x="2" y="56"/>
                  </a:cxn>
                  <a:cxn ang="0">
                    <a:pos x="0" y="38"/>
                  </a:cxn>
                  <a:cxn ang="0">
                    <a:pos x="4" y="0"/>
                  </a:cxn>
                </a:cxnLst>
                <a:rect l="0" t="0" r="r" b="b"/>
                <a:pathLst>
                  <a:path w="354" h="214">
                    <a:moveTo>
                      <a:pt x="84" y="0"/>
                    </a:moveTo>
                    <a:lnTo>
                      <a:pt x="84" y="0"/>
                    </a:lnTo>
                    <a:lnTo>
                      <a:pt x="78" y="18"/>
                    </a:lnTo>
                    <a:lnTo>
                      <a:pt x="76" y="38"/>
                    </a:lnTo>
                    <a:lnTo>
                      <a:pt x="76" y="38"/>
                    </a:lnTo>
                    <a:lnTo>
                      <a:pt x="78" y="58"/>
                    </a:lnTo>
                    <a:lnTo>
                      <a:pt x="84" y="76"/>
                    </a:lnTo>
                    <a:lnTo>
                      <a:pt x="94" y="94"/>
                    </a:lnTo>
                    <a:lnTo>
                      <a:pt x="106" y="108"/>
                    </a:lnTo>
                    <a:lnTo>
                      <a:pt x="122" y="122"/>
                    </a:lnTo>
                    <a:lnTo>
                      <a:pt x="138" y="130"/>
                    </a:lnTo>
                    <a:lnTo>
                      <a:pt x="158" y="136"/>
                    </a:lnTo>
                    <a:lnTo>
                      <a:pt x="178" y="138"/>
                    </a:lnTo>
                    <a:lnTo>
                      <a:pt x="178" y="138"/>
                    </a:lnTo>
                    <a:lnTo>
                      <a:pt x="198" y="136"/>
                    </a:lnTo>
                    <a:lnTo>
                      <a:pt x="218" y="130"/>
                    </a:lnTo>
                    <a:lnTo>
                      <a:pt x="234" y="122"/>
                    </a:lnTo>
                    <a:lnTo>
                      <a:pt x="250" y="108"/>
                    </a:lnTo>
                    <a:lnTo>
                      <a:pt x="262" y="94"/>
                    </a:lnTo>
                    <a:lnTo>
                      <a:pt x="272" y="76"/>
                    </a:lnTo>
                    <a:lnTo>
                      <a:pt x="278" y="58"/>
                    </a:lnTo>
                    <a:lnTo>
                      <a:pt x="280" y="38"/>
                    </a:lnTo>
                    <a:lnTo>
                      <a:pt x="280" y="38"/>
                    </a:lnTo>
                    <a:lnTo>
                      <a:pt x="278" y="18"/>
                    </a:lnTo>
                    <a:lnTo>
                      <a:pt x="272" y="0"/>
                    </a:lnTo>
                    <a:lnTo>
                      <a:pt x="350" y="0"/>
                    </a:lnTo>
                    <a:lnTo>
                      <a:pt x="350" y="0"/>
                    </a:lnTo>
                    <a:lnTo>
                      <a:pt x="354" y="18"/>
                    </a:lnTo>
                    <a:lnTo>
                      <a:pt x="354" y="38"/>
                    </a:lnTo>
                    <a:lnTo>
                      <a:pt x="354" y="38"/>
                    </a:lnTo>
                    <a:lnTo>
                      <a:pt x="354" y="56"/>
                    </a:lnTo>
                    <a:lnTo>
                      <a:pt x="352" y="72"/>
                    </a:lnTo>
                    <a:lnTo>
                      <a:pt x="346" y="90"/>
                    </a:lnTo>
                    <a:lnTo>
                      <a:pt x="340" y="106"/>
                    </a:lnTo>
                    <a:lnTo>
                      <a:pt x="334" y="122"/>
                    </a:lnTo>
                    <a:lnTo>
                      <a:pt x="324" y="136"/>
                    </a:lnTo>
                    <a:lnTo>
                      <a:pt x="314" y="150"/>
                    </a:lnTo>
                    <a:lnTo>
                      <a:pt x="302" y="162"/>
                    </a:lnTo>
                    <a:lnTo>
                      <a:pt x="290" y="174"/>
                    </a:lnTo>
                    <a:lnTo>
                      <a:pt x="276" y="184"/>
                    </a:lnTo>
                    <a:lnTo>
                      <a:pt x="262" y="192"/>
                    </a:lnTo>
                    <a:lnTo>
                      <a:pt x="246" y="200"/>
                    </a:lnTo>
                    <a:lnTo>
                      <a:pt x="230" y="206"/>
                    </a:lnTo>
                    <a:lnTo>
                      <a:pt x="214" y="210"/>
                    </a:lnTo>
                    <a:lnTo>
                      <a:pt x="196" y="214"/>
                    </a:lnTo>
                    <a:lnTo>
                      <a:pt x="178" y="214"/>
                    </a:lnTo>
                    <a:lnTo>
                      <a:pt x="178" y="214"/>
                    </a:lnTo>
                    <a:lnTo>
                      <a:pt x="160" y="214"/>
                    </a:lnTo>
                    <a:lnTo>
                      <a:pt x="142" y="210"/>
                    </a:lnTo>
                    <a:lnTo>
                      <a:pt x="126" y="206"/>
                    </a:lnTo>
                    <a:lnTo>
                      <a:pt x="108" y="200"/>
                    </a:lnTo>
                    <a:lnTo>
                      <a:pt x="94" y="192"/>
                    </a:lnTo>
                    <a:lnTo>
                      <a:pt x="78" y="184"/>
                    </a:lnTo>
                    <a:lnTo>
                      <a:pt x="66" y="174"/>
                    </a:lnTo>
                    <a:lnTo>
                      <a:pt x="52" y="162"/>
                    </a:lnTo>
                    <a:lnTo>
                      <a:pt x="42" y="150"/>
                    </a:lnTo>
                    <a:lnTo>
                      <a:pt x="30" y="136"/>
                    </a:lnTo>
                    <a:lnTo>
                      <a:pt x="22" y="122"/>
                    </a:lnTo>
                    <a:lnTo>
                      <a:pt x="14" y="106"/>
                    </a:lnTo>
                    <a:lnTo>
                      <a:pt x="8" y="90"/>
                    </a:lnTo>
                    <a:lnTo>
                      <a:pt x="4" y="72"/>
                    </a:lnTo>
                    <a:lnTo>
                      <a:pt x="2" y="56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2" y="18"/>
                    </a:lnTo>
                    <a:lnTo>
                      <a:pt x="4" y="0"/>
                    </a:lnTo>
                    <a:lnTo>
                      <a:pt x="8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Freeform 94"/>
              <p:cNvSpPr>
                <a:spLocks/>
              </p:cNvSpPr>
              <p:nvPr userDrawn="1"/>
            </p:nvSpPr>
            <p:spPr bwMode="auto">
              <a:xfrm>
                <a:off x="4179876" y="3340101"/>
                <a:ext cx="285750" cy="206375"/>
              </a:xfrm>
              <a:custGeom>
                <a:avLst/>
                <a:gdLst/>
                <a:ahLst/>
                <a:cxnLst>
                  <a:cxn ang="0">
                    <a:pos x="180" y="106"/>
                  </a:cxn>
                  <a:cxn ang="0">
                    <a:pos x="148" y="20"/>
                  </a:cxn>
                  <a:cxn ang="0">
                    <a:pos x="148" y="20"/>
                  </a:cxn>
                  <a:cxn ang="0">
                    <a:pos x="144" y="14"/>
                  </a:cxn>
                  <a:cxn ang="0">
                    <a:pos x="140" y="10"/>
                  </a:cxn>
                  <a:cxn ang="0">
                    <a:pos x="132" y="4"/>
                  </a:cxn>
                  <a:cxn ang="0">
                    <a:pos x="120" y="0"/>
                  </a:cxn>
                  <a:cxn ang="0">
                    <a:pos x="114" y="2"/>
                  </a:cxn>
                  <a:cxn ang="0">
                    <a:pos x="108" y="2"/>
                  </a:cxn>
                  <a:cxn ang="0">
                    <a:pos x="108" y="2"/>
                  </a:cxn>
                  <a:cxn ang="0">
                    <a:pos x="100" y="8"/>
                  </a:cxn>
                  <a:cxn ang="0">
                    <a:pos x="94" y="14"/>
                  </a:cxn>
                  <a:cxn ang="0">
                    <a:pos x="90" y="20"/>
                  </a:cxn>
                  <a:cxn ang="0">
                    <a:pos x="88" y="28"/>
                  </a:cxn>
                  <a:cxn ang="0">
                    <a:pos x="24" y="28"/>
                  </a:cxn>
                  <a:cxn ang="0">
                    <a:pos x="24" y="28"/>
                  </a:cxn>
                  <a:cxn ang="0">
                    <a:pos x="16" y="30"/>
                  </a:cxn>
                  <a:cxn ang="0">
                    <a:pos x="8" y="36"/>
                  </a:cxn>
                  <a:cxn ang="0">
                    <a:pos x="2" y="44"/>
                  </a:cxn>
                  <a:cxn ang="0">
                    <a:pos x="0" y="52"/>
                  </a:cxn>
                  <a:cxn ang="0">
                    <a:pos x="0" y="52"/>
                  </a:cxn>
                  <a:cxn ang="0">
                    <a:pos x="2" y="62"/>
                  </a:cxn>
                  <a:cxn ang="0">
                    <a:pos x="8" y="70"/>
                  </a:cxn>
                  <a:cxn ang="0">
                    <a:pos x="16" y="74"/>
                  </a:cxn>
                  <a:cxn ang="0">
                    <a:pos x="24" y="76"/>
                  </a:cxn>
                  <a:cxn ang="0">
                    <a:pos x="102" y="76"/>
                  </a:cxn>
                  <a:cxn ang="0">
                    <a:pos x="124" y="130"/>
                  </a:cxn>
                  <a:cxn ang="0">
                    <a:pos x="180" y="106"/>
                  </a:cxn>
                </a:cxnLst>
                <a:rect l="0" t="0" r="r" b="b"/>
                <a:pathLst>
                  <a:path w="180" h="130">
                    <a:moveTo>
                      <a:pt x="180" y="106"/>
                    </a:moveTo>
                    <a:lnTo>
                      <a:pt x="148" y="20"/>
                    </a:lnTo>
                    <a:lnTo>
                      <a:pt x="148" y="20"/>
                    </a:lnTo>
                    <a:lnTo>
                      <a:pt x="144" y="14"/>
                    </a:lnTo>
                    <a:lnTo>
                      <a:pt x="140" y="10"/>
                    </a:lnTo>
                    <a:lnTo>
                      <a:pt x="132" y="4"/>
                    </a:lnTo>
                    <a:lnTo>
                      <a:pt x="120" y="0"/>
                    </a:lnTo>
                    <a:lnTo>
                      <a:pt x="114" y="2"/>
                    </a:lnTo>
                    <a:lnTo>
                      <a:pt x="108" y="2"/>
                    </a:lnTo>
                    <a:lnTo>
                      <a:pt x="108" y="2"/>
                    </a:lnTo>
                    <a:lnTo>
                      <a:pt x="100" y="8"/>
                    </a:lnTo>
                    <a:lnTo>
                      <a:pt x="94" y="14"/>
                    </a:lnTo>
                    <a:lnTo>
                      <a:pt x="90" y="20"/>
                    </a:lnTo>
                    <a:lnTo>
                      <a:pt x="88" y="28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16" y="30"/>
                    </a:lnTo>
                    <a:lnTo>
                      <a:pt x="8" y="36"/>
                    </a:lnTo>
                    <a:lnTo>
                      <a:pt x="2" y="44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2" y="62"/>
                    </a:lnTo>
                    <a:lnTo>
                      <a:pt x="8" y="70"/>
                    </a:lnTo>
                    <a:lnTo>
                      <a:pt x="16" y="74"/>
                    </a:lnTo>
                    <a:lnTo>
                      <a:pt x="24" y="76"/>
                    </a:lnTo>
                    <a:lnTo>
                      <a:pt x="102" y="76"/>
                    </a:lnTo>
                    <a:lnTo>
                      <a:pt x="124" y="130"/>
                    </a:lnTo>
                    <a:lnTo>
                      <a:pt x="180" y="106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3" name="Freeform 95"/>
              <p:cNvSpPr>
                <a:spLocks/>
              </p:cNvSpPr>
              <p:nvPr userDrawn="1"/>
            </p:nvSpPr>
            <p:spPr bwMode="auto">
              <a:xfrm>
                <a:off x="3014651" y="4416426"/>
                <a:ext cx="549275" cy="2984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0" y="30"/>
                  </a:cxn>
                  <a:cxn ang="0">
                    <a:pos x="4" y="46"/>
                  </a:cxn>
                  <a:cxn ang="0">
                    <a:pos x="8" y="64"/>
                  </a:cxn>
                  <a:cxn ang="0">
                    <a:pos x="14" y="80"/>
                  </a:cxn>
                  <a:cxn ang="0">
                    <a:pos x="20" y="96"/>
                  </a:cxn>
                  <a:cxn ang="0">
                    <a:pos x="30" y="110"/>
                  </a:cxn>
                  <a:cxn ang="0">
                    <a:pos x="40" y="124"/>
                  </a:cxn>
                  <a:cxn ang="0">
                    <a:pos x="52" y="136"/>
                  </a:cxn>
                  <a:cxn ang="0">
                    <a:pos x="64" y="148"/>
                  </a:cxn>
                  <a:cxn ang="0">
                    <a:pos x="78" y="158"/>
                  </a:cxn>
                  <a:cxn ang="0">
                    <a:pos x="92" y="166"/>
                  </a:cxn>
                  <a:cxn ang="0">
                    <a:pos x="108" y="174"/>
                  </a:cxn>
                  <a:cxn ang="0">
                    <a:pos x="124" y="180"/>
                  </a:cxn>
                  <a:cxn ang="0">
                    <a:pos x="140" y="184"/>
                  </a:cxn>
                  <a:cxn ang="0">
                    <a:pos x="158" y="188"/>
                  </a:cxn>
                  <a:cxn ang="0">
                    <a:pos x="176" y="188"/>
                  </a:cxn>
                  <a:cxn ang="0">
                    <a:pos x="176" y="188"/>
                  </a:cxn>
                  <a:cxn ang="0">
                    <a:pos x="192" y="188"/>
                  </a:cxn>
                  <a:cxn ang="0">
                    <a:pos x="206" y="186"/>
                  </a:cxn>
                  <a:cxn ang="0">
                    <a:pos x="220" y="182"/>
                  </a:cxn>
                  <a:cxn ang="0">
                    <a:pos x="234" y="178"/>
                  </a:cxn>
                  <a:cxn ang="0">
                    <a:pos x="260" y="168"/>
                  </a:cxn>
                  <a:cxn ang="0">
                    <a:pos x="284" y="152"/>
                  </a:cxn>
                  <a:cxn ang="0">
                    <a:pos x="304" y="134"/>
                  </a:cxn>
                  <a:cxn ang="0">
                    <a:pos x="322" y="112"/>
                  </a:cxn>
                  <a:cxn ang="0">
                    <a:pos x="336" y="86"/>
                  </a:cxn>
                  <a:cxn ang="0">
                    <a:pos x="346" y="60"/>
                  </a:cxn>
                  <a:cxn ang="0">
                    <a:pos x="346" y="60"/>
                  </a:cxn>
                  <a:cxn ang="0">
                    <a:pos x="268" y="54"/>
                  </a:cxn>
                  <a:cxn ang="0">
                    <a:pos x="268" y="54"/>
                  </a:cxn>
                  <a:cxn ang="0">
                    <a:pos x="262" y="68"/>
                  </a:cxn>
                  <a:cxn ang="0">
                    <a:pos x="252" y="78"/>
                  </a:cxn>
                  <a:cxn ang="0">
                    <a:pos x="242" y="88"/>
                  </a:cxn>
                  <a:cxn ang="0">
                    <a:pos x="232" y="96"/>
                  </a:cxn>
                  <a:cxn ang="0">
                    <a:pos x="218" y="104"/>
                  </a:cxn>
                  <a:cxn ang="0">
                    <a:pos x="206" y="108"/>
                  </a:cxn>
                  <a:cxn ang="0">
                    <a:pos x="192" y="112"/>
                  </a:cxn>
                  <a:cxn ang="0">
                    <a:pos x="176" y="112"/>
                  </a:cxn>
                  <a:cxn ang="0">
                    <a:pos x="176" y="112"/>
                  </a:cxn>
                  <a:cxn ang="0">
                    <a:pos x="158" y="110"/>
                  </a:cxn>
                  <a:cxn ang="0">
                    <a:pos x="140" y="106"/>
                  </a:cxn>
                  <a:cxn ang="0">
                    <a:pos x="124" y="98"/>
                  </a:cxn>
                  <a:cxn ang="0">
                    <a:pos x="108" y="86"/>
                  </a:cxn>
                  <a:cxn ang="0">
                    <a:pos x="96" y="74"/>
                  </a:cxn>
                  <a:cxn ang="0">
                    <a:pos x="86" y="58"/>
                  </a:cxn>
                  <a:cxn ang="0">
                    <a:pos x="80" y="40"/>
                  </a:cxn>
                  <a:cxn ang="0">
                    <a:pos x="76" y="22"/>
                  </a:cxn>
                  <a:cxn ang="0">
                    <a:pos x="76" y="22"/>
                  </a:cxn>
                  <a:cxn ang="0">
                    <a:pos x="34" y="12"/>
                  </a:cxn>
                  <a:cxn ang="0">
                    <a:pos x="0" y="0"/>
                  </a:cxn>
                </a:cxnLst>
                <a:rect l="0" t="0" r="r" b="b"/>
                <a:pathLst>
                  <a:path w="346" h="188">
                    <a:moveTo>
                      <a:pt x="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30"/>
                    </a:lnTo>
                    <a:lnTo>
                      <a:pt x="4" y="46"/>
                    </a:lnTo>
                    <a:lnTo>
                      <a:pt x="8" y="64"/>
                    </a:lnTo>
                    <a:lnTo>
                      <a:pt x="14" y="80"/>
                    </a:lnTo>
                    <a:lnTo>
                      <a:pt x="20" y="96"/>
                    </a:lnTo>
                    <a:lnTo>
                      <a:pt x="30" y="110"/>
                    </a:lnTo>
                    <a:lnTo>
                      <a:pt x="40" y="124"/>
                    </a:lnTo>
                    <a:lnTo>
                      <a:pt x="52" y="136"/>
                    </a:lnTo>
                    <a:lnTo>
                      <a:pt x="64" y="148"/>
                    </a:lnTo>
                    <a:lnTo>
                      <a:pt x="78" y="158"/>
                    </a:lnTo>
                    <a:lnTo>
                      <a:pt x="92" y="166"/>
                    </a:lnTo>
                    <a:lnTo>
                      <a:pt x="108" y="174"/>
                    </a:lnTo>
                    <a:lnTo>
                      <a:pt x="124" y="180"/>
                    </a:lnTo>
                    <a:lnTo>
                      <a:pt x="140" y="184"/>
                    </a:lnTo>
                    <a:lnTo>
                      <a:pt x="158" y="188"/>
                    </a:lnTo>
                    <a:lnTo>
                      <a:pt x="176" y="188"/>
                    </a:lnTo>
                    <a:lnTo>
                      <a:pt x="176" y="188"/>
                    </a:lnTo>
                    <a:lnTo>
                      <a:pt x="192" y="188"/>
                    </a:lnTo>
                    <a:lnTo>
                      <a:pt x="206" y="186"/>
                    </a:lnTo>
                    <a:lnTo>
                      <a:pt x="220" y="182"/>
                    </a:lnTo>
                    <a:lnTo>
                      <a:pt x="234" y="178"/>
                    </a:lnTo>
                    <a:lnTo>
                      <a:pt x="260" y="168"/>
                    </a:lnTo>
                    <a:lnTo>
                      <a:pt x="284" y="152"/>
                    </a:lnTo>
                    <a:lnTo>
                      <a:pt x="304" y="134"/>
                    </a:lnTo>
                    <a:lnTo>
                      <a:pt x="322" y="112"/>
                    </a:lnTo>
                    <a:lnTo>
                      <a:pt x="336" y="86"/>
                    </a:lnTo>
                    <a:lnTo>
                      <a:pt x="346" y="60"/>
                    </a:lnTo>
                    <a:lnTo>
                      <a:pt x="346" y="60"/>
                    </a:lnTo>
                    <a:lnTo>
                      <a:pt x="268" y="54"/>
                    </a:lnTo>
                    <a:lnTo>
                      <a:pt x="268" y="54"/>
                    </a:lnTo>
                    <a:lnTo>
                      <a:pt x="262" y="68"/>
                    </a:lnTo>
                    <a:lnTo>
                      <a:pt x="252" y="78"/>
                    </a:lnTo>
                    <a:lnTo>
                      <a:pt x="242" y="88"/>
                    </a:lnTo>
                    <a:lnTo>
                      <a:pt x="232" y="96"/>
                    </a:lnTo>
                    <a:lnTo>
                      <a:pt x="218" y="104"/>
                    </a:lnTo>
                    <a:lnTo>
                      <a:pt x="206" y="108"/>
                    </a:lnTo>
                    <a:lnTo>
                      <a:pt x="192" y="112"/>
                    </a:lnTo>
                    <a:lnTo>
                      <a:pt x="176" y="112"/>
                    </a:lnTo>
                    <a:lnTo>
                      <a:pt x="176" y="112"/>
                    </a:lnTo>
                    <a:lnTo>
                      <a:pt x="158" y="110"/>
                    </a:lnTo>
                    <a:lnTo>
                      <a:pt x="140" y="106"/>
                    </a:lnTo>
                    <a:lnTo>
                      <a:pt x="124" y="98"/>
                    </a:lnTo>
                    <a:lnTo>
                      <a:pt x="108" y="86"/>
                    </a:lnTo>
                    <a:lnTo>
                      <a:pt x="96" y="74"/>
                    </a:lnTo>
                    <a:lnTo>
                      <a:pt x="86" y="58"/>
                    </a:lnTo>
                    <a:lnTo>
                      <a:pt x="80" y="40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34" y="12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" name="Freeform 96"/>
              <p:cNvSpPr>
                <a:spLocks/>
              </p:cNvSpPr>
              <p:nvPr userDrawn="1"/>
            </p:nvSpPr>
            <p:spPr bwMode="auto">
              <a:xfrm>
                <a:off x="2928926" y="3571876"/>
                <a:ext cx="1778000" cy="866775"/>
              </a:xfrm>
              <a:custGeom>
                <a:avLst/>
                <a:gdLst/>
                <a:ahLst/>
                <a:cxnLst>
                  <a:cxn ang="0">
                    <a:pos x="928" y="28"/>
                  </a:cxn>
                  <a:cxn ang="0">
                    <a:pos x="904" y="214"/>
                  </a:cxn>
                  <a:cxn ang="0">
                    <a:pos x="890" y="284"/>
                  </a:cxn>
                  <a:cxn ang="0">
                    <a:pos x="874" y="342"/>
                  </a:cxn>
                  <a:cxn ang="0">
                    <a:pos x="850" y="384"/>
                  </a:cxn>
                  <a:cxn ang="0">
                    <a:pos x="818" y="414"/>
                  </a:cxn>
                  <a:cxn ang="0">
                    <a:pos x="772" y="432"/>
                  </a:cxn>
                  <a:cxn ang="0">
                    <a:pos x="712" y="436"/>
                  </a:cxn>
                  <a:cxn ang="0">
                    <a:pos x="602" y="194"/>
                  </a:cxn>
                  <a:cxn ang="0">
                    <a:pos x="586" y="186"/>
                  </a:cxn>
                  <a:cxn ang="0">
                    <a:pos x="540" y="166"/>
                  </a:cxn>
                  <a:cxn ang="0">
                    <a:pos x="470" y="148"/>
                  </a:cxn>
                  <a:cxn ang="0">
                    <a:pos x="408" y="140"/>
                  </a:cxn>
                  <a:cxn ang="0">
                    <a:pos x="354" y="138"/>
                  </a:cxn>
                  <a:cxn ang="0">
                    <a:pos x="316" y="140"/>
                  </a:cxn>
                  <a:cxn ang="0">
                    <a:pos x="246" y="152"/>
                  </a:cxn>
                  <a:cxn ang="0">
                    <a:pos x="182" y="176"/>
                  </a:cxn>
                  <a:cxn ang="0">
                    <a:pos x="128" y="208"/>
                  </a:cxn>
                  <a:cxn ang="0">
                    <a:pos x="82" y="250"/>
                  </a:cxn>
                  <a:cxn ang="0">
                    <a:pos x="46" y="302"/>
                  </a:cxn>
                  <a:cxn ang="0">
                    <a:pos x="20" y="360"/>
                  </a:cxn>
                  <a:cxn ang="0">
                    <a:pos x="4" y="424"/>
                  </a:cxn>
                  <a:cxn ang="0">
                    <a:pos x="0" y="458"/>
                  </a:cxn>
                  <a:cxn ang="0">
                    <a:pos x="28" y="472"/>
                  </a:cxn>
                  <a:cxn ang="0">
                    <a:pos x="116" y="502"/>
                  </a:cxn>
                  <a:cxn ang="0">
                    <a:pos x="182" y="518"/>
                  </a:cxn>
                  <a:cxn ang="0">
                    <a:pos x="266" y="532"/>
                  </a:cxn>
                  <a:cxn ang="0">
                    <a:pos x="366" y="544"/>
                  </a:cxn>
                  <a:cxn ang="0">
                    <a:pos x="482" y="546"/>
                  </a:cxn>
                  <a:cxn ang="0">
                    <a:pos x="674" y="546"/>
                  </a:cxn>
                  <a:cxn ang="0">
                    <a:pos x="768" y="542"/>
                  </a:cxn>
                  <a:cxn ang="0">
                    <a:pos x="834" y="530"/>
                  </a:cxn>
                  <a:cxn ang="0">
                    <a:pos x="876" y="516"/>
                  </a:cxn>
                  <a:cxn ang="0">
                    <a:pos x="914" y="496"/>
                  </a:cxn>
                  <a:cxn ang="0">
                    <a:pos x="950" y="472"/>
                  </a:cxn>
                  <a:cxn ang="0">
                    <a:pos x="980" y="440"/>
                  </a:cxn>
                  <a:cxn ang="0">
                    <a:pos x="994" y="422"/>
                  </a:cxn>
                  <a:cxn ang="0">
                    <a:pos x="1096" y="268"/>
                  </a:cxn>
                  <a:cxn ang="0">
                    <a:pos x="1106" y="254"/>
                  </a:cxn>
                  <a:cxn ang="0">
                    <a:pos x="1118" y="224"/>
                  </a:cxn>
                  <a:cxn ang="0">
                    <a:pos x="1120" y="198"/>
                  </a:cxn>
                  <a:cxn ang="0">
                    <a:pos x="1114" y="170"/>
                  </a:cxn>
                  <a:cxn ang="0">
                    <a:pos x="1100" y="140"/>
                  </a:cxn>
                  <a:cxn ang="0">
                    <a:pos x="1066" y="90"/>
                  </a:cxn>
                  <a:cxn ang="0">
                    <a:pos x="928" y="28"/>
                  </a:cxn>
                </a:cxnLst>
                <a:rect l="0" t="0" r="r" b="b"/>
                <a:pathLst>
                  <a:path w="1120" h="546">
                    <a:moveTo>
                      <a:pt x="928" y="28"/>
                    </a:moveTo>
                    <a:lnTo>
                      <a:pt x="928" y="28"/>
                    </a:lnTo>
                    <a:lnTo>
                      <a:pt x="914" y="130"/>
                    </a:lnTo>
                    <a:lnTo>
                      <a:pt x="904" y="214"/>
                    </a:lnTo>
                    <a:lnTo>
                      <a:pt x="898" y="252"/>
                    </a:lnTo>
                    <a:lnTo>
                      <a:pt x="890" y="284"/>
                    </a:lnTo>
                    <a:lnTo>
                      <a:pt x="882" y="314"/>
                    </a:lnTo>
                    <a:lnTo>
                      <a:pt x="874" y="342"/>
                    </a:lnTo>
                    <a:lnTo>
                      <a:pt x="864" y="364"/>
                    </a:lnTo>
                    <a:lnTo>
                      <a:pt x="850" y="384"/>
                    </a:lnTo>
                    <a:lnTo>
                      <a:pt x="836" y="400"/>
                    </a:lnTo>
                    <a:lnTo>
                      <a:pt x="818" y="414"/>
                    </a:lnTo>
                    <a:lnTo>
                      <a:pt x="796" y="424"/>
                    </a:lnTo>
                    <a:lnTo>
                      <a:pt x="772" y="432"/>
                    </a:lnTo>
                    <a:lnTo>
                      <a:pt x="744" y="436"/>
                    </a:lnTo>
                    <a:lnTo>
                      <a:pt x="712" y="436"/>
                    </a:lnTo>
                    <a:lnTo>
                      <a:pt x="570" y="436"/>
                    </a:lnTo>
                    <a:lnTo>
                      <a:pt x="602" y="194"/>
                    </a:lnTo>
                    <a:lnTo>
                      <a:pt x="602" y="194"/>
                    </a:lnTo>
                    <a:lnTo>
                      <a:pt x="586" y="186"/>
                    </a:lnTo>
                    <a:lnTo>
                      <a:pt x="566" y="176"/>
                    </a:lnTo>
                    <a:lnTo>
                      <a:pt x="540" y="166"/>
                    </a:lnTo>
                    <a:lnTo>
                      <a:pt x="508" y="156"/>
                    </a:lnTo>
                    <a:lnTo>
                      <a:pt x="470" y="148"/>
                    </a:lnTo>
                    <a:lnTo>
                      <a:pt x="430" y="142"/>
                    </a:lnTo>
                    <a:lnTo>
                      <a:pt x="408" y="140"/>
                    </a:lnTo>
                    <a:lnTo>
                      <a:pt x="384" y="138"/>
                    </a:lnTo>
                    <a:lnTo>
                      <a:pt x="354" y="138"/>
                    </a:lnTo>
                    <a:lnTo>
                      <a:pt x="354" y="138"/>
                    </a:lnTo>
                    <a:lnTo>
                      <a:pt x="316" y="140"/>
                    </a:lnTo>
                    <a:lnTo>
                      <a:pt x="280" y="144"/>
                    </a:lnTo>
                    <a:lnTo>
                      <a:pt x="246" y="152"/>
                    </a:lnTo>
                    <a:lnTo>
                      <a:pt x="212" y="162"/>
                    </a:lnTo>
                    <a:lnTo>
                      <a:pt x="182" y="176"/>
                    </a:lnTo>
                    <a:lnTo>
                      <a:pt x="154" y="190"/>
                    </a:lnTo>
                    <a:lnTo>
                      <a:pt x="128" y="208"/>
                    </a:lnTo>
                    <a:lnTo>
                      <a:pt x="104" y="228"/>
                    </a:lnTo>
                    <a:lnTo>
                      <a:pt x="82" y="250"/>
                    </a:lnTo>
                    <a:lnTo>
                      <a:pt x="62" y="276"/>
                    </a:lnTo>
                    <a:lnTo>
                      <a:pt x="46" y="302"/>
                    </a:lnTo>
                    <a:lnTo>
                      <a:pt x="32" y="330"/>
                    </a:lnTo>
                    <a:lnTo>
                      <a:pt x="20" y="360"/>
                    </a:lnTo>
                    <a:lnTo>
                      <a:pt x="10" y="390"/>
                    </a:lnTo>
                    <a:lnTo>
                      <a:pt x="4" y="424"/>
                    </a:lnTo>
                    <a:lnTo>
                      <a:pt x="0" y="458"/>
                    </a:lnTo>
                    <a:lnTo>
                      <a:pt x="0" y="458"/>
                    </a:lnTo>
                    <a:lnTo>
                      <a:pt x="8" y="462"/>
                    </a:lnTo>
                    <a:lnTo>
                      <a:pt x="28" y="472"/>
                    </a:lnTo>
                    <a:lnTo>
                      <a:pt x="64" y="486"/>
                    </a:lnTo>
                    <a:lnTo>
                      <a:pt x="116" y="502"/>
                    </a:lnTo>
                    <a:lnTo>
                      <a:pt x="148" y="510"/>
                    </a:lnTo>
                    <a:lnTo>
                      <a:pt x="182" y="518"/>
                    </a:lnTo>
                    <a:lnTo>
                      <a:pt x="222" y="526"/>
                    </a:lnTo>
                    <a:lnTo>
                      <a:pt x="266" y="532"/>
                    </a:lnTo>
                    <a:lnTo>
                      <a:pt x="314" y="538"/>
                    </a:lnTo>
                    <a:lnTo>
                      <a:pt x="366" y="544"/>
                    </a:lnTo>
                    <a:lnTo>
                      <a:pt x="422" y="546"/>
                    </a:lnTo>
                    <a:lnTo>
                      <a:pt x="482" y="546"/>
                    </a:lnTo>
                    <a:lnTo>
                      <a:pt x="674" y="546"/>
                    </a:lnTo>
                    <a:lnTo>
                      <a:pt x="674" y="546"/>
                    </a:lnTo>
                    <a:lnTo>
                      <a:pt x="722" y="546"/>
                    </a:lnTo>
                    <a:lnTo>
                      <a:pt x="768" y="542"/>
                    </a:lnTo>
                    <a:lnTo>
                      <a:pt x="814" y="534"/>
                    </a:lnTo>
                    <a:lnTo>
                      <a:pt x="834" y="530"/>
                    </a:lnTo>
                    <a:lnTo>
                      <a:pt x="856" y="524"/>
                    </a:lnTo>
                    <a:lnTo>
                      <a:pt x="876" y="516"/>
                    </a:lnTo>
                    <a:lnTo>
                      <a:pt x="896" y="508"/>
                    </a:lnTo>
                    <a:lnTo>
                      <a:pt x="914" y="496"/>
                    </a:lnTo>
                    <a:lnTo>
                      <a:pt x="932" y="486"/>
                    </a:lnTo>
                    <a:lnTo>
                      <a:pt x="950" y="472"/>
                    </a:lnTo>
                    <a:lnTo>
                      <a:pt x="966" y="456"/>
                    </a:lnTo>
                    <a:lnTo>
                      <a:pt x="980" y="440"/>
                    </a:lnTo>
                    <a:lnTo>
                      <a:pt x="994" y="422"/>
                    </a:lnTo>
                    <a:lnTo>
                      <a:pt x="994" y="422"/>
                    </a:lnTo>
                    <a:lnTo>
                      <a:pt x="1048" y="340"/>
                    </a:lnTo>
                    <a:lnTo>
                      <a:pt x="1096" y="268"/>
                    </a:lnTo>
                    <a:lnTo>
                      <a:pt x="1096" y="268"/>
                    </a:lnTo>
                    <a:lnTo>
                      <a:pt x="1106" y="254"/>
                    </a:lnTo>
                    <a:lnTo>
                      <a:pt x="1114" y="238"/>
                    </a:lnTo>
                    <a:lnTo>
                      <a:pt x="1118" y="224"/>
                    </a:lnTo>
                    <a:lnTo>
                      <a:pt x="1120" y="210"/>
                    </a:lnTo>
                    <a:lnTo>
                      <a:pt x="1120" y="198"/>
                    </a:lnTo>
                    <a:lnTo>
                      <a:pt x="1118" y="184"/>
                    </a:lnTo>
                    <a:lnTo>
                      <a:pt x="1114" y="170"/>
                    </a:lnTo>
                    <a:lnTo>
                      <a:pt x="1108" y="156"/>
                    </a:lnTo>
                    <a:lnTo>
                      <a:pt x="1100" y="140"/>
                    </a:lnTo>
                    <a:lnTo>
                      <a:pt x="1090" y="124"/>
                    </a:lnTo>
                    <a:lnTo>
                      <a:pt x="1066" y="90"/>
                    </a:lnTo>
                    <a:lnTo>
                      <a:pt x="998" y="0"/>
                    </a:lnTo>
                    <a:lnTo>
                      <a:pt x="928" y="28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25" name="그룹 24"/>
            <p:cNvGrpSpPr/>
            <p:nvPr userDrawn="1"/>
          </p:nvGrpSpPr>
          <p:grpSpPr>
            <a:xfrm>
              <a:off x="2273288" y="1697037"/>
              <a:ext cx="2095500" cy="1844675"/>
              <a:chOff x="-1155736" y="1608138"/>
              <a:chExt cx="2095500" cy="1844675"/>
            </a:xfrm>
          </p:grpSpPr>
          <p:sp>
            <p:nvSpPr>
              <p:cNvPr id="26" name="Freeform 108"/>
              <p:cNvSpPr>
                <a:spLocks/>
              </p:cNvSpPr>
              <p:nvPr userDrawn="1"/>
            </p:nvSpPr>
            <p:spPr bwMode="auto">
              <a:xfrm>
                <a:off x="-1155736" y="1608138"/>
                <a:ext cx="2095500" cy="1844675"/>
              </a:xfrm>
              <a:custGeom>
                <a:avLst/>
                <a:gdLst/>
                <a:ahLst/>
                <a:cxnLst>
                  <a:cxn ang="0">
                    <a:pos x="360" y="1162"/>
                  </a:cxn>
                  <a:cxn ang="0">
                    <a:pos x="360" y="1162"/>
                  </a:cxn>
                  <a:cxn ang="0">
                    <a:pos x="346" y="1160"/>
                  </a:cxn>
                  <a:cxn ang="0">
                    <a:pos x="330" y="1152"/>
                  </a:cxn>
                  <a:cxn ang="0">
                    <a:pos x="316" y="1142"/>
                  </a:cxn>
                  <a:cxn ang="0">
                    <a:pos x="306" y="1130"/>
                  </a:cxn>
                  <a:cxn ang="0">
                    <a:pos x="8" y="612"/>
                  </a:cxn>
                  <a:cxn ang="0">
                    <a:pos x="8" y="612"/>
                  </a:cxn>
                  <a:cxn ang="0">
                    <a:pos x="2" y="598"/>
                  </a:cxn>
                  <a:cxn ang="0">
                    <a:pos x="0" y="580"/>
                  </a:cxn>
                  <a:cxn ang="0">
                    <a:pos x="2" y="564"/>
                  </a:cxn>
                  <a:cxn ang="0">
                    <a:pos x="8" y="550"/>
                  </a:cxn>
                  <a:cxn ang="0">
                    <a:pos x="306" y="32"/>
                  </a:cxn>
                  <a:cxn ang="0">
                    <a:pos x="306" y="32"/>
                  </a:cxn>
                  <a:cxn ang="0">
                    <a:pos x="316" y="20"/>
                  </a:cxn>
                  <a:cxn ang="0">
                    <a:pos x="330" y="10"/>
                  </a:cxn>
                  <a:cxn ang="0">
                    <a:pos x="346" y="2"/>
                  </a:cxn>
                  <a:cxn ang="0">
                    <a:pos x="360" y="0"/>
                  </a:cxn>
                  <a:cxn ang="0">
                    <a:pos x="960" y="0"/>
                  </a:cxn>
                  <a:cxn ang="0">
                    <a:pos x="960" y="0"/>
                  </a:cxn>
                  <a:cxn ang="0">
                    <a:pos x="974" y="2"/>
                  </a:cxn>
                  <a:cxn ang="0">
                    <a:pos x="990" y="10"/>
                  </a:cxn>
                  <a:cxn ang="0">
                    <a:pos x="1004" y="20"/>
                  </a:cxn>
                  <a:cxn ang="0">
                    <a:pos x="1014" y="32"/>
                  </a:cxn>
                  <a:cxn ang="0">
                    <a:pos x="1312" y="550"/>
                  </a:cxn>
                  <a:cxn ang="0">
                    <a:pos x="1312" y="550"/>
                  </a:cxn>
                  <a:cxn ang="0">
                    <a:pos x="1318" y="564"/>
                  </a:cxn>
                  <a:cxn ang="0">
                    <a:pos x="1320" y="580"/>
                  </a:cxn>
                  <a:cxn ang="0">
                    <a:pos x="1318" y="598"/>
                  </a:cxn>
                  <a:cxn ang="0">
                    <a:pos x="1312" y="612"/>
                  </a:cxn>
                  <a:cxn ang="0">
                    <a:pos x="1014" y="1130"/>
                  </a:cxn>
                  <a:cxn ang="0">
                    <a:pos x="1014" y="1130"/>
                  </a:cxn>
                  <a:cxn ang="0">
                    <a:pos x="1004" y="1142"/>
                  </a:cxn>
                  <a:cxn ang="0">
                    <a:pos x="990" y="1152"/>
                  </a:cxn>
                  <a:cxn ang="0">
                    <a:pos x="974" y="1160"/>
                  </a:cxn>
                  <a:cxn ang="0">
                    <a:pos x="960" y="1162"/>
                  </a:cxn>
                  <a:cxn ang="0">
                    <a:pos x="360" y="1162"/>
                  </a:cxn>
                </a:cxnLst>
                <a:rect l="0" t="0" r="r" b="b"/>
                <a:pathLst>
                  <a:path w="1320" h="1162">
                    <a:moveTo>
                      <a:pt x="360" y="1162"/>
                    </a:moveTo>
                    <a:lnTo>
                      <a:pt x="360" y="1162"/>
                    </a:lnTo>
                    <a:lnTo>
                      <a:pt x="346" y="1160"/>
                    </a:lnTo>
                    <a:lnTo>
                      <a:pt x="330" y="1152"/>
                    </a:lnTo>
                    <a:lnTo>
                      <a:pt x="316" y="1142"/>
                    </a:lnTo>
                    <a:lnTo>
                      <a:pt x="306" y="1130"/>
                    </a:lnTo>
                    <a:lnTo>
                      <a:pt x="8" y="612"/>
                    </a:lnTo>
                    <a:lnTo>
                      <a:pt x="8" y="612"/>
                    </a:lnTo>
                    <a:lnTo>
                      <a:pt x="2" y="598"/>
                    </a:lnTo>
                    <a:lnTo>
                      <a:pt x="0" y="580"/>
                    </a:lnTo>
                    <a:lnTo>
                      <a:pt x="2" y="564"/>
                    </a:lnTo>
                    <a:lnTo>
                      <a:pt x="8" y="550"/>
                    </a:lnTo>
                    <a:lnTo>
                      <a:pt x="306" y="32"/>
                    </a:lnTo>
                    <a:lnTo>
                      <a:pt x="306" y="32"/>
                    </a:lnTo>
                    <a:lnTo>
                      <a:pt x="316" y="20"/>
                    </a:lnTo>
                    <a:lnTo>
                      <a:pt x="330" y="10"/>
                    </a:lnTo>
                    <a:lnTo>
                      <a:pt x="346" y="2"/>
                    </a:lnTo>
                    <a:lnTo>
                      <a:pt x="360" y="0"/>
                    </a:lnTo>
                    <a:lnTo>
                      <a:pt x="960" y="0"/>
                    </a:lnTo>
                    <a:lnTo>
                      <a:pt x="960" y="0"/>
                    </a:lnTo>
                    <a:lnTo>
                      <a:pt x="974" y="2"/>
                    </a:lnTo>
                    <a:lnTo>
                      <a:pt x="990" y="10"/>
                    </a:lnTo>
                    <a:lnTo>
                      <a:pt x="1004" y="20"/>
                    </a:lnTo>
                    <a:lnTo>
                      <a:pt x="1014" y="32"/>
                    </a:lnTo>
                    <a:lnTo>
                      <a:pt x="1312" y="550"/>
                    </a:lnTo>
                    <a:lnTo>
                      <a:pt x="1312" y="550"/>
                    </a:lnTo>
                    <a:lnTo>
                      <a:pt x="1318" y="564"/>
                    </a:lnTo>
                    <a:lnTo>
                      <a:pt x="1320" y="580"/>
                    </a:lnTo>
                    <a:lnTo>
                      <a:pt x="1318" y="598"/>
                    </a:lnTo>
                    <a:lnTo>
                      <a:pt x="1312" y="612"/>
                    </a:lnTo>
                    <a:lnTo>
                      <a:pt x="1014" y="1130"/>
                    </a:lnTo>
                    <a:lnTo>
                      <a:pt x="1014" y="1130"/>
                    </a:lnTo>
                    <a:lnTo>
                      <a:pt x="1004" y="1142"/>
                    </a:lnTo>
                    <a:lnTo>
                      <a:pt x="990" y="1152"/>
                    </a:lnTo>
                    <a:lnTo>
                      <a:pt x="974" y="1160"/>
                    </a:lnTo>
                    <a:lnTo>
                      <a:pt x="960" y="1162"/>
                    </a:lnTo>
                    <a:lnTo>
                      <a:pt x="360" y="116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40000"/>
                      <a:lumOff val="60000"/>
                    </a:schemeClr>
                  </a:gs>
                </a:gsLst>
                <a:lin ang="189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" name="Freeform 110"/>
              <p:cNvSpPr>
                <a:spLocks/>
              </p:cNvSpPr>
              <p:nvPr userDrawn="1"/>
            </p:nvSpPr>
            <p:spPr bwMode="auto">
              <a:xfrm>
                <a:off x="-1114461" y="1649413"/>
                <a:ext cx="1498600" cy="1428750"/>
              </a:xfrm>
              <a:custGeom>
                <a:avLst/>
                <a:gdLst/>
                <a:ahLst/>
                <a:cxnLst>
                  <a:cxn ang="0">
                    <a:pos x="934" y="0"/>
                  </a:cxn>
                  <a:cxn ang="0">
                    <a:pos x="334" y="0"/>
                  </a:cxn>
                  <a:cxn ang="0">
                    <a:pos x="334" y="0"/>
                  </a:cxn>
                  <a:cxn ang="0">
                    <a:pos x="326" y="2"/>
                  </a:cxn>
                  <a:cxn ang="0">
                    <a:pos x="318" y="6"/>
                  </a:cxn>
                  <a:cxn ang="0">
                    <a:pos x="310" y="12"/>
                  </a:cxn>
                  <a:cxn ang="0">
                    <a:pos x="304" y="18"/>
                  </a:cxn>
                  <a:cxn ang="0">
                    <a:pos x="4" y="538"/>
                  </a:cxn>
                  <a:cxn ang="0">
                    <a:pos x="4" y="538"/>
                  </a:cxn>
                  <a:cxn ang="0">
                    <a:pos x="2" y="546"/>
                  </a:cxn>
                  <a:cxn ang="0">
                    <a:pos x="0" y="554"/>
                  </a:cxn>
                  <a:cxn ang="0">
                    <a:pos x="2" y="564"/>
                  </a:cxn>
                  <a:cxn ang="0">
                    <a:pos x="4" y="572"/>
                  </a:cxn>
                  <a:cxn ang="0">
                    <a:pos x="194" y="900"/>
                  </a:cxn>
                  <a:cxn ang="0">
                    <a:pos x="944" y="4"/>
                  </a:cxn>
                  <a:cxn ang="0">
                    <a:pos x="944" y="4"/>
                  </a:cxn>
                  <a:cxn ang="0">
                    <a:pos x="938" y="2"/>
                  </a:cxn>
                  <a:cxn ang="0">
                    <a:pos x="934" y="0"/>
                  </a:cxn>
                  <a:cxn ang="0">
                    <a:pos x="934" y="0"/>
                  </a:cxn>
                </a:cxnLst>
                <a:rect l="0" t="0" r="r" b="b"/>
                <a:pathLst>
                  <a:path w="944" h="900">
                    <a:moveTo>
                      <a:pt x="934" y="0"/>
                    </a:moveTo>
                    <a:lnTo>
                      <a:pt x="334" y="0"/>
                    </a:lnTo>
                    <a:lnTo>
                      <a:pt x="334" y="0"/>
                    </a:lnTo>
                    <a:lnTo>
                      <a:pt x="326" y="2"/>
                    </a:lnTo>
                    <a:lnTo>
                      <a:pt x="318" y="6"/>
                    </a:lnTo>
                    <a:lnTo>
                      <a:pt x="310" y="12"/>
                    </a:lnTo>
                    <a:lnTo>
                      <a:pt x="304" y="18"/>
                    </a:lnTo>
                    <a:lnTo>
                      <a:pt x="4" y="538"/>
                    </a:lnTo>
                    <a:lnTo>
                      <a:pt x="4" y="538"/>
                    </a:lnTo>
                    <a:lnTo>
                      <a:pt x="2" y="546"/>
                    </a:lnTo>
                    <a:lnTo>
                      <a:pt x="0" y="554"/>
                    </a:lnTo>
                    <a:lnTo>
                      <a:pt x="2" y="564"/>
                    </a:lnTo>
                    <a:lnTo>
                      <a:pt x="4" y="572"/>
                    </a:lnTo>
                    <a:lnTo>
                      <a:pt x="194" y="900"/>
                    </a:lnTo>
                    <a:lnTo>
                      <a:pt x="944" y="4"/>
                    </a:lnTo>
                    <a:lnTo>
                      <a:pt x="944" y="4"/>
                    </a:lnTo>
                    <a:lnTo>
                      <a:pt x="938" y="2"/>
                    </a:lnTo>
                    <a:lnTo>
                      <a:pt x="934" y="0"/>
                    </a:lnTo>
                    <a:lnTo>
                      <a:pt x="934" y="0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44000"/>
                    </a:schemeClr>
                  </a:gs>
                  <a:gs pos="12000">
                    <a:schemeClr val="accent1">
                      <a:lumMod val="60000"/>
                      <a:lumOff val="40000"/>
                      <a:alpha val="34000"/>
                    </a:schemeClr>
                  </a:gs>
                  <a:gs pos="88000">
                    <a:schemeClr val="accent1">
                      <a:lumMod val="20000"/>
                      <a:lumOff val="80000"/>
                      <a:alpha val="32000"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" name="Freeform 112"/>
              <p:cNvSpPr>
                <a:spLocks/>
              </p:cNvSpPr>
              <p:nvPr userDrawn="1"/>
            </p:nvSpPr>
            <p:spPr bwMode="auto">
              <a:xfrm>
                <a:off x="34504" y="1857364"/>
                <a:ext cx="860425" cy="1549400"/>
              </a:xfrm>
              <a:custGeom>
                <a:avLst/>
                <a:gdLst/>
                <a:ahLst/>
                <a:cxnLst>
                  <a:cxn ang="0">
                    <a:pos x="538" y="404"/>
                  </a:cxn>
                  <a:cxn ang="0">
                    <a:pos x="304" y="0"/>
                  </a:cxn>
                  <a:cxn ang="0">
                    <a:pos x="0" y="976"/>
                  </a:cxn>
                  <a:cxn ang="0">
                    <a:pos x="208" y="976"/>
                  </a:cxn>
                  <a:cxn ang="0">
                    <a:pos x="208" y="976"/>
                  </a:cxn>
                  <a:cxn ang="0">
                    <a:pos x="216" y="974"/>
                  </a:cxn>
                  <a:cxn ang="0">
                    <a:pos x="224" y="970"/>
                  </a:cxn>
                  <a:cxn ang="0">
                    <a:pos x="232" y="964"/>
                  </a:cxn>
                  <a:cxn ang="0">
                    <a:pos x="238" y="958"/>
                  </a:cxn>
                  <a:cxn ang="0">
                    <a:pos x="538" y="438"/>
                  </a:cxn>
                  <a:cxn ang="0">
                    <a:pos x="538" y="438"/>
                  </a:cxn>
                  <a:cxn ang="0">
                    <a:pos x="540" y="430"/>
                  </a:cxn>
                  <a:cxn ang="0">
                    <a:pos x="542" y="420"/>
                  </a:cxn>
                  <a:cxn ang="0">
                    <a:pos x="540" y="412"/>
                  </a:cxn>
                  <a:cxn ang="0">
                    <a:pos x="538" y="404"/>
                  </a:cxn>
                  <a:cxn ang="0">
                    <a:pos x="538" y="404"/>
                  </a:cxn>
                </a:cxnLst>
                <a:rect l="0" t="0" r="r" b="b"/>
                <a:pathLst>
                  <a:path w="542" h="976">
                    <a:moveTo>
                      <a:pt x="538" y="404"/>
                    </a:moveTo>
                    <a:lnTo>
                      <a:pt x="304" y="0"/>
                    </a:lnTo>
                    <a:lnTo>
                      <a:pt x="0" y="976"/>
                    </a:lnTo>
                    <a:lnTo>
                      <a:pt x="208" y="976"/>
                    </a:lnTo>
                    <a:lnTo>
                      <a:pt x="208" y="976"/>
                    </a:lnTo>
                    <a:lnTo>
                      <a:pt x="216" y="974"/>
                    </a:lnTo>
                    <a:lnTo>
                      <a:pt x="224" y="970"/>
                    </a:lnTo>
                    <a:lnTo>
                      <a:pt x="232" y="964"/>
                    </a:lnTo>
                    <a:lnTo>
                      <a:pt x="238" y="958"/>
                    </a:lnTo>
                    <a:lnTo>
                      <a:pt x="538" y="438"/>
                    </a:lnTo>
                    <a:lnTo>
                      <a:pt x="538" y="438"/>
                    </a:lnTo>
                    <a:lnTo>
                      <a:pt x="540" y="430"/>
                    </a:lnTo>
                    <a:lnTo>
                      <a:pt x="542" y="420"/>
                    </a:lnTo>
                    <a:lnTo>
                      <a:pt x="540" y="412"/>
                    </a:lnTo>
                    <a:lnTo>
                      <a:pt x="538" y="404"/>
                    </a:lnTo>
                    <a:lnTo>
                      <a:pt x="538" y="40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44000"/>
                    </a:schemeClr>
                  </a:gs>
                  <a:gs pos="12000">
                    <a:schemeClr val="accent1">
                      <a:lumMod val="60000"/>
                      <a:lumOff val="40000"/>
                      <a:alpha val="34000"/>
                    </a:schemeClr>
                  </a:gs>
                  <a:gs pos="88000">
                    <a:schemeClr val="accent1">
                      <a:lumMod val="20000"/>
                      <a:lumOff val="80000"/>
                      <a:alpha val="32000"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3" name="그룹 32"/>
            <p:cNvGrpSpPr/>
            <p:nvPr userDrawn="1"/>
          </p:nvGrpSpPr>
          <p:grpSpPr>
            <a:xfrm>
              <a:off x="2273288" y="3541712"/>
              <a:ext cx="2095500" cy="1844675"/>
              <a:chOff x="-1155736" y="3452813"/>
              <a:chExt cx="2095500" cy="1844675"/>
            </a:xfrm>
          </p:grpSpPr>
          <p:sp>
            <p:nvSpPr>
              <p:cNvPr id="34" name="Freeform 104"/>
              <p:cNvSpPr>
                <a:spLocks/>
              </p:cNvSpPr>
              <p:nvPr userDrawn="1"/>
            </p:nvSpPr>
            <p:spPr bwMode="auto">
              <a:xfrm>
                <a:off x="-1155736" y="3452813"/>
                <a:ext cx="2095500" cy="1844675"/>
              </a:xfrm>
              <a:custGeom>
                <a:avLst/>
                <a:gdLst/>
                <a:ahLst/>
                <a:cxnLst>
                  <a:cxn ang="0">
                    <a:pos x="360" y="1162"/>
                  </a:cxn>
                  <a:cxn ang="0">
                    <a:pos x="360" y="1162"/>
                  </a:cxn>
                  <a:cxn ang="0">
                    <a:pos x="346" y="1160"/>
                  </a:cxn>
                  <a:cxn ang="0">
                    <a:pos x="330" y="1152"/>
                  </a:cxn>
                  <a:cxn ang="0">
                    <a:pos x="316" y="1142"/>
                  </a:cxn>
                  <a:cxn ang="0">
                    <a:pos x="306" y="1130"/>
                  </a:cxn>
                  <a:cxn ang="0">
                    <a:pos x="8" y="612"/>
                  </a:cxn>
                  <a:cxn ang="0">
                    <a:pos x="8" y="612"/>
                  </a:cxn>
                  <a:cxn ang="0">
                    <a:pos x="2" y="598"/>
                  </a:cxn>
                  <a:cxn ang="0">
                    <a:pos x="0" y="580"/>
                  </a:cxn>
                  <a:cxn ang="0">
                    <a:pos x="2" y="564"/>
                  </a:cxn>
                  <a:cxn ang="0">
                    <a:pos x="8" y="550"/>
                  </a:cxn>
                  <a:cxn ang="0">
                    <a:pos x="306" y="32"/>
                  </a:cxn>
                  <a:cxn ang="0">
                    <a:pos x="306" y="32"/>
                  </a:cxn>
                  <a:cxn ang="0">
                    <a:pos x="316" y="18"/>
                  </a:cxn>
                  <a:cxn ang="0">
                    <a:pos x="330" y="10"/>
                  </a:cxn>
                  <a:cxn ang="0">
                    <a:pos x="346" y="2"/>
                  </a:cxn>
                  <a:cxn ang="0">
                    <a:pos x="360" y="0"/>
                  </a:cxn>
                  <a:cxn ang="0">
                    <a:pos x="960" y="0"/>
                  </a:cxn>
                  <a:cxn ang="0">
                    <a:pos x="960" y="0"/>
                  </a:cxn>
                  <a:cxn ang="0">
                    <a:pos x="974" y="2"/>
                  </a:cxn>
                  <a:cxn ang="0">
                    <a:pos x="990" y="10"/>
                  </a:cxn>
                  <a:cxn ang="0">
                    <a:pos x="1004" y="18"/>
                  </a:cxn>
                  <a:cxn ang="0">
                    <a:pos x="1014" y="32"/>
                  </a:cxn>
                  <a:cxn ang="0">
                    <a:pos x="1312" y="550"/>
                  </a:cxn>
                  <a:cxn ang="0">
                    <a:pos x="1312" y="550"/>
                  </a:cxn>
                  <a:cxn ang="0">
                    <a:pos x="1318" y="564"/>
                  </a:cxn>
                  <a:cxn ang="0">
                    <a:pos x="1320" y="580"/>
                  </a:cxn>
                  <a:cxn ang="0">
                    <a:pos x="1318" y="598"/>
                  </a:cxn>
                  <a:cxn ang="0">
                    <a:pos x="1312" y="612"/>
                  </a:cxn>
                  <a:cxn ang="0">
                    <a:pos x="1014" y="1130"/>
                  </a:cxn>
                  <a:cxn ang="0">
                    <a:pos x="1014" y="1130"/>
                  </a:cxn>
                  <a:cxn ang="0">
                    <a:pos x="1004" y="1142"/>
                  </a:cxn>
                  <a:cxn ang="0">
                    <a:pos x="990" y="1152"/>
                  </a:cxn>
                  <a:cxn ang="0">
                    <a:pos x="974" y="1160"/>
                  </a:cxn>
                  <a:cxn ang="0">
                    <a:pos x="960" y="1162"/>
                  </a:cxn>
                  <a:cxn ang="0">
                    <a:pos x="360" y="1162"/>
                  </a:cxn>
                </a:cxnLst>
                <a:rect l="0" t="0" r="r" b="b"/>
                <a:pathLst>
                  <a:path w="1320" h="1162">
                    <a:moveTo>
                      <a:pt x="360" y="1162"/>
                    </a:moveTo>
                    <a:lnTo>
                      <a:pt x="360" y="1162"/>
                    </a:lnTo>
                    <a:lnTo>
                      <a:pt x="346" y="1160"/>
                    </a:lnTo>
                    <a:lnTo>
                      <a:pt x="330" y="1152"/>
                    </a:lnTo>
                    <a:lnTo>
                      <a:pt x="316" y="1142"/>
                    </a:lnTo>
                    <a:lnTo>
                      <a:pt x="306" y="1130"/>
                    </a:lnTo>
                    <a:lnTo>
                      <a:pt x="8" y="612"/>
                    </a:lnTo>
                    <a:lnTo>
                      <a:pt x="8" y="612"/>
                    </a:lnTo>
                    <a:lnTo>
                      <a:pt x="2" y="598"/>
                    </a:lnTo>
                    <a:lnTo>
                      <a:pt x="0" y="580"/>
                    </a:lnTo>
                    <a:lnTo>
                      <a:pt x="2" y="564"/>
                    </a:lnTo>
                    <a:lnTo>
                      <a:pt x="8" y="550"/>
                    </a:lnTo>
                    <a:lnTo>
                      <a:pt x="306" y="32"/>
                    </a:lnTo>
                    <a:lnTo>
                      <a:pt x="306" y="32"/>
                    </a:lnTo>
                    <a:lnTo>
                      <a:pt x="316" y="18"/>
                    </a:lnTo>
                    <a:lnTo>
                      <a:pt x="330" y="10"/>
                    </a:lnTo>
                    <a:lnTo>
                      <a:pt x="346" y="2"/>
                    </a:lnTo>
                    <a:lnTo>
                      <a:pt x="360" y="0"/>
                    </a:lnTo>
                    <a:lnTo>
                      <a:pt x="960" y="0"/>
                    </a:lnTo>
                    <a:lnTo>
                      <a:pt x="960" y="0"/>
                    </a:lnTo>
                    <a:lnTo>
                      <a:pt x="974" y="2"/>
                    </a:lnTo>
                    <a:lnTo>
                      <a:pt x="990" y="10"/>
                    </a:lnTo>
                    <a:lnTo>
                      <a:pt x="1004" y="18"/>
                    </a:lnTo>
                    <a:lnTo>
                      <a:pt x="1014" y="32"/>
                    </a:lnTo>
                    <a:lnTo>
                      <a:pt x="1312" y="550"/>
                    </a:lnTo>
                    <a:lnTo>
                      <a:pt x="1312" y="550"/>
                    </a:lnTo>
                    <a:lnTo>
                      <a:pt x="1318" y="564"/>
                    </a:lnTo>
                    <a:lnTo>
                      <a:pt x="1320" y="580"/>
                    </a:lnTo>
                    <a:lnTo>
                      <a:pt x="1318" y="598"/>
                    </a:lnTo>
                    <a:lnTo>
                      <a:pt x="1312" y="612"/>
                    </a:lnTo>
                    <a:lnTo>
                      <a:pt x="1014" y="1130"/>
                    </a:lnTo>
                    <a:lnTo>
                      <a:pt x="1014" y="1130"/>
                    </a:lnTo>
                    <a:lnTo>
                      <a:pt x="1004" y="1142"/>
                    </a:lnTo>
                    <a:lnTo>
                      <a:pt x="990" y="1152"/>
                    </a:lnTo>
                    <a:lnTo>
                      <a:pt x="974" y="1160"/>
                    </a:lnTo>
                    <a:lnTo>
                      <a:pt x="960" y="1162"/>
                    </a:lnTo>
                    <a:lnTo>
                      <a:pt x="360" y="116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27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" name="Freeform 121"/>
              <p:cNvSpPr>
                <a:spLocks/>
              </p:cNvSpPr>
              <p:nvPr userDrawn="1"/>
            </p:nvSpPr>
            <p:spPr bwMode="auto">
              <a:xfrm>
                <a:off x="-571536" y="3500438"/>
                <a:ext cx="1463675" cy="1431925"/>
              </a:xfrm>
              <a:custGeom>
                <a:avLst/>
                <a:gdLst/>
                <a:ahLst/>
                <a:cxnLst>
                  <a:cxn ang="0">
                    <a:pos x="592" y="0"/>
                  </a:cxn>
                  <a:cxn ang="0">
                    <a:pos x="592" y="0"/>
                  </a:cxn>
                  <a:cxn ang="0">
                    <a:pos x="592" y="0"/>
                  </a:cxn>
                  <a:cxn ang="0">
                    <a:pos x="0" y="0"/>
                  </a:cxn>
                  <a:cxn ang="0">
                    <a:pos x="724" y="902"/>
                  </a:cxn>
                  <a:cxn ang="0">
                    <a:pos x="918" y="566"/>
                  </a:cxn>
                  <a:cxn ang="0">
                    <a:pos x="918" y="566"/>
                  </a:cxn>
                  <a:cxn ang="0">
                    <a:pos x="918" y="566"/>
                  </a:cxn>
                  <a:cxn ang="0">
                    <a:pos x="920" y="560"/>
                  </a:cxn>
                  <a:cxn ang="0">
                    <a:pos x="922" y="550"/>
                  </a:cxn>
                  <a:cxn ang="0">
                    <a:pos x="922" y="550"/>
                  </a:cxn>
                  <a:cxn ang="0">
                    <a:pos x="920" y="542"/>
                  </a:cxn>
                  <a:cxn ang="0">
                    <a:pos x="918" y="536"/>
                  </a:cxn>
                  <a:cxn ang="0">
                    <a:pos x="918" y="536"/>
                  </a:cxn>
                  <a:cxn ang="0">
                    <a:pos x="618" y="16"/>
                  </a:cxn>
                  <a:cxn ang="0">
                    <a:pos x="618" y="16"/>
                  </a:cxn>
                  <a:cxn ang="0">
                    <a:pos x="614" y="12"/>
                  </a:cxn>
                  <a:cxn ang="0">
                    <a:pos x="606" y="6"/>
                  </a:cxn>
                  <a:cxn ang="0">
                    <a:pos x="606" y="6"/>
                  </a:cxn>
                  <a:cxn ang="0">
                    <a:pos x="598" y="2"/>
                  </a:cxn>
                  <a:cxn ang="0">
                    <a:pos x="592" y="0"/>
                  </a:cxn>
                </a:cxnLst>
                <a:rect l="0" t="0" r="r" b="b"/>
                <a:pathLst>
                  <a:path w="922" h="902">
                    <a:moveTo>
                      <a:pt x="592" y="0"/>
                    </a:moveTo>
                    <a:lnTo>
                      <a:pt x="592" y="0"/>
                    </a:lnTo>
                    <a:lnTo>
                      <a:pt x="592" y="0"/>
                    </a:lnTo>
                    <a:lnTo>
                      <a:pt x="0" y="0"/>
                    </a:lnTo>
                    <a:lnTo>
                      <a:pt x="724" y="902"/>
                    </a:lnTo>
                    <a:lnTo>
                      <a:pt x="918" y="566"/>
                    </a:lnTo>
                    <a:lnTo>
                      <a:pt x="918" y="566"/>
                    </a:lnTo>
                    <a:lnTo>
                      <a:pt x="918" y="566"/>
                    </a:lnTo>
                    <a:lnTo>
                      <a:pt x="920" y="560"/>
                    </a:lnTo>
                    <a:lnTo>
                      <a:pt x="922" y="550"/>
                    </a:lnTo>
                    <a:lnTo>
                      <a:pt x="922" y="550"/>
                    </a:lnTo>
                    <a:lnTo>
                      <a:pt x="920" y="542"/>
                    </a:lnTo>
                    <a:lnTo>
                      <a:pt x="918" y="536"/>
                    </a:lnTo>
                    <a:lnTo>
                      <a:pt x="918" y="536"/>
                    </a:lnTo>
                    <a:lnTo>
                      <a:pt x="618" y="16"/>
                    </a:lnTo>
                    <a:lnTo>
                      <a:pt x="618" y="16"/>
                    </a:lnTo>
                    <a:lnTo>
                      <a:pt x="614" y="12"/>
                    </a:lnTo>
                    <a:lnTo>
                      <a:pt x="606" y="6"/>
                    </a:lnTo>
                    <a:lnTo>
                      <a:pt x="606" y="6"/>
                    </a:lnTo>
                    <a:lnTo>
                      <a:pt x="598" y="2"/>
                    </a:lnTo>
                    <a:lnTo>
                      <a:pt x="592" y="0"/>
                    </a:lnTo>
                    <a:close/>
                  </a:path>
                </a:pathLst>
              </a:custGeom>
              <a:gradFill flip="none" rotWithShape="1">
                <a:gsLst>
                  <a:gs pos="1000">
                    <a:schemeClr val="tx1">
                      <a:lumMod val="95000"/>
                      <a:lumOff val="5000"/>
                      <a:alpha val="88000"/>
                    </a:schemeClr>
                  </a:gs>
                  <a:gs pos="100000">
                    <a:schemeClr val="tx1">
                      <a:lumMod val="65000"/>
                      <a:lumOff val="35000"/>
                      <a:alpha val="51000"/>
                    </a:schemeClr>
                  </a:gs>
                </a:gsLst>
                <a:lin ang="27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Freeform 127"/>
              <p:cNvSpPr>
                <a:spLocks/>
              </p:cNvSpPr>
              <p:nvPr userDrawn="1"/>
            </p:nvSpPr>
            <p:spPr bwMode="auto">
              <a:xfrm>
                <a:off x="-769763" y="3610186"/>
                <a:ext cx="787400" cy="1619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0" y="866"/>
                  </a:cxn>
                  <a:cxn ang="0">
                    <a:pos x="80" y="1006"/>
                  </a:cxn>
                  <a:cxn ang="0">
                    <a:pos x="80" y="1006"/>
                  </a:cxn>
                  <a:cxn ang="0">
                    <a:pos x="84" y="1010"/>
                  </a:cxn>
                  <a:cxn ang="0">
                    <a:pos x="92" y="1016"/>
                  </a:cxn>
                  <a:cxn ang="0">
                    <a:pos x="92" y="1016"/>
                  </a:cxn>
                  <a:cxn ang="0">
                    <a:pos x="100" y="1020"/>
                  </a:cxn>
                  <a:cxn ang="0">
                    <a:pos x="106" y="1020"/>
                  </a:cxn>
                  <a:cxn ang="0">
                    <a:pos x="106" y="1020"/>
                  </a:cxn>
                  <a:cxn ang="0">
                    <a:pos x="106" y="1020"/>
                  </a:cxn>
                  <a:cxn ang="0">
                    <a:pos x="496" y="1020"/>
                  </a:cxn>
                  <a:cxn ang="0">
                    <a:pos x="100" y="0"/>
                  </a:cxn>
                </a:cxnLst>
                <a:rect l="0" t="0" r="r" b="b"/>
                <a:pathLst>
                  <a:path w="496" h="1020">
                    <a:moveTo>
                      <a:pt x="100" y="0"/>
                    </a:moveTo>
                    <a:lnTo>
                      <a:pt x="0" y="866"/>
                    </a:lnTo>
                    <a:lnTo>
                      <a:pt x="80" y="1006"/>
                    </a:lnTo>
                    <a:lnTo>
                      <a:pt x="80" y="1006"/>
                    </a:lnTo>
                    <a:lnTo>
                      <a:pt x="84" y="1010"/>
                    </a:lnTo>
                    <a:lnTo>
                      <a:pt x="92" y="1016"/>
                    </a:lnTo>
                    <a:lnTo>
                      <a:pt x="92" y="1016"/>
                    </a:lnTo>
                    <a:lnTo>
                      <a:pt x="100" y="1020"/>
                    </a:lnTo>
                    <a:lnTo>
                      <a:pt x="106" y="1020"/>
                    </a:lnTo>
                    <a:lnTo>
                      <a:pt x="106" y="1020"/>
                    </a:lnTo>
                    <a:lnTo>
                      <a:pt x="106" y="1020"/>
                    </a:lnTo>
                    <a:lnTo>
                      <a:pt x="496" y="1020"/>
                    </a:lnTo>
                    <a:lnTo>
                      <a:pt x="10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95000"/>
                      <a:lumOff val="5000"/>
                      <a:alpha val="86000"/>
                    </a:schemeClr>
                  </a:gs>
                  <a:gs pos="100000">
                    <a:schemeClr val="tx1">
                      <a:lumMod val="65000"/>
                      <a:lumOff val="35000"/>
                      <a:alpha val="20000"/>
                    </a:schemeClr>
                  </a:gs>
                </a:gsLst>
                <a:lin ang="27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7" name="Freeform 129"/>
              <p:cNvSpPr>
                <a:spLocks/>
              </p:cNvSpPr>
              <p:nvPr userDrawn="1"/>
            </p:nvSpPr>
            <p:spPr bwMode="auto">
              <a:xfrm>
                <a:off x="-1108111" y="3532188"/>
                <a:ext cx="504825" cy="1450975"/>
              </a:xfrm>
              <a:custGeom>
                <a:avLst/>
                <a:gdLst/>
                <a:ahLst/>
                <a:cxnLst>
                  <a:cxn ang="0">
                    <a:pos x="302" y="0"/>
                  </a:cxn>
                  <a:cxn ang="0">
                    <a:pos x="4" y="516"/>
                  </a:cxn>
                  <a:cxn ang="0">
                    <a:pos x="4" y="516"/>
                  </a:cxn>
                  <a:cxn ang="0">
                    <a:pos x="4" y="516"/>
                  </a:cxn>
                  <a:cxn ang="0">
                    <a:pos x="2" y="522"/>
                  </a:cxn>
                  <a:cxn ang="0">
                    <a:pos x="0" y="530"/>
                  </a:cxn>
                  <a:cxn ang="0">
                    <a:pos x="0" y="530"/>
                  </a:cxn>
                  <a:cxn ang="0">
                    <a:pos x="0" y="530"/>
                  </a:cxn>
                  <a:cxn ang="0">
                    <a:pos x="0" y="530"/>
                  </a:cxn>
                  <a:cxn ang="0">
                    <a:pos x="0" y="530"/>
                  </a:cxn>
                  <a:cxn ang="0">
                    <a:pos x="0" y="530"/>
                  </a:cxn>
                  <a:cxn ang="0">
                    <a:pos x="0" y="532"/>
                  </a:cxn>
                  <a:cxn ang="0">
                    <a:pos x="0" y="532"/>
                  </a:cxn>
                  <a:cxn ang="0">
                    <a:pos x="2" y="540"/>
                  </a:cxn>
                  <a:cxn ang="0">
                    <a:pos x="4" y="546"/>
                  </a:cxn>
                  <a:cxn ang="0">
                    <a:pos x="4" y="546"/>
                  </a:cxn>
                  <a:cxn ang="0">
                    <a:pos x="4" y="548"/>
                  </a:cxn>
                  <a:cxn ang="0">
                    <a:pos x="216" y="914"/>
                  </a:cxn>
                  <a:cxn ang="0">
                    <a:pos x="318" y="44"/>
                  </a:cxn>
                  <a:cxn ang="0">
                    <a:pos x="302" y="0"/>
                  </a:cxn>
                </a:cxnLst>
                <a:rect l="0" t="0" r="r" b="b"/>
                <a:pathLst>
                  <a:path w="318" h="914">
                    <a:moveTo>
                      <a:pt x="302" y="0"/>
                    </a:moveTo>
                    <a:lnTo>
                      <a:pt x="4" y="516"/>
                    </a:lnTo>
                    <a:lnTo>
                      <a:pt x="4" y="516"/>
                    </a:lnTo>
                    <a:lnTo>
                      <a:pt x="4" y="516"/>
                    </a:lnTo>
                    <a:lnTo>
                      <a:pt x="2" y="522"/>
                    </a:lnTo>
                    <a:lnTo>
                      <a:pt x="0" y="530"/>
                    </a:lnTo>
                    <a:lnTo>
                      <a:pt x="0" y="530"/>
                    </a:lnTo>
                    <a:lnTo>
                      <a:pt x="0" y="530"/>
                    </a:lnTo>
                    <a:lnTo>
                      <a:pt x="0" y="530"/>
                    </a:lnTo>
                    <a:lnTo>
                      <a:pt x="0" y="530"/>
                    </a:lnTo>
                    <a:lnTo>
                      <a:pt x="0" y="530"/>
                    </a:lnTo>
                    <a:lnTo>
                      <a:pt x="0" y="532"/>
                    </a:lnTo>
                    <a:lnTo>
                      <a:pt x="0" y="532"/>
                    </a:lnTo>
                    <a:lnTo>
                      <a:pt x="2" y="540"/>
                    </a:lnTo>
                    <a:lnTo>
                      <a:pt x="4" y="546"/>
                    </a:lnTo>
                    <a:lnTo>
                      <a:pt x="4" y="546"/>
                    </a:lnTo>
                    <a:lnTo>
                      <a:pt x="4" y="548"/>
                    </a:lnTo>
                    <a:lnTo>
                      <a:pt x="216" y="914"/>
                    </a:lnTo>
                    <a:lnTo>
                      <a:pt x="318" y="44"/>
                    </a:lnTo>
                    <a:lnTo>
                      <a:pt x="302" y="0"/>
                    </a:lnTo>
                    <a:close/>
                  </a:path>
                </a:pathLst>
              </a:custGeom>
              <a:solidFill>
                <a:schemeClr val="tx1">
                  <a:alpha val="6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8" name="그룹 37"/>
            <p:cNvGrpSpPr/>
            <p:nvPr userDrawn="1"/>
          </p:nvGrpSpPr>
          <p:grpSpPr>
            <a:xfrm>
              <a:off x="682613" y="2617787"/>
              <a:ext cx="2095500" cy="1844675"/>
              <a:chOff x="-2746411" y="2528888"/>
              <a:chExt cx="2095500" cy="1844675"/>
            </a:xfrm>
          </p:grpSpPr>
          <p:sp>
            <p:nvSpPr>
              <p:cNvPr id="39" name="Freeform 102"/>
              <p:cNvSpPr>
                <a:spLocks noEditPoints="1"/>
              </p:cNvSpPr>
              <p:nvPr userDrawn="1"/>
            </p:nvSpPr>
            <p:spPr bwMode="auto">
              <a:xfrm>
                <a:off x="-2746411" y="2528888"/>
                <a:ext cx="2095500" cy="1844675"/>
              </a:xfrm>
              <a:custGeom>
                <a:avLst/>
                <a:gdLst/>
                <a:ahLst/>
                <a:cxnLst>
                  <a:cxn ang="0">
                    <a:pos x="1312" y="550"/>
                  </a:cxn>
                  <a:cxn ang="0">
                    <a:pos x="1014" y="32"/>
                  </a:cxn>
                  <a:cxn ang="0">
                    <a:pos x="1014" y="32"/>
                  </a:cxn>
                  <a:cxn ang="0">
                    <a:pos x="1004" y="20"/>
                  </a:cxn>
                  <a:cxn ang="0">
                    <a:pos x="990" y="10"/>
                  </a:cxn>
                  <a:cxn ang="0">
                    <a:pos x="974" y="4"/>
                  </a:cxn>
                  <a:cxn ang="0">
                    <a:pos x="960" y="0"/>
                  </a:cxn>
                  <a:cxn ang="0">
                    <a:pos x="360" y="0"/>
                  </a:cxn>
                  <a:cxn ang="0">
                    <a:pos x="360" y="0"/>
                  </a:cxn>
                  <a:cxn ang="0">
                    <a:pos x="346" y="4"/>
                  </a:cxn>
                  <a:cxn ang="0">
                    <a:pos x="330" y="10"/>
                  </a:cxn>
                  <a:cxn ang="0">
                    <a:pos x="316" y="20"/>
                  </a:cxn>
                  <a:cxn ang="0">
                    <a:pos x="306" y="32"/>
                  </a:cxn>
                  <a:cxn ang="0">
                    <a:pos x="8" y="550"/>
                  </a:cxn>
                  <a:cxn ang="0">
                    <a:pos x="8" y="550"/>
                  </a:cxn>
                  <a:cxn ang="0">
                    <a:pos x="2" y="566"/>
                  </a:cxn>
                  <a:cxn ang="0">
                    <a:pos x="0" y="582"/>
                  </a:cxn>
                  <a:cxn ang="0">
                    <a:pos x="2" y="598"/>
                  </a:cxn>
                  <a:cxn ang="0">
                    <a:pos x="8" y="614"/>
                  </a:cxn>
                  <a:cxn ang="0">
                    <a:pos x="306" y="1132"/>
                  </a:cxn>
                  <a:cxn ang="0">
                    <a:pos x="306" y="1132"/>
                  </a:cxn>
                  <a:cxn ang="0">
                    <a:pos x="316" y="1144"/>
                  </a:cxn>
                  <a:cxn ang="0">
                    <a:pos x="330" y="1154"/>
                  </a:cxn>
                  <a:cxn ang="0">
                    <a:pos x="346" y="1160"/>
                  </a:cxn>
                  <a:cxn ang="0">
                    <a:pos x="360" y="1162"/>
                  </a:cxn>
                  <a:cxn ang="0">
                    <a:pos x="960" y="1162"/>
                  </a:cxn>
                  <a:cxn ang="0">
                    <a:pos x="960" y="1162"/>
                  </a:cxn>
                  <a:cxn ang="0">
                    <a:pos x="974" y="1160"/>
                  </a:cxn>
                  <a:cxn ang="0">
                    <a:pos x="990" y="1154"/>
                  </a:cxn>
                  <a:cxn ang="0">
                    <a:pos x="1004" y="1144"/>
                  </a:cxn>
                  <a:cxn ang="0">
                    <a:pos x="1014" y="1132"/>
                  </a:cxn>
                  <a:cxn ang="0">
                    <a:pos x="1312" y="614"/>
                  </a:cxn>
                  <a:cxn ang="0">
                    <a:pos x="1312" y="614"/>
                  </a:cxn>
                  <a:cxn ang="0">
                    <a:pos x="1318" y="598"/>
                  </a:cxn>
                  <a:cxn ang="0">
                    <a:pos x="1320" y="582"/>
                  </a:cxn>
                  <a:cxn ang="0">
                    <a:pos x="1318" y="566"/>
                  </a:cxn>
                  <a:cxn ang="0">
                    <a:pos x="1312" y="550"/>
                  </a:cxn>
                  <a:cxn ang="0">
                    <a:pos x="1312" y="550"/>
                  </a:cxn>
                  <a:cxn ang="0">
                    <a:pos x="840" y="894"/>
                  </a:cxn>
                  <a:cxn ang="0">
                    <a:pos x="480" y="894"/>
                  </a:cxn>
                  <a:cxn ang="0">
                    <a:pos x="300" y="582"/>
                  </a:cxn>
                  <a:cxn ang="0">
                    <a:pos x="480" y="270"/>
                  </a:cxn>
                  <a:cxn ang="0">
                    <a:pos x="840" y="270"/>
                  </a:cxn>
                  <a:cxn ang="0">
                    <a:pos x="1020" y="582"/>
                  </a:cxn>
                  <a:cxn ang="0">
                    <a:pos x="840" y="894"/>
                  </a:cxn>
                </a:cxnLst>
                <a:rect l="0" t="0" r="r" b="b"/>
                <a:pathLst>
                  <a:path w="1320" h="1162">
                    <a:moveTo>
                      <a:pt x="1312" y="550"/>
                    </a:moveTo>
                    <a:lnTo>
                      <a:pt x="1014" y="32"/>
                    </a:lnTo>
                    <a:lnTo>
                      <a:pt x="1014" y="32"/>
                    </a:lnTo>
                    <a:lnTo>
                      <a:pt x="1004" y="20"/>
                    </a:lnTo>
                    <a:lnTo>
                      <a:pt x="990" y="10"/>
                    </a:lnTo>
                    <a:lnTo>
                      <a:pt x="974" y="4"/>
                    </a:lnTo>
                    <a:lnTo>
                      <a:pt x="960" y="0"/>
                    </a:lnTo>
                    <a:lnTo>
                      <a:pt x="360" y="0"/>
                    </a:lnTo>
                    <a:lnTo>
                      <a:pt x="360" y="0"/>
                    </a:lnTo>
                    <a:lnTo>
                      <a:pt x="346" y="4"/>
                    </a:lnTo>
                    <a:lnTo>
                      <a:pt x="330" y="10"/>
                    </a:lnTo>
                    <a:lnTo>
                      <a:pt x="316" y="20"/>
                    </a:lnTo>
                    <a:lnTo>
                      <a:pt x="306" y="32"/>
                    </a:lnTo>
                    <a:lnTo>
                      <a:pt x="8" y="550"/>
                    </a:lnTo>
                    <a:lnTo>
                      <a:pt x="8" y="550"/>
                    </a:lnTo>
                    <a:lnTo>
                      <a:pt x="2" y="566"/>
                    </a:lnTo>
                    <a:lnTo>
                      <a:pt x="0" y="582"/>
                    </a:lnTo>
                    <a:lnTo>
                      <a:pt x="2" y="598"/>
                    </a:lnTo>
                    <a:lnTo>
                      <a:pt x="8" y="614"/>
                    </a:lnTo>
                    <a:lnTo>
                      <a:pt x="306" y="1132"/>
                    </a:lnTo>
                    <a:lnTo>
                      <a:pt x="306" y="1132"/>
                    </a:lnTo>
                    <a:lnTo>
                      <a:pt x="316" y="1144"/>
                    </a:lnTo>
                    <a:lnTo>
                      <a:pt x="330" y="1154"/>
                    </a:lnTo>
                    <a:lnTo>
                      <a:pt x="346" y="1160"/>
                    </a:lnTo>
                    <a:lnTo>
                      <a:pt x="360" y="1162"/>
                    </a:lnTo>
                    <a:lnTo>
                      <a:pt x="960" y="1162"/>
                    </a:lnTo>
                    <a:lnTo>
                      <a:pt x="960" y="1162"/>
                    </a:lnTo>
                    <a:lnTo>
                      <a:pt x="974" y="1160"/>
                    </a:lnTo>
                    <a:lnTo>
                      <a:pt x="990" y="1154"/>
                    </a:lnTo>
                    <a:lnTo>
                      <a:pt x="1004" y="1144"/>
                    </a:lnTo>
                    <a:lnTo>
                      <a:pt x="1014" y="1132"/>
                    </a:lnTo>
                    <a:lnTo>
                      <a:pt x="1312" y="614"/>
                    </a:lnTo>
                    <a:lnTo>
                      <a:pt x="1312" y="614"/>
                    </a:lnTo>
                    <a:lnTo>
                      <a:pt x="1318" y="598"/>
                    </a:lnTo>
                    <a:lnTo>
                      <a:pt x="1320" y="582"/>
                    </a:lnTo>
                    <a:lnTo>
                      <a:pt x="1318" y="566"/>
                    </a:lnTo>
                    <a:lnTo>
                      <a:pt x="1312" y="550"/>
                    </a:lnTo>
                    <a:lnTo>
                      <a:pt x="1312" y="550"/>
                    </a:lnTo>
                    <a:close/>
                    <a:moveTo>
                      <a:pt x="840" y="894"/>
                    </a:moveTo>
                    <a:lnTo>
                      <a:pt x="480" y="894"/>
                    </a:lnTo>
                    <a:lnTo>
                      <a:pt x="300" y="582"/>
                    </a:lnTo>
                    <a:lnTo>
                      <a:pt x="480" y="270"/>
                    </a:lnTo>
                    <a:lnTo>
                      <a:pt x="840" y="270"/>
                    </a:lnTo>
                    <a:lnTo>
                      <a:pt x="1020" y="582"/>
                    </a:lnTo>
                    <a:lnTo>
                      <a:pt x="840" y="89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35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152"/>
              <p:cNvSpPr>
                <a:spLocks/>
              </p:cNvSpPr>
              <p:nvPr userDrawn="1"/>
            </p:nvSpPr>
            <p:spPr bwMode="auto">
              <a:xfrm>
                <a:off x="-1387511" y="2573338"/>
                <a:ext cx="695325" cy="1758950"/>
              </a:xfrm>
              <a:custGeom>
                <a:avLst/>
                <a:gdLst/>
                <a:ahLst/>
                <a:cxnLst>
                  <a:cxn ang="0">
                    <a:pos x="434" y="536"/>
                  </a:cxn>
                  <a:cxn ang="0">
                    <a:pos x="134" y="18"/>
                  </a:cxn>
                  <a:cxn ang="0">
                    <a:pos x="134" y="18"/>
                  </a:cxn>
                  <a:cxn ang="0">
                    <a:pos x="128" y="12"/>
                  </a:cxn>
                  <a:cxn ang="0">
                    <a:pos x="120" y="6"/>
                  </a:cxn>
                  <a:cxn ang="0">
                    <a:pos x="112" y="2"/>
                  </a:cxn>
                  <a:cxn ang="0">
                    <a:pos x="104" y="0"/>
                  </a:cxn>
                  <a:cxn ang="0">
                    <a:pos x="0" y="0"/>
                  </a:cxn>
                  <a:cxn ang="0">
                    <a:pos x="0" y="218"/>
                  </a:cxn>
                  <a:cxn ang="0">
                    <a:pos x="196" y="554"/>
                  </a:cxn>
                  <a:cxn ang="0">
                    <a:pos x="4" y="884"/>
                  </a:cxn>
                  <a:cxn ang="0">
                    <a:pos x="6" y="1108"/>
                  </a:cxn>
                  <a:cxn ang="0">
                    <a:pos x="104" y="1108"/>
                  </a:cxn>
                  <a:cxn ang="0">
                    <a:pos x="104" y="1108"/>
                  </a:cxn>
                  <a:cxn ang="0">
                    <a:pos x="112" y="1106"/>
                  </a:cxn>
                  <a:cxn ang="0">
                    <a:pos x="120" y="1102"/>
                  </a:cxn>
                  <a:cxn ang="0">
                    <a:pos x="128" y="1096"/>
                  </a:cxn>
                  <a:cxn ang="0">
                    <a:pos x="134" y="1090"/>
                  </a:cxn>
                  <a:cxn ang="0">
                    <a:pos x="434" y="572"/>
                  </a:cxn>
                  <a:cxn ang="0">
                    <a:pos x="434" y="572"/>
                  </a:cxn>
                  <a:cxn ang="0">
                    <a:pos x="436" y="564"/>
                  </a:cxn>
                  <a:cxn ang="0">
                    <a:pos x="438" y="554"/>
                  </a:cxn>
                  <a:cxn ang="0">
                    <a:pos x="436" y="544"/>
                  </a:cxn>
                  <a:cxn ang="0">
                    <a:pos x="434" y="536"/>
                  </a:cxn>
                  <a:cxn ang="0">
                    <a:pos x="434" y="536"/>
                  </a:cxn>
                </a:cxnLst>
                <a:rect l="0" t="0" r="r" b="b"/>
                <a:pathLst>
                  <a:path w="438" h="1108">
                    <a:moveTo>
                      <a:pt x="434" y="536"/>
                    </a:moveTo>
                    <a:lnTo>
                      <a:pt x="134" y="18"/>
                    </a:lnTo>
                    <a:lnTo>
                      <a:pt x="134" y="18"/>
                    </a:lnTo>
                    <a:lnTo>
                      <a:pt x="128" y="12"/>
                    </a:lnTo>
                    <a:lnTo>
                      <a:pt x="120" y="6"/>
                    </a:lnTo>
                    <a:lnTo>
                      <a:pt x="112" y="2"/>
                    </a:lnTo>
                    <a:lnTo>
                      <a:pt x="104" y="0"/>
                    </a:lnTo>
                    <a:lnTo>
                      <a:pt x="0" y="0"/>
                    </a:lnTo>
                    <a:lnTo>
                      <a:pt x="0" y="218"/>
                    </a:lnTo>
                    <a:lnTo>
                      <a:pt x="196" y="554"/>
                    </a:lnTo>
                    <a:lnTo>
                      <a:pt x="4" y="884"/>
                    </a:lnTo>
                    <a:lnTo>
                      <a:pt x="6" y="1108"/>
                    </a:lnTo>
                    <a:lnTo>
                      <a:pt x="104" y="1108"/>
                    </a:lnTo>
                    <a:lnTo>
                      <a:pt x="104" y="1108"/>
                    </a:lnTo>
                    <a:lnTo>
                      <a:pt x="112" y="1106"/>
                    </a:lnTo>
                    <a:lnTo>
                      <a:pt x="120" y="1102"/>
                    </a:lnTo>
                    <a:lnTo>
                      <a:pt x="128" y="1096"/>
                    </a:lnTo>
                    <a:lnTo>
                      <a:pt x="134" y="1090"/>
                    </a:lnTo>
                    <a:lnTo>
                      <a:pt x="434" y="572"/>
                    </a:lnTo>
                    <a:lnTo>
                      <a:pt x="434" y="572"/>
                    </a:lnTo>
                    <a:lnTo>
                      <a:pt x="436" y="564"/>
                    </a:lnTo>
                    <a:lnTo>
                      <a:pt x="438" y="554"/>
                    </a:lnTo>
                    <a:lnTo>
                      <a:pt x="436" y="544"/>
                    </a:lnTo>
                    <a:lnTo>
                      <a:pt x="434" y="536"/>
                    </a:lnTo>
                    <a:lnTo>
                      <a:pt x="434" y="53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50000"/>
                      <a:alpha val="79000"/>
                    </a:schemeClr>
                  </a:gs>
                  <a:gs pos="100000">
                    <a:schemeClr val="bg1">
                      <a:alpha val="48000"/>
                    </a:schemeClr>
                  </a:gs>
                </a:gsLst>
                <a:lin ang="135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1" name="Freeform 154"/>
              <p:cNvSpPr>
                <a:spLocks/>
              </p:cNvSpPr>
              <p:nvPr userDrawn="1"/>
            </p:nvSpPr>
            <p:spPr bwMode="auto">
              <a:xfrm>
                <a:off x="-2705136" y="2573338"/>
                <a:ext cx="1171575" cy="1263650"/>
              </a:xfrm>
              <a:custGeom>
                <a:avLst/>
                <a:gdLst/>
                <a:ahLst/>
                <a:cxnLst>
                  <a:cxn ang="0">
                    <a:pos x="242" y="554"/>
                  </a:cxn>
                  <a:cxn ang="0">
                    <a:pos x="438" y="216"/>
                  </a:cxn>
                  <a:cxn ang="0">
                    <a:pos x="574" y="216"/>
                  </a:cxn>
                  <a:cxn ang="0">
                    <a:pos x="738" y="0"/>
                  </a:cxn>
                  <a:cxn ang="0">
                    <a:pos x="334" y="0"/>
                  </a:cxn>
                  <a:cxn ang="0">
                    <a:pos x="334" y="0"/>
                  </a:cxn>
                  <a:cxn ang="0">
                    <a:pos x="326" y="2"/>
                  </a:cxn>
                  <a:cxn ang="0">
                    <a:pos x="318" y="6"/>
                  </a:cxn>
                  <a:cxn ang="0">
                    <a:pos x="310" y="12"/>
                  </a:cxn>
                  <a:cxn ang="0">
                    <a:pos x="304" y="18"/>
                  </a:cxn>
                  <a:cxn ang="0">
                    <a:pos x="4" y="536"/>
                  </a:cxn>
                  <a:cxn ang="0">
                    <a:pos x="4" y="536"/>
                  </a:cxn>
                  <a:cxn ang="0">
                    <a:pos x="2" y="544"/>
                  </a:cxn>
                  <a:cxn ang="0">
                    <a:pos x="0" y="554"/>
                  </a:cxn>
                  <a:cxn ang="0">
                    <a:pos x="2" y="564"/>
                  </a:cxn>
                  <a:cxn ang="0">
                    <a:pos x="4" y="572"/>
                  </a:cxn>
                  <a:cxn ang="0">
                    <a:pos x="134" y="796"/>
                  </a:cxn>
                  <a:cxn ang="0">
                    <a:pos x="276" y="610"/>
                  </a:cxn>
                  <a:cxn ang="0">
                    <a:pos x="242" y="554"/>
                  </a:cxn>
                </a:cxnLst>
                <a:rect l="0" t="0" r="r" b="b"/>
                <a:pathLst>
                  <a:path w="738" h="796">
                    <a:moveTo>
                      <a:pt x="242" y="554"/>
                    </a:moveTo>
                    <a:lnTo>
                      <a:pt x="438" y="216"/>
                    </a:lnTo>
                    <a:lnTo>
                      <a:pt x="574" y="216"/>
                    </a:lnTo>
                    <a:lnTo>
                      <a:pt x="738" y="0"/>
                    </a:lnTo>
                    <a:lnTo>
                      <a:pt x="334" y="0"/>
                    </a:lnTo>
                    <a:lnTo>
                      <a:pt x="334" y="0"/>
                    </a:lnTo>
                    <a:lnTo>
                      <a:pt x="326" y="2"/>
                    </a:lnTo>
                    <a:lnTo>
                      <a:pt x="318" y="6"/>
                    </a:lnTo>
                    <a:lnTo>
                      <a:pt x="310" y="12"/>
                    </a:lnTo>
                    <a:lnTo>
                      <a:pt x="304" y="18"/>
                    </a:lnTo>
                    <a:lnTo>
                      <a:pt x="4" y="536"/>
                    </a:lnTo>
                    <a:lnTo>
                      <a:pt x="4" y="536"/>
                    </a:lnTo>
                    <a:lnTo>
                      <a:pt x="2" y="544"/>
                    </a:lnTo>
                    <a:lnTo>
                      <a:pt x="0" y="554"/>
                    </a:lnTo>
                    <a:lnTo>
                      <a:pt x="2" y="564"/>
                    </a:lnTo>
                    <a:lnTo>
                      <a:pt x="4" y="572"/>
                    </a:lnTo>
                    <a:lnTo>
                      <a:pt x="134" y="796"/>
                    </a:lnTo>
                    <a:lnTo>
                      <a:pt x="276" y="610"/>
                    </a:lnTo>
                    <a:lnTo>
                      <a:pt x="242" y="55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alpha val="13000"/>
                    </a:schemeClr>
                  </a:gs>
                  <a:gs pos="100000">
                    <a:schemeClr val="bg1">
                      <a:alpha val="68000"/>
                    </a:schemeClr>
                  </a:gs>
                </a:gsLst>
                <a:lin ang="135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4929190" y="1450620"/>
            <a:ext cx="2071702" cy="692497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0" h="0"/>
              <a:bevelB w="0" h="0"/>
            </a:sp3d>
          </a:bodyPr>
          <a:lstStyle>
            <a:lvl1pPr marL="0" indent="0" algn="ctr">
              <a:lnSpc>
                <a:spcPct val="130000"/>
              </a:lnSpc>
              <a:buNone/>
              <a:defRPr sz="3000" b="1">
                <a:solidFill>
                  <a:schemeClr val="accent4"/>
                </a:solidFill>
                <a:effectLst/>
              </a:defRPr>
            </a:lvl1pPr>
          </a:lstStyle>
          <a:p>
            <a:pPr lvl="0"/>
            <a:r>
              <a:rPr lang="en-US" altLang="ko-KR" dirty="0"/>
              <a:t>Contents</a:t>
            </a:r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1703354" y="3732136"/>
            <a:ext cx="1711353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1962672" y="4039047"/>
            <a:ext cx="1526631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1703354" y="4919619"/>
            <a:ext cx="1711353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1962672" y="5226530"/>
            <a:ext cx="1526631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3812617" y="3746905"/>
            <a:ext cx="1711353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2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4071935" y="4053814"/>
            <a:ext cx="1526631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4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5929323" y="3706203"/>
            <a:ext cx="1711353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5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6188641" y="4013114"/>
            <a:ext cx="1526631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6" name="텍스트 개체 틀 5"/>
          <p:cNvSpPr>
            <a:spLocks noGrp="1"/>
          </p:cNvSpPr>
          <p:nvPr>
            <p:ph type="body" sz="quarter" idx="38" hasCustomPrompt="1"/>
          </p:nvPr>
        </p:nvSpPr>
        <p:spPr>
          <a:xfrm>
            <a:off x="5929323" y="4898462"/>
            <a:ext cx="1711353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7" name="텍스트 개체 틀 62"/>
          <p:cNvSpPr>
            <a:spLocks noGrp="1"/>
          </p:cNvSpPr>
          <p:nvPr>
            <p:ph type="body" sz="quarter" idx="39" hasCustomPrompt="1"/>
          </p:nvPr>
        </p:nvSpPr>
        <p:spPr>
          <a:xfrm>
            <a:off x="6188641" y="5205371"/>
            <a:ext cx="1526631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8" name="텍스트 개체 틀 5"/>
          <p:cNvSpPr>
            <a:spLocks noGrp="1"/>
          </p:cNvSpPr>
          <p:nvPr>
            <p:ph type="body" sz="quarter" idx="40" hasCustomPrompt="1"/>
          </p:nvPr>
        </p:nvSpPr>
        <p:spPr>
          <a:xfrm>
            <a:off x="3812617" y="4898460"/>
            <a:ext cx="1711353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9" name="텍스트 개체 틀 62"/>
          <p:cNvSpPr>
            <a:spLocks noGrp="1"/>
          </p:cNvSpPr>
          <p:nvPr>
            <p:ph type="body" sz="quarter" idx="41" hasCustomPrompt="1"/>
          </p:nvPr>
        </p:nvSpPr>
        <p:spPr>
          <a:xfrm>
            <a:off x="4071935" y="5205371"/>
            <a:ext cx="1526631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grpSp>
        <p:nvGrpSpPr>
          <p:cNvPr id="48" name="그룹 47"/>
          <p:cNvGrpSpPr/>
          <p:nvPr userDrawn="1"/>
        </p:nvGrpSpPr>
        <p:grpSpPr>
          <a:xfrm>
            <a:off x="2633066" y="928671"/>
            <a:ext cx="3653446" cy="2500329"/>
            <a:chOff x="682613" y="1697037"/>
            <a:chExt cx="5557862" cy="3803665"/>
          </a:xfrm>
        </p:grpSpPr>
        <p:sp>
          <p:nvSpPr>
            <p:cNvPr id="49" name="타원 48"/>
            <p:cNvSpPr/>
            <p:nvPr userDrawn="1"/>
          </p:nvSpPr>
          <p:spPr>
            <a:xfrm>
              <a:off x="4954591" y="5325003"/>
              <a:ext cx="1285884" cy="104261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7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0" name="타원 49"/>
            <p:cNvSpPr/>
            <p:nvPr userDrawn="1"/>
          </p:nvSpPr>
          <p:spPr>
            <a:xfrm>
              <a:off x="1928794" y="5286388"/>
              <a:ext cx="2643206" cy="21431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51" name="그룹 15"/>
            <p:cNvGrpSpPr/>
            <p:nvPr userDrawn="1"/>
          </p:nvGrpSpPr>
          <p:grpSpPr>
            <a:xfrm>
              <a:off x="3646497" y="4000504"/>
              <a:ext cx="2282825" cy="1374775"/>
              <a:chOff x="2801926" y="3340101"/>
              <a:chExt cx="2282825" cy="1374775"/>
            </a:xfr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16200000" scaled="1"/>
              <a:tileRect/>
            </a:gradFill>
          </p:grpSpPr>
          <p:sp>
            <p:nvSpPr>
              <p:cNvPr id="65" name="Freeform 83"/>
              <p:cNvSpPr>
                <a:spLocks/>
              </p:cNvSpPr>
              <p:nvPr userDrawn="1"/>
            </p:nvSpPr>
            <p:spPr bwMode="auto">
              <a:xfrm>
                <a:off x="3186101" y="3597276"/>
                <a:ext cx="704850" cy="203200"/>
              </a:xfrm>
              <a:custGeom>
                <a:avLst/>
                <a:gdLst/>
                <a:ahLst/>
                <a:cxnLst>
                  <a:cxn ang="0">
                    <a:pos x="222" y="76"/>
                  </a:cxn>
                  <a:cxn ang="0">
                    <a:pos x="192" y="76"/>
                  </a:cxn>
                  <a:cxn ang="0">
                    <a:pos x="192" y="76"/>
                  </a:cxn>
                  <a:cxn ang="0">
                    <a:pos x="146" y="78"/>
                  </a:cxn>
                  <a:cxn ang="0">
                    <a:pos x="102" y="84"/>
                  </a:cxn>
                  <a:cxn ang="0">
                    <a:pos x="60" y="94"/>
                  </a:cxn>
                  <a:cxn ang="0">
                    <a:pos x="22" y="108"/>
                  </a:cxn>
                  <a:cxn ang="0">
                    <a:pos x="22" y="108"/>
                  </a:cxn>
                  <a:cxn ang="0">
                    <a:pos x="12" y="84"/>
                  </a:cxn>
                  <a:cxn ang="0">
                    <a:pos x="6" y="56"/>
                  </a:cxn>
                  <a:cxn ang="0">
                    <a:pos x="2" y="30"/>
                  </a:cxn>
                  <a:cxn ang="0">
                    <a:pos x="0" y="0"/>
                  </a:cxn>
                  <a:cxn ang="0">
                    <a:pos x="290" y="0"/>
                  </a:cxn>
                  <a:cxn ang="0">
                    <a:pos x="290" y="0"/>
                  </a:cxn>
                  <a:cxn ang="0">
                    <a:pos x="320" y="2"/>
                  </a:cxn>
                  <a:cxn ang="0">
                    <a:pos x="348" y="10"/>
                  </a:cxn>
                  <a:cxn ang="0">
                    <a:pos x="362" y="14"/>
                  </a:cxn>
                  <a:cxn ang="0">
                    <a:pos x="374" y="20"/>
                  </a:cxn>
                  <a:cxn ang="0">
                    <a:pos x="386" y="28"/>
                  </a:cxn>
                  <a:cxn ang="0">
                    <a:pos x="398" y="36"/>
                  </a:cxn>
                  <a:cxn ang="0">
                    <a:pos x="408" y="44"/>
                  </a:cxn>
                  <a:cxn ang="0">
                    <a:pos x="416" y="54"/>
                  </a:cxn>
                  <a:cxn ang="0">
                    <a:pos x="424" y="64"/>
                  </a:cxn>
                  <a:cxn ang="0">
                    <a:pos x="432" y="76"/>
                  </a:cxn>
                  <a:cxn ang="0">
                    <a:pos x="436" y="88"/>
                  </a:cxn>
                  <a:cxn ang="0">
                    <a:pos x="440" y="100"/>
                  </a:cxn>
                  <a:cxn ang="0">
                    <a:pos x="444" y="114"/>
                  </a:cxn>
                  <a:cxn ang="0">
                    <a:pos x="444" y="128"/>
                  </a:cxn>
                  <a:cxn ang="0">
                    <a:pos x="444" y="128"/>
                  </a:cxn>
                  <a:cxn ang="0">
                    <a:pos x="410" y="112"/>
                  </a:cxn>
                  <a:cxn ang="0">
                    <a:pos x="386" y="104"/>
                  </a:cxn>
                  <a:cxn ang="0">
                    <a:pos x="358" y="94"/>
                  </a:cxn>
                  <a:cxn ang="0">
                    <a:pos x="328" y="88"/>
                  </a:cxn>
                  <a:cxn ang="0">
                    <a:pos x="296" y="82"/>
                  </a:cxn>
                  <a:cxn ang="0">
                    <a:pos x="260" y="78"/>
                  </a:cxn>
                  <a:cxn ang="0">
                    <a:pos x="222" y="76"/>
                  </a:cxn>
                </a:cxnLst>
                <a:rect l="0" t="0" r="r" b="b"/>
                <a:pathLst>
                  <a:path w="444" h="128">
                    <a:moveTo>
                      <a:pt x="222" y="76"/>
                    </a:moveTo>
                    <a:lnTo>
                      <a:pt x="192" y="76"/>
                    </a:lnTo>
                    <a:lnTo>
                      <a:pt x="192" y="76"/>
                    </a:lnTo>
                    <a:lnTo>
                      <a:pt x="146" y="78"/>
                    </a:lnTo>
                    <a:lnTo>
                      <a:pt x="102" y="84"/>
                    </a:lnTo>
                    <a:lnTo>
                      <a:pt x="60" y="94"/>
                    </a:lnTo>
                    <a:lnTo>
                      <a:pt x="22" y="108"/>
                    </a:lnTo>
                    <a:lnTo>
                      <a:pt x="22" y="108"/>
                    </a:lnTo>
                    <a:lnTo>
                      <a:pt x="12" y="84"/>
                    </a:lnTo>
                    <a:lnTo>
                      <a:pt x="6" y="56"/>
                    </a:lnTo>
                    <a:lnTo>
                      <a:pt x="2" y="30"/>
                    </a:lnTo>
                    <a:lnTo>
                      <a:pt x="0" y="0"/>
                    </a:lnTo>
                    <a:lnTo>
                      <a:pt x="290" y="0"/>
                    </a:lnTo>
                    <a:lnTo>
                      <a:pt x="290" y="0"/>
                    </a:lnTo>
                    <a:lnTo>
                      <a:pt x="320" y="2"/>
                    </a:lnTo>
                    <a:lnTo>
                      <a:pt x="348" y="10"/>
                    </a:lnTo>
                    <a:lnTo>
                      <a:pt x="362" y="14"/>
                    </a:lnTo>
                    <a:lnTo>
                      <a:pt x="374" y="20"/>
                    </a:lnTo>
                    <a:lnTo>
                      <a:pt x="386" y="28"/>
                    </a:lnTo>
                    <a:lnTo>
                      <a:pt x="398" y="36"/>
                    </a:lnTo>
                    <a:lnTo>
                      <a:pt x="408" y="44"/>
                    </a:lnTo>
                    <a:lnTo>
                      <a:pt x="416" y="54"/>
                    </a:lnTo>
                    <a:lnTo>
                      <a:pt x="424" y="64"/>
                    </a:lnTo>
                    <a:lnTo>
                      <a:pt x="432" y="76"/>
                    </a:lnTo>
                    <a:lnTo>
                      <a:pt x="436" y="88"/>
                    </a:lnTo>
                    <a:lnTo>
                      <a:pt x="440" y="100"/>
                    </a:lnTo>
                    <a:lnTo>
                      <a:pt x="444" y="114"/>
                    </a:lnTo>
                    <a:lnTo>
                      <a:pt x="444" y="128"/>
                    </a:lnTo>
                    <a:lnTo>
                      <a:pt x="444" y="128"/>
                    </a:lnTo>
                    <a:lnTo>
                      <a:pt x="410" y="112"/>
                    </a:lnTo>
                    <a:lnTo>
                      <a:pt x="386" y="104"/>
                    </a:lnTo>
                    <a:lnTo>
                      <a:pt x="358" y="94"/>
                    </a:lnTo>
                    <a:lnTo>
                      <a:pt x="328" y="88"/>
                    </a:lnTo>
                    <a:lnTo>
                      <a:pt x="296" y="82"/>
                    </a:lnTo>
                    <a:lnTo>
                      <a:pt x="260" y="78"/>
                    </a:lnTo>
                    <a:lnTo>
                      <a:pt x="222" y="76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6" name="Freeform 84"/>
              <p:cNvSpPr>
                <a:spLocks/>
              </p:cNvSpPr>
              <p:nvPr userDrawn="1"/>
            </p:nvSpPr>
            <p:spPr bwMode="auto">
              <a:xfrm>
                <a:off x="2801926" y="4000504"/>
                <a:ext cx="136525" cy="117475"/>
              </a:xfrm>
              <a:custGeom>
                <a:avLst/>
                <a:gdLst/>
                <a:ahLst/>
                <a:cxnLst>
                  <a:cxn ang="0">
                    <a:pos x="86" y="0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22" y="16"/>
                  </a:cxn>
                  <a:cxn ang="0">
                    <a:pos x="14" y="34"/>
                  </a:cxn>
                  <a:cxn ang="0">
                    <a:pos x="6" y="52"/>
                  </a:cxn>
                  <a:cxn ang="0">
                    <a:pos x="0" y="74"/>
                  </a:cxn>
                  <a:cxn ang="0">
                    <a:pos x="52" y="74"/>
                  </a:cxn>
                  <a:cxn ang="0">
                    <a:pos x="52" y="74"/>
                  </a:cxn>
                  <a:cxn ang="0">
                    <a:pos x="66" y="36"/>
                  </a:cxn>
                  <a:cxn ang="0">
                    <a:pos x="86" y="0"/>
                  </a:cxn>
                </a:cxnLst>
                <a:rect l="0" t="0" r="r" b="b"/>
                <a:pathLst>
                  <a:path w="86" h="74">
                    <a:moveTo>
                      <a:pt x="86" y="0"/>
                    </a:moveTo>
                    <a:lnTo>
                      <a:pt x="32" y="0"/>
                    </a:lnTo>
                    <a:lnTo>
                      <a:pt x="32" y="0"/>
                    </a:lnTo>
                    <a:lnTo>
                      <a:pt x="22" y="16"/>
                    </a:lnTo>
                    <a:lnTo>
                      <a:pt x="14" y="34"/>
                    </a:lnTo>
                    <a:lnTo>
                      <a:pt x="6" y="52"/>
                    </a:lnTo>
                    <a:lnTo>
                      <a:pt x="0" y="74"/>
                    </a:lnTo>
                    <a:lnTo>
                      <a:pt x="52" y="74"/>
                    </a:lnTo>
                    <a:lnTo>
                      <a:pt x="52" y="74"/>
                    </a:lnTo>
                    <a:lnTo>
                      <a:pt x="66" y="36"/>
                    </a:lnTo>
                    <a:lnTo>
                      <a:pt x="8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7" name="Freeform 85"/>
              <p:cNvSpPr>
                <a:spLocks/>
              </p:cNvSpPr>
              <p:nvPr userDrawn="1"/>
            </p:nvSpPr>
            <p:spPr bwMode="auto">
              <a:xfrm>
                <a:off x="4554526" y="4022726"/>
                <a:ext cx="530225" cy="279400"/>
              </a:xfrm>
              <a:custGeom>
                <a:avLst/>
                <a:gdLst/>
                <a:ahLst/>
                <a:cxnLst>
                  <a:cxn ang="0">
                    <a:pos x="0" y="176"/>
                  </a:cxn>
                  <a:cxn ang="0">
                    <a:pos x="334" y="176"/>
                  </a:cxn>
                  <a:cxn ang="0">
                    <a:pos x="334" y="176"/>
                  </a:cxn>
                  <a:cxn ang="0">
                    <a:pos x="330" y="156"/>
                  </a:cxn>
                  <a:cxn ang="0">
                    <a:pos x="324" y="140"/>
                  </a:cxn>
                  <a:cxn ang="0">
                    <a:pos x="316" y="122"/>
                  </a:cxn>
                  <a:cxn ang="0">
                    <a:pos x="306" y="106"/>
                  </a:cxn>
                  <a:cxn ang="0">
                    <a:pos x="296" y="90"/>
                  </a:cxn>
                  <a:cxn ang="0">
                    <a:pos x="286" y="76"/>
                  </a:cxn>
                  <a:cxn ang="0">
                    <a:pos x="272" y="62"/>
                  </a:cxn>
                  <a:cxn ang="0">
                    <a:pos x="258" y="50"/>
                  </a:cxn>
                  <a:cxn ang="0">
                    <a:pos x="244" y="40"/>
                  </a:cxn>
                  <a:cxn ang="0">
                    <a:pos x="228" y="30"/>
                  </a:cxn>
                  <a:cxn ang="0">
                    <a:pos x="212" y="22"/>
                  </a:cxn>
                  <a:cxn ang="0">
                    <a:pos x="194" y="14"/>
                  </a:cxn>
                  <a:cxn ang="0">
                    <a:pos x="176" y="8"/>
                  </a:cxn>
                  <a:cxn ang="0">
                    <a:pos x="158" y="4"/>
                  </a:cxn>
                  <a:cxn ang="0">
                    <a:pos x="138" y="2"/>
                  </a:cxn>
                  <a:cxn ang="0">
                    <a:pos x="120" y="0"/>
                  </a:cxn>
                  <a:cxn ang="0">
                    <a:pos x="118" y="0"/>
                  </a:cxn>
                  <a:cxn ang="0">
                    <a:pos x="118" y="0"/>
                  </a:cxn>
                  <a:cxn ang="0">
                    <a:pos x="112" y="12"/>
                  </a:cxn>
                  <a:cxn ang="0">
                    <a:pos x="112" y="12"/>
                  </a:cxn>
                  <a:cxn ang="0">
                    <a:pos x="10" y="164"/>
                  </a:cxn>
                  <a:cxn ang="0">
                    <a:pos x="10" y="164"/>
                  </a:cxn>
                  <a:cxn ang="0">
                    <a:pos x="0" y="176"/>
                  </a:cxn>
                </a:cxnLst>
                <a:rect l="0" t="0" r="r" b="b"/>
                <a:pathLst>
                  <a:path w="334" h="176">
                    <a:moveTo>
                      <a:pt x="0" y="176"/>
                    </a:moveTo>
                    <a:lnTo>
                      <a:pt x="334" y="176"/>
                    </a:lnTo>
                    <a:lnTo>
                      <a:pt x="334" y="176"/>
                    </a:lnTo>
                    <a:lnTo>
                      <a:pt x="330" y="156"/>
                    </a:lnTo>
                    <a:lnTo>
                      <a:pt x="324" y="140"/>
                    </a:lnTo>
                    <a:lnTo>
                      <a:pt x="316" y="122"/>
                    </a:lnTo>
                    <a:lnTo>
                      <a:pt x="306" y="106"/>
                    </a:lnTo>
                    <a:lnTo>
                      <a:pt x="296" y="90"/>
                    </a:lnTo>
                    <a:lnTo>
                      <a:pt x="286" y="76"/>
                    </a:lnTo>
                    <a:lnTo>
                      <a:pt x="272" y="62"/>
                    </a:lnTo>
                    <a:lnTo>
                      <a:pt x="258" y="50"/>
                    </a:lnTo>
                    <a:lnTo>
                      <a:pt x="244" y="40"/>
                    </a:lnTo>
                    <a:lnTo>
                      <a:pt x="228" y="30"/>
                    </a:lnTo>
                    <a:lnTo>
                      <a:pt x="212" y="22"/>
                    </a:lnTo>
                    <a:lnTo>
                      <a:pt x="194" y="14"/>
                    </a:lnTo>
                    <a:lnTo>
                      <a:pt x="176" y="8"/>
                    </a:lnTo>
                    <a:lnTo>
                      <a:pt x="158" y="4"/>
                    </a:lnTo>
                    <a:lnTo>
                      <a:pt x="138" y="2"/>
                    </a:lnTo>
                    <a:lnTo>
                      <a:pt x="120" y="0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2" y="12"/>
                    </a:lnTo>
                    <a:lnTo>
                      <a:pt x="112" y="12"/>
                    </a:lnTo>
                    <a:lnTo>
                      <a:pt x="10" y="164"/>
                    </a:lnTo>
                    <a:lnTo>
                      <a:pt x="10" y="164"/>
                    </a:lnTo>
                    <a:lnTo>
                      <a:pt x="0" y="176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8" name="Freeform 86"/>
              <p:cNvSpPr>
                <a:spLocks/>
              </p:cNvSpPr>
              <p:nvPr userDrawn="1"/>
            </p:nvSpPr>
            <p:spPr bwMode="auto">
              <a:xfrm>
                <a:off x="4608501" y="3559179"/>
                <a:ext cx="158750" cy="123825"/>
              </a:xfrm>
              <a:custGeom>
                <a:avLst/>
                <a:gdLst/>
                <a:ahLst/>
                <a:cxnLst>
                  <a:cxn ang="0">
                    <a:pos x="86" y="78"/>
                  </a:cxn>
                  <a:cxn ang="0">
                    <a:pos x="86" y="78"/>
                  </a:cxn>
                  <a:cxn ang="0">
                    <a:pos x="92" y="70"/>
                  </a:cxn>
                  <a:cxn ang="0">
                    <a:pos x="96" y="62"/>
                  </a:cxn>
                  <a:cxn ang="0">
                    <a:pos x="98" y="52"/>
                  </a:cxn>
                  <a:cxn ang="0">
                    <a:pos x="100" y="40"/>
                  </a:cxn>
                  <a:cxn ang="0">
                    <a:pos x="98" y="30"/>
                  </a:cxn>
                  <a:cxn ang="0">
                    <a:pos x="96" y="18"/>
                  </a:cxn>
                  <a:cxn ang="0">
                    <a:pos x="92" y="8"/>
                  </a:cxn>
                  <a:cxn ang="0">
                    <a:pos x="8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0" y="14"/>
                  </a:cxn>
                  <a:cxn ang="0">
                    <a:pos x="10" y="14"/>
                  </a:cxn>
                  <a:cxn ang="0">
                    <a:pos x="58" y="78"/>
                  </a:cxn>
                  <a:cxn ang="0">
                    <a:pos x="86" y="78"/>
                  </a:cxn>
                </a:cxnLst>
                <a:rect l="0" t="0" r="r" b="b"/>
                <a:pathLst>
                  <a:path w="100" h="78">
                    <a:moveTo>
                      <a:pt x="86" y="78"/>
                    </a:moveTo>
                    <a:lnTo>
                      <a:pt x="86" y="78"/>
                    </a:lnTo>
                    <a:lnTo>
                      <a:pt x="92" y="70"/>
                    </a:lnTo>
                    <a:lnTo>
                      <a:pt x="96" y="62"/>
                    </a:lnTo>
                    <a:lnTo>
                      <a:pt x="98" y="52"/>
                    </a:lnTo>
                    <a:lnTo>
                      <a:pt x="100" y="40"/>
                    </a:lnTo>
                    <a:lnTo>
                      <a:pt x="98" y="30"/>
                    </a:lnTo>
                    <a:lnTo>
                      <a:pt x="96" y="18"/>
                    </a:lnTo>
                    <a:lnTo>
                      <a:pt x="92" y="8"/>
                    </a:lnTo>
                    <a:lnTo>
                      <a:pt x="8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14"/>
                    </a:lnTo>
                    <a:lnTo>
                      <a:pt x="10" y="14"/>
                    </a:lnTo>
                    <a:lnTo>
                      <a:pt x="58" y="78"/>
                    </a:lnTo>
                    <a:lnTo>
                      <a:pt x="86" y="78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9" name="Freeform 93"/>
              <p:cNvSpPr>
                <a:spLocks/>
              </p:cNvSpPr>
              <p:nvPr userDrawn="1"/>
            </p:nvSpPr>
            <p:spPr bwMode="auto">
              <a:xfrm>
                <a:off x="4478326" y="4375151"/>
                <a:ext cx="561975" cy="339725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76" y="38"/>
                  </a:cxn>
                  <a:cxn ang="0">
                    <a:pos x="78" y="58"/>
                  </a:cxn>
                  <a:cxn ang="0">
                    <a:pos x="94" y="94"/>
                  </a:cxn>
                  <a:cxn ang="0">
                    <a:pos x="122" y="122"/>
                  </a:cxn>
                  <a:cxn ang="0">
                    <a:pos x="158" y="136"/>
                  </a:cxn>
                  <a:cxn ang="0">
                    <a:pos x="178" y="138"/>
                  </a:cxn>
                  <a:cxn ang="0">
                    <a:pos x="218" y="130"/>
                  </a:cxn>
                  <a:cxn ang="0">
                    <a:pos x="250" y="108"/>
                  </a:cxn>
                  <a:cxn ang="0">
                    <a:pos x="272" y="76"/>
                  </a:cxn>
                  <a:cxn ang="0">
                    <a:pos x="280" y="38"/>
                  </a:cxn>
                  <a:cxn ang="0">
                    <a:pos x="278" y="18"/>
                  </a:cxn>
                  <a:cxn ang="0">
                    <a:pos x="350" y="0"/>
                  </a:cxn>
                  <a:cxn ang="0">
                    <a:pos x="354" y="18"/>
                  </a:cxn>
                  <a:cxn ang="0">
                    <a:pos x="354" y="38"/>
                  </a:cxn>
                  <a:cxn ang="0">
                    <a:pos x="352" y="72"/>
                  </a:cxn>
                  <a:cxn ang="0">
                    <a:pos x="340" y="106"/>
                  </a:cxn>
                  <a:cxn ang="0">
                    <a:pos x="324" y="136"/>
                  </a:cxn>
                  <a:cxn ang="0">
                    <a:pos x="302" y="162"/>
                  </a:cxn>
                  <a:cxn ang="0">
                    <a:pos x="276" y="184"/>
                  </a:cxn>
                  <a:cxn ang="0">
                    <a:pos x="246" y="200"/>
                  </a:cxn>
                  <a:cxn ang="0">
                    <a:pos x="214" y="210"/>
                  </a:cxn>
                  <a:cxn ang="0">
                    <a:pos x="178" y="214"/>
                  </a:cxn>
                  <a:cxn ang="0">
                    <a:pos x="160" y="214"/>
                  </a:cxn>
                  <a:cxn ang="0">
                    <a:pos x="126" y="206"/>
                  </a:cxn>
                  <a:cxn ang="0">
                    <a:pos x="94" y="192"/>
                  </a:cxn>
                  <a:cxn ang="0">
                    <a:pos x="66" y="174"/>
                  </a:cxn>
                  <a:cxn ang="0">
                    <a:pos x="42" y="150"/>
                  </a:cxn>
                  <a:cxn ang="0">
                    <a:pos x="22" y="122"/>
                  </a:cxn>
                  <a:cxn ang="0">
                    <a:pos x="8" y="90"/>
                  </a:cxn>
                  <a:cxn ang="0">
                    <a:pos x="2" y="56"/>
                  </a:cxn>
                  <a:cxn ang="0">
                    <a:pos x="0" y="38"/>
                  </a:cxn>
                  <a:cxn ang="0">
                    <a:pos x="4" y="0"/>
                  </a:cxn>
                </a:cxnLst>
                <a:rect l="0" t="0" r="r" b="b"/>
                <a:pathLst>
                  <a:path w="354" h="214">
                    <a:moveTo>
                      <a:pt x="84" y="0"/>
                    </a:moveTo>
                    <a:lnTo>
                      <a:pt x="84" y="0"/>
                    </a:lnTo>
                    <a:lnTo>
                      <a:pt x="78" y="18"/>
                    </a:lnTo>
                    <a:lnTo>
                      <a:pt x="76" y="38"/>
                    </a:lnTo>
                    <a:lnTo>
                      <a:pt x="76" y="38"/>
                    </a:lnTo>
                    <a:lnTo>
                      <a:pt x="78" y="58"/>
                    </a:lnTo>
                    <a:lnTo>
                      <a:pt x="84" y="76"/>
                    </a:lnTo>
                    <a:lnTo>
                      <a:pt x="94" y="94"/>
                    </a:lnTo>
                    <a:lnTo>
                      <a:pt x="106" y="108"/>
                    </a:lnTo>
                    <a:lnTo>
                      <a:pt x="122" y="122"/>
                    </a:lnTo>
                    <a:lnTo>
                      <a:pt x="138" y="130"/>
                    </a:lnTo>
                    <a:lnTo>
                      <a:pt x="158" y="136"/>
                    </a:lnTo>
                    <a:lnTo>
                      <a:pt x="178" y="138"/>
                    </a:lnTo>
                    <a:lnTo>
                      <a:pt x="178" y="138"/>
                    </a:lnTo>
                    <a:lnTo>
                      <a:pt x="198" y="136"/>
                    </a:lnTo>
                    <a:lnTo>
                      <a:pt x="218" y="130"/>
                    </a:lnTo>
                    <a:lnTo>
                      <a:pt x="234" y="122"/>
                    </a:lnTo>
                    <a:lnTo>
                      <a:pt x="250" y="108"/>
                    </a:lnTo>
                    <a:lnTo>
                      <a:pt x="262" y="94"/>
                    </a:lnTo>
                    <a:lnTo>
                      <a:pt x="272" y="76"/>
                    </a:lnTo>
                    <a:lnTo>
                      <a:pt x="278" y="58"/>
                    </a:lnTo>
                    <a:lnTo>
                      <a:pt x="280" y="38"/>
                    </a:lnTo>
                    <a:lnTo>
                      <a:pt x="280" y="38"/>
                    </a:lnTo>
                    <a:lnTo>
                      <a:pt x="278" y="18"/>
                    </a:lnTo>
                    <a:lnTo>
                      <a:pt x="272" y="0"/>
                    </a:lnTo>
                    <a:lnTo>
                      <a:pt x="350" y="0"/>
                    </a:lnTo>
                    <a:lnTo>
                      <a:pt x="350" y="0"/>
                    </a:lnTo>
                    <a:lnTo>
                      <a:pt x="354" y="18"/>
                    </a:lnTo>
                    <a:lnTo>
                      <a:pt x="354" y="38"/>
                    </a:lnTo>
                    <a:lnTo>
                      <a:pt x="354" y="38"/>
                    </a:lnTo>
                    <a:lnTo>
                      <a:pt x="354" y="56"/>
                    </a:lnTo>
                    <a:lnTo>
                      <a:pt x="352" y="72"/>
                    </a:lnTo>
                    <a:lnTo>
                      <a:pt x="346" y="90"/>
                    </a:lnTo>
                    <a:lnTo>
                      <a:pt x="340" y="106"/>
                    </a:lnTo>
                    <a:lnTo>
                      <a:pt x="334" y="122"/>
                    </a:lnTo>
                    <a:lnTo>
                      <a:pt x="324" y="136"/>
                    </a:lnTo>
                    <a:lnTo>
                      <a:pt x="314" y="150"/>
                    </a:lnTo>
                    <a:lnTo>
                      <a:pt x="302" y="162"/>
                    </a:lnTo>
                    <a:lnTo>
                      <a:pt x="290" y="174"/>
                    </a:lnTo>
                    <a:lnTo>
                      <a:pt x="276" y="184"/>
                    </a:lnTo>
                    <a:lnTo>
                      <a:pt x="262" y="192"/>
                    </a:lnTo>
                    <a:lnTo>
                      <a:pt x="246" y="200"/>
                    </a:lnTo>
                    <a:lnTo>
                      <a:pt x="230" y="206"/>
                    </a:lnTo>
                    <a:lnTo>
                      <a:pt x="214" y="210"/>
                    </a:lnTo>
                    <a:lnTo>
                      <a:pt x="196" y="214"/>
                    </a:lnTo>
                    <a:lnTo>
                      <a:pt x="178" y="214"/>
                    </a:lnTo>
                    <a:lnTo>
                      <a:pt x="178" y="214"/>
                    </a:lnTo>
                    <a:lnTo>
                      <a:pt x="160" y="214"/>
                    </a:lnTo>
                    <a:lnTo>
                      <a:pt x="142" y="210"/>
                    </a:lnTo>
                    <a:lnTo>
                      <a:pt x="126" y="206"/>
                    </a:lnTo>
                    <a:lnTo>
                      <a:pt x="108" y="200"/>
                    </a:lnTo>
                    <a:lnTo>
                      <a:pt x="94" y="192"/>
                    </a:lnTo>
                    <a:lnTo>
                      <a:pt x="78" y="184"/>
                    </a:lnTo>
                    <a:lnTo>
                      <a:pt x="66" y="174"/>
                    </a:lnTo>
                    <a:lnTo>
                      <a:pt x="52" y="162"/>
                    </a:lnTo>
                    <a:lnTo>
                      <a:pt x="42" y="150"/>
                    </a:lnTo>
                    <a:lnTo>
                      <a:pt x="30" y="136"/>
                    </a:lnTo>
                    <a:lnTo>
                      <a:pt x="22" y="122"/>
                    </a:lnTo>
                    <a:lnTo>
                      <a:pt x="14" y="106"/>
                    </a:lnTo>
                    <a:lnTo>
                      <a:pt x="8" y="90"/>
                    </a:lnTo>
                    <a:lnTo>
                      <a:pt x="4" y="72"/>
                    </a:lnTo>
                    <a:lnTo>
                      <a:pt x="2" y="56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2" y="18"/>
                    </a:lnTo>
                    <a:lnTo>
                      <a:pt x="4" y="0"/>
                    </a:lnTo>
                    <a:lnTo>
                      <a:pt x="8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0" name="Freeform 94"/>
              <p:cNvSpPr>
                <a:spLocks/>
              </p:cNvSpPr>
              <p:nvPr userDrawn="1"/>
            </p:nvSpPr>
            <p:spPr bwMode="auto">
              <a:xfrm>
                <a:off x="4179876" y="3340101"/>
                <a:ext cx="285750" cy="206375"/>
              </a:xfrm>
              <a:custGeom>
                <a:avLst/>
                <a:gdLst/>
                <a:ahLst/>
                <a:cxnLst>
                  <a:cxn ang="0">
                    <a:pos x="180" y="106"/>
                  </a:cxn>
                  <a:cxn ang="0">
                    <a:pos x="148" y="20"/>
                  </a:cxn>
                  <a:cxn ang="0">
                    <a:pos x="148" y="20"/>
                  </a:cxn>
                  <a:cxn ang="0">
                    <a:pos x="144" y="14"/>
                  </a:cxn>
                  <a:cxn ang="0">
                    <a:pos x="140" y="10"/>
                  </a:cxn>
                  <a:cxn ang="0">
                    <a:pos x="132" y="4"/>
                  </a:cxn>
                  <a:cxn ang="0">
                    <a:pos x="120" y="0"/>
                  </a:cxn>
                  <a:cxn ang="0">
                    <a:pos x="114" y="2"/>
                  </a:cxn>
                  <a:cxn ang="0">
                    <a:pos x="108" y="2"/>
                  </a:cxn>
                  <a:cxn ang="0">
                    <a:pos x="108" y="2"/>
                  </a:cxn>
                  <a:cxn ang="0">
                    <a:pos x="100" y="8"/>
                  </a:cxn>
                  <a:cxn ang="0">
                    <a:pos x="94" y="14"/>
                  </a:cxn>
                  <a:cxn ang="0">
                    <a:pos x="90" y="20"/>
                  </a:cxn>
                  <a:cxn ang="0">
                    <a:pos x="88" y="28"/>
                  </a:cxn>
                  <a:cxn ang="0">
                    <a:pos x="24" y="28"/>
                  </a:cxn>
                  <a:cxn ang="0">
                    <a:pos x="24" y="28"/>
                  </a:cxn>
                  <a:cxn ang="0">
                    <a:pos x="16" y="30"/>
                  </a:cxn>
                  <a:cxn ang="0">
                    <a:pos x="8" y="36"/>
                  </a:cxn>
                  <a:cxn ang="0">
                    <a:pos x="2" y="44"/>
                  </a:cxn>
                  <a:cxn ang="0">
                    <a:pos x="0" y="52"/>
                  </a:cxn>
                  <a:cxn ang="0">
                    <a:pos x="0" y="52"/>
                  </a:cxn>
                  <a:cxn ang="0">
                    <a:pos x="2" y="62"/>
                  </a:cxn>
                  <a:cxn ang="0">
                    <a:pos x="8" y="70"/>
                  </a:cxn>
                  <a:cxn ang="0">
                    <a:pos x="16" y="74"/>
                  </a:cxn>
                  <a:cxn ang="0">
                    <a:pos x="24" y="76"/>
                  </a:cxn>
                  <a:cxn ang="0">
                    <a:pos x="102" y="76"/>
                  </a:cxn>
                  <a:cxn ang="0">
                    <a:pos x="124" y="130"/>
                  </a:cxn>
                  <a:cxn ang="0">
                    <a:pos x="180" y="106"/>
                  </a:cxn>
                </a:cxnLst>
                <a:rect l="0" t="0" r="r" b="b"/>
                <a:pathLst>
                  <a:path w="180" h="130">
                    <a:moveTo>
                      <a:pt x="180" y="106"/>
                    </a:moveTo>
                    <a:lnTo>
                      <a:pt x="148" y="20"/>
                    </a:lnTo>
                    <a:lnTo>
                      <a:pt x="148" y="20"/>
                    </a:lnTo>
                    <a:lnTo>
                      <a:pt x="144" y="14"/>
                    </a:lnTo>
                    <a:lnTo>
                      <a:pt x="140" y="10"/>
                    </a:lnTo>
                    <a:lnTo>
                      <a:pt x="132" y="4"/>
                    </a:lnTo>
                    <a:lnTo>
                      <a:pt x="120" y="0"/>
                    </a:lnTo>
                    <a:lnTo>
                      <a:pt x="114" y="2"/>
                    </a:lnTo>
                    <a:lnTo>
                      <a:pt x="108" y="2"/>
                    </a:lnTo>
                    <a:lnTo>
                      <a:pt x="108" y="2"/>
                    </a:lnTo>
                    <a:lnTo>
                      <a:pt x="100" y="8"/>
                    </a:lnTo>
                    <a:lnTo>
                      <a:pt x="94" y="14"/>
                    </a:lnTo>
                    <a:lnTo>
                      <a:pt x="90" y="20"/>
                    </a:lnTo>
                    <a:lnTo>
                      <a:pt x="88" y="28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16" y="30"/>
                    </a:lnTo>
                    <a:lnTo>
                      <a:pt x="8" y="36"/>
                    </a:lnTo>
                    <a:lnTo>
                      <a:pt x="2" y="44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2" y="62"/>
                    </a:lnTo>
                    <a:lnTo>
                      <a:pt x="8" y="70"/>
                    </a:lnTo>
                    <a:lnTo>
                      <a:pt x="16" y="74"/>
                    </a:lnTo>
                    <a:lnTo>
                      <a:pt x="24" y="76"/>
                    </a:lnTo>
                    <a:lnTo>
                      <a:pt x="102" y="76"/>
                    </a:lnTo>
                    <a:lnTo>
                      <a:pt x="124" y="130"/>
                    </a:lnTo>
                    <a:lnTo>
                      <a:pt x="180" y="106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1" name="Freeform 95"/>
              <p:cNvSpPr>
                <a:spLocks/>
              </p:cNvSpPr>
              <p:nvPr userDrawn="1"/>
            </p:nvSpPr>
            <p:spPr bwMode="auto">
              <a:xfrm>
                <a:off x="3014651" y="4416426"/>
                <a:ext cx="549275" cy="2984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0" y="30"/>
                  </a:cxn>
                  <a:cxn ang="0">
                    <a:pos x="4" y="46"/>
                  </a:cxn>
                  <a:cxn ang="0">
                    <a:pos x="8" y="64"/>
                  </a:cxn>
                  <a:cxn ang="0">
                    <a:pos x="14" y="80"/>
                  </a:cxn>
                  <a:cxn ang="0">
                    <a:pos x="20" y="96"/>
                  </a:cxn>
                  <a:cxn ang="0">
                    <a:pos x="30" y="110"/>
                  </a:cxn>
                  <a:cxn ang="0">
                    <a:pos x="40" y="124"/>
                  </a:cxn>
                  <a:cxn ang="0">
                    <a:pos x="52" y="136"/>
                  </a:cxn>
                  <a:cxn ang="0">
                    <a:pos x="64" y="148"/>
                  </a:cxn>
                  <a:cxn ang="0">
                    <a:pos x="78" y="158"/>
                  </a:cxn>
                  <a:cxn ang="0">
                    <a:pos x="92" y="166"/>
                  </a:cxn>
                  <a:cxn ang="0">
                    <a:pos x="108" y="174"/>
                  </a:cxn>
                  <a:cxn ang="0">
                    <a:pos x="124" y="180"/>
                  </a:cxn>
                  <a:cxn ang="0">
                    <a:pos x="140" y="184"/>
                  </a:cxn>
                  <a:cxn ang="0">
                    <a:pos x="158" y="188"/>
                  </a:cxn>
                  <a:cxn ang="0">
                    <a:pos x="176" y="188"/>
                  </a:cxn>
                  <a:cxn ang="0">
                    <a:pos x="176" y="188"/>
                  </a:cxn>
                  <a:cxn ang="0">
                    <a:pos x="192" y="188"/>
                  </a:cxn>
                  <a:cxn ang="0">
                    <a:pos x="206" y="186"/>
                  </a:cxn>
                  <a:cxn ang="0">
                    <a:pos x="220" y="182"/>
                  </a:cxn>
                  <a:cxn ang="0">
                    <a:pos x="234" y="178"/>
                  </a:cxn>
                  <a:cxn ang="0">
                    <a:pos x="260" y="168"/>
                  </a:cxn>
                  <a:cxn ang="0">
                    <a:pos x="284" y="152"/>
                  </a:cxn>
                  <a:cxn ang="0">
                    <a:pos x="304" y="134"/>
                  </a:cxn>
                  <a:cxn ang="0">
                    <a:pos x="322" y="112"/>
                  </a:cxn>
                  <a:cxn ang="0">
                    <a:pos x="336" y="86"/>
                  </a:cxn>
                  <a:cxn ang="0">
                    <a:pos x="346" y="60"/>
                  </a:cxn>
                  <a:cxn ang="0">
                    <a:pos x="346" y="60"/>
                  </a:cxn>
                  <a:cxn ang="0">
                    <a:pos x="268" y="54"/>
                  </a:cxn>
                  <a:cxn ang="0">
                    <a:pos x="268" y="54"/>
                  </a:cxn>
                  <a:cxn ang="0">
                    <a:pos x="262" y="68"/>
                  </a:cxn>
                  <a:cxn ang="0">
                    <a:pos x="252" y="78"/>
                  </a:cxn>
                  <a:cxn ang="0">
                    <a:pos x="242" y="88"/>
                  </a:cxn>
                  <a:cxn ang="0">
                    <a:pos x="232" y="96"/>
                  </a:cxn>
                  <a:cxn ang="0">
                    <a:pos x="218" y="104"/>
                  </a:cxn>
                  <a:cxn ang="0">
                    <a:pos x="206" y="108"/>
                  </a:cxn>
                  <a:cxn ang="0">
                    <a:pos x="192" y="112"/>
                  </a:cxn>
                  <a:cxn ang="0">
                    <a:pos x="176" y="112"/>
                  </a:cxn>
                  <a:cxn ang="0">
                    <a:pos x="176" y="112"/>
                  </a:cxn>
                  <a:cxn ang="0">
                    <a:pos x="158" y="110"/>
                  </a:cxn>
                  <a:cxn ang="0">
                    <a:pos x="140" y="106"/>
                  </a:cxn>
                  <a:cxn ang="0">
                    <a:pos x="124" y="98"/>
                  </a:cxn>
                  <a:cxn ang="0">
                    <a:pos x="108" y="86"/>
                  </a:cxn>
                  <a:cxn ang="0">
                    <a:pos x="96" y="74"/>
                  </a:cxn>
                  <a:cxn ang="0">
                    <a:pos x="86" y="58"/>
                  </a:cxn>
                  <a:cxn ang="0">
                    <a:pos x="80" y="40"/>
                  </a:cxn>
                  <a:cxn ang="0">
                    <a:pos x="76" y="22"/>
                  </a:cxn>
                  <a:cxn ang="0">
                    <a:pos x="76" y="22"/>
                  </a:cxn>
                  <a:cxn ang="0">
                    <a:pos x="34" y="12"/>
                  </a:cxn>
                  <a:cxn ang="0">
                    <a:pos x="0" y="0"/>
                  </a:cxn>
                </a:cxnLst>
                <a:rect l="0" t="0" r="r" b="b"/>
                <a:pathLst>
                  <a:path w="346" h="188">
                    <a:moveTo>
                      <a:pt x="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30"/>
                    </a:lnTo>
                    <a:lnTo>
                      <a:pt x="4" y="46"/>
                    </a:lnTo>
                    <a:lnTo>
                      <a:pt x="8" y="64"/>
                    </a:lnTo>
                    <a:lnTo>
                      <a:pt x="14" y="80"/>
                    </a:lnTo>
                    <a:lnTo>
                      <a:pt x="20" y="96"/>
                    </a:lnTo>
                    <a:lnTo>
                      <a:pt x="30" y="110"/>
                    </a:lnTo>
                    <a:lnTo>
                      <a:pt x="40" y="124"/>
                    </a:lnTo>
                    <a:lnTo>
                      <a:pt x="52" y="136"/>
                    </a:lnTo>
                    <a:lnTo>
                      <a:pt x="64" y="148"/>
                    </a:lnTo>
                    <a:lnTo>
                      <a:pt x="78" y="158"/>
                    </a:lnTo>
                    <a:lnTo>
                      <a:pt x="92" y="166"/>
                    </a:lnTo>
                    <a:lnTo>
                      <a:pt x="108" y="174"/>
                    </a:lnTo>
                    <a:lnTo>
                      <a:pt x="124" y="180"/>
                    </a:lnTo>
                    <a:lnTo>
                      <a:pt x="140" y="184"/>
                    </a:lnTo>
                    <a:lnTo>
                      <a:pt x="158" y="188"/>
                    </a:lnTo>
                    <a:lnTo>
                      <a:pt x="176" y="188"/>
                    </a:lnTo>
                    <a:lnTo>
                      <a:pt x="176" y="188"/>
                    </a:lnTo>
                    <a:lnTo>
                      <a:pt x="192" y="188"/>
                    </a:lnTo>
                    <a:lnTo>
                      <a:pt x="206" y="186"/>
                    </a:lnTo>
                    <a:lnTo>
                      <a:pt x="220" y="182"/>
                    </a:lnTo>
                    <a:lnTo>
                      <a:pt x="234" y="178"/>
                    </a:lnTo>
                    <a:lnTo>
                      <a:pt x="260" y="168"/>
                    </a:lnTo>
                    <a:lnTo>
                      <a:pt x="284" y="152"/>
                    </a:lnTo>
                    <a:lnTo>
                      <a:pt x="304" y="134"/>
                    </a:lnTo>
                    <a:lnTo>
                      <a:pt x="322" y="112"/>
                    </a:lnTo>
                    <a:lnTo>
                      <a:pt x="336" y="86"/>
                    </a:lnTo>
                    <a:lnTo>
                      <a:pt x="346" y="60"/>
                    </a:lnTo>
                    <a:lnTo>
                      <a:pt x="346" y="60"/>
                    </a:lnTo>
                    <a:lnTo>
                      <a:pt x="268" y="54"/>
                    </a:lnTo>
                    <a:lnTo>
                      <a:pt x="268" y="54"/>
                    </a:lnTo>
                    <a:lnTo>
                      <a:pt x="262" y="68"/>
                    </a:lnTo>
                    <a:lnTo>
                      <a:pt x="252" y="78"/>
                    </a:lnTo>
                    <a:lnTo>
                      <a:pt x="242" y="88"/>
                    </a:lnTo>
                    <a:lnTo>
                      <a:pt x="232" y="96"/>
                    </a:lnTo>
                    <a:lnTo>
                      <a:pt x="218" y="104"/>
                    </a:lnTo>
                    <a:lnTo>
                      <a:pt x="206" y="108"/>
                    </a:lnTo>
                    <a:lnTo>
                      <a:pt x="192" y="112"/>
                    </a:lnTo>
                    <a:lnTo>
                      <a:pt x="176" y="112"/>
                    </a:lnTo>
                    <a:lnTo>
                      <a:pt x="176" y="112"/>
                    </a:lnTo>
                    <a:lnTo>
                      <a:pt x="158" y="110"/>
                    </a:lnTo>
                    <a:lnTo>
                      <a:pt x="140" y="106"/>
                    </a:lnTo>
                    <a:lnTo>
                      <a:pt x="124" y="98"/>
                    </a:lnTo>
                    <a:lnTo>
                      <a:pt x="108" y="86"/>
                    </a:lnTo>
                    <a:lnTo>
                      <a:pt x="96" y="74"/>
                    </a:lnTo>
                    <a:lnTo>
                      <a:pt x="86" y="58"/>
                    </a:lnTo>
                    <a:lnTo>
                      <a:pt x="80" y="40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34" y="12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2" name="Freeform 96"/>
              <p:cNvSpPr>
                <a:spLocks/>
              </p:cNvSpPr>
              <p:nvPr userDrawn="1"/>
            </p:nvSpPr>
            <p:spPr bwMode="auto">
              <a:xfrm>
                <a:off x="2928926" y="3571876"/>
                <a:ext cx="1778000" cy="866775"/>
              </a:xfrm>
              <a:custGeom>
                <a:avLst/>
                <a:gdLst/>
                <a:ahLst/>
                <a:cxnLst>
                  <a:cxn ang="0">
                    <a:pos x="928" y="28"/>
                  </a:cxn>
                  <a:cxn ang="0">
                    <a:pos x="904" y="214"/>
                  </a:cxn>
                  <a:cxn ang="0">
                    <a:pos x="890" y="284"/>
                  </a:cxn>
                  <a:cxn ang="0">
                    <a:pos x="874" y="342"/>
                  </a:cxn>
                  <a:cxn ang="0">
                    <a:pos x="850" y="384"/>
                  </a:cxn>
                  <a:cxn ang="0">
                    <a:pos x="818" y="414"/>
                  </a:cxn>
                  <a:cxn ang="0">
                    <a:pos x="772" y="432"/>
                  </a:cxn>
                  <a:cxn ang="0">
                    <a:pos x="712" y="436"/>
                  </a:cxn>
                  <a:cxn ang="0">
                    <a:pos x="602" y="194"/>
                  </a:cxn>
                  <a:cxn ang="0">
                    <a:pos x="586" y="186"/>
                  </a:cxn>
                  <a:cxn ang="0">
                    <a:pos x="540" y="166"/>
                  </a:cxn>
                  <a:cxn ang="0">
                    <a:pos x="470" y="148"/>
                  </a:cxn>
                  <a:cxn ang="0">
                    <a:pos x="408" y="140"/>
                  </a:cxn>
                  <a:cxn ang="0">
                    <a:pos x="354" y="138"/>
                  </a:cxn>
                  <a:cxn ang="0">
                    <a:pos x="316" y="140"/>
                  </a:cxn>
                  <a:cxn ang="0">
                    <a:pos x="246" y="152"/>
                  </a:cxn>
                  <a:cxn ang="0">
                    <a:pos x="182" y="176"/>
                  </a:cxn>
                  <a:cxn ang="0">
                    <a:pos x="128" y="208"/>
                  </a:cxn>
                  <a:cxn ang="0">
                    <a:pos x="82" y="250"/>
                  </a:cxn>
                  <a:cxn ang="0">
                    <a:pos x="46" y="302"/>
                  </a:cxn>
                  <a:cxn ang="0">
                    <a:pos x="20" y="360"/>
                  </a:cxn>
                  <a:cxn ang="0">
                    <a:pos x="4" y="424"/>
                  </a:cxn>
                  <a:cxn ang="0">
                    <a:pos x="0" y="458"/>
                  </a:cxn>
                  <a:cxn ang="0">
                    <a:pos x="28" y="472"/>
                  </a:cxn>
                  <a:cxn ang="0">
                    <a:pos x="116" y="502"/>
                  </a:cxn>
                  <a:cxn ang="0">
                    <a:pos x="182" y="518"/>
                  </a:cxn>
                  <a:cxn ang="0">
                    <a:pos x="266" y="532"/>
                  </a:cxn>
                  <a:cxn ang="0">
                    <a:pos x="366" y="544"/>
                  </a:cxn>
                  <a:cxn ang="0">
                    <a:pos x="482" y="546"/>
                  </a:cxn>
                  <a:cxn ang="0">
                    <a:pos x="674" y="546"/>
                  </a:cxn>
                  <a:cxn ang="0">
                    <a:pos x="768" y="542"/>
                  </a:cxn>
                  <a:cxn ang="0">
                    <a:pos x="834" y="530"/>
                  </a:cxn>
                  <a:cxn ang="0">
                    <a:pos x="876" y="516"/>
                  </a:cxn>
                  <a:cxn ang="0">
                    <a:pos x="914" y="496"/>
                  </a:cxn>
                  <a:cxn ang="0">
                    <a:pos x="950" y="472"/>
                  </a:cxn>
                  <a:cxn ang="0">
                    <a:pos x="980" y="440"/>
                  </a:cxn>
                  <a:cxn ang="0">
                    <a:pos x="994" y="422"/>
                  </a:cxn>
                  <a:cxn ang="0">
                    <a:pos x="1096" y="268"/>
                  </a:cxn>
                  <a:cxn ang="0">
                    <a:pos x="1106" y="254"/>
                  </a:cxn>
                  <a:cxn ang="0">
                    <a:pos x="1118" y="224"/>
                  </a:cxn>
                  <a:cxn ang="0">
                    <a:pos x="1120" y="198"/>
                  </a:cxn>
                  <a:cxn ang="0">
                    <a:pos x="1114" y="170"/>
                  </a:cxn>
                  <a:cxn ang="0">
                    <a:pos x="1100" y="140"/>
                  </a:cxn>
                  <a:cxn ang="0">
                    <a:pos x="1066" y="90"/>
                  </a:cxn>
                  <a:cxn ang="0">
                    <a:pos x="928" y="28"/>
                  </a:cxn>
                </a:cxnLst>
                <a:rect l="0" t="0" r="r" b="b"/>
                <a:pathLst>
                  <a:path w="1120" h="546">
                    <a:moveTo>
                      <a:pt x="928" y="28"/>
                    </a:moveTo>
                    <a:lnTo>
                      <a:pt x="928" y="28"/>
                    </a:lnTo>
                    <a:lnTo>
                      <a:pt x="914" y="130"/>
                    </a:lnTo>
                    <a:lnTo>
                      <a:pt x="904" y="214"/>
                    </a:lnTo>
                    <a:lnTo>
                      <a:pt x="898" y="252"/>
                    </a:lnTo>
                    <a:lnTo>
                      <a:pt x="890" y="284"/>
                    </a:lnTo>
                    <a:lnTo>
                      <a:pt x="882" y="314"/>
                    </a:lnTo>
                    <a:lnTo>
                      <a:pt x="874" y="342"/>
                    </a:lnTo>
                    <a:lnTo>
                      <a:pt x="864" y="364"/>
                    </a:lnTo>
                    <a:lnTo>
                      <a:pt x="850" y="384"/>
                    </a:lnTo>
                    <a:lnTo>
                      <a:pt x="836" y="400"/>
                    </a:lnTo>
                    <a:lnTo>
                      <a:pt x="818" y="414"/>
                    </a:lnTo>
                    <a:lnTo>
                      <a:pt x="796" y="424"/>
                    </a:lnTo>
                    <a:lnTo>
                      <a:pt x="772" y="432"/>
                    </a:lnTo>
                    <a:lnTo>
                      <a:pt x="744" y="436"/>
                    </a:lnTo>
                    <a:lnTo>
                      <a:pt x="712" y="436"/>
                    </a:lnTo>
                    <a:lnTo>
                      <a:pt x="570" y="436"/>
                    </a:lnTo>
                    <a:lnTo>
                      <a:pt x="602" y="194"/>
                    </a:lnTo>
                    <a:lnTo>
                      <a:pt x="602" y="194"/>
                    </a:lnTo>
                    <a:lnTo>
                      <a:pt x="586" y="186"/>
                    </a:lnTo>
                    <a:lnTo>
                      <a:pt x="566" y="176"/>
                    </a:lnTo>
                    <a:lnTo>
                      <a:pt x="540" y="166"/>
                    </a:lnTo>
                    <a:lnTo>
                      <a:pt x="508" y="156"/>
                    </a:lnTo>
                    <a:lnTo>
                      <a:pt x="470" y="148"/>
                    </a:lnTo>
                    <a:lnTo>
                      <a:pt x="430" y="142"/>
                    </a:lnTo>
                    <a:lnTo>
                      <a:pt x="408" y="140"/>
                    </a:lnTo>
                    <a:lnTo>
                      <a:pt x="384" y="138"/>
                    </a:lnTo>
                    <a:lnTo>
                      <a:pt x="354" y="138"/>
                    </a:lnTo>
                    <a:lnTo>
                      <a:pt x="354" y="138"/>
                    </a:lnTo>
                    <a:lnTo>
                      <a:pt x="316" y="140"/>
                    </a:lnTo>
                    <a:lnTo>
                      <a:pt x="280" y="144"/>
                    </a:lnTo>
                    <a:lnTo>
                      <a:pt x="246" y="152"/>
                    </a:lnTo>
                    <a:lnTo>
                      <a:pt x="212" y="162"/>
                    </a:lnTo>
                    <a:lnTo>
                      <a:pt x="182" y="176"/>
                    </a:lnTo>
                    <a:lnTo>
                      <a:pt x="154" y="190"/>
                    </a:lnTo>
                    <a:lnTo>
                      <a:pt x="128" y="208"/>
                    </a:lnTo>
                    <a:lnTo>
                      <a:pt x="104" y="228"/>
                    </a:lnTo>
                    <a:lnTo>
                      <a:pt x="82" y="250"/>
                    </a:lnTo>
                    <a:lnTo>
                      <a:pt x="62" y="276"/>
                    </a:lnTo>
                    <a:lnTo>
                      <a:pt x="46" y="302"/>
                    </a:lnTo>
                    <a:lnTo>
                      <a:pt x="32" y="330"/>
                    </a:lnTo>
                    <a:lnTo>
                      <a:pt x="20" y="360"/>
                    </a:lnTo>
                    <a:lnTo>
                      <a:pt x="10" y="390"/>
                    </a:lnTo>
                    <a:lnTo>
                      <a:pt x="4" y="424"/>
                    </a:lnTo>
                    <a:lnTo>
                      <a:pt x="0" y="458"/>
                    </a:lnTo>
                    <a:lnTo>
                      <a:pt x="0" y="458"/>
                    </a:lnTo>
                    <a:lnTo>
                      <a:pt x="8" y="462"/>
                    </a:lnTo>
                    <a:lnTo>
                      <a:pt x="28" y="472"/>
                    </a:lnTo>
                    <a:lnTo>
                      <a:pt x="64" y="486"/>
                    </a:lnTo>
                    <a:lnTo>
                      <a:pt x="116" y="502"/>
                    </a:lnTo>
                    <a:lnTo>
                      <a:pt x="148" y="510"/>
                    </a:lnTo>
                    <a:lnTo>
                      <a:pt x="182" y="518"/>
                    </a:lnTo>
                    <a:lnTo>
                      <a:pt x="222" y="526"/>
                    </a:lnTo>
                    <a:lnTo>
                      <a:pt x="266" y="532"/>
                    </a:lnTo>
                    <a:lnTo>
                      <a:pt x="314" y="538"/>
                    </a:lnTo>
                    <a:lnTo>
                      <a:pt x="366" y="544"/>
                    </a:lnTo>
                    <a:lnTo>
                      <a:pt x="422" y="546"/>
                    </a:lnTo>
                    <a:lnTo>
                      <a:pt x="482" y="546"/>
                    </a:lnTo>
                    <a:lnTo>
                      <a:pt x="674" y="546"/>
                    </a:lnTo>
                    <a:lnTo>
                      <a:pt x="674" y="546"/>
                    </a:lnTo>
                    <a:lnTo>
                      <a:pt x="722" y="546"/>
                    </a:lnTo>
                    <a:lnTo>
                      <a:pt x="768" y="542"/>
                    </a:lnTo>
                    <a:lnTo>
                      <a:pt x="814" y="534"/>
                    </a:lnTo>
                    <a:lnTo>
                      <a:pt x="834" y="530"/>
                    </a:lnTo>
                    <a:lnTo>
                      <a:pt x="856" y="524"/>
                    </a:lnTo>
                    <a:lnTo>
                      <a:pt x="876" y="516"/>
                    </a:lnTo>
                    <a:lnTo>
                      <a:pt x="896" y="508"/>
                    </a:lnTo>
                    <a:lnTo>
                      <a:pt x="914" y="496"/>
                    </a:lnTo>
                    <a:lnTo>
                      <a:pt x="932" y="486"/>
                    </a:lnTo>
                    <a:lnTo>
                      <a:pt x="950" y="472"/>
                    </a:lnTo>
                    <a:lnTo>
                      <a:pt x="966" y="456"/>
                    </a:lnTo>
                    <a:lnTo>
                      <a:pt x="980" y="440"/>
                    </a:lnTo>
                    <a:lnTo>
                      <a:pt x="994" y="422"/>
                    </a:lnTo>
                    <a:lnTo>
                      <a:pt x="994" y="422"/>
                    </a:lnTo>
                    <a:lnTo>
                      <a:pt x="1048" y="340"/>
                    </a:lnTo>
                    <a:lnTo>
                      <a:pt x="1096" y="268"/>
                    </a:lnTo>
                    <a:lnTo>
                      <a:pt x="1096" y="268"/>
                    </a:lnTo>
                    <a:lnTo>
                      <a:pt x="1106" y="254"/>
                    </a:lnTo>
                    <a:lnTo>
                      <a:pt x="1114" y="238"/>
                    </a:lnTo>
                    <a:lnTo>
                      <a:pt x="1118" y="224"/>
                    </a:lnTo>
                    <a:lnTo>
                      <a:pt x="1120" y="210"/>
                    </a:lnTo>
                    <a:lnTo>
                      <a:pt x="1120" y="198"/>
                    </a:lnTo>
                    <a:lnTo>
                      <a:pt x="1118" y="184"/>
                    </a:lnTo>
                    <a:lnTo>
                      <a:pt x="1114" y="170"/>
                    </a:lnTo>
                    <a:lnTo>
                      <a:pt x="1108" y="156"/>
                    </a:lnTo>
                    <a:lnTo>
                      <a:pt x="1100" y="140"/>
                    </a:lnTo>
                    <a:lnTo>
                      <a:pt x="1090" y="124"/>
                    </a:lnTo>
                    <a:lnTo>
                      <a:pt x="1066" y="90"/>
                    </a:lnTo>
                    <a:lnTo>
                      <a:pt x="998" y="0"/>
                    </a:lnTo>
                    <a:lnTo>
                      <a:pt x="928" y="28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2" name="그룹 24"/>
            <p:cNvGrpSpPr/>
            <p:nvPr userDrawn="1"/>
          </p:nvGrpSpPr>
          <p:grpSpPr>
            <a:xfrm>
              <a:off x="2273288" y="1697037"/>
              <a:ext cx="2095500" cy="1844675"/>
              <a:chOff x="-1155736" y="1608138"/>
              <a:chExt cx="2095500" cy="1844675"/>
            </a:xfrm>
          </p:grpSpPr>
          <p:sp>
            <p:nvSpPr>
              <p:cNvPr id="62" name="Freeform 108"/>
              <p:cNvSpPr>
                <a:spLocks/>
              </p:cNvSpPr>
              <p:nvPr userDrawn="1"/>
            </p:nvSpPr>
            <p:spPr bwMode="auto">
              <a:xfrm>
                <a:off x="-1155736" y="1608138"/>
                <a:ext cx="2095500" cy="1844675"/>
              </a:xfrm>
              <a:custGeom>
                <a:avLst/>
                <a:gdLst/>
                <a:ahLst/>
                <a:cxnLst>
                  <a:cxn ang="0">
                    <a:pos x="360" y="1162"/>
                  </a:cxn>
                  <a:cxn ang="0">
                    <a:pos x="360" y="1162"/>
                  </a:cxn>
                  <a:cxn ang="0">
                    <a:pos x="346" y="1160"/>
                  </a:cxn>
                  <a:cxn ang="0">
                    <a:pos x="330" y="1152"/>
                  </a:cxn>
                  <a:cxn ang="0">
                    <a:pos x="316" y="1142"/>
                  </a:cxn>
                  <a:cxn ang="0">
                    <a:pos x="306" y="1130"/>
                  </a:cxn>
                  <a:cxn ang="0">
                    <a:pos x="8" y="612"/>
                  </a:cxn>
                  <a:cxn ang="0">
                    <a:pos x="8" y="612"/>
                  </a:cxn>
                  <a:cxn ang="0">
                    <a:pos x="2" y="598"/>
                  </a:cxn>
                  <a:cxn ang="0">
                    <a:pos x="0" y="580"/>
                  </a:cxn>
                  <a:cxn ang="0">
                    <a:pos x="2" y="564"/>
                  </a:cxn>
                  <a:cxn ang="0">
                    <a:pos x="8" y="550"/>
                  </a:cxn>
                  <a:cxn ang="0">
                    <a:pos x="306" y="32"/>
                  </a:cxn>
                  <a:cxn ang="0">
                    <a:pos x="306" y="32"/>
                  </a:cxn>
                  <a:cxn ang="0">
                    <a:pos x="316" y="20"/>
                  </a:cxn>
                  <a:cxn ang="0">
                    <a:pos x="330" y="10"/>
                  </a:cxn>
                  <a:cxn ang="0">
                    <a:pos x="346" y="2"/>
                  </a:cxn>
                  <a:cxn ang="0">
                    <a:pos x="360" y="0"/>
                  </a:cxn>
                  <a:cxn ang="0">
                    <a:pos x="960" y="0"/>
                  </a:cxn>
                  <a:cxn ang="0">
                    <a:pos x="960" y="0"/>
                  </a:cxn>
                  <a:cxn ang="0">
                    <a:pos x="974" y="2"/>
                  </a:cxn>
                  <a:cxn ang="0">
                    <a:pos x="990" y="10"/>
                  </a:cxn>
                  <a:cxn ang="0">
                    <a:pos x="1004" y="20"/>
                  </a:cxn>
                  <a:cxn ang="0">
                    <a:pos x="1014" y="32"/>
                  </a:cxn>
                  <a:cxn ang="0">
                    <a:pos x="1312" y="550"/>
                  </a:cxn>
                  <a:cxn ang="0">
                    <a:pos x="1312" y="550"/>
                  </a:cxn>
                  <a:cxn ang="0">
                    <a:pos x="1318" y="564"/>
                  </a:cxn>
                  <a:cxn ang="0">
                    <a:pos x="1320" y="580"/>
                  </a:cxn>
                  <a:cxn ang="0">
                    <a:pos x="1318" y="598"/>
                  </a:cxn>
                  <a:cxn ang="0">
                    <a:pos x="1312" y="612"/>
                  </a:cxn>
                  <a:cxn ang="0">
                    <a:pos x="1014" y="1130"/>
                  </a:cxn>
                  <a:cxn ang="0">
                    <a:pos x="1014" y="1130"/>
                  </a:cxn>
                  <a:cxn ang="0">
                    <a:pos x="1004" y="1142"/>
                  </a:cxn>
                  <a:cxn ang="0">
                    <a:pos x="990" y="1152"/>
                  </a:cxn>
                  <a:cxn ang="0">
                    <a:pos x="974" y="1160"/>
                  </a:cxn>
                  <a:cxn ang="0">
                    <a:pos x="960" y="1162"/>
                  </a:cxn>
                  <a:cxn ang="0">
                    <a:pos x="360" y="1162"/>
                  </a:cxn>
                </a:cxnLst>
                <a:rect l="0" t="0" r="r" b="b"/>
                <a:pathLst>
                  <a:path w="1320" h="1162">
                    <a:moveTo>
                      <a:pt x="360" y="1162"/>
                    </a:moveTo>
                    <a:lnTo>
                      <a:pt x="360" y="1162"/>
                    </a:lnTo>
                    <a:lnTo>
                      <a:pt x="346" y="1160"/>
                    </a:lnTo>
                    <a:lnTo>
                      <a:pt x="330" y="1152"/>
                    </a:lnTo>
                    <a:lnTo>
                      <a:pt x="316" y="1142"/>
                    </a:lnTo>
                    <a:lnTo>
                      <a:pt x="306" y="1130"/>
                    </a:lnTo>
                    <a:lnTo>
                      <a:pt x="8" y="612"/>
                    </a:lnTo>
                    <a:lnTo>
                      <a:pt x="8" y="612"/>
                    </a:lnTo>
                    <a:lnTo>
                      <a:pt x="2" y="598"/>
                    </a:lnTo>
                    <a:lnTo>
                      <a:pt x="0" y="580"/>
                    </a:lnTo>
                    <a:lnTo>
                      <a:pt x="2" y="564"/>
                    </a:lnTo>
                    <a:lnTo>
                      <a:pt x="8" y="550"/>
                    </a:lnTo>
                    <a:lnTo>
                      <a:pt x="306" y="32"/>
                    </a:lnTo>
                    <a:lnTo>
                      <a:pt x="306" y="32"/>
                    </a:lnTo>
                    <a:lnTo>
                      <a:pt x="316" y="20"/>
                    </a:lnTo>
                    <a:lnTo>
                      <a:pt x="330" y="10"/>
                    </a:lnTo>
                    <a:lnTo>
                      <a:pt x="346" y="2"/>
                    </a:lnTo>
                    <a:lnTo>
                      <a:pt x="360" y="0"/>
                    </a:lnTo>
                    <a:lnTo>
                      <a:pt x="960" y="0"/>
                    </a:lnTo>
                    <a:lnTo>
                      <a:pt x="960" y="0"/>
                    </a:lnTo>
                    <a:lnTo>
                      <a:pt x="974" y="2"/>
                    </a:lnTo>
                    <a:lnTo>
                      <a:pt x="990" y="10"/>
                    </a:lnTo>
                    <a:lnTo>
                      <a:pt x="1004" y="20"/>
                    </a:lnTo>
                    <a:lnTo>
                      <a:pt x="1014" y="32"/>
                    </a:lnTo>
                    <a:lnTo>
                      <a:pt x="1312" y="550"/>
                    </a:lnTo>
                    <a:lnTo>
                      <a:pt x="1312" y="550"/>
                    </a:lnTo>
                    <a:lnTo>
                      <a:pt x="1318" y="564"/>
                    </a:lnTo>
                    <a:lnTo>
                      <a:pt x="1320" y="580"/>
                    </a:lnTo>
                    <a:lnTo>
                      <a:pt x="1318" y="598"/>
                    </a:lnTo>
                    <a:lnTo>
                      <a:pt x="1312" y="612"/>
                    </a:lnTo>
                    <a:lnTo>
                      <a:pt x="1014" y="1130"/>
                    </a:lnTo>
                    <a:lnTo>
                      <a:pt x="1014" y="1130"/>
                    </a:lnTo>
                    <a:lnTo>
                      <a:pt x="1004" y="1142"/>
                    </a:lnTo>
                    <a:lnTo>
                      <a:pt x="990" y="1152"/>
                    </a:lnTo>
                    <a:lnTo>
                      <a:pt x="974" y="1160"/>
                    </a:lnTo>
                    <a:lnTo>
                      <a:pt x="960" y="1162"/>
                    </a:lnTo>
                    <a:lnTo>
                      <a:pt x="360" y="116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40000"/>
                      <a:lumOff val="60000"/>
                    </a:schemeClr>
                  </a:gs>
                </a:gsLst>
                <a:lin ang="189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3" name="Freeform 110"/>
              <p:cNvSpPr>
                <a:spLocks/>
              </p:cNvSpPr>
              <p:nvPr userDrawn="1"/>
            </p:nvSpPr>
            <p:spPr bwMode="auto">
              <a:xfrm>
                <a:off x="-1114461" y="1649413"/>
                <a:ext cx="1498600" cy="1428750"/>
              </a:xfrm>
              <a:custGeom>
                <a:avLst/>
                <a:gdLst/>
                <a:ahLst/>
                <a:cxnLst>
                  <a:cxn ang="0">
                    <a:pos x="934" y="0"/>
                  </a:cxn>
                  <a:cxn ang="0">
                    <a:pos x="334" y="0"/>
                  </a:cxn>
                  <a:cxn ang="0">
                    <a:pos x="334" y="0"/>
                  </a:cxn>
                  <a:cxn ang="0">
                    <a:pos x="326" y="2"/>
                  </a:cxn>
                  <a:cxn ang="0">
                    <a:pos x="318" y="6"/>
                  </a:cxn>
                  <a:cxn ang="0">
                    <a:pos x="310" y="12"/>
                  </a:cxn>
                  <a:cxn ang="0">
                    <a:pos x="304" y="18"/>
                  </a:cxn>
                  <a:cxn ang="0">
                    <a:pos x="4" y="538"/>
                  </a:cxn>
                  <a:cxn ang="0">
                    <a:pos x="4" y="538"/>
                  </a:cxn>
                  <a:cxn ang="0">
                    <a:pos x="2" y="546"/>
                  </a:cxn>
                  <a:cxn ang="0">
                    <a:pos x="0" y="554"/>
                  </a:cxn>
                  <a:cxn ang="0">
                    <a:pos x="2" y="564"/>
                  </a:cxn>
                  <a:cxn ang="0">
                    <a:pos x="4" y="572"/>
                  </a:cxn>
                  <a:cxn ang="0">
                    <a:pos x="194" y="900"/>
                  </a:cxn>
                  <a:cxn ang="0">
                    <a:pos x="944" y="4"/>
                  </a:cxn>
                  <a:cxn ang="0">
                    <a:pos x="944" y="4"/>
                  </a:cxn>
                  <a:cxn ang="0">
                    <a:pos x="938" y="2"/>
                  </a:cxn>
                  <a:cxn ang="0">
                    <a:pos x="934" y="0"/>
                  </a:cxn>
                  <a:cxn ang="0">
                    <a:pos x="934" y="0"/>
                  </a:cxn>
                </a:cxnLst>
                <a:rect l="0" t="0" r="r" b="b"/>
                <a:pathLst>
                  <a:path w="944" h="900">
                    <a:moveTo>
                      <a:pt x="934" y="0"/>
                    </a:moveTo>
                    <a:lnTo>
                      <a:pt x="334" y="0"/>
                    </a:lnTo>
                    <a:lnTo>
                      <a:pt x="334" y="0"/>
                    </a:lnTo>
                    <a:lnTo>
                      <a:pt x="326" y="2"/>
                    </a:lnTo>
                    <a:lnTo>
                      <a:pt x="318" y="6"/>
                    </a:lnTo>
                    <a:lnTo>
                      <a:pt x="310" y="12"/>
                    </a:lnTo>
                    <a:lnTo>
                      <a:pt x="304" y="18"/>
                    </a:lnTo>
                    <a:lnTo>
                      <a:pt x="4" y="538"/>
                    </a:lnTo>
                    <a:lnTo>
                      <a:pt x="4" y="538"/>
                    </a:lnTo>
                    <a:lnTo>
                      <a:pt x="2" y="546"/>
                    </a:lnTo>
                    <a:lnTo>
                      <a:pt x="0" y="554"/>
                    </a:lnTo>
                    <a:lnTo>
                      <a:pt x="2" y="564"/>
                    </a:lnTo>
                    <a:lnTo>
                      <a:pt x="4" y="572"/>
                    </a:lnTo>
                    <a:lnTo>
                      <a:pt x="194" y="900"/>
                    </a:lnTo>
                    <a:lnTo>
                      <a:pt x="944" y="4"/>
                    </a:lnTo>
                    <a:lnTo>
                      <a:pt x="944" y="4"/>
                    </a:lnTo>
                    <a:lnTo>
                      <a:pt x="938" y="2"/>
                    </a:lnTo>
                    <a:lnTo>
                      <a:pt x="934" y="0"/>
                    </a:lnTo>
                    <a:lnTo>
                      <a:pt x="934" y="0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44000"/>
                    </a:schemeClr>
                  </a:gs>
                  <a:gs pos="12000">
                    <a:schemeClr val="accent1">
                      <a:lumMod val="60000"/>
                      <a:lumOff val="40000"/>
                      <a:alpha val="34000"/>
                    </a:schemeClr>
                  </a:gs>
                  <a:gs pos="88000">
                    <a:schemeClr val="accent1">
                      <a:lumMod val="20000"/>
                      <a:lumOff val="80000"/>
                      <a:alpha val="32000"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112"/>
              <p:cNvSpPr>
                <a:spLocks/>
              </p:cNvSpPr>
              <p:nvPr userDrawn="1"/>
            </p:nvSpPr>
            <p:spPr bwMode="auto">
              <a:xfrm>
                <a:off x="34504" y="1857364"/>
                <a:ext cx="860425" cy="1549400"/>
              </a:xfrm>
              <a:custGeom>
                <a:avLst/>
                <a:gdLst/>
                <a:ahLst/>
                <a:cxnLst>
                  <a:cxn ang="0">
                    <a:pos x="538" y="404"/>
                  </a:cxn>
                  <a:cxn ang="0">
                    <a:pos x="304" y="0"/>
                  </a:cxn>
                  <a:cxn ang="0">
                    <a:pos x="0" y="976"/>
                  </a:cxn>
                  <a:cxn ang="0">
                    <a:pos x="208" y="976"/>
                  </a:cxn>
                  <a:cxn ang="0">
                    <a:pos x="208" y="976"/>
                  </a:cxn>
                  <a:cxn ang="0">
                    <a:pos x="216" y="974"/>
                  </a:cxn>
                  <a:cxn ang="0">
                    <a:pos x="224" y="970"/>
                  </a:cxn>
                  <a:cxn ang="0">
                    <a:pos x="232" y="964"/>
                  </a:cxn>
                  <a:cxn ang="0">
                    <a:pos x="238" y="958"/>
                  </a:cxn>
                  <a:cxn ang="0">
                    <a:pos x="538" y="438"/>
                  </a:cxn>
                  <a:cxn ang="0">
                    <a:pos x="538" y="438"/>
                  </a:cxn>
                  <a:cxn ang="0">
                    <a:pos x="540" y="430"/>
                  </a:cxn>
                  <a:cxn ang="0">
                    <a:pos x="542" y="420"/>
                  </a:cxn>
                  <a:cxn ang="0">
                    <a:pos x="540" y="412"/>
                  </a:cxn>
                  <a:cxn ang="0">
                    <a:pos x="538" y="404"/>
                  </a:cxn>
                  <a:cxn ang="0">
                    <a:pos x="538" y="404"/>
                  </a:cxn>
                </a:cxnLst>
                <a:rect l="0" t="0" r="r" b="b"/>
                <a:pathLst>
                  <a:path w="542" h="976">
                    <a:moveTo>
                      <a:pt x="538" y="404"/>
                    </a:moveTo>
                    <a:lnTo>
                      <a:pt x="304" y="0"/>
                    </a:lnTo>
                    <a:lnTo>
                      <a:pt x="0" y="976"/>
                    </a:lnTo>
                    <a:lnTo>
                      <a:pt x="208" y="976"/>
                    </a:lnTo>
                    <a:lnTo>
                      <a:pt x="208" y="976"/>
                    </a:lnTo>
                    <a:lnTo>
                      <a:pt x="216" y="974"/>
                    </a:lnTo>
                    <a:lnTo>
                      <a:pt x="224" y="970"/>
                    </a:lnTo>
                    <a:lnTo>
                      <a:pt x="232" y="964"/>
                    </a:lnTo>
                    <a:lnTo>
                      <a:pt x="238" y="958"/>
                    </a:lnTo>
                    <a:lnTo>
                      <a:pt x="538" y="438"/>
                    </a:lnTo>
                    <a:lnTo>
                      <a:pt x="538" y="438"/>
                    </a:lnTo>
                    <a:lnTo>
                      <a:pt x="540" y="430"/>
                    </a:lnTo>
                    <a:lnTo>
                      <a:pt x="542" y="420"/>
                    </a:lnTo>
                    <a:lnTo>
                      <a:pt x="540" y="412"/>
                    </a:lnTo>
                    <a:lnTo>
                      <a:pt x="538" y="404"/>
                    </a:lnTo>
                    <a:lnTo>
                      <a:pt x="538" y="40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44000"/>
                    </a:schemeClr>
                  </a:gs>
                  <a:gs pos="12000">
                    <a:schemeClr val="accent1">
                      <a:lumMod val="60000"/>
                      <a:lumOff val="40000"/>
                      <a:alpha val="34000"/>
                    </a:schemeClr>
                  </a:gs>
                  <a:gs pos="88000">
                    <a:schemeClr val="accent1">
                      <a:lumMod val="20000"/>
                      <a:lumOff val="80000"/>
                      <a:alpha val="32000"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3" name="그룹 32"/>
            <p:cNvGrpSpPr/>
            <p:nvPr userDrawn="1"/>
          </p:nvGrpSpPr>
          <p:grpSpPr>
            <a:xfrm>
              <a:off x="2273288" y="3541712"/>
              <a:ext cx="2095500" cy="1844675"/>
              <a:chOff x="-1155736" y="3452813"/>
              <a:chExt cx="2095500" cy="1844675"/>
            </a:xfrm>
          </p:grpSpPr>
          <p:sp>
            <p:nvSpPr>
              <p:cNvPr id="58" name="Freeform 104"/>
              <p:cNvSpPr>
                <a:spLocks/>
              </p:cNvSpPr>
              <p:nvPr userDrawn="1"/>
            </p:nvSpPr>
            <p:spPr bwMode="auto">
              <a:xfrm>
                <a:off x="-1155736" y="3452813"/>
                <a:ext cx="2095500" cy="1844675"/>
              </a:xfrm>
              <a:custGeom>
                <a:avLst/>
                <a:gdLst/>
                <a:ahLst/>
                <a:cxnLst>
                  <a:cxn ang="0">
                    <a:pos x="360" y="1162"/>
                  </a:cxn>
                  <a:cxn ang="0">
                    <a:pos x="360" y="1162"/>
                  </a:cxn>
                  <a:cxn ang="0">
                    <a:pos x="346" y="1160"/>
                  </a:cxn>
                  <a:cxn ang="0">
                    <a:pos x="330" y="1152"/>
                  </a:cxn>
                  <a:cxn ang="0">
                    <a:pos x="316" y="1142"/>
                  </a:cxn>
                  <a:cxn ang="0">
                    <a:pos x="306" y="1130"/>
                  </a:cxn>
                  <a:cxn ang="0">
                    <a:pos x="8" y="612"/>
                  </a:cxn>
                  <a:cxn ang="0">
                    <a:pos x="8" y="612"/>
                  </a:cxn>
                  <a:cxn ang="0">
                    <a:pos x="2" y="598"/>
                  </a:cxn>
                  <a:cxn ang="0">
                    <a:pos x="0" y="580"/>
                  </a:cxn>
                  <a:cxn ang="0">
                    <a:pos x="2" y="564"/>
                  </a:cxn>
                  <a:cxn ang="0">
                    <a:pos x="8" y="550"/>
                  </a:cxn>
                  <a:cxn ang="0">
                    <a:pos x="306" y="32"/>
                  </a:cxn>
                  <a:cxn ang="0">
                    <a:pos x="306" y="32"/>
                  </a:cxn>
                  <a:cxn ang="0">
                    <a:pos x="316" y="18"/>
                  </a:cxn>
                  <a:cxn ang="0">
                    <a:pos x="330" y="10"/>
                  </a:cxn>
                  <a:cxn ang="0">
                    <a:pos x="346" y="2"/>
                  </a:cxn>
                  <a:cxn ang="0">
                    <a:pos x="360" y="0"/>
                  </a:cxn>
                  <a:cxn ang="0">
                    <a:pos x="960" y="0"/>
                  </a:cxn>
                  <a:cxn ang="0">
                    <a:pos x="960" y="0"/>
                  </a:cxn>
                  <a:cxn ang="0">
                    <a:pos x="974" y="2"/>
                  </a:cxn>
                  <a:cxn ang="0">
                    <a:pos x="990" y="10"/>
                  </a:cxn>
                  <a:cxn ang="0">
                    <a:pos x="1004" y="18"/>
                  </a:cxn>
                  <a:cxn ang="0">
                    <a:pos x="1014" y="32"/>
                  </a:cxn>
                  <a:cxn ang="0">
                    <a:pos x="1312" y="550"/>
                  </a:cxn>
                  <a:cxn ang="0">
                    <a:pos x="1312" y="550"/>
                  </a:cxn>
                  <a:cxn ang="0">
                    <a:pos x="1318" y="564"/>
                  </a:cxn>
                  <a:cxn ang="0">
                    <a:pos x="1320" y="580"/>
                  </a:cxn>
                  <a:cxn ang="0">
                    <a:pos x="1318" y="598"/>
                  </a:cxn>
                  <a:cxn ang="0">
                    <a:pos x="1312" y="612"/>
                  </a:cxn>
                  <a:cxn ang="0">
                    <a:pos x="1014" y="1130"/>
                  </a:cxn>
                  <a:cxn ang="0">
                    <a:pos x="1014" y="1130"/>
                  </a:cxn>
                  <a:cxn ang="0">
                    <a:pos x="1004" y="1142"/>
                  </a:cxn>
                  <a:cxn ang="0">
                    <a:pos x="990" y="1152"/>
                  </a:cxn>
                  <a:cxn ang="0">
                    <a:pos x="974" y="1160"/>
                  </a:cxn>
                  <a:cxn ang="0">
                    <a:pos x="960" y="1162"/>
                  </a:cxn>
                  <a:cxn ang="0">
                    <a:pos x="360" y="1162"/>
                  </a:cxn>
                </a:cxnLst>
                <a:rect l="0" t="0" r="r" b="b"/>
                <a:pathLst>
                  <a:path w="1320" h="1162">
                    <a:moveTo>
                      <a:pt x="360" y="1162"/>
                    </a:moveTo>
                    <a:lnTo>
                      <a:pt x="360" y="1162"/>
                    </a:lnTo>
                    <a:lnTo>
                      <a:pt x="346" y="1160"/>
                    </a:lnTo>
                    <a:lnTo>
                      <a:pt x="330" y="1152"/>
                    </a:lnTo>
                    <a:lnTo>
                      <a:pt x="316" y="1142"/>
                    </a:lnTo>
                    <a:lnTo>
                      <a:pt x="306" y="1130"/>
                    </a:lnTo>
                    <a:lnTo>
                      <a:pt x="8" y="612"/>
                    </a:lnTo>
                    <a:lnTo>
                      <a:pt x="8" y="612"/>
                    </a:lnTo>
                    <a:lnTo>
                      <a:pt x="2" y="598"/>
                    </a:lnTo>
                    <a:lnTo>
                      <a:pt x="0" y="580"/>
                    </a:lnTo>
                    <a:lnTo>
                      <a:pt x="2" y="564"/>
                    </a:lnTo>
                    <a:lnTo>
                      <a:pt x="8" y="550"/>
                    </a:lnTo>
                    <a:lnTo>
                      <a:pt x="306" y="32"/>
                    </a:lnTo>
                    <a:lnTo>
                      <a:pt x="306" y="32"/>
                    </a:lnTo>
                    <a:lnTo>
                      <a:pt x="316" y="18"/>
                    </a:lnTo>
                    <a:lnTo>
                      <a:pt x="330" y="10"/>
                    </a:lnTo>
                    <a:lnTo>
                      <a:pt x="346" y="2"/>
                    </a:lnTo>
                    <a:lnTo>
                      <a:pt x="360" y="0"/>
                    </a:lnTo>
                    <a:lnTo>
                      <a:pt x="960" y="0"/>
                    </a:lnTo>
                    <a:lnTo>
                      <a:pt x="960" y="0"/>
                    </a:lnTo>
                    <a:lnTo>
                      <a:pt x="974" y="2"/>
                    </a:lnTo>
                    <a:lnTo>
                      <a:pt x="990" y="10"/>
                    </a:lnTo>
                    <a:lnTo>
                      <a:pt x="1004" y="18"/>
                    </a:lnTo>
                    <a:lnTo>
                      <a:pt x="1014" y="32"/>
                    </a:lnTo>
                    <a:lnTo>
                      <a:pt x="1312" y="550"/>
                    </a:lnTo>
                    <a:lnTo>
                      <a:pt x="1312" y="550"/>
                    </a:lnTo>
                    <a:lnTo>
                      <a:pt x="1318" y="564"/>
                    </a:lnTo>
                    <a:lnTo>
                      <a:pt x="1320" y="580"/>
                    </a:lnTo>
                    <a:lnTo>
                      <a:pt x="1318" y="598"/>
                    </a:lnTo>
                    <a:lnTo>
                      <a:pt x="1312" y="612"/>
                    </a:lnTo>
                    <a:lnTo>
                      <a:pt x="1014" y="1130"/>
                    </a:lnTo>
                    <a:lnTo>
                      <a:pt x="1014" y="1130"/>
                    </a:lnTo>
                    <a:lnTo>
                      <a:pt x="1004" y="1142"/>
                    </a:lnTo>
                    <a:lnTo>
                      <a:pt x="990" y="1152"/>
                    </a:lnTo>
                    <a:lnTo>
                      <a:pt x="974" y="1160"/>
                    </a:lnTo>
                    <a:lnTo>
                      <a:pt x="960" y="1162"/>
                    </a:lnTo>
                    <a:lnTo>
                      <a:pt x="360" y="116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27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9" name="Freeform 121"/>
              <p:cNvSpPr>
                <a:spLocks/>
              </p:cNvSpPr>
              <p:nvPr userDrawn="1"/>
            </p:nvSpPr>
            <p:spPr bwMode="auto">
              <a:xfrm>
                <a:off x="-571536" y="3500438"/>
                <a:ext cx="1463675" cy="1431925"/>
              </a:xfrm>
              <a:custGeom>
                <a:avLst/>
                <a:gdLst/>
                <a:ahLst/>
                <a:cxnLst>
                  <a:cxn ang="0">
                    <a:pos x="592" y="0"/>
                  </a:cxn>
                  <a:cxn ang="0">
                    <a:pos x="592" y="0"/>
                  </a:cxn>
                  <a:cxn ang="0">
                    <a:pos x="592" y="0"/>
                  </a:cxn>
                  <a:cxn ang="0">
                    <a:pos x="0" y="0"/>
                  </a:cxn>
                  <a:cxn ang="0">
                    <a:pos x="724" y="902"/>
                  </a:cxn>
                  <a:cxn ang="0">
                    <a:pos x="918" y="566"/>
                  </a:cxn>
                  <a:cxn ang="0">
                    <a:pos x="918" y="566"/>
                  </a:cxn>
                  <a:cxn ang="0">
                    <a:pos x="918" y="566"/>
                  </a:cxn>
                  <a:cxn ang="0">
                    <a:pos x="920" y="560"/>
                  </a:cxn>
                  <a:cxn ang="0">
                    <a:pos x="922" y="550"/>
                  </a:cxn>
                  <a:cxn ang="0">
                    <a:pos x="922" y="550"/>
                  </a:cxn>
                  <a:cxn ang="0">
                    <a:pos x="920" y="542"/>
                  </a:cxn>
                  <a:cxn ang="0">
                    <a:pos x="918" y="536"/>
                  </a:cxn>
                  <a:cxn ang="0">
                    <a:pos x="918" y="536"/>
                  </a:cxn>
                  <a:cxn ang="0">
                    <a:pos x="618" y="16"/>
                  </a:cxn>
                  <a:cxn ang="0">
                    <a:pos x="618" y="16"/>
                  </a:cxn>
                  <a:cxn ang="0">
                    <a:pos x="614" y="12"/>
                  </a:cxn>
                  <a:cxn ang="0">
                    <a:pos x="606" y="6"/>
                  </a:cxn>
                  <a:cxn ang="0">
                    <a:pos x="606" y="6"/>
                  </a:cxn>
                  <a:cxn ang="0">
                    <a:pos x="598" y="2"/>
                  </a:cxn>
                  <a:cxn ang="0">
                    <a:pos x="592" y="0"/>
                  </a:cxn>
                </a:cxnLst>
                <a:rect l="0" t="0" r="r" b="b"/>
                <a:pathLst>
                  <a:path w="922" h="902">
                    <a:moveTo>
                      <a:pt x="592" y="0"/>
                    </a:moveTo>
                    <a:lnTo>
                      <a:pt x="592" y="0"/>
                    </a:lnTo>
                    <a:lnTo>
                      <a:pt x="592" y="0"/>
                    </a:lnTo>
                    <a:lnTo>
                      <a:pt x="0" y="0"/>
                    </a:lnTo>
                    <a:lnTo>
                      <a:pt x="724" y="902"/>
                    </a:lnTo>
                    <a:lnTo>
                      <a:pt x="918" y="566"/>
                    </a:lnTo>
                    <a:lnTo>
                      <a:pt x="918" y="566"/>
                    </a:lnTo>
                    <a:lnTo>
                      <a:pt x="918" y="566"/>
                    </a:lnTo>
                    <a:lnTo>
                      <a:pt x="920" y="560"/>
                    </a:lnTo>
                    <a:lnTo>
                      <a:pt x="922" y="550"/>
                    </a:lnTo>
                    <a:lnTo>
                      <a:pt x="922" y="550"/>
                    </a:lnTo>
                    <a:lnTo>
                      <a:pt x="920" y="542"/>
                    </a:lnTo>
                    <a:lnTo>
                      <a:pt x="918" y="536"/>
                    </a:lnTo>
                    <a:lnTo>
                      <a:pt x="918" y="536"/>
                    </a:lnTo>
                    <a:lnTo>
                      <a:pt x="618" y="16"/>
                    </a:lnTo>
                    <a:lnTo>
                      <a:pt x="618" y="16"/>
                    </a:lnTo>
                    <a:lnTo>
                      <a:pt x="614" y="12"/>
                    </a:lnTo>
                    <a:lnTo>
                      <a:pt x="606" y="6"/>
                    </a:lnTo>
                    <a:lnTo>
                      <a:pt x="606" y="6"/>
                    </a:lnTo>
                    <a:lnTo>
                      <a:pt x="598" y="2"/>
                    </a:lnTo>
                    <a:lnTo>
                      <a:pt x="592" y="0"/>
                    </a:lnTo>
                    <a:close/>
                  </a:path>
                </a:pathLst>
              </a:custGeom>
              <a:gradFill flip="none" rotWithShape="1">
                <a:gsLst>
                  <a:gs pos="1000">
                    <a:schemeClr val="tx1">
                      <a:lumMod val="95000"/>
                      <a:lumOff val="5000"/>
                      <a:alpha val="88000"/>
                    </a:schemeClr>
                  </a:gs>
                  <a:gs pos="100000">
                    <a:schemeClr val="tx1">
                      <a:lumMod val="65000"/>
                      <a:lumOff val="35000"/>
                      <a:alpha val="51000"/>
                    </a:schemeClr>
                  </a:gs>
                </a:gsLst>
                <a:lin ang="27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0" name="Freeform 127"/>
              <p:cNvSpPr>
                <a:spLocks/>
              </p:cNvSpPr>
              <p:nvPr userDrawn="1"/>
            </p:nvSpPr>
            <p:spPr bwMode="auto">
              <a:xfrm>
                <a:off x="-769763" y="3610186"/>
                <a:ext cx="787400" cy="1619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0" y="866"/>
                  </a:cxn>
                  <a:cxn ang="0">
                    <a:pos x="80" y="1006"/>
                  </a:cxn>
                  <a:cxn ang="0">
                    <a:pos x="80" y="1006"/>
                  </a:cxn>
                  <a:cxn ang="0">
                    <a:pos x="84" y="1010"/>
                  </a:cxn>
                  <a:cxn ang="0">
                    <a:pos x="92" y="1016"/>
                  </a:cxn>
                  <a:cxn ang="0">
                    <a:pos x="92" y="1016"/>
                  </a:cxn>
                  <a:cxn ang="0">
                    <a:pos x="100" y="1020"/>
                  </a:cxn>
                  <a:cxn ang="0">
                    <a:pos x="106" y="1020"/>
                  </a:cxn>
                  <a:cxn ang="0">
                    <a:pos x="106" y="1020"/>
                  </a:cxn>
                  <a:cxn ang="0">
                    <a:pos x="106" y="1020"/>
                  </a:cxn>
                  <a:cxn ang="0">
                    <a:pos x="496" y="1020"/>
                  </a:cxn>
                  <a:cxn ang="0">
                    <a:pos x="100" y="0"/>
                  </a:cxn>
                </a:cxnLst>
                <a:rect l="0" t="0" r="r" b="b"/>
                <a:pathLst>
                  <a:path w="496" h="1020">
                    <a:moveTo>
                      <a:pt x="100" y="0"/>
                    </a:moveTo>
                    <a:lnTo>
                      <a:pt x="0" y="866"/>
                    </a:lnTo>
                    <a:lnTo>
                      <a:pt x="80" y="1006"/>
                    </a:lnTo>
                    <a:lnTo>
                      <a:pt x="80" y="1006"/>
                    </a:lnTo>
                    <a:lnTo>
                      <a:pt x="84" y="1010"/>
                    </a:lnTo>
                    <a:lnTo>
                      <a:pt x="92" y="1016"/>
                    </a:lnTo>
                    <a:lnTo>
                      <a:pt x="92" y="1016"/>
                    </a:lnTo>
                    <a:lnTo>
                      <a:pt x="100" y="1020"/>
                    </a:lnTo>
                    <a:lnTo>
                      <a:pt x="106" y="1020"/>
                    </a:lnTo>
                    <a:lnTo>
                      <a:pt x="106" y="1020"/>
                    </a:lnTo>
                    <a:lnTo>
                      <a:pt x="106" y="1020"/>
                    </a:lnTo>
                    <a:lnTo>
                      <a:pt x="496" y="1020"/>
                    </a:lnTo>
                    <a:lnTo>
                      <a:pt x="10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95000"/>
                      <a:lumOff val="5000"/>
                      <a:alpha val="86000"/>
                    </a:schemeClr>
                  </a:gs>
                  <a:gs pos="100000">
                    <a:schemeClr val="tx1">
                      <a:lumMod val="65000"/>
                      <a:lumOff val="35000"/>
                      <a:alpha val="20000"/>
                    </a:schemeClr>
                  </a:gs>
                </a:gsLst>
                <a:lin ang="27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Freeform 129"/>
              <p:cNvSpPr>
                <a:spLocks/>
              </p:cNvSpPr>
              <p:nvPr userDrawn="1"/>
            </p:nvSpPr>
            <p:spPr bwMode="auto">
              <a:xfrm>
                <a:off x="-1108111" y="3532188"/>
                <a:ext cx="504825" cy="1450975"/>
              </a:xfrm>
              <a:custGeom>
                <a:avLst/>
                <a:gdLst/>
                <a:ahLst/>
                <a:cxnLst>
                  <a:cxn ang="0">
                    <a:pos x="302" y="0"/>
                  </a:cxn>
                  <a:cxn ang="0">
                    <a:pos x="4" y="516"/>
                  </a:cxn>
                  <a:cxn ang="0">
                    <a:pos x="4" y="516"/>
                  </a:cxn>
                  <a:cxn ang="0">
                    <a:pos x="4" y="516"/>
                  </a:cxn>
                  <a:cxn ang="0">
                    <a:pos x="2" y="522"/>
                  </a:cxn>
                  <a:cxn ang="0">
                    <a:pos x="0" y="530"/>
                  </a:cxn>
                  <a:cxn ang="0">
                    <a:pos x="0" y="530"/>
                  </a:cxn>
                  <a:cxn ang="0">
                    <a:pos x="0" y="530"/>
                  </a:cxn>
                  <a:cxn ang="0">
                    <a:pos x="0" y="530"/>
                  </a:cxn>
                  <a:cxn ang="0">
                    <a:pos x="0" y="530"/>
                  </a:cxn>
                  <a:cxn ang="0">
                    <a:pos x="0" y="530"/>
                  </a:cxn>
                  <a:cxn ang="0">
                    <a:pos x="0" y="532"/>
                  </a:cxn>
                  <a:cxn ang="0">
                    <a:pos x="0" y="532"/>
                  </a:cxn>
                  <a:cxn ang="0">
                    <a:pos x="2" y="540"/>
                  </a:cxn>
                  <a:cxn ang="0">
                    <a:pos x="4" y="546"/>
                  </a:cxn>
                  <a:cxn ang="0">
                    <a:pos x="4" y="546"/>
                  </a:cxn>
                  <a:cxn ang="0">
                    <a:pos x="4" y="548"/>
                  </a:cxn>
                  <a:cxn ang="0">
                    <a:pos x="216" y="914"/>
                  </a:cxn>
                  <a:cxn ang="0">
                    <a:pos x="318" y="44"/>
                  </a:cxn>
                  <a:cxn ang="0">
                    <a:pos x="302" y="0"/>
                  </a:cxn>
                </a:cxnLst>
                <a:rect l="0" t="0" r="r" b="b"/>
                <a:pathLst>
                  <a:path w="318" h="914">
                    <a:moveTo>
                      <a:pt x="302" y="0"/>
                    </a:moveTo>
                    <a:lnTo>
                      <a:pt x="4" y="516"/>
                    </a:lnTo>
                    <a:lnTo>
                      <a:pt x="4" y="516"/>
                    </a:lnTo>
                    <a:lnTo>
                      <a:pt x="4" y="516"/>
                    </a:lnTo>
                    <a:lnTo>
                      <a:pt x="2" y="522"/>
                    </a:lnTo>
                    <a:lnTo>
                      <a:pt x="0" y="530"/>
                    </a:lnTo>
                    <a:lnTo>
                      <a:pt x="0" y="530"/>
                    </a:lnTo>
                    <a:lnTo>
                      <a:pt x="0" y="530"/>
                    </a:lnTo>
                    <a:lnTo>
                      <a:pt x="0" y="530"/>
                    </a:lnTo>
                    <a:lnTo>
                      <a:pt x="0" y="530"/>
                    </a:lnTo>
                    <a:lnTo>
                      <a:pt x="0" y="530"/>
                    </a:lnTo>
                    <a:lnTo>
                      <a:pt x="0" y="532"/>
                    </a:lnTo>
                    <a:lnTo>
                      <a:pt x="0" y="532"/>
                    </a:lnTo>
                    <a:lnTo>
                      <a:pt x="2" y="540"/>
                    </a:lnTo>
                    <a:lnTo>
                      <a:pt x="4" y="546"/>
                    </a:lnTo>
                    <a:lnTo>
                      <a:pt x="4" y="546"/>
                    </a:lnTo>
                    <a:lnTo>
                      <a:pt x="4" y="548"/>
                    </a:lnTo>
                    <a:lnTo>
                      <a:pt x="216" y="914"/>
                    </a:lnTo>
                    <a:lnTo>
                      <a:pt x="318" y="44"/>
                    </a:lnTo>
                    <a:lnTo>
                      <a:pt x="302" y="0"/>
                    </a:lnTo>
                    <a:close/>
                  </a:path>
                </a:pathLst>
              </a:custGeom>
              <a:solidFill>
                <a:schemeClr val="tx1">
                  <a:alpha val="6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4" name="그룹 37"/>
            <p:cNvGrpSpPr/>
            <p:nvPr userDrawn="1"/>
          </p:nvGrpSpPr>
          <p:grpSpPr>
            <a:xfrm>
              <a:off x="682613" y="2617787"/>
              <a:ext cx="2095500" cy="1844675"/>
              <a:chOff x="-2746411" y="2528888"/>
              <a:chExt cx="2095500" cy="1844675"/>
            </a:xfrm>
          </p:grpSpPr>
          <p:sp>
            <p:nvSpPr>
              <p:cNvPr id="55" name="Freeform 102"/>
              <p:cNvSpPr>
                <a:spLocks noEditPoints="1"/>
              </p:cNvSpPr>
              <p:nvPr userDrawn="1"/>
            </p:nvSpPr>
            <p:spPr bwMode="auto">
              <a:xfrm>
                <a:off x="-2746411" y="2528888"/>
                <a:ext cx="2095500" cy="1844675"/>
              </a:xfrm>
              <a:custGeom>
                <a:avLst/>
                <a:gdLst/>
                <a:ahLst/>
                <a:cxnLst>
                  <a:cxn ang="0">
                    <a:pos x="1312" y="550"/>
                  </a:cxn>
                  <a:cxn ang="0">
                    <a:pos x="1014" y="32"/>
                  </a:cxn>
                  <a:cxn ang="0">
                    <a:pos x="1014" y="32"/>
                  </a:cxn>
                  <a:cxn ang="0">
                    <a:pos x="1004" y="20"/>
                  </a:cxn>
                  <a:cxn ang="0">
                    <a:pos x="990" y="10"/>
                  </a:cxn>
                  <a:cxn ang="0">
                    <a:pos x="974" y="4"/>
                  </a:cxn>
                  <a:cxn ang="0">
                    <a:pos x="960" y="0"/>
                  </a:cxn>
                  <a:cxn ang="0">
                    <a:pos x="360" y="0"/>
                  </a:cxn>
                  <a:cxn ang="0">
                    <a:pos x="360" y="0"/>
                  </a:cxn>
                  <a:cxn ang="0">
                    <a:pos x="346" y="4"/>
                  </a:cxn>
                  <a:cxn ang="0">
                    <a:pos x="330" y="10"/>
                  </a:cxn>
                  <a:cxn ang="0">
                    <a:pos x="316" y="20"/>
                  </a:cxn>
                  <a:cxn ang="0">
                    <a:pos x="306" y="32"/>
                  </a:cxn>
                  <a:cxn ang="0">
                    <a:pos x="8" y="550"/>
                  </a:cxn>
                  <a:cxn ang="0">
                    <a:pos x="8" y="550"/>
                  </a:cxn>
                  <a:cxn ang="0">
                    <a:pos x="2" y="566"/>
                  </a:cxn>
                  <a:cxn ang="0">
                    <a:pos x="0" y="582"/>
                  </a:cxn>
                  <a:cxn ang="0">
                    <a:pos x="2" y="598"/>
                  </a:cxn>
                  <a:cxn ang="0">
                    <a:pos x="8" y="614"/>
                  </a:cxn>
                  <a:cxn ang="0">
                    <a:pos x="306" y="1132"/>
                  </a:cxn>
                  <a:cxn ang="0">
                    <a:pos x="306" y="1132"/>
                  </a:cxn>
                  <a:cxn ang="0">
                    <a:pos x="316" y="1144"/>
                  </a:cxn>
                  <a:cxn ang="0">
                    <a:pos x="330" y="1154"/>
                  </a:cxn>
                  <a:cxn ang="0">
                    <a:pos x="346" y="1160"/>
                  </a:cxn>
                  <a:cxn ang="0">
                    <a:pos x="360" y="1162"/>
                  </a:cxn>
                  <a:cxn ang="0">
                    <a:pos x="960" y="1162"/>
                  </a:cxn>
                  <a:cxn ang="0">
                    <a:pos x="960" y="1162"/>
                  </a:cxn>
                  <a:cxn ang="0">
                    <a:pos x="974" y="1160"/>
                  </a:cxn>
                  <a:cxn ang="0">
                    <a:pos x="990" y="1154"/>
                  </a:cxn>
                  <a:cxn ang="0">
                    <a:pos x="1004" y="1144"/>
                  </a:cxn>
                  <a:cxn ang="0">
                    <a:pos x="1014" y="1132"/>
                  </a:cxn>
                  <a:cxn ang="0">
                    <a:pos x="1312" y="614"/>
                  </a:cxn>
                  <a:cxn ang="0">
                    <a:pos x="1312" y="614"/>
                  </a:cxn>
                  <a:cxn ang="0">
                    <a:pos x="1318" y="598"/>
                  </a:cxn>
                  <a:cxn ang="0">
                    <a:pos x="1320" y="582"/>
                  </a:cxn>
                  <a:cxn ang="0">
                    <a:pos x="1318" y="566"/>
                  </a:cxn>
                  <a:cxn ang="0">
                    <a:pos x="1312" y="550"/>
                  </a:cxn>
                  <a:cxn ang="0">
                    <a:pos x="1312" y="550"/>
                  </a:cxn>
                  <a:cxn ang="0">
                    <a:pos x="840" y="894"/>
                  </a:cxn>
                  <a:cxn ang="0">
                    <a:pos x="480" y="894"/>
                  </a:cxn>
                  <a:cxn ang="0">
                    <a:pos x="300" y="582"/>
                  </a:cxn>
                  <a:cxn ang="0">
                    <a:pos x="480" y="270"/>
                  </a:cxn>
                  <a:cxn ang="0">
                    <a:pos x="840" y="270"/>
                  </a:cxn>
                  <a:cxn ang="0">
                    <a:pos x="1020" y="582"/>
                  </a:cxn>
                  <a:cxn ang="0">
                    <a:pos x="840" y="894"/>
                  </a:cxn>
                </a:cxnLst>
                <a:rect l="0" t="0" r="r" b="b"/>
                <a:pathLst>
                  <a:path w="1320" h="1162">
                    <a:moveTo>
                      <a:pt x="1312" y="550"/>
                    </a:moveTo>
                    <a:lnTo>
                      <a:pt x="1014" y="32"/>
                    </a:lnTo>
                    <a:lnTo>
                      <a:pt x="1014" y="32"/>
                    </a:lnTo>
                    <a:lnTo>
                      <a:pt x="1004" y="20"/>
                    </a:lnTo>
                    <a:lnTo>
                      <a:pt x="990" y="10"/>
                    </a:lnTo>
                    <a:lnTo>
                      <a:pt x="974" y="4"/>
                    </a:lnTo>
                    <a:lnTo>
                      <a:pt x="960" y="0"/>
                    </a:lnTo>
                    <a:lnTo>
                      <a:pt x="360" y="0"/>
                    </a:lnTo>
                    <a:lnTo>
                      <a:pt x="360" y="0"/>
                    </a:lnTo>
                    <a:lnTo>
                      <a:pt x="346" y="4"/>
                    </a:lnTo>
                    <a:lnTo>
                      <a:pt x="330" y="10"/>
                    </a:lnTo>
                    <a:lnTo>
                      <a:pt x="316" y="20"/>
                    </a:lnTo>
                    <a:lnTo>
                      <a:pt x="306" y="32"/>
                    </a:lnTo>
                    <a:lnTo>
                      <a:pt x="8" y="550"/>
                    </a:lnTo>
                    <a:lnTo>
                      <a:pt x="8" y="550"/>
                    </a:lnTo>
                    <a:lnTo>
                      <a:pt x="2" y="566"/>
                    </a:lnTo>
                    <a:lnTo>
                      <a:pt x="0" y="582"/>
                    </a:lnTo>
                    <a:lnTo>
                      <a:pt x="2" y="598"/>
                    </a:lnTo>
                    <a:lnTo>
                      <a:pt x="8" y="614"/>
                    </a:lnTo>
                    <a:lnTo>
                      <a:pt x="306" y="1132"/>
                    </a:lnTo>
                    <a:lnTo>
                      <a:pt x="306" y="1132"/>
                    </a:lnTo>
                    <a:lnTo>
                      <a:pt x="316" y="1144"/>
                    </a:lnTo>
                    <a:lnTo>
                      <a:pt x="330" y="1154"/>
                    </a:lnTo>
                    <a:lnTo>
                      <a:pt x="346" y="1160"/>
                    </a:lnTo>
                    <a:lnTo>
                      <a:pt x="360" y="1162"/>
                    </a:lnTo>
                    <a:lnTo>
                      <a:pt x="960" y="1162"/>
                    </a:lnTo>
                    <a:lnTo>
                      <a:pt x="960" y="1162"/>
                    </a:lnTo>
                    <a:lnTo>
                      <a:pt x="974" y="1160"/>
                    </a:lnTo>
                    <a:lnTo>
                      <a:pt x="990" y="1154"/>
                    </a:lnTo>
                    <a:lnTo>
                      <a:pt x="1004" y="1144"/>
                    </a:lnTo>
                    <a:lnTo>
                      <a:pt x="1014" y="1132"/>
                    </a:lnTo>
                    <a:lnTo>
                      <a:pt x="1312" y="614"/>
                    </a:lnTo>
                    <a:lnTo>
                      <a:pt x="1312" y="614"/>
                    </a:lnTo>
                    <a:lnTo>
                      <a:pt x="1318" y="598"/>
                    </a:lnTo>
                    <a:lnTo>
                      <a:pt x="1320" y="582"/>
                    </a:lnTo>
                    <a:lnTo>
                      <a:pt x="1318" y="566"/>
                    </a:lnTo>
                    <a:lnTo>
                      <a:pt x="1312" y="550"/>
                    </a:lnTo>
                    <a:lnTo>
                      <a:pt x="1312" y="550"/>
                    </a:lnTo>
                    <a:close/>
                    <a:moveTo>
                      <a:pt x="840" y="894"/>
                    </a:moveTo>
                    <a:lnTo>
                      <a:pt x="480" y="894"/>
                    </a:lnTo>
                    <a:lnTo>
                      <a:pt x="300" y="582"/>
                    </a:lnTo>
                    <a:lnTo>
                      <a:pt x="480" y="270"/>
                    </a:lnTo>
                    <a:lnTo>
                      <a:pt x="840" y="270"/>
                    </a:lnTo>
                    <a:lnTo>
                      <a:pt x="1020" y="582"/>
                    </a:lnTo>
                    <a:lnTo>
                      <a:pt x="840" y="89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35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6" name="Freeform 152"/>
              <p:cNvSpPr>
                <a:spLocks/>
              </p:cNvSpPr>
              <p:nvPr userDrawn="1"/>
            </p:nvSpPr>
            <p:spPr bwMode="auto">
              <a:xfrm>
                <a:off x="-1387511" y="2573338"/>
                <a:ext cx="695325" cy="1758950"/>
              </a:xfrm>
              <a:custGeom>
                <a:avLst/>
                <a:gdLst/>
                <a:ahLst/>
                <a:cxnLst>
                  <a:cxn ang="0">
                    <a:pos x="434" y="536"/>
                  </a:cxn>
                  <a:cxn ang="0">
                    <a:pos x="134" y="18"/>
                  </a:cxn>
                  <a:cxn ang="0">
                    <a:pos x="134" y="18"/>
                  </a:cxn>
                  <a:cxn ang="0">
                    <a:pos x="128" y="12"/>
                  </a:cxn>
                  <a:cxn ang="0">
                    <a:pos x="120" y="6"/>
                  </a:cxn>
                  <a:cxn ang="0">
                    <a:pos x="112" y="2"/>
                  </a:cxn>
                  <a:cxn ang="0">
                    <a:pos x="104" y="0"/>
                  </a:cxn>
                  <a:cxn ang="0">
                    <a:pos x="0" y="0"/>
                  </a:cxn>
                  <a:cxn ang="0">
                    <a:pos x="0" y="218"/>
                  </a:cxn>
                  <a:cxn ang="0">
                    <a:pos x="196" y="554"/>
                  </a:cxn>
                  <a:cxn ang="0">
                    <a:pos x="4" y="884"/>
                  </a:cxn>
                  <a:cxn ang="0">
                    <a:pos x="6" y="1108"/>
                  </a:cxn>
                  <a:cxn ang="0">
                    <a:pos x="104" y="1108"/>
                  </a:cxn>
                  <a:cxn ang="0">
                    <a:pos x="104" y="1108"/>
                  </a:cxn>
                  <a:cxn ang="0">
                    <a:pos x="112" y="1106"/>
                  </a:cxn>
                  <a:cxn ang="0">
                    <a:pos x="120" y="1102"/>
                  </a:cxn>
                  <a:cxn ang="0">
                    <a:pos x="128" y="1096"/>
                  </a:cxn>
                  <a:cxn ang="0">
                    <a:pos x="134" y="1090"/>
                  </a:cxn>
                  <a:cxn ang="0">
                    <a:pos x="434" y="572"/>
                  </a:cxn>
                  <a:cxn ang="0">
                    <a:pos x="434" y="572"/>
                  </a:cxn>
                  <a:cxn ang="0">
                    <a:pos x="436" y="564"/>
                  </a:cxn>
                  <a:cxn ang="0">
                    <a:pos x="438" y="554"/>
                  </a:cxn>
                  <a:cxn ang="0">
                    <a:pos x="436" y="544"/>
                  </a:cxn>
                  <a:cxn ang="0">
                    <a:pos x="434" y="536"/>
                  </a:cxn>
                  <a:cxn ang="0">
                    <a:pos x="434" y="536"/>
                  </a:cxn>
                </a:cxnLst>
                <a:rect l="0" t="0" r="r" b="b"/>
                <a:pathLst>
                  <a:path w="438" h="1108">
                    <a:moveTo>
                      <a:pt x="434" y="536"/>
                    </a:moveTo>
                    <a:lnTo>
                      <a:pt x="134" y="18"/>
                    </a:lnTo>
                    <a:lnTo>
                      <a:pt x="134" y="18"/>
                    </a:lnTo>
                    <a:lnTo>
                      <a:pt x="128" y="12"/>
                    </a:lnTo>
                    <a:lnTo>
                      <a:pt x="120" y="6"/>
                    </a:lnTo>
                    <a:lnTo>
                      <a:pt x="112" y="2"/>
                    </a:lnTo>
                    <a:lnTo>
                      <a:pt x="104" y="0"/>
                    </a:lnTo>
                    <a:lnTo>
                      <a:pt x="0" y="0"/>
                    </a:lnTo>
                    <a:lnTo>
                      <a:pt x="0" y="218"/>
                    </a:lnTo>
                    <a:lnTo>
                      <a:pt x="196" y="554"/>
                    </a:lnTo>
                    <a:lnTo>
                      <a:pt x="4" y="884"/>
                    </a:lnTo>
                    <a:lnTo>
                      <a:pt x="6" y="1108"/>
                    </a:lnTo>
                    <a:lnTo>
                      <a:pt x="104" y="1108"/>
                    </a:lnTo>
                    <a:lnTo>
                      <a:pt x="104" y="1108"/>
                    </a:lnTo>
                    <a:lnTo>
                      <a:pt x="112" y="1106"/>
                    </a:lnTo>
                    <a:lnTo>
                      <a:pt x="120" y="1102"/>
                    </a:lnTo>
                    <a:lnTo>
                      <a:pt x="128" y="1096"/>
                    </a:lnTo>
                    <a:lnTo>
                      <a:pt x="134" y="1090"/>
                    </a:lnTo>
                    <a:lnTo>
                      <a:pt x="434" y="572"/>
                    </a:lnTo>
                    <a:lnTo>
                      <a:pt x="434" y="572"/>
                    </a:lnTo>
                    <a:lnTo>
                      <a:pt x="436" y="564"/>
                    </a:lnTo>
                    <a:lnTo>
                      <a:pt x="438" y="554"/>
                    </a:lnTo>
                    <a:lnTo>
                      <a:pt x="436" y="544"/>
                    </a:lnTo>
                    <a:lnTo>
                      <a:pt x="434" y="536"/>
                    </a:lnTo>
                    <a:lnTo>
                      <a:pt x="434" y="53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50000"/>
                      <a:alpha val="79000"/>
                    </a:schemeClr>
                  </a:gs>
                  <a:gs pos="100000">
                    <a:schemeClr val="bg1">
                      <a:alpha val="48000"/>
                    </a:schemeClr>
                  </a:gs>
                </a:gsLst>
                <a:lin ang="135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7" name="Freeform 154"/>
              <p:cNvSpPr>
                <a:spLocks/>
              </p:cNvSpPr>
              <p:nvPr userDrawn="1"/>
            </p:nvSpPr>
            <p:spPr bwMode="auto">
              <a:xfrm>
                <a:off x="-2705136" y="2573338"/>
                <a:ext cx="1171575" cy="1263650"/>
              </a:xfrm>
              <a:custGeom>
                <a:avLst/>
                <a:gdLst/>
                <a:ahLst/>
                <a:cxnLst>
                  <a:cxn ang="0">
                    <a:pos x="242" y="554"/>
                  </a:cxn>
                  <a:cxn ang="0">
                    <a:pos x="438" y="216"/>
                  </a:cxn>
                  <a:cxn ang="0">
                    <a:pos x="574" y="216"/>
                  </a:cxn>
                  <a:cxn ang="0">
                    <a:pos x="738" y="0"/>
                  </a:cxn>
                  <a:cxn ang="0">
                    <a:pos x="334" y="0"/>
                  </a:cxn>
                  <a:cxn ang="0">
                    <a:pos x="334" y="0"/>
                  </a:cxn>
                  <a:cxn ang="0">
                    <a:pos x="326" y="2"/>
                  </a:cxn>
                  <a:cxn ang="0">
                    <a:pos x="318" y="6"/>
                  </a:cxn>
                  <a:cxn ang="0">
                    <a:pos x="310" y="12"/>
                  </a:cxn>
                  <a:cxn ang="0">
                    <a:pos x="304" y="18"/>
                  </a:cxn>
                  <a:cxn ang="0">
                    <a:pos x="4" y="536"/>
                  </a:cxn>
                  <a:cxn ang="0">
                    <a:pos x="4" y="536"/>
                  </a:cxn>
                  <a:cxn ang="0">
                    <a:pos x="2" y="544"/>
                  </a:cxn>
                  <a:cxn ang="0">
                    <a:pos x="0" y="554"/>
                  </a:cxn>
                  <a:cxn ang="0">
                    <a:pos x="2" y="564"/>
                  </a:cxn>
                  <a:cxn ang="0">
                    <a:pos x="4" y="572"/>
                  </a:cxn>
                  <a:cxn ang="0">
                    <a:pos x="134" y="796"/>
                  </a:cxn>
                  <a:cxn ang="0">
                    <a:pos x="276" y="610"/>
                  </a:cxn>
                  <a:cxn ang="0">
                    <a:pos x="242" y="554"/>
                  </a:cxn>
                </a:cxnLst>
                <a:rect l="0" t="0" r="r" b="b"/>
                <a:pathLst>
                  <a:path w="738" h="796">
                    <a:moveTo>
                      <a:pt x="242" y="554"/>
                    </a:moveTo>
                    <a:lnTo>
                      <a:pt x="438" y="216"/>
                    </a:lnTo>
                    <a:lnTo>
                      <a:pt x="574" y="216"/>
                    </a:lnTo>
                    <a:lnTo>
                      <a:pt x="738" y="0"/>
                    </a:lnTo>
                    <a:lnTo>
                      <a:pt x="334" y="0"/>
                    </a:lnTo>
                    <a:lnTo>
                      <a:pt x="334" y="0"/>
                    </a:lnTo>
                    <a:lnTo>
                      <a:pt x="326" y="2"/>
                    </a:lnTo>
                    <a:lnTo>
                      <a:pt x="318" y="6"/>
                    </a:lnTo>
                    <a:lnTo>
                      <a:pt x="310" y="12"/>
                    </a:lnTo>
                    <a:lnTo>
                      <a:pt x="304" y="18"/>
                    </a:lnTo>
                    <a:lnTo>
                      <a:pt x="4" y="536"/>
                    </a:lnTo>
                    <a:lnTo>
                      <a:pt x="4" y="536"/>
                    </a:lnTo>
                    <a:lnTo>
                      <a:pt x="2" y="544"/>
                    </a:lnTo>
                    <a:lnTo>
                      <a:pt x="0" y="554"/>
                    </a:lnTo>
                    <a:lnTo>
                      <a:pt x="2" y="564"/>
                    </a:lnTo>
                    <a:lnTo>
                      <a:pt x="4" y="572"/>
                    </a:lnTo>
                    <a:lnTo>
                      <a:pt x="134" y="796"/>
                    </a:lnTo>
                    <a:lnTo>
                      <a:pt x="276" y="610"/>
                    </a:lnTo>
                    <a:lnTo>
                      <a:pt x="242" y="55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alpha val="13000"/>
                    </a:schemeClr>
                  </a:gs>
                  <a:gs pos="100000">
                    <a:schemeClr val="bg1">
                      <a:alpha val="68000"/>
                    </a:schemeClr>
                  </a:gs>
                </a:gsLst>
                <a:lin ang="135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5286380" y="3342342"/>
            <a:ext cx="2355993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>
              <a:lnSpc>
                <a:spcPct val="130000"/>
              </a:lnSpc>
              <a:buFont typeface="Arial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5" name="텍스트 개체 틀 53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5286380" y="2593627"/>
            <a:ext cx="3429024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57" name="그룹 56"/>
          <p:cNvGrpSpPr/>
          <p:nvPr userDrawn="1"/>
        </p:nvGrpSpPr>
        <p:grpSpPr>
          <a:xfrm>
            <a:off x="1111241" y="1785926"/>
            <a:ext cx="3889387" cy="3803665"/>
            <a:chOff x="682613" y="1785926"/>
            <a:chExt cx="3889387" cy="3803665"/>
          </a:xfrm>
        </p:grpSpPr>
        <p:sp>
          <p:nvSpPr>
            <p:cNvPr id="9" name="타원 8"/>
            <p:cNvSpPr/>
            <p:nvPr userDrawn="1"/>
          </p:nvSpPr>
          <p:spPr>
            <a:xfrm>
              <a:off x="1928794" y="5375277"/>
              <a:ext cx="2643206" cy="21431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1" name="그룹 24"/>
            <p:cNvGrpSpPr/>
            <p:nvPr userDrawn="1"/>
          </p:nvGrpSpPr>
          <p:grpSpPr>
            <a:xfrm>
              <a:off x="2273288" y="1785926"/>
              <a:ext cx="2095500" cy="1844675"/>
              <a:chOff x="-1155736" y="1608138"/>
              <a:chExt cx="2095500" cy="1844675"/>
            </a:xfrm>
          </p:grpSpPr>
          <p:sp>
            <p:nvSpPr>
              <p:cNvPr id="21" name="Freeform 108"/>
              <p:cNvSpPr>
                <a:spLocks/>
              </p:cNvSpPr>
              <p:nvPr userDrawn="1"/>
            </p:nvSpPr>
            <p:spPr bwMode="auto">
              <a:xfrm>
                <a:off x="-1155736" y="1608138"/>
                <a:ext cx="2095500" cy="1844675"/>
              </a:xfrm>
              <a:custGeom>
                <a:avLst/>
                <a:gdLst/>
                <a:ahLst/>
                <a:cxnLst>
                  <a:cxn ang="0">
                    <a:pos x="360" y="1162"/>
                  </a:cxn>
                  <a:cxn ang="0">
                    <a:pos x="360" y="1162"/>
                  </a:cxn>
                  <a:cxn ang="0">
                    <a:pos x="346" y="1160"/>
                  </a:cxn>
                  <a:cxn ang="0">
                    <a:pos x="330" y="1152"/>
                  </a:cxn>
                  <a:cxn ang="0">
                    <a:pos x="316" y="1142"/>
                  </a:cxn>
                  <a:cxn ang="0">
                    <a:pos x="306" y="1130"/>
                  </a:cxn>
                  <a:cxn ang="0">
                    <a:pos x="8" y="612"/>
                  </a:cxn>
                  <a:cxn ang="0">
                    <a:pos x="8" y="612"/>
                  </a:cxn>
                  <a:cxn ang="0">
                    <a:pos x="2" y="598"/>
                  </a:cxn>
                  <a:cxn ang="0">
                    <a:pos x="0" y="580"/>
                  </a:cxn>
                  <a:cxn ang="0">
                    <a:pos x="2" y="564"/>
                  </a:cxn>
                  <a:cxn ang="0">
                    <a:pos x="8" y="550"/>
                  </a:cxn>
                  <a:cxn ang="0">
                    <a:pos x="306" y="32"/>
                  </a:cxn>
                  <a:cxn ang="0">
                    <a:pos x="306" y="32"/>
                  </a:cxn>
                  <a:cxn ang="0">
                    <a:pos x="316" y="20"/>
                  </a:cxn>
                  <a:cxn ang="0">
                    <a:pos x="330" y="10"/>
                  </a:cxn>
                  <a:cxn ang="0">
                    <a:pos x="346" y="2"/>
                  </a:cxn>
                  <a:cxn ang="0">
                    <a:pos x="360" y="0"/>
                  </a:cxn>
                  <a:cxn ang="0">
                    <a:pos x="960" y="0"/>
                  </a:cxn>
                  <a:cxn ang="0">
                    <a:pos x="960" y="0"/>
                  </a:cxn>
                  <a:cxn ang="0">
                    <a:pos x="974" y="2"/>
                  </a:cxn>
                  <a:cxn ang="0">
                    <a:pos x="990" y="10"/>
                  </a:cxn>
                  <a:cxn ang="0">
                    <a:pos x="1004" y="20"/>
                  </a:cxn>
                  <a:cxn ang="0">
                    <a:pos x="1014" y="32"/>
                  </a:cxn>
                  <a:cxn ang="0">
                    <a:pos x="1312" y="550"/>
                  </a:cxn>
                  <a:cxn ang="0">
                    <a:pos x="1312" y="550"/>
                  </a:cxn>
                  <a:cxn ang="0">
                    <a:pos x="1318" y="564"/>
                  </a:cxn>
                  <a:cxn ang="0">
                    <a:pos x="1320" y="580"/>
                  </a:cxn>
                  <a:cxn ang="0">
                    <a:pos x="1318" y="598"/>
                  </a:cxn>
                  <a:cxn ang="0">
                    <a:pos x="1312" y="612"/>
                  </a:cxn>
                  <a:cxn ang="0">
                    <a:pos x="1014" y="1130"/>
                  </a:cxn>
                  <a:cxn ang="0">
                    <a:pos x="1014" y="1130"/>
                  </a:cxn>
                  <a:cxn ang="0">
                    <a:pos x="1004" y="1142"/>
                  </a:cxn>
                  <a:cxn ang="0">
                    <a:pos x="990" y="1152"/>
                  </a:cxn>
                  <a:cxn ang="0">
                    <a:pos x="974" y="1160"/>
                  </a:cxn>
                  <a:cxn ang="0">
                    <a:pos x="960" y="1162"/>
                  </a:cxn>
                  <a:cxn ang="0">
                    <a:pos x="360" y="1162"/>
                  </a:cxn>
                </a:cxnLst>
                <a:rect l="0" t="0" r="r" b="b"/>
                <a:pathLst>
                  <a:path w="1320" h="1162">
                    <a:moveTo>
                      <a:pt x="360" y="1162"/>
                    </a:moveTo>
                    <a:lnTo>
                      <a:pt x="360" y="1162"/>
                    </a:lnTo>
                    <a:lnTo>
                      <a:pt x="346" y="1160"/>
                    </a:lnTo>
                    <a:lnTo>
                      <a:pt x="330" y="1152"/>
                    </a:lnTo>
                    <a:lnTo>
                      <a:pt x="316" y="1142"/>
                    </a:lnTo>
                    <a:lnTo>
                      <a:pt x="306" y="1130"/>
                    </a:lnTo>
                    <a:lnTo>
                      <a:pt x="8" y="612"/>
                    </a:lnTo>
                    <a:lnTo>
                      <a:pt x="8" y="612"/>
                    </a:lnTo>
                    <a:lnTo>
                      <a:pt x="2" y="598"/>
                    </a:lnTo>
                    <a:lnTo>
                      <a:pt x="0" y="580"/>
                    </a:lnTo>
                    <a:lnTo>
                      <a:pt x="2" y="564"/>
                    </a:lnTo>
                    <a:lnTo>
                      <a:pt x="8" y="550"/>
                    </a:lnTo>
                    <a:lnTo>
                      <a:pt x="306" y="32"/>
                    </a:lnTo>
                    <a:lnTo>
                      <a:pt x="306" y="32"/>
                    </a:lnTo>
                    <a:lnTo>
                      <a:pt x="316" y="20"/>
                    </a:lnTo>
                    <a:lnTo>
                      <a:pt x="330" y="10"/>
                    </a:lnTo>
                    <a:lnTo>
                      <a:pt x="346" y="2"/>
                    </a:lnTo>
                    <a:lnTo>
                      <a:pt x="360" y="0"/>
                    </a:lnTo>
                    <a:lnTo>
                      <a:pt x="960" y="0"/>
                    </a:lnTo>
                    <a:lnTo>
                      <a:pt x="960" y="0"/>
                    </a:lnTo>
                    <a:lnTo>
                      <a:pt x="974" y="2"/>
                    </a:lnTo>
                    <a:lnTo>
                      <a:pt x="990" y="10"/>
                    </a:lnTo>
                    <a:lnTo>
                      <a:pt x="1004" y="20"/>
                    </a:lnTo>
                    <a:lnTo>
                      <a:pt x="1014" y="32"/>
                    </a:lnTo>
                    <a:lnTo>
                      <a:pt x="1312" y="550"/>
                    </a:lnTo>
                    <a:lnTo>
                      <a:pt x="1312" y="550"/>
                    </a:lnTo>
                    <a:lnTo>
                      <a:pt x="1318" y="564"/>
                    </a:lnTo>
                    <a:lnTo>
                      <a:pt x="1320" y="580"/>
                    </a:lnTo>
                    <a:lnTo>
                      <a:pt x="1318" y="598"/>
                    </a:lnTo>
                    <a:lnTo>
                      <a:pt x="1312" y="612"/>
                    </a:lnTo>
                    <a:lnTo>
                      <a:pt x="1014" y="1130"/>
                    </a:lnTo>
                    <a:lnTo>
                      <a:pt x="1014" y="1130"/>
                    </a:lnTo>
                    <a:lnTo>
                      <a:pt x="1004" y="1142"/>
                    </a:lnTo>
                    <a:lnTo>
                      <a:pt x="990" y="1152"/>
                    </a:lnTo>
                    <a:lnTo>
                      <a:pt x="974" y="1160"/>
                    </a:lnTo>
                    <a:lnTo>
                      <a:pt x="960" y="1162"/>
                    </a:lnTo>
                    <a:lnTo>
                      <a:pt x="360" y="116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40000"/>
                      <a:lumOff val="60000"/>
                    </a:schemeClr>
                  </a:gs>
                </a:gsLst>
                <a:lin ang="189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" name="Freeform 110"/>
              <p:cNvSpPr>
                <a:spLocks/>
              </p:cNvSpPr>
              <p:nvPr userDrawn="1"/>
            </p:nvSpPr>
            <p:spPr bwMode="auto">
              <a:xfrm>
                <a:off x="-1114461" y="1649413"/>
                <a:ext cx="1498600" cy="1428750"/>
              </a:xfrm>
              <a:custGeom>
                <a:avLst/>
                <a:gdLst/>
                <a:ahLst/>
                <a:cxnLst>
                  <a:cxn ang="0">
                    <a:pos x="934" y="0"/>
                  </a:cxn>
                  <a:cxn ang="0">
                    <a:pos x="334" y="0"/>
                  </a:cxn>
                  <a:cxn ang="0">
                    <a:pos x="334" y="0"/>
                  </a:cxn>
                  <a:cxn ang="0">
                    <a:pos x="326" y="2"/>
                  </a:cxn>
                  <a:cxn ang="0">
                    <a:pos x="318" y="6"/>
                  </a:cxn>
                  <a:cxn ang="0">
                    <a:pos x="310" y="12"/>
                  </a:cxn>
                  <a:cxn ang="0">
                    <a:pos x="304" y="18"/>
                  </a:cxn>
                  <a:cxn ang="0">
                    <a:pos x="4" y="538"/>
                  </a:cxn>
                  <a:cxn ang="0">
                    <a:pos x="4" y="538"/>
                  </a:cxn>
                  <a:cxn ang="0">
                    <a:pos x="2" y="546"/>
                  </a:cxn>
                  <a:cxn ang="0">
                    <a:pos x="0" y="554"/>
                  </a:cxn>
                  <a:cxn ang="0">
                    <a:pos x="2" y="564"/>
                  </a:cxn>
                  <a:cxn ang="0">
                    <a:pos x="4" y="572"/>
                  </a:cxn>
                  <a:cxn ang="0">
                    <a:pos x="194" y="900"/>
                  </a:cxn>
                  <a:cxn ang="0">
                    <a:pos x="944" y="4"/>
                  </a:cxn>
                  <a:cxn ang="0">
                    <a:pos x="944" y="4"/>
                  </a:cxn>
                  <a:cxn ang="0">
                    <a:pos x="938" y="2"/>
                  </a:cxn>
                  <a:cxn ang="0">
                    <a:pos x="934" y="0"/>
                  </a:cxn>
                  <a:cxn ang="0">
                    <a:pos x="934" y="0"/>
                  </a:cxn>
                </a:cxnLst>
                <a:rect l="0" t="0" r="r" b="b"/>
                <a:pathLst>
                  <a:path w="944" h="900">
                    <a:moveTo>
                      <a:pt x="934" y="0"/>
                    </a:moveTo>
                    <a:lnTo>
                      <a:pt x="334" y="0"/>
                    </a:lnTo>
                    <a:lnTo>
                      <a:pt x="334" y="0"/>
                    </a:lnTo>
                    <a:lnTo>
                      <a:pt x="326" y="2"/>
                    </a:lnTo>
                    <a:lnTo>
                      <a:pt x="318" y="6"/>
                    </a:lnTo>
                    <a:lnTo>
                      <a:pt x="310" y="12"/>
                    </a:lnTo>
                    <a:lnTo>
                      <a:pt x="304" y="18"/>
                    </a:lnTo>
                    <a:lnTo>
                      <a:pt x="4" y="538"/>
                    </a:lnTo>
                    <a:lnTo>
                      <a:pt x="4" y="538"/>
                    </a:lnTo>
                    <a:lnTo>
                      <a:pt x="2" y="546"/>
                    </a:lnTo>
                    <a:lnTo>
                      <a:pt x="0" y="554"/>
                    </a:lnTo>
                    <a:lnTo>
                      <a:pt x="2" y="564"/>
                    </a:lnTo>
                    <a:lnTo>
                      <a:pt x="4" y="572"/>
                    </a:lnTo>
                    <a:lnTo>
                      <a:pt x="194" y="900"/>
                    </a:lnTo>
                    <a:lnTo>
                      <a:pt x="944" y="4"/>
                    </a:lnTo>
                    <a:lnTo>
                      <a:pt x="944" y="4"/>
                    </a:lnTo>
                    <a:lnTo>
                      <a:pt x="938" y="2"/>
                    </a:lnTo>
                    <a:lnTo>
                      <a:pt x="934" y="0"/>
                    </a:lnTo>
                    <a:lnTo>
                      <a:pt x="934" y="0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44000"/>
                    </a:schemeClr>
                  </a:gs>
                  <a:gs pos="12000">
                    <a:schemeClr val="accent1">
                      <a:lumMod val="60000"/>
                      <a:lumOff val="40000"/>
                      <a:alpha val="34000"/>
                    </a:schemeClr>
                  </a:gs>
                  <a:gs pos="88000">
                    <a:schemeClr val="accent1">
                      <a:lumMod val="20000"/>
                      <a:lumOff val="80000"/>
                      <a:alpha val="32000"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" name="Freeform 112"/>
              <p:cNvSpPr>
                <a:spLocks/>
              </p:cNvSpPr>
              <p:nvPr userDrawn="1"/>
            </p:nvSpPr>
            <p:spPr bwMode="auto">
              <a:xfrm>
                <a:off x="34504" y="1857364"/>
                <a:ext cx="860425" cy="1549400"/>
              </a:xfrm>
              <a:custGeom>
                <a:avLst/>
                <a:gdLst/>
                <a:ahLst/>
                <a:cxnLst>
                  <a:cxn ang="0">
                    <a:pos x="538" y="404"/>
                  </a:cxn>
                  <a:cxn ang="0">
                    <a:pos x="304" y="0"/>
                  </a:cxn>
                  <a:cxn ang="0">
                    <a:pos x="0" y="976"/>
                  </a:cxn>
                  <a:cxn ang="0">
                    <a:pos x="208" y="976"/>
                  </a:cxn>
                  <a:cxn ang="0">
                    <a:pos x="208" y="976"/>
                  </a:cxn>
                  <a:cxn ang="0">
                    <a:pos x="216" y="974"/>
                  </a:cxn>
                  <a:cxn ang="0">
                    <a:pos x="224" y="970"/>
                  </a:cxn>
                  <a:cxn ang="0">
                    <a:pos x="232" y="964"/>
                  </a:cxn>
                  <a:cxn ang="0">
                    <a:pos x="238" y="958"/>
                  </a:cxn>
                  <a:cxn ang="0">
                    <a:pos x="538" y="438"/>
                  </a:cxn>
                  <a:cxn ang="0">
                    <a:pos x="538" y="438"/>
                  </a:cxn>
                  <a:cxn ang="0">
                    <a:pos x="540" y="430"/>
                  </a:cxn>
                  <a:cxn ang="0">
                    <a:pos x="542" y="420"/>
                  </a:cxn>
                  <a:cxn ang="0">
                    <a:pos x="540" y="412"/>
                  </a:cxn>
                  <a:cxn ang="0">
                    <a:pos x="538" y="404"/>
                  </a:cxn>
                  <a:cxn ang="0">
                    <a:pos x="538" y="404"/>
                  </a:cxn>
                </a:cxnLst>
                <a:rect l="0" t="0" r="r" b="b"/>
                <a:pathLst>
                  <a:path w="542" h="976">
                    <a:moveTo>
                      <a:pt x="538" y="404"/>
                    </a:moveTo>
                    <a:lnTo>
                      <a:pt x="304" y="0"/>
                    </a:lnTo>
                    <a:lnTo>
                      <a:pt x="0" y="976"/>
                    </a:lnTo>
                    <a:lnTo>
                      <a:pt x="208" y="976"/>
                    </a:lnTo>
                    <a:lnTo>
                      <a:pt x="208" y="976"/>
                    </a:lnTo>
                    <a:lnTo>
                      <a:pt x="216" y="974"/>
                    </a:lnTo>
                    <a:lnTo>
                      <a:pt x="224" y="970"/>
                    </a:lnTo>
                    <a:lnTo>
                      <a:pt x="232" y="964"/>
                    </a:lnTo>
                    <a:lnTo>
                      <a:pt x="238" y="958"/>
                    </a:lnTo>
                    <a:lnTo>
                      <a:pt x="538" y="438"/>
                    </a:lnTo>
                    <a:lnTo>
                      <a:pt x="538" y="438"/>
                    </a:lnTo>
                    <a:lnTo>
                      <a:pt x="540" y="430"/>
                    </a:lnTo>
                    <a:lnTo>
                      <a:pt x="542" y="420"/>
                    </a:lnTo>
                    <a:lnTo>
                      <a:pt x="540" y="412"/>
                    </a:lnTo>
                    <a:lnTo>
                      <a:pt x="538" y="404"/>
                    </a:lnTo>
                    <a:lnTo>
                      <a:pt x="538" y="40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44000"/>
                    </a:schemeClr>
                  </a:gs>
                  <a:gs pos="12000">
                    <a:schemeClr val="accent1">
                      <a:lumMod val="60000"/>
                      <a:lumOff val="40000"/>
                      <a:alpha val="34000"/>
                    </a:schemeClr>
                  </a:gs>
                  <a:gs pos="88000">
                    <a:schemeClr val="accent1">
                      <a:lumMod val="20000"/>
                      <a:lumOff val="80000"/>
                      <a:alpha val="32000"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2" name="그룹 32"/>
            <p:cNvGrpSpPr/>
            <p:nvPr userDrawn="1"/>
          </p:nvGrpSpPr>
          <p:grpSpPr>
            <a:xfrm>
              <a:off x="2273288" y="3630601"/>
              <a:ext cx="2095500" cy="1844675"/>
              <a:chOff x="-1155736" y="3452813"/>
              <a:chExt cx="2095500" cy="1844675"/>
            </a:xfrm>
          </p:grpSpPr>
          <p:sp>
            <p:nvSpPr>
              <p:cNvPr id="17" name="Freeform 104"/>
              <p:cNvSpPr>
                <a:spLocks/>
              </p:cNvSpPr>
              <p:nvPr userDrawn="1"/>
            </p:nvSpPr>
            <p:spPr bwMode="auto">
              <a:xfrm>
                <a:off x="-1155736" y="3452813"/>
                <a:ext cx="2095500" cy="1844675"/>
              </a:xfrm>
              <a:custGeom>
                <a:avLst/>
                <a:gdLst/>
                <a:ahLst/>
                <a:cxnLst>
                  <a:cxn ang="0">
                    <a:pos x="360" y="1162"/>
                  </a:cxn>
                  <a:cxn ang="0">
                    <a:pos x="360" y="1162"/>
                  </a:cxn>
                  <a:cxn ang="0">
                    <a:pos x="346" y="1160"/>
                  </a:cxn>
                  <a:cxn ang="0">
                    <a:pos x="330" y="1152"/>
                  </a:cxn>
                  <a:cxn ang="0">
                    <a:pos x="316" y="1142"/>
                  </a:cxn>
                  <a:cxn ang="0">
                    <a:pos x="306" y="1130"/>
                  </a:cxn>
                  <a:cxn ang="0">
                    <a:pos x="8" y="612"/>
                  </a:cxn>
                  <a:cxn ang="0">
                    <a:pos x="8" y="612"/>
                  </a:cxn>
                  <a:cxn ang="0">
                    <a:pos x="2" y="598"/>
                  </a:cxn>
                  <a:cxn ang="0">
                    <a:pos x="0" y="580"/>
                  </a:cxn>
                  <a:cxn ang="0">
                    <a:pos x="2" y="564"/>
                  </a:cxn>
                  <a:cxn ang="0">
                    <a:pos x="8" y="550"/>
                  </a:cxn>
                  <a:cxn ang="0">
                    <a:pos x="306" y="32"/>
                  </a:cxn>
                  <a:cxn ang="0">
                    <a:pos x="306" y="32"/>
                  </a:cxn>
                  <a:cxn ang="0">
                    <a:pos x="316" y="18"/>
                  </a:cxn>
                  <a:cxn ang="0">
                    <a:pos x="330" y="10"/>
                  </a:cxn>
                  <a:cxn ang="0">
                    <a:pos x="346" y="2"/>
                  </a:cxn>
                  <a:cxn ang="0">
                    <a:pos x="360" y="0"/>
                  </a:cxn>
                  <a:cxn ang="0">
                    <a:pos x="960" y="0"/>
                  </a:cxn>
                  <a:cxn ang="0">
                    <a:pos x="960" y="0"/>
                  </a:cxn>
                  <a:cxn ang="0">
                    <a:pos x="974" y="2"/>
                  </a:cxn>
                  <a:cxn ang="0">
                    <a:pos x="990" y="10"/>
                  </a:cxn>
                  <a:cxn ang="0">
                    <a:pos x="1004" y="18"/>
                  </a:cxn>
                  <a:cxn ang="0">
                    <a:pos x="1014" y="32"/>
                  </a:cxn>
                  <a:cxn ang="0">
                    <a:pos x="1312" y="550"/>
                  </a:cxn>
                  <a:cxn ang="0">
                    <a:pos x="1312" y="550"/>
                  </a:cxn>
                  <a:cxn ang="0">
                    <a:pos x="1318" y="564"/>
                  </a:cxn>
                  <a:cxn ang="0">
                    <a:pos x="1320" y="580"/>
                  </a:cxn>
                  <a:cxn ang="0">
                    <a:pos x="1318" y="598"/>
                  </a:cxn>
                  <a:cxn ang="0">
                    <a:pos x="1312" y="612"/>
                  </a:cxn>
                  <a:cxn ang="0">
                    <a:pos x="1014" y="1130"/>
                  </a:cxn>
                  <a:cxn ang="0">
                    <a:pos x="1014" y="1130"/>
                  </a:cxn>
                  <a:cxn ang="0">
                    <a:pos x="1004" y="1142"/>
                  </a:cxn>
                  <a:cxn ang="0">
                    <a:pos x="990" y="1152"/>
                  </a:cxn>
                  <a:cxn ang="0">
                    <a:pos x="974" y="1160"/>
                  </a:cxn>
                  <a:cxn ang="0">
                    <a:pos x="960" y="1162"/>
                  </a:cxn>
                  <a:cxn ang="0">
                    <a:pos x="360" y="1162"/>
                  </a:cxn>
                </a:cxnLst>
                <a:rect l="0" t="0" r="r" b="b"/>
                <a:pathLst>
                  <a:path w="1320" h="1162">
                    <a:moveTo>
                      <a:pt x="360" y="1162"/>
                    </a:moveTo>
                    <a:lnTo>
                      <a:pt x="360" y="1162"/>
                    </a:lnTo>
                    <a:lnTo>
                      <a:pt x="346" y="1160"/>
                    </a:lnTo>
                    <a:lnTo>
                      <a:pt x="330" y="1152"/>
                    </a:lnTo>
                    <a:lnTo>
                      <a:pt x="316" y="1142"/>
                    </a:lnTo>
                    <a:lnTo>
                      <a:pt x="306" y="1130"/>
                    </a:lnTo>
                    <a:lnTo>
                      <a:pt x="8" y="612"/>
                    </a:lnTo>
                    <a:lnTo>
                      <a:pt x="8" y="612"/>
                    </a:lnTo>
                    <a:lnTo>
                      <a:pt x="2" y="598"/>
                    </a:lnTo>
                    <a:lnTo>
                      <a:pt x="0" y="580"/>
                    </a:lnTo>
                    <a:lnTo>
                      <a:pt x="2" y="564"/>
                    </a:lnTo>
                    <a:lnTo>
                      <a:pt x="8" y="550"/>
                    </a:lnTo>
                    <a:lnTo>
                      <a:pt x="306" y="32"/>
                    </a:lnTo>
                    <a:lnTo>
                      <a:pt x="306" y="32"/>
                    </a:lnTo>
                    <a:lnTo>
                      <a:pt x="316" y="18"/>
                    </a:lnTo>
                    <a:lnTo>
                      <a:pt x="330" y="10"/>
                    </a:lnTo>
                    <a:lnTo>
                      <a:pt x="346" y="2"/>
                    </a:lnTo>
                    <a:lnTo>
                      <a:pt x="360" y="0"/>
                    </a:lnTo>
                    <a:lnTo>
                      <a:pt x="960" y="0"/>
                    </a:lnTo>
                    <a:lnTo>
                      <a:pt x="960" y="0"/>
                    </a:lnTo>
                    <a:lnTo>
                      <a:pt x="974" y="2"/>
                    </a:lnTo>
                    <a:lnTo>
                      <a:pt x="990" y="10"/>
                    </a:lnTo>
                    <a:lnTo>
                      <a:pt x="1004" y="18"/>
                    </a:lnTo>
                    <a:lnTo>
                      <a:pt x="1014" y="32"/>
                    </a:lnTo>
                    <a:lnTo>
                      <a:pt x="1312" y="550"/>
                    </a:lnTo>
                    <a:lnTo>
                      <a:pt x="1312" y="550"/>
                    </a:lnTo>
                    <a:lnTo>
                      <a:pt x="1318" y="564"/>
                    </a:lnTo>
                    <a:lnTo>
                      <a:pt x="1320" y="580"/>
                    </a:lnTo>
                    <a:lnTo>
                      <a:pt x="1318" y="598"/>
                    </a:lnTo>
                    <a:lnTo>
                      <a:pt x="1312" y="612"/>
                    </a:lnTo>
                    <a:lnTo>
                      <a:pt x="1014" y="1130"/>
                    </a:lnTo>
                    <a:lnTo>
                      <a:pt x="1014" y="1130"/>
                    </a:lnTo>
                    <a:lnTo>
                      <a:pt x="1004" y="1142"/>
                    </a:lnTo>
                    <a:lnTo>
                      <a:pt x="990" y="1152"/>
                    </a:lnTo>
                    <a:lnTo>
                      <a:pt x="974" y="1160"/>
                    </a:lnTo>
                    <a:lnTo>
                      <a:pt x="960" y="1162"/>
                    </a:lnTo>
                    <a:lnTo>
                      <a:pt x="360" y="116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27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" name="Freeform 121"/>
              <p:cNvSpPr>
                <a:spLocks/>
              </p:cNvSpPr>
              <p:nvPr userDrawn="1"/>
            </p:nvSpPr>
            <p:spPr bwMode="auto">
              <a:xfrm>
                <a:off x="-571536" y="3500438"/>
                <a:ext cx="1463675" cy="1431925"/>
              </a:xfrm>
              <a:custGeom>
                <a:avLst/>
                <a:gdLst/>
                <a:ahLst/>
                <a:cxnLst>
                  <a:cxn ang="0">
                    <a:pos x="592" y="0"/>
                  </a:cxn>
                  <a:cxn ang="0">
                    <a:pos x="592" y="0"/>
                  </a:cxn>
                  <a:cxn ang="0">
                    <a:pos x="592" y="0"/>
                  </a:cxn>
                  <a:cxn ang="0">
                    <a:pos x="0" y="0"/>
                  </a:cxn>
                  <a:cxn ang="0">
                    <a:pos x="724" y="902"/>
                  </a:cxn>
                  <a:cxn ang="0">
                    <a:pos x="918" y="566"/>
                  </a:cxn>
                  <a:cxn ang="0">
                    <a:pos x="918" y="566"/>
                  </a:cxn>
                  <a:cxn ang="0">
                    <a:pos x="918" y="566"/>
                  </a:cxn>
                  <a:cxn ang="0">
                    <a:pos x="920" y="560"/>
                  </a:cxn>
                  <a:cxn ang="0">
                    <a:pos x="922" y="550"/>
                  </a:cxn>
                  <a:cxn ang="0">
                    <a:pos x="922" y="550"/>
                  </a:cxn>
                  <a:cxn ang="0">
                    <a:pos x="920" y="542"/>
                  </a:cxn>
                  <a:cxn ang="0">
                    <a:pos x="918" y="536"/>
                  </a:cxn>
                  <a:cxn ang="0">
                    <a:pos x="918" y="536"/>
                  </a:cxn>
                  <a:cxn ang="0">
                    <a:pos x="618" y="16"/>
                  </a:cxn>
                  <a:cxn ang="0">
                    <a:pos x="618" y="16"/>
                  </a:cxn>
                  <a:cxn ang="0">
                    <a:pos x="614" y="12"/>
                  </a:cxn>
                  <a:cxn ang="0">
                    <a:pos x="606" y="6"/>
                  </a:cxn>
                  <a:cxn ang="0">
                    <a:pos x="606" y="6"/>
                  </a:cxn>
                  <a:cxn ang="0">
                    <a:pos x="598" y="2"/>
                  </a:cxn>
                  <a:cxn ang="0">
                    <a:pos x="592" y="0"/>
                  </a:cxn>
                </a:cxnLst>
                <a:rect l="0" t="0" r="r" b="b"/>
                <a:pathLst>
                  <a:path w="922" h="902">
                    <a:moveTo>
                      <a:pt x="592" y="0"/>
                    </a:moveTo>
                    <a:lnTo>
                      <a:pt x="592" y="0"/>
                    </a:lnTo>
                    <a:lnTo>
                      <a:pt x="592" y="0"/>
                    </a:lnTo>
                    <a:lnTo>
                      <a:pt x="0" y="0"/>
                    </a:lnTo>
                    <a:lnTo>
                      <a:pt x="724" y="902"/>
                    </a:lnTo>
                    <a:lnTo>
                      <a:pt x="918" y="566"/>
                    </a:lnTo>
                    <a:lnTo>
                      <a:pt x="918" y="566"/>
                    </a:lnTo>
                    <a:lnTo>
                      <a:pt x="918" y="566"/>
                    </a:lnTo>
                    <a:lnTo>
                      <a:pt x="920" y="560"/>
                    </a:lnTo>
                    <a:lnTo>
                      <a:pt x="922" y="550"/>
                    </a:lnTo>
                    <a:lnTo>
                      <a:pt x="922" y="550"/>
                    </a:lnTo>
                    <a:lnTo>
                      <a:pt x="920" y="542"/>
                    </a:lnTo>
                    <a:lnTo>
                      <a:pt x="918" y="536"/>
                    </a:lnTo>
                    <a:lnTo>
                      <a:pt x="918" y="536"/>
                    </a:lnTo>
                    <a:lnTo>
                      <a:pt x="618" y="16"/>
                    </a:lnTo>
                    <a:lnTo>
                      <a:pt x="618" y="16"/>
                    </a:lnTo>
                    <a:lnTo>
                      <a:pt x="614" y="12"/>
                    </a:lnTo>
                    <a:lnTo>
                      <a:pt x="606" y="6"/>
                    </a:lnTo>
                    <a:lnTo>
                      <a:pt x="606" y="6"/>
                    </a:lnTo>
                    <a:lnTo>
                      <a:pt x="598" y="2"/>
                    </a:lnTo>
                    <a:lnTo>
                      <a:pt x="592" y="0"/>
                    </a:lnTo>
                    <a:close/>
                  </a:path>
                </a:pathLst>
              </a:custGeom>
              <a:gradFill flip="none" rotWithShape="1">
                <a:gsLst>
                  <a:gs pos="1000">
                    <a:schemeClr val="tx1">
                      <a:lumMod val="95000"/>
                      <a:lumOff val="5000"/>
                      <a:alpha val="88000"/>
                    </a:schemeClr>
                  </a:gs>
                  <a:gs pos="100000">
                    <a:schemeClr val="tx1">
                      <a:lumMod val="65000"/>
                      <a:lumOff val="35000"/>
                      <a:alpha val="51000"/>
                    </a:schemeClr>
                  </a:gs>
                </a:gsLst>
                <a:lin ang="27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Freeform 127"/>
              <p:cNvSpPr>
                <a:spLocks/>
              </p:cNvSpPr>
              <p:nvPr userDrawn="1"/>
            </p:nvSpPr>
            <p:spPr bwMode="auto">
              <a:xfrm>
                <a:off x="-769763" y="3610186"/>
                <a:ext cx="787400" cy="1619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0" y="866"/>
                  </a:cxn>
                  <a:cxn ang="0">
                    <a:pos x="80" y="1006"/>
                  </a:cxn>
                  <a:cxn ang="0">
                    <a:pos x="80" y="1006"/>
                  </a:cxn>
                  <a:cxn ang="0">
                    <a:pos x="84" y="1010"/>
                  </a:cxn>
                  <a:cxn ang="0">
                    <a:pos x="92" y="1016"/>
                  </a:cxn>
                  <a:cxn ang="0">
                    <a:pos x="92" y="1016"/>
                  </a:cxn>
                  <a:cxn ang="0">
                    <a:pos x="100" y="1020"/>
                  </a:cxn>
                  <a:cxn ang="0">
                    <a:pos x="106" y="1020"/>
                  </a:cxn>
                  <a:cxn ang="0">
                    <a:pos x="106" y="1020"/>
                  </a:cxn>
                  <a:cxn ang="0">
                    <a:pos x="106" y="1020"/>
                  </a:cxn>
                  <a:cxn ang="0">
                    <a:pos x="496" y="1020"/>
                  </a:cxn>
                  <a:cxn ang="0">
                    <a:pos x="100" y="0"/>
                  </a:cxn>
                </a:cxnLst>
                <a:rect l="0" t="0" r="r" b="b"/>
                <a:pathLst>
                  <a:path w="496" h="1020">
                    <a:moveTo>
                      <a:pt x="100" y="0"/>
                    </a:moveTo>
                    <a:lnTo>
                      <a:pt x="0" y="866"/>
                    </a:lnTo>
                    <a:lnTo>
                      <a:pt x="80" y="1006"/>
                    </a:lnTo>
                    <a:lnTo>
                      <a:pt x="80" y="1006"/>
                    </a:lnTo>
                    <a:lnTo>
                      <a:pt x="84" y="1010"/>
                    </a:lnTo>
                    <a:lnTo>
                      <a:pt x="92" y="1016"/>
                    </a:lnTo>
                    <a:lnTo>
                      <a:pt x="92" y="1016"/>
                    </a:lnTo>
                    <a:lnTo>
                      <a:pt x="100" y="1020"/>
                    </a:lnTo>
                    <a:lnTo>
                      <a:pt x="106" y="1020"/>
                    </a:lnTo>
                    <a:lnTo>
                      <a:pt x="106" y="1020"/>
                    </a:lnTo>
                    <a:lnTo>
                      <a:pt x="106" y="1020"/>
                    </a:lnTo>
                    <a:lnTo>
                      <a:pt x="496" y="1020"/>
                    </a:lnTo>
                    <a:lnTo>
                      <a:pt x="10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95000"/>
                      <a:lumOff val="5000"/>
                      <a:alpha val="86000"/>
                    </a:schemeClr>
                  </a:gs>
                  <a:gs pos="100000">
                    <a:schemeClr val="tx1">
                      <a:lumMod val="65000"/>
                      <a:lumOff val="35000"/>
                      <a:alpha val="20000"/>
                    </a:schemeClr>
                  </a:gs>
                </a:gsLst>
                <a:lin ang="27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Freeform 129"/>
              <p:cNvSpPr>
                <a:spLocks/>
              </p:cNvSpPr>
              <p:nvPr userDrawn="1"/>
            </p:nvSpPr>
            <p:spPr bwMode="auto">
              <a:xfrm>
                <a:off x="-1108111" y="3532188"/>
                <a:ext cx="504825" cy="1450975"/>
              </a:xfrm>
              <a:custGeom>
                <a:avLst/>
                <a:gdLst/>
                <a:ahLst/>
                <a:cxnLst>
                  <a:cxn ang="0">
                    <a:pos x="302" y="0"/>
                  </a:cxn>
                  <a:cxn ang="0">
                    <a:pos x="4" y="516"/>
                  </a:cxn>
                  <a:cxn ang="0">
                    <a:pos x="4" y="516"/>
                  </a:cxn>
                  <a:cxn ang="0">
                    <a:pos x="4" y="516"/>
                  </a:cxn>
                  <a:cxn ang="0">
                    <a:pos x="2" y="522"/>
                  </a:cxn>
                  <a:cxn ang="0">
                    <a:pos x="0" y="530"/>
                  </a:cxn>
                  <a:cxn ang="0">
                    <a:pos x="0" y="530"/>
                  </a:cxn>
                  <a:cxn ang="0">
                    <a:pos x="0" y="530"/>
                  </a:cxn>
                  <a:cxn ang="0">
                    <a:pos x="0" y="530"/>
                  </a:cxn>
                  <a:cxn ang="0">
                    <a:pos x="0" y="530"/>
                  </a:cxn>
                  <a:cxn ang="0">
                    <a:pos x="0" y="530"/>
                  </a:cxn>
                  <a:cxn ang="0">
                    <a:pos x="0" y="532"/>
                  </a:cxn>
                  <a:cxn ang="0">
                    <a:pos x="0" y="532"/>
                  </a:cxn>
                  <a:cxn ang="0">
                    <a:pos x="2" y="540"/>
                  </a:cxn>
                  <a:cxn ang="0">
                    <a:pos x="4" y="546"/>
                  </a:cxn>
                  <a:cxn ang="0">
                    <a:pos x="4" y="546"/>
                  </a:cxn>
                  <a:cxn ang="0">
                    <a:pos x="4" y="548"/>
                  </a:cxn>
                  <a:cxn ang="0">
                    <a:pos x="216" y="914"/>
                  </a:cxn>
                  <a:cxn ang="0">
                    <a:pos x="318" y="44"/>
                  </a:cxn>
                  <a:cxn ang="0">
                    <a:pos x="302" y="0"/>
                  </a:cxn>
                </a:cxnLst>
                <a:rect l="0" t="0" r="r" b="b"/>
                <a:pathLst>
                  <a:path w="318" h="914">
                    <a:moveTo>
                      <a:pt x="302" y="0"/>
                    </a:moveTo>
                    <a:lnTo>
                      <a:pt x="4" y="516"/>
                    </a:lnTo>
                    <a:lnTo>
                      <a:pt x="4" y="516"/>
                    </a:lnTo>
                    <a:lnTo>
                      <a:pt x="4" y="516"/>
                    </a:lnTo>
                    <a:lnTo>
                      <a:pt x="2" y="522"/>
                    </a:lnTo>
                    <a:lnTo>
                      <a:pt x="0" y="530"/>
                    </a:lnTo>
                    <a:lnTo>
                      <a:pt x="0" y="530"/>
                    </a:lnTo>
                    <a:lnTo>
                      <a:pt x="0" y="530"/>
                    </a:lnTo>
                    <a:lnTo>
                      <a:pt x="0" y="530"/>
                    </a:lnTo>
                    <a:lnTo>
                      <a:pt x="0" y="530"/>
                    </a:lnTo>
                    <a:lnTo>
                      <a:pt x="0" y="530"/>
                    </a:lnTo>
                    <a:lnTo>
                      <a:pt x="0" y="532"/>
                    </a:lnTo>
                    <a:lnTo>
                      <a:pt x="0" y="532"/>
                    </a:lnTo>
                    <a:lnTo>
                      <a:pt x="2" y="540"/>
                    </a:lnTo>
                    <a:lnTo>
                      <a:pt x="4" y="546"/>
                    </a:lnTo>
                    <a:lnTo>
                      <a:pt x="4" y="546"/>
                    </a:lnTo>
                    <a:lnTo>
                      <a:pt x="4" y="548"/>
                    </a:lnTo>
                    <a:lnTo>
                      <a:pt x="216" y="914"/>
                    </a:lnTo>
                    <a:lnTo>
                      <a:pt x="318" y="44"/>
                    </a:lnTo>
                    <a:lnTo>
                      <a:pt x="302" y="0"/>
                    </a:lnTo>
                    <a:close/>
                  </a:path>
                </a:pathLst>
              </a:custGeom>
              <a:solidFill>
                <a:schemeClr val="tx1">
                  <a:alpha val="6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3" name="그룹 37"/>
            <p:cNvGrpSpPr/>
            <p:nvPr userDrawn="1"/>
          </p:nvGrpSpPr>
          <p:grpSpPr>
            <a:xfrm>
              <a:off x="682613" y="2706676"/>
              <a:ext cx="2095500" cy="1844675"/>
              <a:chOff x="-2746411" y="2528888"/>
              <a:chExt cx="2095500" cy="1844675"/>
            </a:xfrm>
          </p:grpSpPr>
          <p:sp>
            <p:nvSpPr>
              <p:cNvPr id="14" name="Freeform 102"/>
              <p:cNvSpPr>
                <a:spLocks noEditPoints="1"/>
              </p:cNvSpPr>
              <p:nvPr userDrawn="1"/>
            </p:nvSpPr>
            <p:spPr bwMode="auto">
              <a:xfrm>
                <a:off x="-2746411" y="2528888"/>
                <a:ext cx="2095500" cy="1844675"/>
              </a:xfrm>
              <a:custGeom>
                <a:avLst/>
                <a:gdLst/>
                <a:ahLst/>
                <a:cxnLst>
                  <a:cxn ang="0">
                    <a:pos x="1312" y="550"/>
                  </a:cxn>
                  <a:cxn ang="0">
                    <a:pos x="1014" y="32"/>
                  </a:cxn>
                  <a:cxn ang="0">
                    <a:pos x="1014" y="32"/>
                  </a:cxn>
                  <a:cxn ang="0">
                    <a:pos x="1004" y="20"/>
                  </a:cxn>
                  <a:cxn ang="0">
                    <a:pos x="990" y="10"/>
                  </a:cxn>
                  <a:cxn ang="0">
                    <a:pos x="974" y="4"/>
                  </a:cxn>
                  <a:cxn ang="0">
                    <a:pos x="960" y="0"/>
                  </a:cxn>
                  <a:cxn ang="0">
                    <a:pos x="360" y="0"/>
                  </a:cxn>
                  <a:cxn ang="0">
                    <a:pos x="360" y="0"/>
                  </a:cxn>
                  <a:cxn ang="0">
                    <a:pos x="346" y="4"/>
                  </a:cxn>
                  <a:cxn ang="0">
                    <a:pos x="330" y="10"/>
                  </a:cxn>
                  <a:cxn ang="0">
                    <a:pos x="316" y="20"/>
                  </a:cxn>
                  <a:cxn ang="0">
                    <a:pos x="306" y="32"/>
                  </a:cxn>
                  <a:cxn ang="0">
                    <a:pos x="8" y="550"/>
                  </a:cxn>
                  <a:cxn ang="0">
                    <a:pos x="8" y="550"/>
                  </a:cxn>
                  <a:cxn ang="0">
                    <a:pos x="2" y="566"/>
                  </a:cxn>
                  <a:cxn ang="0">
                    <a:pos x="0" y="582"/>
                  </a:cxn>
                  <a:cxn ang="0">
                    <a:pos x="2" y="598"/>
                  </a:cxn>
                  <a:cxn ang="0">
                    <a:pos x="8" y="614"/>
                  </a:cxn>
                  <a:cxn ang="0">
                    <a:pos x="306" y="1132"/>
                  </a:cxn>
                  <a:cxn ang="0">
                    <a:pos x="306" y="1132"/>
                  </a:cxn>
                  <a:cxn ang="0">
                    <a:pos x="316" y="1144"/>
                  </a:cxn>
                  <a:cxn ang="0">
                    <a:pos x="330" y="1154"/>
                  </a:cxn>
                  <a:cxn ang="0">
                    <a:pos x="346" y="1160"/>
                  </a:cxn>
                  <a:cxn ang="0">
                    <a:pos x="360" y="1162"/>
                  </a:cxn>
                  <a:cxn ang="0">
                    <a:pos x="960" y="1162"/>
                  </a:cxn>
                  <a:cxn ang="0">
                    <a:pos x="960" y="1162"/>
                  </a:cxn>
                  <a:cxn ang="0">
                    <a:pos x="974" y="1160"/>
                  </a:cxn>
                  <a:cxn ang="0">
                    <a:pos x="990" y="1154"/>
                  </a:cxn>
                  <a:cxn ang="0">
                    <a:pos x="1004" y="1144"/>
                  </a:cxn>
                  <a:cxn ang="0">
                    <a:pos x="1014" y="1132"/>
                  </a:cxn>
                  <a:cxn ang="0">
                    <a:pos x="1312" y="614"/>
                  </a:cxn>
                  <a:cxn ang="0">
                    <a:pos x="1312" y="614"/>
                  </a:cxn>
                  <a:cxn ang="0">
                    <a:pos x="1318" y="598"/>
                  </a:cxn>
                  <a:cxn ang="0">
                    <a:pos x="1320" y="582"/>
                  </a:cxn>
                  <a:cxn ang="0">
                    <a:pos x="1318" y="566"/>
                  </a:cxn>
                  <a:cxn ang="0">
                    <a:pos x="1312" y="550"/>
                  </a:cxn>
                  <a:cxn ang="0">
                    <a:pos x="1312" y="550"/>
                  </a:cxn>
                  <a:cxn ang="0">
                    <a:pos x="840" y="894"/>
                  </a:cxn>
                  <a:cxn ang="0">
                    <a:pos x="480" y="894"/>
                  </a:cxn>
                  <a:cxn ang="0">
                    <a:pos x="300" y="582"/>
                  </a:cxn>
                  <a:cxn ang="0">
                    <a:pos x="480" y="270"/>
                  </a:cxn>
                  <a:cxn ang="0">
                    <a:pos x="840" y="270"/>
                  </a:cxn>
                  <a:cxn ang="0">
                    <a:pos x="1020" y="582"/>
                  </a:cxn>
                  <a:cxn ang="0">
                    <a:pos x="840" y="894"/>
                  </a:cxn>
                </a:cxnLst>
                <a:rect l="0" t="0" r="r" b="b"/>
                <a:pathLst>
                  <a:path w="1320" h="1162">
                    <a:moveTo>
                      <a:pt x="1312" y="550"/>
                    </a:moveTo>
                    <a:lnTo>
                      <a:pt x="1014" y="32"/>
                    </a:lnTo>
                    <a:lnTo>
                      <a:pt x="1014" y="32"/>
                    </a:lnTo>
                    <a:lnTo>
                      <a:pt x="1004" y="20"/>
                    </a:lnTo>
                    <a:lnTo>
                      <a:pt x="990" y="10"/>
                    </a:lnTo>
                    <a:lnTo>
                      <a:pt x="974" y="4"/>
                    </a:lnTo>
                    <a:lnTo>
                      <a:pt x="960" y="0"/>
                    </a:lnTo>
                    <a:lnTo>
                      <a:pt x="360" y="0"/>
                    </a:lnTo>
                    <a:lnTo>
                      <a:pt x="360" y="0"/>
                    </a:lnTo>
                    <a:lnTo>
                      <a:pt x="346" y="4"/>
                    </a:lnTo>
                    <a:lnTo>
                      <a:pt x="330" y="10"/>
                    </a:lnTo>
                    <a:lnTo>
                      <a:pt x="316" y="20"/>
                    </a:lnTo>
                    <a:lnTo>
                      <a:pt x="306" y="32"/>
                    </a:lnTo>
                    <a:lnTo>
                      <a:pt x="8" y="550"/>
                    </a:lnTo>
                    <a:lnTo>
                      <a:pt x="8" y="550"/>
                    </a:lnTo>
                    <a:lnTo>
                      <a:pt x="2" y="566"/>
                    </a:lnTo>
                    <a:lnTo>
                      <a:pt x="0" y="582"/>
                    </a:lnTo>
                    <a:lnTo>
                      <a:pt x="2" y="598"/>
                    </a:lnTo>
                    <a:lnTo>
                      <a:pt x="8" y="614"/>
                    </a:lnTo>
                    <a:lnTo>
                      <a:pt x="306" y="1132"/>
                    </a:lnTo>
                    <a:lnTo>
                      <a:pt x="306" y="1132"/>
                    </a:lnTo>
                    <a:lnTo>
                      <a:pt x="316" y="1144"/>
                    </a:lnTo>
                    <a:lnTo>
                      <a:pt x="330" y="1154"/>
                    </a:lnTo>
                    <a:lnTo>
                      <a:pt x="346" y="1160"/>
                    </a:lnTo>
                    <a:lnTo>
                      <a:pt x="360" y="1162"/>
                    </a:lnTo>
                    <a:lnTo>
                      <a:pt x="960" y="1162"/>
                    </a:lnTo>
                    <a:lnTo>
                      <a:pt x="960" y="1162"/>
                    </a:lnTo>
                    <a:lnTo>
                      <a:pt x="974" y="1160"/>
                    </a:lnTo>
                    <a:lnTo>
                      <a:pt x="990" y="1154"/>
                    </a:lnTo>
                    <a:lnTo>
                      <a:pt x="1004" y="1144"/>
                    </a:lnTo>
                    <a:lnTo>
                      <a:pt x="1014" y="1132"/>
                    </a:lnTo>
                    <a:lnTo>
                      <a:pt x="1312" y="614"/>
                    </a:lnTo>
                    <a:lnTo>
                      <a:pt x="1312" y="614"/>
                    </a:lnTo>
                    <a:lnTo>
                      <a:pt x="1318" y="598"/>
                    </a:lnTo>
                    <a:lnTo>
                      <a:pt x="1320" y="582"/>
                    </a:lnTo>
                    <a:lnTo>
                      <a:pt x="1318" y="566"/>
                    </a:lnTo>
                    <a:lnTo>
                      <a:pt x="1312" y="550"/>
                    </a:lnTo>
                    <a:lnTo>
                      <a:pt x="1312" y="550"/>
                    </a:lnTo>
                    <a:close/>
                    <a:moveTo>
                      <a:pt x="840" y="894"/>
                    </a:moveTo>
                    <a:lnTo>
                      <a:pt x="480" y="894"/>
                    </a:lnTo>
                    <a:lnTo>
                      <a:pt x="300" y="582"/>
                    </a:lnTo>
                    <a:lnTo>
                      <a:pt x="480" y="270"/>
                    </a:lnTo>
                    <a:lnTo>
                      <a:pt x="840" y="270"/>
                    </a:lnTo>
                    <a:lnTo>
                      <a:pt x="1020" y="582"/>
                    </a:lnTo>
                    <a:lnTo>
                      <a:pt x="840" y="89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35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" name="Freeform 152"/>
              <p:cNvSpPr>
                <a:spLocks/>
              </p:cNvSpPr>
              <p:nvPr userDrawn="1"/>
            </p:nvSpPr>
            <p:spPr bwMode="auto">
              <a:xfrm>
                <a:off x="-1387511" y="2573338"/>
                <a:ext cx="695325" cy="1758950"/>
              </a:xfrm>
              <a:custGeom>
                <a:avLst/>
                <a:gdLst/>
                <a:ahLst/>
                <a:cxnLst>
                  <a:cxn ang="0">
                    <a:pos x="434" y="536"/>
                  </a:cxn>
                  <a:cxn ang="0">
                    <a:pos x="134" y="18"/>
                  </a:cxn>
                  <a:cxn ang="0">
                    <a:pos x="134" y="18"/>
                  </a:cxn>
                  <a:cxn ang="0">
                    <a:pos x="128" y="12"/>
                  </a:cxn>
                  <a:cxn ang="0">
                    <a:pos x="120" y="6"/>
                  </a:cxn>
                  <a:cxn ang="0">
                    <a:pos x="112" y="2"/>
                  </a:cxn>
                  <a:cxn ang="0">
                    <a:pos x="104" y="0"/>
                  </a:cxn>
                  <a:cxn ang="0">
                    <a:pos x="0" y="0"/>
                  </a:cxn>
                  <a:cxn ang="0">
                    <a:pos x="0" y="218"/>
                  </a:cxn>
                  <a:cxn ang="0">
                    <a:pos x="196" y="554"/>
                  </a:cxn>
                  <a:cxn ang="0">
                    <a:pos x="4" y="884"/>
                  </a:cxn>
                  <a:cxn ang="0">
                    <a:pos x="6" y="1108"/>
                  </a:cxn>
                  <a:cxn ang="0">
                    <a:pos x="104" y="1108"/>
                  </a:cxn>
                  <a:cxn ang="0">
                    <a:pos x="104" y="1108"/>
                  </a:cxn>
                  <a:cxn ang="0">
                    <a:pos x="112" y="1106"/>
                  </a:cxn>
                  <a:cxn ang="0">
                    <a:pos x="120" y="1102"/>
                  </a:cxn>
                  <a:cxn ang="0">
                    <a:pos x="128" y="1096"/>
                  </a:cxn>
                  <a:cxn ang="0">
                    <a:pos x="134" y="1090"/>
                  </a:cxn>
                  <a:cxn ang="0">
                    <a:pos x="434" y="572"/>
                  </a:cxn>
                  <a:cxn ang="0">
                    <a:pos x="434" y="572"/>
                  </a:cxn>
                  <a:cxn ang="0">
                    <a:pos x="436" y="564"/>
                  </a:cxn>
                  <a:cxn ang="0">
                    <a:pos x="438" y="554"/>
                  </a:cxn>
                  <a:cxn ang="0">
                    <a:pos x="436" y="544"/>
                  </a:cxn>
                  <a:cxn ang="0">
                    <a:pos x="434" y="536"/>
                  </a:cxn>
                  <a:cxn ang="0">
                    <a:pos x="434" y="536"/>
                  </a:cxn>
                </a:cxnLst>
                <a:rect l="0" t="0" r="r" b="b"/>
                <a:pathLst>
                  <a:path w="438" h="1108">
                    <a:moveTo>
                      <a:pt x="434" y="536"/>
                    </a:moveTo>
                    <a:lnTo>
                      <a:pt x="134" y="18"/>
                    </a:lnTo>
                    <a:lnTo>
                      <a:pt x="134" y="18"/>
                    </a:lnTo>
                    <a:lnTo>
                      <a:pt x="128" y="12"/>
                    </a:lnTo>
                    <a:lnTo>
                      <a:pt x="120" y="6"/>
                    </a:lnTo>
                    <a:lnTo>
                      <a:pt x="112" y="2"/>
                    </a:lnTo>
                    <a:lnTo>
                      <a:pt x="104" y="0"/>
                    </a:lnTo>
                    <a:lnTo>
                      <a:pt x="0" y="0"/>
                    </a:lnTo>
                    <a:lnTo>
                      <a:pt x="0" y="218"/>
                    </a:lnTo>
                    <a:lnTo>
                      <a:pt x="196" y="554"/>
                    </a:lnTo>
                    <a:lnTo>
                      <a:pt x="4" y="884"/>
                    </a:lnTo>
                    <a:lnTo>
                      <a:pt x="6" y="1108"/>
                    </a:lnTo>
                    <a:lnTo>
                      <a:pt x="104" y="1108"/>
                    </a:lnTo>
                    <a:lnTo>
                      <a:pt x="104" y="1108"/>
                    </a:lnTo>
                    <a:lnTo>
                      <a:pt x="112" y="1106"/>
                    </a:lnTo>
                    <a:lnTo>
                      <a:pt x="120" y="1102"/>
                    </a:lnTo>
                    <a:lnTo>
                      <a:pt x="128" y="1096"/>
                    </a:lnTo>
                    <a:lnTo>
                      <a:pt x="134" y="1090"/>
                    </a:lnTo>
                    <a:lnTo>
                      <a:pt x="434" y="572"/>
                    </a:lnTo>
                    <a:lnTo>
                      <a:pt x="434" y="572"/>
                    </a:lnTo>
                    <a:lnTo>
                      <a:pt x="436" y="564"/>
                    </a:lnTo>
                    <a:lnTo>
                      <a:pt x="438" y="554"/>
                    </a:lnTo>
                    <a:lnTo>
                      <a:pt x="436" y="544"/>
                    </a:lnTo>
                    <a:lnTo>
                      <a:pt x="434" y="536"/>
                    </a:lnTo>
                    <a:lnTo>
                      <a:pt x="434" y="53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50000"/>
                      <a:alpha val="79000"/>
                    </a:schemeClr>
                  </a:gs>
                  <a:gs pos="100000">
                    <a:schemeClr val="bg1">
                      <a:alpha val="48000"/>
                    </a:schemeClr>
                  </a:gs>
                </a:gsLst>
                <a:lin ang="135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Freeform 154"/>
              <p:cNvSpPr>
                <a:spLocks/>
              </p:cNvSpPr>
              <p:nvPr userDrawn="1"/>
            </p:nvSpPr>
            <p:spPr bwMode="auto">
              <a:xfrm>
                <a:off x="-2705136" y="2573338"/>
                <a:ext cx="1171575" cy="1263650"/>
              </a:xfrm>
              <a:custGeom>
                <a:avLst/>
                <a:gdLst/>
                <a:ahLst/>
                <a:cxnLst>
                  <a:cxn ang="0">
                    <a:pos x="242" y="554"/>
                  </a:cxn>
                  <a:cxn ang="0">
                    <a:pos x="438" y="216"/>
                  </a:cxn>
                  <a:cxn ang="0">
                    <a:pos x="574" y="216"/>
                  </a:cxn>
                  <a:cxn ang="0">
                    <a:pos x="738" y="0"/>
                  </a:cxn>
                  <a:cxn ang="0">
                    <a:pos x="334" y="0"/>
                  </a:cxn>
                  <a:cxn ang="0">
                    <a:pos x="334" y="0"/>
                  </a:cxn>
                  <a:cxn ang="0">
                    <a:pos x="326" y="2"/>
                  </a:cxn>
                  <a:cxn ang="0">
                    <a:pos x="318" y="6"/>
                  </a:cxn>
                  <a:cxn ang="0">
                    <a:pos x="310" y="12"/>
                  </a:cxn>
                  <a:cxn ang="0">
                    <a:pos x="304" y="18"/>
                  </a:cxn>
                  <a:cxn ang="0">
                    <a:pos x="4" y="536"/>
                  </a:cxn>
                  <a:cxn ang="0">
                    <a:pos x="4" y="536"/>
                  </a:cxn>
                  <a:cxn ang="0">
                    <a:pos x="2" y="544"/>
                  </a:cxn>
                  <a:cxn ang="0">
                    <a:pos x="0" y="554"/>
                  </a:cxn>
                  <a:cxn ang="0">
                    <a:pos x="2" y="564"/>
                  </a:cxn>
                  <a:cxn ang="0">
                    <a:pos x="4" y="572"/>
                  </a:cxn>
                  <a:cxn ang="0">
                    <a:pos x="134" y="796"/>
                  </a:cxn>
                  <a:cxn ang="0">
                    <a:pos x="276" y="610"/>
                  </a:cxn>
                  <a:cxn ang="0">
                    <a:pos x="242" y="554"/>
                  </a:cxn>
                </a:cxnLst>
                <a:rect l="0" t="0" r="r" b="b"/>
                <a:pathLst>
                  <a:path w="738" h="796">
                    <a:moveTo>
                      <a:pt x="242" y="554"/>
                    </a:moveTo>
                    <a:lnTo>
                      <a:pt x="438" y="216"/>
                    </a:lnTo>
                    <a:lnTo>
                      <a:pt x="574" y="216"/>
                    </a:lnTo>
                    <a:lnTo>
                      <a:pt x="738" y="0"/>
                    </a:lnTo>
                    <a:lnTo>
                      <a:pt x="334" y="0"/>
                    </a:lnTo>
                    <a:lnTo>
                      <a:pt x="334" y="0"/>
                    </a:lnTo>
                    <a:lnTo>
                      <a:pt x="326" y="2"/>
                    </a:lnTo>
                    <a:lnTo>
                      <a:pt x="318" y="6"/>
                    </a:lnTo>
                    <a:lnTo>
                      <a:pt x="310" y="12"/>
                    </a:lnTo>
                    <a:lnTo>
                      <a:pt x="304" y="18"/>
                    </a:lnTo>
                    <a:lnTo>
                      <a:pt x="4" y="536"/>
                    </a:lnTo>
                    <a:lnTo>
                      <a:pt x="4" y="536"/>
                    </a:lnTo>
                    <a:lnTo>
                      <a:pt x="2" y="544"/>
                    </a:lnTo>
                    <a:lnTo>
                      <a:pt x="0" y="554"/>
                    </a:lnTo>
                    <a:lnTo>
                      <a:pt x="2" y="564"/>
                    </a:lnTo>
                    <a:lnTo>
                      <a:pt x="4" y="572"/>
                    </a:lnTo>
                    <a:lnTo>
                      <a:pt x="134" y="796"/>
                    </a:lnTo>
                    <a:lnTo>
                      <a:pt x="276" y="610"/>
                    </a:lnTo>
                    <a:lnTo>
                      <a:pt x="242" y="55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alpha val="13000"/>
                    </a:schemeClr>
                  </a:gs>
                  <a:gs pos="100000">
                    <a:schemeClr val="bg1">
                      <a:alpha val="68000"/>
                    </a:schemeClr>
                  </a:gs>
                </a:gsLst>
                <a:lin ang="135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0" name="그룹 15"/>
            <p:cNvGrpSpPr/>
            <p:nvPr userDrawn="1"/>
          </p:nvGrpSpPr>
          <p:grpSpPr>
            <a:xfrm>
              <a:off x="2679514" y="4138447"/>
              <a:ext cx="1214446" cy="731370"/>
              <a:chOff x="2801926" y="3340101"/>
              <a:chExt cx="2282825" cy="1374775"/>
            </a:xfrm>
            <a:solidFill>
              <a:schemeClr val="bg1"/>
            </a:solidFill>
          </p:grpSpPr>
          <p:sp>
            <p:nvSpPr>
              <p:cNvPr id="24" name="Freeform 83"/>
              <p:cNvSpPr>
                <a:spLocks/>
              </p:cNvSpPr>
              <p:nvPr userDrawn="1"/>
            </p:nvSpPr>
            <p:spPr bwMode="auto">
              <a:xfrm>
                <a:off x="3186101" y="3597276"/>
                <a:ext cx="704850" cy="203200"/>
              </a:xfrm>
              <a:custGeom>
                <a:avLst/>
                <a:gdLst/>
                <a:ahLst/>
                <a:cxnLst>
                  <a:cxn ang="0">
                    <a:pos x="222" y="76"/>
                  </a:cxn>
                  <a:cxn ang="0">
                    <a:pos x="192" y="76"/>
                  </a:cxn>
                  <a:cxn ang="0">
                    <a:pos x="192" y="76"/>
                  </a:cxn>
                  <a:cxn ang="0">
                    <a:pos x="146" y="78"/>
                  </a:cxn>
                  <a:cxn ang="0">
                    <a:pos x="102" y="84"/>
                  </a:cxn>
                  <a:cxn ang="0">
                    <a:pos x="60" y="94"/>
                  </a:cxn>
                  <a:cxn ang="0">
                    <a:pos x="22" y="108"/>
                  </a:cxn>
                  <a:cxn ang="0">
                    <a:pos x="22" y="108"/>
                  </a:cxn>
                  <a:cxn ang="0">
                    <a:pos x="12" y="84"/>
                  </a:cxn>
                  <a:cxn ang="0">
                    <a:pos x="6" y="56"/>
                  </a:cxn>
                  <a:cxn ang="0">
                    <a:pos x="2" y="30"/>
                  </a:cxn>
                  <a:cxn ang="0">
                    <a:pos x="0" y="0"/>
                  </a:cxn>
                  <a:cxn ang="0">
                    <a:pos x="290" y="0"/>
                  </a:cxn>
                  <a:cxn ang="0">
                    <a:pos x="290" y="0"/>
                  </a:cxn>
                  <a:cxn ang="0">
                    <a:pos x="320" y="2"/>
                  </a:cxn>
                  <a:cxn ang="0">
                    <a:pos x="348" y="10"/>
                  </a:cxn>
                  <a:cxn ang="0">
                    <a:pos x="362" y="14"/>
                  </a:cxn>
                  <a:cxn ang="0">
                    <a:pos x="374" y="20"/>
                  </a:cxn>
                  <a:cxn ang="0">
                    <a:pos x="386" y="28"/>
                  </a:cxn>
                  <a:cxn ang="0">
                    <a:pos x="398" y="36"/>
                  </a:cxn>
                  <a:cxn ang="0">
                    <a:pos x="408" y="44"/>
                  </a:cxn>
                  <a:cxn ang="0">
                    <a:pos x="416" y="54"/>
                  </a:cxn>
                  <a:cxn ang="0">
                    <a:pos x="424" y="64"/>
                  </a:cxn>
                  <a:cxn ang="0">
                    <a:pos x="432" y="76"/>
                  </a:cxn>
                  <a:cxn ang="0">
                    <a:pos x="436" y="88"/>
                  </a:cxn>
                  <a:cxn ang="0">
                    <a:pos x="440" y="100"/>
                  </a:cxn>
                  <a:cxn ang="0">
                    <a:pos x="444" y="114"/>
                  </a:cxn>
                  <a:cxn ang="0">
                    <a:pos x="444" y="128"/>
                  </a:cxn>
                  <a:cxn ang="0">
                    <a:pos x="444" y="128"/>
                  </a:cxn>
                  <a:cxn ang="0">
                    <a:pos x="410" y="112"/>
                  </a:cxn>
                  <a:cxn ang="0">
                    <a:pos x="386" y="104"/>
                  </a:cxn>
                  <a:cxn ang="0">
                    <a:pos x="358" y="94"/>
                  </a:cxn>
                  <a:cxn ang="0">
                    <a:pos x="328" y="88"/>
                  </a:cxn>
                  <a:cxn ang="0">
                    <a:pos x="296" y="82"/>
                  </a:cxn>
                  <a:cxn ang="0">
                    <a:pos x="260" y="78"/>
                  </a:cxn>
                  <a:cxn ang="0">
                    <a:pos x="222" y="76"/>
                  </a:cxn>
                </a:cxnLst>
                <a:rect l="0" t="0" r="r" b="b"/>
                <a:pathLst>
                  <a:path w="444" h="128">
                    <a:moveTo>
                      <a:pt x="222" y="76"/>
                    </a:moveTo>
                    <a:lnTo>
                      <a:pt x="192" y="76"/>
                    </a:lnTo>
                    <a:lnTo>
                      <a:pt x="192" y="76"/>
                    </a:lnTo>
                    <a:lnTo>
                      <a:pt x="146" y="78"/>
                    </a:lnTo>
                    <a:lnTo>
                      <a:pt x="102" y="84"/>
                    </a:lnTo>
                    <a:lnTo>
                      <a:pt x="60" y="94"/>
                    </a:lnTo>
                    <a:lnTo>
                      <a:pt x="22" y="108"/>
                    </a:lnTo>
                    <a:lnTo>
                      <a:pt x="22" y="108"/>
                    </a:lnTo>
                    <a:lnTo>
                      <a:pt x="12" y="84"/>
                    </a:lnTo>
                    <a:lnTo>
                      <a:pt x="6" y="56"/>
                    </a:lnTo>
                    <a:lnTo>
                      <a:pt x="2" y="30"/>
                    </a:lnTo>
                    <a:lnTo>
                      <a:pt x="0" y="0"/>
                    </a:lnTo>
                    <a:lnTo>
                      <a:pt x="290" y="0"/>
                    </a:lnTo>
                    <a:lnTo>
                      <a:pt x="290" y="0"/>
                    </a:lnTo>
                    <a:lnTo>
                      <a:pt x="320" y="2"/>
                    </a:lnTo>
                    <a:lnTo>
                      <a:pt x="348" y="10"/>
                    </a:lnTo>
                    <a:lnTo>
                      <a:pt x="362" y="14"/>
                    </a:lnTo>
                    <a:lnTo>
                      <a:pt x="374" y="20"/>
                    </a:lnTo>
                    <a:lnTo>
                      <a:pt x="386" y="28"/>
                    </a:lnTo>
                    <a:lnTo>
                      <a:pt x="398" y="36"/>
                    </a:lnTo>
                    <a:lnTo>
                      <a:pt x="408" y="44"/>
                    </a:lnTo>
                    <a:lnTo>
                      <a:pt x="416" y="54"/>
                    </a:lnTo>
                    <a:lnTo>
                      <a:pt x="424" y="64"/>
                    </a:lnTo>
                    <a:lnTo>
                      <a:pt x="432" y="76"/>
                    </a:lnTo>
                    <a:lnTo>
                      <a:pt x="436" y="88"/>
                    </a:lnTo>
                    <a:lnTo>
                      <a:pt x="440" y="100"/>
                    </a:lnTo>
                    <a:lnTo>
                      <a:pt x="444" y="114"/>
                    </a:lnTo>
                    <a:lnTo>
                      <a:pt x="444" y="128"/>
                    </a:lnTo>
                    <a:lnTo>
                      <a:pt x="444" y="128"/>
                    </a:lnTo>
                    <a:lnTo>
                      <a:pt x="410" y="112"/>
                    </a:lnTo>
                    <a:lnTo>
                      <a:pt x="386" y="104"/>
                    </a:lnTo>
                    <a:lnTo>
                      <a:pt x="358" y="94"/>
                    </a:lnTo>
                    <a:lnTo>
                      <a:pt x="328" y="88"/>
                    </a:lnTo>
                    <a:lnTo>
                      <a:pt x="296" y="82"/>
                    </a:lnTo>
                    <a:lnTo>
                      <a:pt x="260" y="78"/>
                    </a:lnTo>
                    <a:lnTo>
                      <a:pt x="222" y="76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Freeform 84"/>
              <p:cNvSpPr>
                <a:spLocks/>
              </p:cNvSpPr>
              <p:nvPr userDrawn="1"/>
            </p:nvSpPr>
            <p:spPr bwMode="auto">
              <a:xfrm>
                <a:off x="2801926" y="4000504"/>
                <a:ext cx="136525" cy="117475"/>
              </a:xfrm>
              <a:custGeom>
                <a:avLst/>
                <a:gdLst/>
                <a:ahLst/>
                <a:cxnLst>
                  <a:cxn ang="0">
                    <a:pos x="86" y="0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22" y="16"/>
                  </a:cxn>
                  <a:cxn ang="0">
                    <a:pos x="14" y="34"/>
                  </a:cxn>
                  <a:cxn ang="0">
                    <a:pos x="6" y="52"/>
                  </a:cxn>
                  <a:cxn ang="0">
                    <a:pos x="0" y="74"/>
                  </a:cxn>
                  <a:cxn ang="0">
                    <a:pos x="52" y="74"/>
                  </a:cxn>
                  <a:cxn ang="0">
                    <a:pos x="52" y="74"/>
                  </a:cxn>
                  <a:cxn ang="0">
                    <a:pos x="66" y="36"/>
                  </a:cxn>
                  <a:cxn ang="0">
                    <a:pos x="86" y="0"/>
                  </a:cxn>
                </a:cxnLst>
                <a:rect l="0" t="0" r="r" b="b"/>
                <a:pathLst>
                  <a:path w="86" h="74">
                    <a:moveTo>
                      <a:pt x="86" y="0"/>
                    </a:moveTo>
                    <a:lnTo>
                      <a:pt x="32" y="0"/>
                    </a:lnTo>
                    <a:lnTo>
                      <a:pt x="32" y="0"/>
                    </a:lnTo>
                    <a:lnTo>
                      <a:pt x="22" y="16"/>
                    </a:lnTo>
                    <a:lnTo>
                      <a:pt x="14" y="34"/>
                    </a:lnTo>
                    <a:lnTo>
                      <a:pt x="6" y="52"/>
                    </a:lnTo>
                    <a:lnTo>
                      <a:pt x="0" y="74"/>
                    </a:lnTo>
                    <a:lnTo>
                      <a:pt x="52" y="74"/>
                    </a:lnTo>
                    <a:lnTo>
                      <a:pt x="52" y="74"/>
                    </a:lnTo>
                    <a:lnTo>
                      <a:pt x="66" y="36"/>
                    </a:lnTo>
                    <a:lnTo>
                      <a:pt x="8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Freeform 85"/>
              <p:cNvSpPr>
                <a:spLocks/>
              </p:cNvSpPr>
              <p:nvPr userDrawn="1"/>
            </p:nvSpPr>
            <p:spPr bwMode="auto">
              <a:xfrm>
                <a:off x="4554526" y="4022726"/>
                <a:ext cx="530225" cy="279400"/>
              </a:xfrm>
              <a:custGeom>
                <a:avLst/>
                <a:gdLst/>
                <a:ahLst/>
                <a:cxnLst>
                  <a:cxn ang="0">
                    <a:pos x="0" y="176"/>
                  </a:cxn>
                  <a:cxn ang="0">
                    <a:pos x="334" y="176"/>
                  </a:cxn>
                  <a:cxn ang="0">
                    <a:pos x="334" y="176"/>
                  </a:cxn>
                  <a:cxn ang="0">
                    <a:pos x="330" y="156"/>
                  </a:cxn>
                  <a:cxn ang="0">
                    <a:pos x="324" y="140"/>
                  </a:cxn>
                  <a:cxn ang="0">
                    <a:pos x="316" y="122"/>
                  </a:cxn>
                  <a:cxn ang="0">
                    <a:pos x="306" y="106"/>
                  </a:cxn>
                  <a:cxn ang="0">
                    <a:pos x="296" y="90"/>
                  </a:cxn>
                  <a:cxn ang="0">
                    <a:pos x="286" y="76"/>
                  </a:cxn>
                  <a:cxn ang="0">
                    <a:pos x="272" y="62"/>
                  </a:cxn>
                  <a:cxn ang="0">
                    <a:pos x="258" y="50"/>
                  </a:cxn>
                  <a:cxn ang="0">
                    <a:pos x="244" y="40"/>
                  </a:cxn>
                  <a:cxn ang="0">
                    <a:pos x="228" y="30"/>
                  </a:cxn>
                  <a:cxn ang="0">
                    <a:pos x="212" y="22"/>
                  </a:cxn>
                  <a:cxn ang="0">
                    <a:pos x="194" y="14"/>
                  </a:cxn>
                  <a:cxn ang="0">
                    <a:pos x="176" y="8"/>
                  </a:cxn>
                  <a:cxn ang="0">
                    <a:pos x="158" y="4"/>
                  </a:cxn>
                  <a:cxn ang="0">
                    <a:pos x="138" y="2"/>
                  </a:cxn>
                  <a:cxn ang="0">
                    <a:pos x="120" y="0"/>
                  </a:cxn>
                  <a:cxn ang="0">
                    <a:pos x="118" y="0"/>
                  </a:cxn>
                  <a:cxn ang="0">
                    <a:pos x="118" y="0"/>
                  </a:cxn>
                  <a:cxn ang="0">
                    <a:pos x="112" y="12"/>
                  </a:cxn>
                  <a:cxn ang="0">
                    <a:pos x="112" y="12"/>
                  </a:cxn>
                  <a:cxn ang="0">
                    <a:pos x="10" y="164"/>
                  </a:cxn>
                  <a:cxn ang="0">
                    <a:pos x="10" y="164"/>
                  </a:cxn>
                  <a:cxn ang="0">
                    <a:pos x="0" y="176"/>
                  </a:cxn>
                </a:cxnLst>
                <a:rect l="0" t="0" r="r" b="b"/>
                <a:pathLst>
                  <a:path w="334" h="176">
                    <a:moveTo>
                      <a:pt x="0" y="176"/>
                    </a:moveTo>
                    <a:lnTo>
                      <a:pt x="334" y="176"/>
                    </a:lnTo>
                    <a:lnTo>
                      <a:pt x="334" y="176"/>
                    </a:lnTo>
                    <a:lnTo>
                      <a:pt x="330" y="156"/>
                    </a:lnTo>
                    <a:lnTo>
                      <a:pt x="324" y="140"/>
                    </a:lnTo>
                    <a:lnTo>
                      <a:pt x="316" y="122"/>
                    </a:lnTo>
                    <a:lnTo>
                      <a:pt x="306" y="106"/>
                    </a:lnTo>
                    <a:lnTo>
                      <a:pt x="296" y="90"/>
                    </a:lnTo>
                    <a:lnTo>
                      <a:pt x="286" y="76"/>
                    </a:lnTo>
                    <a:lnTo>
                      <a:pt x="272" y="62"/>
                    </a:lnTo>
                    <a:lnTo>
                      <a:pt x="258" y="50"/>
                    </a:lnTo>
                    <a:lnTo>
                      <a:pt x="244" y="40"/>
                    </a:lnTo>
                    <a:lnTo>
                      <a:pt x="228" y="30"/>
                    </a:lnTo>
                    <a:lnTo>
                      <a:pt x="212" y="22"/>
                    </a:lnTo>
                    <a:lnTo>
                      <a:pt x="194" y="14"/>
                    </a:lnTo>
                    <a:lnTo>
                      <a:pt x="176" y="8"/>
                    </a:lnTo>
                    <a:lnTo>
                      <a:pt x="158" y="4"/>
                    </a:lnTo>
                    <a:lnTo>
                      <a:pt x="138" y="2"/>
                    </a:lnTo>
                    <a:lnTo>
                      <a:pt x="120" y="0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2" y="12"/>
                    </a:lnTo>
                    <a:lnTo>
                      <a:pt x="112" y="12"/>
                    </a:lnTo>
                    <a:lnTo>
                      <a:pt x="10" y="164"/>
                    </a:lnTo>
                    <a:lnTo>
                      <a:pt x="10" y="164"/>
                    </a:lnTo>
                    <a:lnTo>
                      <a:pt x="0" y="176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Freeform 86"/>
              <p:cNvSpPr>
                <a:spLocks/>
              </p:cNvSpPr>
              <p:nvPr userDrawn="1"/>
            </p:nvSpPr>
            <p:spPr bwMode="auto">
              <a:xfrm>
                <a:off x="4608501" y="3559179"/>
                <a:ext cx="158750" cy="123825"/>
              </a:xfrm>
              <a:custGeom>
                <a:avLst/>
                <a:gdLst/>
                <a:ahLst/>
                <a:cxnLst>
                  <a:cxn ang="0">
                    <a:pos x="86" y="78"/>
                  </a:cxn>
                  <a:cxn ang="0">
                    <a:pos x="86" y="78"/>
                  </a:cxn>
                  <a:cxn ang="0">
                    <a:pos x="92" y="70"/>
                  </a:cxn>
                  <a:cxn ang="0">
                    <a:pos x="96" y="62"/>
                  </a:cxn>
                  <a:cxn ang="0">
                    <a:pos x="98" y="52"/>
                  </a:cxn>
                  <a:cxn ang="0">
                    <a:pos x="100" y="40"/>
                  </a:cxn>
                  <a:cxn ang="0">
                    <a:pos x="98" y="30"/>
                  </a:cxn>
                  <a:cxn ang="0">
                    <a:pos x="96" y="18"/>
                  </a:cxn>
                  <a:cxn ang="0">
                    <a:pos x="92" y="8"/>
                  </a:cxn>
                  <a:cxn ang="0">
                    <a:pos x="8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0" y="14"/>
                  </a:cxn>
                  <a:cxn ang="0">
                    <a:pos x="10" y="14"/>
                  </a:cxn>
                  <a:cxn ang="0">
                    <a:pos x="58" y="78"/>
                  </a:cxn>
                  <a:cxn ang="0">
                    <a:pos x="86" y="78"/>
                  </a:cxn>
                </a:cxnLst>
                <a:rect l="0" t="0" r="r" b="b"/>
                <a:pathLst>
                  <a:path w="100" h="78">
                    <a:moveTo>
                      <a:pt x="86" y="78"/>
                    </a:moveTo>
                    <a:lnTo>
                      <a:pt x="86" y="78"/>
                    </a:lnTo>
                    <a:lnTo>
                      <a:pt x="92" y="70"/>
                    </a:lnTo>
                    <a:lnTo>
                      <a:pt x="96" y="62"/>
                    </a:lnTo>
                    <a:lnTo>
                      <a:pt x="98" y="52"/>
                    </a:lnTo>
                    <a:lnTo>
                      <a:pt x="100" y="40"/>
                    </a:lnTo>
                    <a:lnTo>
                      <a:pt x="98" y="30"/>
                    </a:lnTo>
                    <a:lnTo>
                      <a:pt x="96" y="18"/>
                    </a:lnTo>
                    <a:lnTo>
                      <a:pt x="92" y="8"/>
                    </a:lnTo>
                    <a:lnTo>
                      <a:pt x="8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14"/>
                    </a:lnTo>
                    <a:lnTo>
                      <a:pt x="10" y="14"/>
                    </a:lnTo>
                    <a:lnTo>
                      <a:pt x="58" y="78"/>
                    </a:lnTo>
                    <a:lnTo>
                      <a:pt x="86" y="78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93"/>
              <p:cNvSpPr>
                <a:spLocks/>
              </p:cNvSpPr>
              <p:nvPr userDrawn="1"/>
            </p:nvSpPr>
            <p:spPr bwMode="auto">
              <a:xfrm>
                <a:off x="4478326" y="4375151"/>
                <a:ext cx="561975" cy="339725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76" y="38"/>
                  </a:cxn>
                  <a:cxn ang="0">
                    <a:pos x="78" y="58"/>
                  </a:cxn>
                  <a:cxn ang="0">
                    <a:pos x="94" y="94"/>
                  </a:cxn>
                  <a:cxn ang="0">
                    <a:pos x="122" y="122"/>
                  </a:cxn>
                  <a:cxn ang="0">
                    <a:pos x="158" y="136"/>
                  </a:cxn>
                  <a:cxn ang="0">
                    <a:pos x="178" y="138"/>
                  </a:cxn>
                  <a:cxn ang="0">
                    <a:pos x="218" y="130"/>
                  </a:cxn>
                  <a:cxn ang="0">
                    <a:pos x="250" y="108"/>
                  </a:cxn>
                  <a:cxn ang="0">
                    <a:pos x="272" y="76"/>
                  </a:cxn>
                  <a:cxn ang="0">
                    <a:pos x="280" y="38"/>
                  </a:cxn>
                  <a:cxn ang="0">
                    <a:pos x="278" y="18"/>
                  </a:cxn>
                  <a:cxn ang="0">
                    <a:pos x="350" y="0"/>
                  </a:cxn>
                  <a:cxn ang="0">
                    <a:pos x="354" y="18"/>
                  </a:cxn>
                  <a:cxn ang="0">
                    <a:pos x="354" y="38"/>
                  </a:cxn>
                  <a:cxn ang="0">
                    <a:pos x="352" y="72"/>
                  </a:cxn>
                  <a:cxn ang="0">
                    <a:pos x="340" y="106"/>
                  </a:cxn>
                  <a:cxn ang="0">
                    <a:pos x="324" y="136"/>
                  </a:cxn>
                  <a:cxn ang="0">
                    <a:pos x="302" y="162"/>
                  </a:cxn>
                  <a:cxn ang="0">
                    <a:pos x="276" y="184"/>
                  </a:cxn>
                  <a:cxn ang="0">
                    <a:pos x="246" y="200"/>
                  </a:cxn>
                  <a:cxn ang="0">
                    <a:pos x="214" y="210"/>
                  </a:cxn>
                  <a:cxn ang="0">
                    <a:pos x="178" y="214"/>
                  </a:cxn>
                  <a:cxn ang="0">
                    <a:pos x="160" y="214"/>
                  </a:cxn>
                  <a:cxn ang="0">
                    <a:pos x="126" y="206"/>
                  </a:cxn>
                  <a:cxn ang="0">
                    <a:pos x="94" y="192"/>
                  </a:cxn>
                  <a:cxn ang="0">
                    <a:pos x="66" y="174"/>
                  </a:cxn>
                  <a:cxn ang="0">
                    <a:pos x="42" y="150"/>
                  </a:cxn>
                  <a:cxn ang="0">
                    <a:pos x="22" y="122"/>
                  </a:cxn>
                  <a:cxn ang="0">
                    <a:pos x="8" y="90"/>
                  </a:cxn>
                  <a:cxn ang="0">
                    <a:pos x="2" y="56"/>
                  </a:cxn>
                  <a:cxn ang="0">
                    <a:pos x="0" y="38"/>
                  </a:cxn>
                  <a:cxn ang="0">
                    <a:pos x="4" y="0"/>
                  </a:cxn>
                </a:cxnLst>
                <a:rect l="0" t="0" r="r" b="b"/>
                <a:pathLst>
                  <a:path w="354" h="214">
                    <a:moveTo>
                      <a:pt x="84" y="0"/>
                    </a:moveTo>
                    <a:lnTo>
                      <a:pt x="84" y="0"/>
                    </a:lnTo>
                    <a:lnTo>
                      <a:pt x="78" y="18"/>
                    </a:lnTo>
                    <a:lnTo>
                      <a:pt x="76" y="38"/>
                    </a:lnTo>
                    <a:lnTo>
                      <a:pt x="76" y="38"/>
                    </a:lnTo>
                    <a:lnTo>
                      <a:pt x="78" y="58"/>
                    </a:lnTo>
                    <a:lnTo>
                      <a:pt x="84" y="76"/>
                    </a:lnTo>
                    <a:lnTo>
                      <a:pt x="94" y="94"/>
                    </a:lnTo>
                    <a:lnTo>
                      <a:pt x="106" y="108"/>
                    </a:lnTo>
                    <a:lnTo>
                      <a:pt x="122" y="122"/>
                    </a:lnTo>
                    <a:lnTo>
                      <a:pt x="138" y="130"/>
                    </a:lnTo>
                    <a:lnTo>
                      <a:pt x="158" y="136"/>
                    </a:lnTo>
                    <a:lnTo>
                      <a:pt x="178" y="138"/>
                    </a:lnTo>
                    <a:lnTo>
                      <a:pt x="178" y="138"/>
                    </a:lnTo>
                    <a:lnTo>
                      <a:pt x="198" y="136"/>
                    </a:lnTo>
                    <a:lnTo>
                      <a:pt x="218" y="130"/>
                    </a:lnTo>
                    <a:lnTo>
                      <a:pt x="234" y="122"/>
                    </a:lnTo>
                    <a:lnTo>
                      <a:pt x="250" y="108"/>
                    </a:lnTo>
                    <a:lnTo>
                      <a:pt x="262" y="94"/>
                    </a:lnTo>
                    <a:lnTo>
                      <a:pt x="272" y="76"/>
                    </a:lnTo>
                    <a:lnTo>
                      <a:pt x="278" y="58"/>
                    </a:lnTo>
                    <a:lnTo>
                      <a:pt x="280" y="38"/>
                    </a:lnTo>
                    <a:lnTo>
                      <a:pt x="280" y="38"/>
                    </a:lnTo>
                    <a:lnTo>
                      <a:pt x="278" y="18"/>
                    </a:lnTo>
                    <a:lnTo>
                      <a:pt x="272" y="0"/>
                    </a:lnTo>
                    <a:lnTo>
                      <a:pt x="350" y="0"/>
                    </a:lnTo>
                    <a:lnTo>
                      <a:pt x="350" y="0"/>
                    </a:lnTo>
                    <a:lnTo>
                      <a:pt x="354" y="18"/>
                    </a:lnTo>
                    <a:lnTo>
                      <a:pt x="354" y="38"/>
                    </a:lnTo>
                    <a:lnTo>
                      <a:pt x="354" y="38"/>
                    </a:lnTo>
                    <a:lnTo>
                      <a:pt x="354" y="56"/>
                    </a:lnTo>
                    <a:lnTo>
                      <a:pt x="352" y="72"/>
                    </a:lnTo>
                    <a:lnTo>
                      <a:pt x="346" y="90"/>
                    </a:lnTo>
                    <a:lnTo>
                      <a:pt x="340" y="106"/>
                    </a:lnTo>
                    <a:lnTo>
                      <a:pt x="334" y="122"/>
                    </a:lnTo>
                    <a:lnTo>
                      <a:pt x="324" y="136"/>
                    </a:lnTo>
                    <a:lnTo>
                      <a:pt x="314" y="150"/>
                    </a:lnTo>
                    <a:lnTo>
                      <a:pt x="302" y="162"/>
                    </a:lnTo>
                    <a:lnTo>
                      <a:pt x="290" y="174"/>
                    </a:lnTo>
                    <a:lnTo>
                      <a:pt x="276" y="184"/>
                    </a:lnTo>
                    <a:lnTo>
                      <a:pt x="262" y="192"/>
                    </a:lnTo>
                    <a:lnTo>
                      <a:pt x="246" y="200"/>
                    </a:lnTo>
                    <a:lnTo>
                      <a:pt x="230" y="206"/>
                    </a:lnTo>
                    <a:lnTo>
                      <a:pt x="214" y="210"/>
                    </a:lnTo>
                    <a:lnTo>
                      <a:pt x="196" y="214"/>
                    </a:lnTo>
                    <a:lnTo>
                      <a:pt x="178" y="214"/>
                    </a:lnTo>
                    <a:lnTo>
                      <a:pt x="178" y="214"/>
                    </a:lnTo>
                    <a:lnTo>
                      <a:pt x="160" y="214"/>
                    </a:lnTo>
                    <a:lnTo>
                      <a:pt x="142" y="210"/>
                    </a:lnTo>
                    <a:lnTo>
                      <a:pt x="126" y="206"/>
                    </a:lnTo>
                    <a:lnTo>
                      <a:pt x="108" y="200"/>
                    </a:lnTo>
                    <a:lnTo>
                      <a:pt x="94" y="192"/>
                    </a:lnTo>
                    <a:lnTo>
                      <a:pt x="78" y="184"/>
                    </a:lnTo>
                    <a:lnTo>
                      <a:pt x="66" y="174"/>
                    </a:lnTo>
                    <a:lnTo>
                      <a:pt x="52" y="162"/>
                    </a:lnTo>
                    <a:lnTo>
                      <a:pt x="42" y="150"/>
                    </a:lnTo>
                    <a:lnTo>
                      <a:pt x="30" y="136"/>
                    </a:lnTo>
                    <a:lnTo>
                      <a:pt x="22" y="122"/>
                    </a:lnTo>
                    <a:lnTo>
                      <a:pt x="14" y="106"/>
                    </a:lnTo>
                    <a:lnTo>
                      <a:pt x="8" y="90"/>
                    </a:lnTo>
                    <a:lnTo>
                      <a:pt x="4" y="72"/>
                    </a:lnTo>
                    <a:lnTo>
                      <a:pt x="2" y="56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2" y="18"/>
                    </a:lnTo>
                    <a:lnTo>
                      <a:pt x="4" y="0"/>
                    </a:lnTo>
                    <a:lnTo>
                      <a:pt x="8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Freeform 94"/>
              <p:cNvSpPr>
                <a:spLocks/>
              </p:cNvSpPr>
              <p:nvPr userDrawn="1"/>
            </p:nvSpPr>
            <p:spPr bwMode="auto">
              <a:xfrm>
                <a:off x="4179876" y="3340101"/>
                <a:ext cx="285750" cy="206375"/>
              </a:xfrm>
              <a:custGeom>
                <a:avLst/>
                <a:gdLst/>
                <a:ahLst/>
                <a:cxnLst>
                  <a:cxn ang="0">
                    <a:pos x="180" y="106"/>
                  </a:cxn>
                  <a:cxn ang="0">
                    <a:pos x="148" y="20"/>
                  </a:cxn>
                  <a:cxn ang="0">
                    <a:pos x="148" y="20"/>
                  </a:cxn>
                  <a:cxn ang="0">
                    <a:pos x="144" y="14"/>
                  </a:cxn>
                  <a:cxn ang="0">
                    <a:pos x="140" y="10"/>
                  </a:cxn>
                  <a:cxn ang="0">
                    <a:pos x="132" y="4"/>
                  </a:cxn>
                  <a:cxn ang="0">
                    <a:pos x="120" y="0"/>
                  </a:cxn>
                  <a:cxn ang="0">
                    <a:pos x="114" y="2"/>
                  </a:cxn>
                  <a:cxn ang="0">
                    <a:pos x="108" y="2"/>
                  </a:cxn>
                  <a:cxn ang="0">
                    <a:pos x="108" y="2"/>
                  </a:cxn>
                  <a:cxn ang="0">
                    <a:pos x="100" y="8"/>
                  </a:cxn>
                  <a:cxn ang="0">
                    <a:pos x="94" y="14"/>
                  </a:cxn>
                  <a:cxn ang="0">
                    <a:pos x="90" y="20"/>
                  </a:cxn>
                  <a:cxn ang="0">
                    <a:pos x="88" y="28"/>
                  </a:cxn>
                  <a:cxn ang="0">
                    <a:pos x="24" y="28"/>
                  </a:cxn>
                  <a:cxn ang="0">
                    <a:pos x="24" y="28"/>
                  </a:cxn>
                  <a:cxn ang="0">
                    <a:pos x="16" y="30"/>
                  </a:cxn>
                  <a:cxn ang="0">
                    <a:pos x="8" y="36"/>
                  </a:cxn>
                  <a:cxn ang="0">
                    <a:pos x="2" y="44"/>
                  </a:cxn>
                  <a:cxn ang="0">
                    <a:pos x="0" y="52"/>
                  </a:cxn>
                  <a:cxn ang="0">
                    <a:pos x="0" y="52"/>
                  </a:cxn>
                  <a:cxn ang="0">
                    <a:pos x="2" y="62"/>
                  </a:cxn>
                  <a:cxn ang="0">
                    <a:pos x="8" y="70"/>
                  </a:cxn>
                  <a:cxn ang="0">
                    <a:pos x="16" y="74"/>
                  </a:cxn>
                  <a:cxn ang="0">
                    <a:pos x="24" y="76"/>
                  </a:cxn>
                  <a:cxn ang="0">
                    <a:pos x="102" y="76"/>
                  </a:cxn>
                  <a:cxn ang="0">
                    <a:pos x="124" y="130"/>
                  </a:cxn>
                  <a:cxn ang="0">
                    <a:pos x="180" y="106"/>
                  </a:cxn>
                </a:cxnLst>
                <a:rect l="0" t="0" r="r" b="b"/>
                <a:pathLst>
                  <a:path w="180" h="130">
                    <a:moveTo>
                      <a:pt x="180" y="106"/>
                    </a:moveTo>
                    <a:lnTo>
                      <a:pt x="148" y="20"/>
                    </a:lnTo>
                    <a:lnTo>
                      <a:pt x="148" y="20"/>
                    </a:lnTo>
                    <a:lnTo>
                      <a:pt x="144" y="14"/>
                    </a:lnTo>
                    <a:lnTo>
                      <a:pt x="140" y="10"/>
                    </a:lnTo>
                    <a:lnTo>
                      <a:pt x="132" y="4"/>
                    </a:lnTo>
                    <a:lnTo>
                      <a:pt x="120" y="0"/>
                    </a:lnTo>
                    <a:lnTo>
                      <a:pt x="114" y="2"/>
                    </a:lnTo>
                    <a:lnTo>
                      <a:pt x="108" y="2"/>
                    </a:lnTo>
                    <a:lnTo>
                      <a:pt x="108" y="2"/>
                    </a:lnTo>
                    <a:lnTo>
                      <a:pt x="100" y="8"/>
                    </a:lnTo>
                    <a:lnTo>
                      <a:pt x="94" y="14"/>
                    </a:lnTo>
                    <a:lnTo>
                      <a:pt x="90" y="20"/>
                    </a:lnTo>
                    <a:lnTo>
                      <a:pt x="88" y="28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16" y="30"/>
                    </a:lnTo>
                    <a:lnTo>
                      <a:pt x="8" y="36"/>
                    </a:lnTo>
                    <a:lnTo>
                      <a:pt x="2" y="44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2" y="62"/>
                    </a:lnTo>
                    <a:lnTo>
                      <a:pt x="8" y="70"/>
                    </a:lnTo>
                    <a:lnTo>
                      <a:pt x="16" y="74"/>
                    </a:lnTo>
                    <a:lnTo>
                      <a:pt x="24" y="76"/>
                    </a:lnTo>
                    <a:lnTo>
                      <a:pt x="102" y="76"/>
                    </a:lnTo>
                    <a:lnTo>
                      <a:pt x="124" y="130"/>
                    </a:lnTo>
                    <a:lnTo>
                      <a:pt x="180" y="106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0" name="Freeform 95"/>
              <p:cNvSpPr>
                <a:spLocks/>
              </p:cNvSpPr>
              <p:nvPr userDrawn="1"/>
            </p:nvSpPr>
            <p:spPr bwMode="auto">
              <a:xfrm>
                <a:off x="3014651" y="4416426"/>
                <a:ext cx="549275" cy="2984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0" y="30"/>
                  </a:cxn>
                  <a:cxn ang="0">
                    <a:pos x="4" y="46"/>
                  </a:cxn>
                  <a:cxn ang="0">
                    <a:pos x="8" y="64"/>
                  </a:cxn>
                  <a:cxn ang="0">
                    <a:pos x="14" y="80"/>
                  </a:cxn>
                  <a:cxn ang="0">
                    <a:pos x="20" y="96"/>
                  </a:cxn>
                  <a:cxn ang="0">
                    <a:pos x="30" y="110"/>
                  </a:cxn>
                  <a:cxn ang="0">
                    <a:pos x="40" y="124"/>
                  </a:cxn>
                  <a:cxn ang="0">
                    <a:pos x="52" y="136"/>
                  </a:cxn>
                  <a:cxn ang="0">
                    <a:pos x="64" y="148"/>
                  </a:cxn>
                  <a:cxn ang="0">
                    <a:pos x="78" y="158"/>
                  </a:cxn>
                  <a:cxn ang="0">
                    <a:pos x="92" y="166"/>
                  </a:cxn>
                  <a:cxn ang="0">
                    <a:pos x="108" y="174"/>
                  </a:cxn>
                  <a:cxn ang="0">
                    <a:pos x="124" y="180"/>
                  </a:cxn>
                  <a:cxn ang="0">
                    <a:pos x="140" y="184"/>
                  </a:cxn>
                  <a:cxn ang="0">
                    <a:pos x="158" y="188"/>
                  </a:cxn>
                  <a:cxn ang="0">
                    <a:pos x="176" y="188"/>
                  </a:cxn>
                  <a:cxn ang="0">
                    <a:pos x="176" y="188"/>
                  </a:cxn>
                  <a:cxn ang="0">
                    <a:pos x="192" y="188"/>
                  </a:cxn>
                  <a:cxn ang="0">
                    <a:pos x="206" y="186"/>
                  </a:cxn>
                  <a:cxn ang="0">
                    <a:pos x="220" y="182"/>
                  </a:cxn>
                  <a:cxn ang="0">
                    <a:pos x="234" y="178"/>
                  </a:cxn>
                  <a:cxn ang="0">
                    <a:pos x="260" y="168"/>
                  </a:cxn>
                  <a:cxn ang="0">
                    <a:pos x="284" y="152"/>
                  </a:cxn>
                  <a:cxn ang="0">
                    <a:pos x="304" y="134"/>
                  </a:cxn>
                  <a:cxn ang="0">
                    <a:pos x="322" y="112"/>
                  </a:cxn>
                  <a:cxn ang="0">
                    <a:pos x="336" y="86"/>
                  </a:cxn>
                  <a:cxn ang="0">
                    <a:pos x="346" y="60"/>
                  </a:cxn>
                  <a:cxn ang="0">
                    <a:pos x="346" y="60"/>
                  </a:cxn>
                  <a:cxn ang="0">
                    <a:pos x="268" y="54"/>
                  </a:cxn>
                  <a:cxn ang="0">
                    <a:pos x="268" y="54"/>
                  </a:cxn>
                  <a:cxn ang="0">
                    <a:pos x="262" y="68"/>
                  </a:cxn>
                  <a:cxn ang="0">
                    <a:pos x="252" y="78"/>
                  </a:cxn>
                  <a:cxn ang="0">
                    <a:pos x="242" y="88"/>
                  </a:cxn>
                  <a:cxn ang="0">
                    <a:pos x="232" y="96"/>
                  </a:cxn>
                  <a:cxn ang="0">
                    <a:pos x="218" y="104"/>
                  </a:cxn>
                  <a:cxn ang="0">
                    <a:pos x="206" y="108"/>
                  </a:cxn>
                  <a:cxn ang="0">
                    <a:pos x="192" y="112"/>
                  </a:cxn>
                  <a:cxn ang="0">
                    <a:pos x="176" y="112"/>
                  </a:cxn>
                  <a:cxn ang="0">
                    <a:pos x="176" y="112"/>
                  </a:cxn>
                  <a:cxn ang="0">
                    <a:pos x="158" y="110"/>
                  </a:cxn>
                  <a:cxn ang="0">
                    <a:pos x="140" y="106"/>
                  </a:cxn>
                  <a:cxn ang="0">
                    <a:pos x="124" y="98"/>
                  </a:cxn>
                  <a:cxn ang="0">
                    <a:pos x="108" y="86"/>
                  </a:cxn>
                  <a:cxn ang="0">
                    <a:pos x="96" y="74"/>
                  </a:cxn>
                  <a:cxn ang="0">
                    <a:pos x="86" y="58"/>
                  </a:cxn>
                  <a:cxn ang="0">
                    <a:pos x="80" y="40"/>
                  </a:cxn>
                  <a:cxn ang="0">
                    <a:pos x="76" y="22"/>
                  </a:cxn>
                  <a:cxn ang="0">
                    <a:pos x="76" y="22"/>
                  </a:cxn>
                  <a:cxn ang="0">
                    <a:pos x="34" y="12"/>
                  </a:cxn>
                  <a:cxn ang="0">
                    <a:pos x="0" y="0"/>
                  </a:cxn>
                </a:cxnLst>
                <a:rect l="0" t="0" r="r" b="b"/>
                <a:pathLst>
                  <a:path w="346" h="188">
                    <a:moveTo>
                      <a:pt x="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30"/>
                    </a:lnTo>
                    <a:lnTo>
                      <a:pt x="4" y="46"/>
                    </a:lnTo>
                    <a:lnTo>
                      <a:pt x="8" y="64"/>
                    </a:lnTo>
                    <a:lnTo>
                      <a:pt x="14" y="80"/>
                    </a:lnTo>
                    <a:lnTo>
                      <a:pt x="20" y="96"/>
                    </a:lnTo>
                    <a:lnTo>
                      <a:pt x="30" y="110"/>
                    </a:lnTo>
                    <a:lnTo>
                      <a:pt x="40" y="124"/>
                    </a:lnTo>
                    <a:lnTo>
                      <a:pt x="52" y="136"/>
                    </a:lnTo>
                    <a:lnTo>
                      <a:pt x="64" y="148"/>
                    </a:lnTo>
                    <a:lnTo>
                      <a:pt x="78" y="158"/>
                    </a:lnTo>
                    <a:lnTo>
                      <a:pt x="92" y="166"/>
                    </a:lnTo>
                    <a:lnTo>
                      <a:pt x="108" y="174"/>
                    </a:lnTo>
                    <a:lnTo>
                      <a:pt x="124" y="180"/>
                    </a:lnTo>
                    <a:lnTo>
                      <a:pt x="140" y="184"/>
                    </a:lnTo>
                    <a:lnTo>
                      <a:pt x="158" y="188"/>
                    </a:lnTo>
                    <a:lnTo>
                      <a:pt x="176" y="188"/>
                    </a:lnTo>
                    <a:lnTo>
                      <a:pt x="176" y="188"/>
                    </a:lnTo>
                    <a:lnTo>
                      <a:pt x="192" y="188"/>
                    </a:lnTo>
                    <a:lnTo>
                      <a:pt x="206" y="186"/>
                    </a:lnTo>
                    <a:lnTo>
                      <a:pt x="220" y="182"/>
                    </a:lnTo>
                    <a:lnTo>
                      <a:pt x="234" y="178"/>
                    </a:lnTo>
                    <a:lnTo>
                      <a:pt x="260" y="168"/>
                    </a:lnTo>
                    <a:lnTo>
                      <a:pt x="284" y="152"/>
                    </a:lnTo>
                    <a:lnTo>
                      <a:pt x="304" y="134"/>
                    </a:lnTo>
                    <a:lnTo>
                      <a:pt x="322" y="112"/>
                    </a:lnTo>
                    <a:lnTo>
                      <a:pt x="336" y="86"/>
                    </a:lnTo>
                    <a:lnTo>
                      <a:pt x="346" y="60"/>
                    </a:lnTo>
                    <a:lnTo>
                      <a:pt x="346" y="60"/>
                    </a:lnTo>
                    <a:lnTo>
                      <a:pt x="268" y="54"/>
                    </a:lnTo>
                    <a:lnTo>
                      <a:pt x="268" y="54"/>
                    </a:lnTo>
                    <a:lnTo>
                      <a:pt x="262" y="68"/>
                    </a:lnTo>
                    <a:lnTo>
                      <a:pt x="252" y="78"/>
                    </a:lnTo>
                    <a:lnTo>
                      <a:pt x="242" y="88"/>
                    </a:lnTo>
                    <a:lnTo>
                      <a:pt x="232" y="96"/>
                    </a:lnTo>
                    <a:lnTo>
                      <a:pt x="218" y="104"/>
                    </a:lnTo>
                    <a:lnTo>
                      <a:pt x="206" y="108"/>
                    </a:lnTo>
                    <a:lnTo>
                      <a:pt x="192" y="112"/>
                    </a:lnTo>
                    <a:lnTo>
                      <a:pt x="176" y="112"/>
                    </a:lnTo>
                    <a:lnTo>
                      <a:pt x="176" y="112"/>
                    </a:lnTo>
                    <a:lnTo>
                      <a:pt x="158" y="110"/>
                    </a:lnTo>
                    <a:lnTo>
                      <a:pt x="140" y="106"/>
                    </a:lnTo>
                    <a:lnTo>
                      <a:pt x="124" y="98"/>
                    </a:lnTo>
                    <a:lnTo>
                      <a:pt x="108" y="86"/>
                    </a:lnTo>
                    <a:lnTo>
                      <a:pt x="96" y="74"/>
                    </a:lnTo>
                    <a:lnTo>
                      <a:pt x="86" y="58"/>
                    </a:lnTo>
                    <a:lnTo>
                      <a:pt x="80" y="40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34" y="12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Freeform 96"/>
              <p:cNvSpPr>
                <a:spLocks/>
              </p:cNvSpPr>
              <p:nvPr userDrawn="1"/>
            </p:nvSpPr>
            <p:spPr bwMode="auto">
              <a:xfrm>
                <a:off x="2928926" y="3571876"/>
                <a:ext cx="1778000" cy="866775"/>
              </a:xfrm>
              <a:custGeom>
                <a:avLst/>
                <a:gdLst/>
                <a:ahLst/>
                <a:cxnLst>
                  <a:cxn ang="0">
                    <a:pos x="928" y="28"/>
                  </a:cxn>
                  <a:cxn ang="0">
                    <a:pos x="904" y="214"/>
                  </a:cxn>
                  <a:cxn ang="0">
                    <a:pos x="890" y="284"/>
                  </a:cxn>
                  <a:cxn ang="0">
                    <a:pos x="874" y="342"/>
                  </a:cxn>
                  <a:cxn ang="0">
                    <a:pos x="850" y="384"/>
                  </a:cxn>
                  <a:cxn ang="0">
                    <a:pos x="818" y="414"/>
                  </a:cxn>
                  <a:cxn ang="0">
                    <a:pos x="772" y="432"/>
                  </a:cxn>
                  <a:cxn ang="0">
                    <a:pos x="712" y="436"/>
                  </a:cxn>
                  <a:cxn ang="0">
                    <a:pos x="602" y="194"/>
                  </a:cxn>
                  <a:cxn ang="0">
                    <a:pos x="586" y="186"/>
                  </a:cxn>
                  <a:cxn ang="0">
                    <a:pos x="540" y="166"/>
                  </a:cxn>
                  <a:cxn ang="0">
                    <a:pos x="470" y="148"/>
                  </a:cxn>
                  <a:cxn ang="0">
                    <a:pos x="408" y="140"/>
                  </a:cxn>
                  <a:cxn ang="0">
                    <a:pos x="354" y="138"/>
                  </a:cxn>
                  <a:cxn ang="0">
                    <a:pos x="316" y="140"/>
                  </a:cxn>
                  <a:cxn ang="0">
                    <a:pos x="246" y="152"/>
                  </a:cxn>
                  <a:cxn ang="0">
                    <a:pos x="182" y="176"/>
                  </a:cxn>
                  <a:cxn ang="0">
                    <a:pos x="128" y="208"/>
                  </a:cxn>
                  <a:cxn ang="0">
                    <a:pos x="82" y="250"/>
                  </a:cxn>
                  <a:cxn ang="0">
                    <a:pos x="46" y="302"/>
                  </a:cxn>
                  <a:cxn ang="0">
                    <a:pos x="20" y="360"/>
                  </a:cxn>
                  <a:cxn ang="0">
                    <a:pos x="4" y="424"/>
                  </a:cxn>
                  <a:cxn ang="0">
                    <a:pos x="0" y="458"/>
                  </a:cxn>
                  <a:cxn ang="0">
                    <a:pos x="28" y="472"/>
                  </a:cxn>
                  <a:cxn ang="0">
                    <a:pos x="116" y="502"/>
                  </a:cxn>
                  <a:cxn ang="0">
                    <a:pos x="182" y="518"/>
                  </a:cxn>
                  <a:cxn ang="0">
                    <a:pos x="266" y="532"/>
                  </a:cxn>
                  <a:cxn ang="0">
                    <a:pos x="366" y="544"/>
                  </a:cxn>
                  <a:cxn ang="0">
                    <a:pos x="482" y="546"/>
                  </a:cxn>
                  <a:cxn ang="0">
                    <a:pos x="674" y="546"/>
                  </a:cxn>
                  <a:cxn ang="0">
                    <a:pos x="768" y="542"/>
                  </a:cxn>
                  <a:cxn ang="0">
                    <a:pos x="834" y="530"/>
                  </a:cxn>
                  <a:cxn ang="0">
                    <a:pos x="876" y="516"/>
                  </a:cxn>
                  <a:cxn ang="0">
                    <a:pos x="914" y="496"/>
                  </a:cxn>
                  <a:cxn ang="0">
                    <a:pos x="950" y="472"/>
                  </a:cxn>
                  <a:cxn ang="0">
                    <a:pos x="980" y="440"/>
                  </a:cxn>
                  <a:cxn ang="0">
                    <a:pos x="994" y="422"/>
                  </a:cxn>
                  <a:cxn ang="0">
                    <a:pos x="1096" y="268"/>
                  </a:cxn>
                  <a:cxn ang="0">
                    <a:pos x="1106" y="254"/>
                  </a:cxn>
                  <a:cxn ang="0">
                    <a:pos x="1118" y="224"/>
                  </a:cxn>
                  <a:cxn ang="0">
                    <a:pos x="1120" y="198"/>
                  </a:cxn>
                  <a:cxn ang="0">
                    <a:pos x="1114" y="170"/>
                  </a:cxn>
                  <a:cxn ang="0">
                    <a:pos x="1100" y="140"/>
                  </a:cxn>
                  <a:cxn ang="0">
                    <a:pos x="1066" y="90"/>
                  </a:cxn>
                  <a:cxn ang="0">
                    <a:pos x="928" y="28"/>
                  </a:cxn>
                </a:cxnLst>
                <a:rect l="0" t="0" r="r" b="b"/>
                <a:pathLst>
                  <a:path w="1120" h="546">
                    <a:moveTo>
                      <a:pt x="928" y="28"/>
                    </a:moveTo>
                    <a:lnTo>
                      <a:pt x="928" y="28"/>
                    </a:lnTo>
                    <a:lnTo>
                      <a:pt x="914" y="130"/>
                    </a:lnTo>
                    <a:lnTo>
                      <a:pt x="904" y="214"/>
                    </a:lnTo>
                    <a:lnTo>
                      <a:pt x="898" y="252"/>
                    </a:lnTo>
                    <a:lnTo>
                      <a:pt x="890" y="284"/>
                    </a:lnTo>
                    <a:lnTo>
                      <a:pt x="882" y="314"/>
                    </a:lnTo>
                    <a:lnTo>
                      <a:pt x="874" y="342"/>
                    </a:lnTo>
                    <a:lnTo>
                      <a:pt x="864" y="364"/>
                    </a:lnTo>
                    <a:lnTo>
                      <a:pt x="850" y="384"/>
                    </a:lnTo>
                    <a:lnTo>
                      <a:pt x="836" y="400"/>
                    </a:lnTo>
                    <a:lnTo>
                      <a:pt x="818" y="414"/>
                    </a:lnTo>
                    <a:lnTo>
                      <a:pt x="796" y="424"/>
                    </a:lnTo>
                    <a:lnTo>
                      <a:pt x="772" y="432"/>
                    </a:lnTo>
                    <a:lnTo>
                      <a:pt x="744" y="436"/>
                    </a:lnTo>
                    <a:lnTo>
                      <a:pt x="712" y="436"/>
                    </a:lnTo>
                    <a:lnTo>
                      <a:pt x="570" y="436"/>
                    </a:lnTo>
                    <a:lnTo>
                      <a:pt x="602" y="194"/>
                    </a:lnTo>
                    <a:lnTo>
                      <a:pt x="602" y="194"/>
                    </a:lnTo>
                    <a:lnTo>
                      <a:pt x="586" y="186"/>
                    </a:lnTo>
                    <a:lnTo>
                      <a:pt x="566" y="176"/>
                    </a:lnTo>
                    <a:lnTo>
                      <a:pt x="540" y="166"/>
                    </a:lnTo>
                    <a:lnTo>
                      <a:pt x="508" y="156"/>
                    </a:lnTo>
                    <a:lnTo>
                      <a:pt x="470" y="148"/>
                    </a:lnTo>
                    <a:lnTo>
                      <a:pt x="430" y="142"/>
                    </a:lnTo>
                    <a:lnTo>
                      <a:pt x="408" y="140"/>
                    </a:lnTo>
                    <a:lnTo>
                      <a:pt x="384" y="138"/>
                    </a:lnTo>
                    <a:lnTo>
                      <a:pt x="354" y="138"/>
                    </a:lnTo>
                    <a:lnTo>
                      <a:pt x="354" y="138"/>
                    </a:lnTo>
                    <a:lnTo>
                      <a:pt x="316" y="140"/>
                    </a:lnTo>
                    <a:lnTo>
                      <a:pt x="280" y="144"/>
                    </a:lnTo>
                    <a:lnTo>
                      <a:pt x="246" y="152"/>
                    </a:lnTo>
                    <a:lnTo>
                      <a:pt x="212" y="162"/>
                    </a:lnTo>
                    <a:lnTo>
                      <a:pt x="182" y="176"/>
                    </a:lnTo>
                    <a:lnTo>
                      <a:pt x="154" y="190"/>
                    </a:lnTo>
                    <a:lnTo>
                      <a:pt x="128" y="208"/>
                    </a:lnTo>
                    <a:lnTo>
                      <a:pt x="104" y="228"/>
                    </a:lnTo>
                    <a:lnTo>
                      <a:pt x="82" y="250"/>
                    </a:lnTo>
                    <a:lnTo>
                      <a:pt x="62" y="276"/>
                    </a:lnTo>
                    <a:lnTo>
                      <a:pt x="46" y="302"/>
                    </a:lnTo>
                    <a:lnTo>
                      <a:pt x="32" y="330"/>
                    </a:lnTo>
                    <a:lnTo>
                      <a:pt x="20" y="360"/>
                    </a:lnTo>
                    <a:lnTo>
                      <a:pt x="10" y="390"/>
                    </a:lnTo>
                    <a:lnTo>
                      <a:pt x="4" y="424"/>
                    </a:lnTo>
                    <a:lnTo>
                      <a:pt x="0" y="458"/>
                    </a:lnTo>
                    <a:lnTo>
                      <a:pt x="0" y="458"/>
                    </a:lnTo>
                    <a:lnTo>
                      <a:pt x="8" y="462"/>
                    </a:lnTo>
                    <a:lnTo>
                      <a:pt x="28" y="472"/>
                    </a:lnTo>
                    <a:lnTo>
                      <a:pt x="64" y="486"/>
                    </a:lnTo>
                    <a:lnTo>
                      <a:pt x="116" y="502"/>
                    </a:lnTo>
                    <a:lnTo>
                      <a:pt x="148" y="510"/>
                    </a:lnTo>
                    <a:lnTo>
                      <a:pt x="182" y="518"/>
                    </a:lnTo>
                    <a:lnTo>
                      <a:pt x="222" y="526"/>
                    </a:lnTo>
                    <a:lnTo>
                      <a:pt x="266" y="532"/>
                    </a:lnTo>
                    <a:lnTo>
                      <a:pt x="314" y="538"/>
                    </a:lnTo>
                    <a:lnTo>
                      <a:pt x="366" y="544"/>
                    </a:lnTo>
                    <a:lnTo>
                      <a:pt x="422" y="546"/>
                    </a:lnTo>
                    <a:lnTo>
                      <a:pt x="482" y="546"/>
                    </a:lnTo>
                    <a:lnTo>
                      <a:pt x="674" y="546"/>
                    </a:lnTo>
                    <a:lnTo>
                      <a:pt x="674" y="546"/>
                    </a:lnTo>
                    <a:lnTo>
                      <a:pt x="722" y="546"/>
                    </a:lnTo>
                    <a:lnTo>
                      <a:pt x="768" y="542"/>
                    </a:lnTo>
                    <a:lnTo>
                      <a:pt x="814" y="534"/>
                    </a:lnTo>
                    <a:lnTo>
                      <a:pt x="834" y="530"/>
                    </a:lnTo>
                    <a:lnTo>
                      <a:pt x="856" y="524"/>
                    </a:lnTo>
                    <a:lnTo>
                      <a:pt x="876" y="516"/>
                    </a:lnTo>
                    <a:lnTo>
                      <a:pt x="896" y="508"/>
                    </a:lnTo>
                    <a:lnTo>
                      <a:pt x="914" y="496"/>
                    </a:lnTo>
                    <a:lnTo>
                      <a:pt x="932" y="486"/>
                    </a:lnTo>
                    <a:lnTo>
                      <a:pt x="950" y="472"/>
                    </a:lnTo>
                    <a:lnTo>
                      <a:pt x="966" y="456"/>
                    </a:lnTo>
                    <a:lnTo>
                      <a:pt x="980" y="440"/>
                    </a:lnTo>
                    <a:lnTo>
                      <a:pt x="994" y="422"/>
                    </a:lnTo>
                    <a:lnTo>
                      <a:pt x="994" y="422"/>
                    </a:lnTo>
                    <a:lnTo>
                      <a:pt x="1048" y="340"/>
                    </a:lnTo>
                    <a:lnTo>
                      <a:pt x="1096" y="268"/>
                    </a:lnTo>
                    <a:lnTo>
                      <a:pt x="1096" y="268"/>
                    </a:lnTo>
                    <a:lnTo>
                      <a:pt x="1106" y="254"/>
                    </a:lnTo>
                    <a:lnTo>
                      <a:pt x="1114" y="238"/>
                    </a:lnTo>
                    <a:lnTo>
                      <a:pt x="1118" y="224"/>
                    </a:lnTo>
                    <a:lnTo>
                      <a:pt x="1120" y="210"/>
                    </a:lnTo>
                    <a:lnTo>
                      <a:pt x="1120" y="198"/>
                    </a:lnTo>
                    <a:lnTo>
                      <a:pt x="1118" y="184"/>
                    </a:lnTo>
                    <a:lnTo>
                      <a:pt x="1114" y="170"/>
                    </a:lnTo>
                    <a:lnTo>
                      <a:pt x="1108" y="156"/>
                    </a:lnTo>
                    <a:lnTo>
                      <a:pt x="1100" y="140"/>
                    </a:lnTo>
                    <a:lnTo>
                      <a:pt x="1090" y="124"/>
                    </a:lnTo>
                    <a:lnTo>
                      <a:pt x="1066" y="90"/>
                    </a:lnTo>
                    <a:lnTo>
                      <a:pt x="998" y="0"/>
                    </a:lnTo>
                    <a:lnTo>
                      <a:pt x="928" y="28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6" name="텍스트 개체 틀 46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5214942" y="1428736"/>
            <a:ext cx="1428760" cy="169277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B w="0" h="0"/>
            </a:sp3d>
          </a:bodyPr>
          <a:lstStyle>
            <a:lvl1pPr marL="0" indent="0" algn="l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8000" b="1" kern="1200" dirty="0">
                <a:solidFill>
                  <a:schemeClr val="accent4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642910" y="142830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642910" y="763551"/>
            <a:ext cx="6417503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1" name="텍스트 개체 틀 19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643438" y="1928802"/>
            <a:ext cx="339570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2" name="텍스트 개체 틀 19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4643438" y="2813698"/>
            <a:ext cx="339570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6" name="그룹 5"/>
          <p:cNvGrpSpPr/>
          <p:nvPr userDrawn="1"/>
        </p:nvGrpSpPr>
        <p:grpSpPr>
          <a:xfrm>
            <a:off x="1142976" y="1643050"/>
            <a:ext cx="3905935" cy="3537359"/>
            <a:chOff x="963707" y="1916155"/>
            <a:chExt cx="4036921" cy="3655985"/>
          </a:xfrm>
        </p:grpSpPr>
        <p:sp>
          <p:nvSpPr>
            <p:cNvPr id="7" name="타원 6"/>
            <p:cNvSpPr/>
            <p:nvPr userDrawn="1"/>
          </p:nvSpPr>
          <p:spPr>
            <a:xfrm>
              <a:off x="1000100" y="5375277"/>
              <a:ext cx="4000528" cy="196863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8" name="그룹 24"/>
            <p:cNvGrpSpPr/>
            <p:nvPr userDrawn="1"/>
          </p:nvGrpSpPr>
          <p:grpSpPr>
            <a:xfrm rot="19800000">
              <a:off x="1892402" y="1916155"/>
              <a:ext cx="2095500" cy="1844675"/>
              <a:chOff x="-1155736" y="1608138"/>
              <a:chExt cx="2095500" cy="1844675"/>
            </a:xfrm>
          </p:grpSpPr>
          <p:sp>
            <p:nvSpPr>
              <p:cNvPr id="30" name="Freeform 108"/>
              <p:cNvSpPr>
                <a:spLocks/>
              </p:cNvSpPr>
              <p:nvPr userDrawn="1"/>
            </p:nvSpPr>
            <p:spPr bwMode="auto">
              <a:xfrm>
                <a:off x="-1155736" y="1608138"/>
                <a:ext cx="2095500" cy="1844675"/>
              </a:xfrm>
              <a:custGeom>
                <a:avLst/>
                <a:gdLst/>
                <a:ahLst/>
                <a:cxnLst>
                  <a:cxn ang="0">
                    <a:pos x="360" y="1162"/>
                  </a:cxn>
                  <a:cxn ang="0">
                    <a:pos x="360" y="1162"/>
                  </a:cxn>
                  <a:cxn ang="0">
                    <a:pos x="346" y="1160"/>
                  </a:cxn>
                  <a:cxn ang="0">
                    <a:pos x="330" y="1152"/>
                  </a:cxn>
                  <a:cxn ang="0">
                    <a:pos x="316" y="1142"/>
                  </a:cxn>
                  <a:cxn ang="0">
                    <a:pos x="306" y="1130"/>
                  </a:cxn>
                  <a:cxn ang="0">
                    <a:pos x="8" y="612"/>
                  </a:cxn>
                  <a:cxn ang="0">
                    <a:pos x="8" y="612"/>
                  </a:cxn>
                  <a:cxn ang="0">
                    <a:pos x="2" y="598"/>
                  </a:cxn>
                  <a:cxn ang="0">
                    <a:pos x="0" y="580"/>
                  </a:cxn>
                  <a:cxn ang="0">
                    <a:pos x="2" y="564"/>
                  </a:cxn>
                  <a:cxn ang="0">
                    <a:pos x="8" y="550"/>
                  </a:cxn>
                  <a:cxn ang="0">
                    <a:pos x="306" y="32"/>
                  </a:cxn>
                  <a:cxn ang="0">
                    <a:pos x="306" y="32"/>
                  </a:cxn>
                  <a:cxn ang="0">
                    <a:pos x="316" y="20"/>
                  </a:cxn>
                  <a:cxn ang="0">
                    <a:pos x="330" y="10"/>
                  </a:cxn>
                  <a:cxn ang="0">
                    <a:pos x="346" y="2"/>
                  </a:cxn>
                  <a:cxn ang="0">
                    <a:pos x="360" y="0"/>
                  </a:cxn>
                  <a:cxn ang="0">
                    <a:pos x="960" y="0"/>
                  </a:cxn>
                  <a:cxn ang="0">
                    <a:pos x="960" y="0"/>
                  </a:cxn>
                  <a:cxn ang="0">
                    <a:pos x="974" y="2"/>
                  </a:cxn>
                  <a:cxn ang="0">
                    <a:pos x="990" y="10"/>
                  </a:cxn>
                  <a:cxn ang="0">
                    <a:pos x="1004" y="20"/>
                  </a:cxn>
                  <a:cxn ang="0">
                    <a:pos x="1014" y="32"/>
                  </a:cxn>
                  <a:cxn ang="0">
                    <a:pos x="1312" y="550"/>
                  </a:cxn>
                  <a:cxn ang="0">
                    <a:pos x="1312" y="550"/>
                  </a:cxn>
                  <a:cxn ang="0">
                    <a:pos x="1318" y="564"/>
                  </a:cxn>
                  <a:cxn ang="0">
                    <a:pos x="1320" y="580"/>
                  </a:cxn>
                  <a:cxn ang="0">
                    <a:pos x="1318" y="598"/>
                  </a:cxn>
                  <a:cxn ang="0">
                    <a:pos x="1312" y="612"/>
                  </a:cxn>
                  <a:cxn ang="0">
                    <a:pos x="1014" y="1130"/>
                  </a:cxn>
                  <a:cxn ang="0">
                    <a:pos x="1014" y="1130"/>
                  </a:cxn>
                  <a:cxn ang="0">
                    <a:pos x="1004" y="1142"/>
                  </a:cxn>
                  <a:cxn ang="0">
                    <a:pos x="990" y="1152"/>
                  </a:cxn>
                  <a:cxn ang="0">
                    <a:pos x="974" y="1160"/>
                  </a:cxn>
                  <a:cxn ang="0">
                    <a:pos x="960" y="1162"/>
                  </a:cxn>
                  <a:cxn ang="0">
                    <a:pos x="360" y="1162"/>
                  </a:cxn>
                </a:cxnLst>
                <a:rect l="0" t="0" r="r" b="b"/>
                <a:pathLst>
                  <a:path w="1320" h="1162">
                    <a:moveTo>
                      <a:pt x="360" y="1162"/>
                    </a:moveTo>
                    <a:lnTo>
                      <a:pt x="360" y="1162"/>
                    </a:lnTo>
                    <a:lnTo>
                      <a:pt x="346" y="1160"/>
                    </a:lnTo>
                    <a:lnTo>
                      <a:pt x="330" y="1152"/>
                    </a:lnTo>
                    <a:lnTo>
                      <a:pt x="316" y="1142"/>
                    </a:lnTo>
                    <a:lnTo>
                      <a:pt x="306" y="1130"/>
                    </a:lnTo>
                    <a:lnTo>
                      <a:pt x="8" y="612"/>
                    </a:lnTo>
                    <a:lnTo>
                      <a:pt x="8" y="612"/>
                    </a:lnTo>
                    <a:lnTo>
                      <a:pt x="2" y="598"/>
                    </a:lnTo>
                    <a:lnTo>
                      <a:pt x="0" y="580"/>
                    </a:lnTo>
                    <a:lnTo>
                      <a:pt x="2" y="564"/>
                    </a:lnTo>
                    <a:lnTo>
                      <a:pt x="8" y="550"/>
                    </a:lnTo>
                    <a:lnTo>
                      <a:pt x="306" y="32"/>
                    </a:lnTo>
                    <a:lnTo>
                      <a:pt x="306" y="32"/>
                    </a:lnTo>
                    <a:lnTo>
                      <a:pt x="316" y="20"/>
                    </a:lnTo>
                    <a:lnTo>
                      <a:pt x="330" y="10"/>
                    </a:lnTo>
                    <a:lnTo>
                      <a:pt x="346" y="2"/>
                    </a:lnTo>
                    <a:lnTo>
                      <a:pt x="360" y="0"/>
                    </a:lnTo>
                    <a:lnTo>
                      <a:pt x="960" y="0"/>
                    </a:lnTo>
                    <a:lnTo>
                      <a:pt x="960" y="0"/>
                    </a:lnTo>
                    <a:lnTo>
                      <a:pt x="974" y="2"/>
                    </a:lnTo>
                    <a:lnTo>
                      <a:pt x="990" y="10"/>
                    </a:lnTo>
                    <a:lnTo>
                      <a:pt x="1004" y="20"/>
                    </a:lnTo>
                    <a:lnTo>
                      <a:pt x="1014" y="32"/>
                    </a:lnTo>
                    <a:lnTo>
                      <a:pt x="1312" y="550"/>
                    </a:lnTo>
                    <a:lnTo>
                      <a:pt x="1312" y="550"/>
                    </a:lnTo>
                    <a:lnTo>
                      <a:pt x="1318" y="564"/>
                    </a:lnTo>
                    <a:lnTo>
                      <a:pt x="1320" y="580"/>
                    </a:lnTo>
                    <a:lnTo>
                      <a:pt x="1318" y="598"/>
                    </a:lnTo>
                    <a:lnTo>
                      <a:pt x="1312" y="612"/>
                    </a:lnTo>
                    <a:lnTo>
                      <a:pt x="1014" y="1130"/>
                    </a:lnTo>
                    <a:lnTo>
                      <a:pt x="1014" y="1130"/>
                    </a:lnTo>
                    <a:lnTo>
                      <a:pt x="1004" y="1142"/>
                    </a:lnTo>
                    <a:lnTo>
                      <a:pt x="990" y="1152"/>
                    </a:lnTo>
                    <a:lnTo>
                      <a:pt x="974" y="1160"/>
                    </a:lnTo>
                    <a:lnTo>
                      <a:pt x="960" y="1162"/>
                    </a:lnTo>
                    <a:lnTo>
                      <a:pt x="360" y="116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40000"/>
                      <a:lumOff val="60000"/>
                    </a:schemeClr>
                  </a:gs>
                </a:gsLst>
                <a:lin ang="189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1" name="Freeform 110"/>
              <p:cNvSpPr>
                <a:spLocks/>
              </p:cNvSpPr>
              <p:nvPr userDrawn="1"/>
            </p:nvSpPr>
            <p:spPr bwMode="auto">
              <a:xfrm>
                <a:off x="-1114461" y="1649413"/>
                <a:ext cx="1498600" cy="1428750"/>
              </a:xfrm>
              <a:custGeom>
                <a:avLst/>
                <a:gdLst/>
                <a:ahLst/>
                <a:cxnLst>
                  <a:cxn ang="0">
                    <a:pos x="934" y="0"/>
                  </a:cxn>
                  <a:cxn ang="0">
                    <a:pos x="334" y="0"/>
                  </a:cxn>
                  <a:cxn ang="0">
                    <a:pos x="334" y="0"/>
                  </a:cxn>
                  <a:cxn ang="0">
                    <a:pos x="326" y="2"/>
                  </a:cxn>
                  <a:cxn ang="0">
                    <a:pos x="318" y="6"/>
                  </a:cxn>
                  <a:cxn ang="0">
                    <a:pos x="310" y="12"/>
                  </a:cxn>
                  <a:cxn ang="0">
                    <a:pos x="304" y="18"/>
                  </a:cxn>
                  <a:cxn ang="0">
                    <a:pos x="4" y="538"/>
                  </a:cxn>
                  <a:cxn ang="0">
                    <a:pos x="4" y="538"/>
                  </a:cxn>
                  <a:cxn ang="0">
                    <a:pos x="2" y="546"/>
                  </a:cxn>
                  <a:cxn ang="0">
                    <a:pos x="0" y="554"/>
                  </a:cxn>
                  <a:cxn ang="0">
                    <a:pos x="2" y="564"/>
                  </a:cxn>
                  <a:cxn ang="0">
                    <a:pos x="4" y="572"/>
                  </a:cxn>
                  <a:cxn ang="0">
                    <a:pos x="194" y="900"/>
                  </a:cxn>
                  <a:cxn ang="0">
                    <a:pos x="944" y="4"/>
                  </a:cxn>
                  <a:cxn ang="0">
                    <a:pos x="944" y="4"/>
                  </a:cxn>
                  <a:cxn ang="0">
                    <a:pos x="938" y="2"/>
                  </a:cxn>
                  <a:cxn ang="0">
                    <a:pos x="934" y="0"/>
                  </a:cxn>
                  <a:cxn ang="0">
                    <a:pos x="934" y="0"/>
                  </a:cxn>
                </a:cxnLst>
                <a:rect l="0" t="0" r="r" b="b"/>
                <a:pathLst>
                  <a:path w="944" h="900">
                    <a:moveTo>
                      <a:pt x="934" y="0"/>
                    </a:moveTo>
                    <a:lnTo>
                      <a:pt x="334" y="0"/>
                    </a:lnTo>
                    <a:lnTo>
                      <a:pt x="334" y="0"/>
                    </a:lnTo>
                    <a:lnTo>
                      <a:pt x="326" y="2"/>
                    </a:lnTo>
                    <a:lnTo>
                      <a:pt x="318" y="6"/>
                    </a:lnTo>
                    <a:lnTo>
                      <a:pt x="310" y="12"/>
                    </a:lnTo>
                    <a:lnTo>
                      <a:pt x="304" y="18"/>
                    </a:lnTo>
                    <a:lnTo>
                      <a:pt x="4" y="538"/>
                    </a:lnTo>
                    <a:lnTo>
                      <a:pt x="4" y="538"/>
                    </a:lnTo>
                    <a:lnTo>
                      <a:pt x="2" y="546"/>
                    </a:lnTo>
                    <a:lnTo>
                      <a:pt x="0" y="554"/>
                    </a:lnTo>
                    <a:lnTo>
                      <a:pt x="2" y="564"/>
                    </a:lnTo>
                    <a:lnTo>
                      <a:pt x="4" y="572"/>
                    </a:lnTo>
                    <a:lnTo>
                      <a:pt x="194" y="900"/>
                    </a:lnTo>
                    <a:lnTo>
                      <a:pt x="944" y="4"/>
                    </a:lnTo>
                    <a:lnTo>
                      <a:pt x="944" y="4"/>
                    </a:lnTo>
                    <a:lnTo>
                      <a:pt x="938" y="2"/>
                    </a:lnTo>
                    <a:lnTo>
                      <a:pt x="934" y="0"/>
                    </a:lnTo>
                    <a:lnTo>
                      <a:pt x="934" y="0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44000"/>
                    </a:schemeClr>
                  </a:gs>
                  <a:gs pos="12000">
                    <a:schemeClr val="accent1">
                      <a:lumMod val="60000"/>
                      <a:lumOff val="40000"/>
                      <a:alpha val="34000"/>
                    </a:schemeClr>
                  </a:gs>
                  <a:gs pos="88000">
                    <a:schemeClr val="accent1">
                      <a:lumMod val="20000"/>
                      <a:lumOff val="80000"/>
                      <a:alpha val="32000"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2" name="Freeform 112"/>
              <p:cNvSpPr>
                <a:spLocks/>
              </p:cNvSpPr>
              <p:nvPr userDrawn="1"/>
            </p:nvSpPr>
            <p:spPr bwMode="auto">
              <a:xfrm>
                <a:off x="34504" y="1857364"/>
                <a:ext cx="860425" cy="1549400"/>
              </a:xfrm>
              <a:custGeom>
                <a:avLst/>
                <a:gdLst/>
                <a:ahLst/>
                <a:cxnLst>
                  <a:cxn ang="0">
                    <a:pos x="538" y="404"/>
                  </a:cxn>
                  <a:cxn ang="0">
                    <a:pos x="304" y="0"/>
                  </a:cxn>
                  <a:cxn ang="0">
                    <a:pos x="0" y="976"/>
                  </a:cxn>
                  <a:cxn ang="0">
                    <a:pos x="208" y="976"/>
                  </a:cxn>
                  <a:cxn ang="0">
                    <a:pos x="208" y="976"/>
                  </a:cxn>
                  <a:cxn ang="0">
                    <a:pos x="216" y="974"/>
                  </a:cxn>
                  <a:cxn ang="0">
                    <a:pos x="224" y="970"/>
                  </a:cxn>
                  <a:cxn ang="0">
                    <a:pos x="232" y="964"/>
                  </a:cxn>
                  <a:cxn ang="0">
                    <a:pos x="238" y="958"/>
                  </a:cxn>
                  <a:cxn ang="0">
                    <a:pos x="538" y="438"/>
                  </a:cxn>
                  <a:cxn ang="0">
                    <a:pos x="538" y="438"/>
                  </a:cxn>
                  <a:cxn ang="0">
                    <a:pos x="540" y="430"/>
                  </a:cxn>
                  <a:cxn ang="0">
                    <a:pos x="542" y="420"/>
                  </a:cxn>
                  <a:cxn ang="0">
                    <a:pos x="540" y="412"/>
                  </a:cxn>
                  <a:cxn ang="0">
                    <a:pos x="538" y="404"/>
                  </a:cxn>
                  <a:cxn ang="0">
                    <a:pos x="538" y="404"/>
                  </a:cxn>
                </a:cxnLst>
                <a:rect l="0" t="0" r="r" b="b"/>
                <a:pathLst>
                  <a:path w="542" h="976">
                    <a:moveTo>
                      <a:pt x="538" y="404"/>
                    </a:moveTo>
                    <a:lnTo>
                      <a:pt x="304" y="0"/>
                    </a:lnTo>
                    <a:lnTo>
                      <a:pt x="0" y="976"/>
                    </a:lnTo>
                    <a:lnTo>
                      <a:pt x="208" y="976"/>
                    </a:lnTo>
                    <a:lnTo>
                      <a:pt x="208" y="976"/>
                    </a:lnTo>
                    <a:lnTo>
                      <a:pt x="216" y="974"/>
                    </a:lnTo>
                    <a:lnTo>
                      <a:pt x="224" y="970"/>
                    </a:lnTo>
                    <a:lnTo>
                      <a:pt x="232" y="964"/>
                    </a:lnTo>
                    <a:lnTo>
                      <a:pt x="238" y="958"/>
                    </a:lnTo>
                    <a:lnTo>
                      <a:pt x="538" y="438"/>
                    </a:lnTo>
                    <a:lnTo>
                      <a:pt x="538" y="438"/>
                    </a:lnTo>
                    <a:lnTo>
                      <a:pt x="540" y="430"/>
                    </a:lnTo>
                    <a:lnTo>
                      <a:pt x="542" y="420"/>
                    </a:lnTo>
                    <a:lnTo>
                      <a:pt x="540" y="412"/>
                    </a:lnTo>
                    <a:lnTo>
                      <a:pt x="538" y="404"/>
                    </a:lnTo>
                    <a:lnTo>
                      <a:pt x="538" y="40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44000"/>
                    </a:schemeClr>
                  </a:gs>
                  <a:gs pos="12000">
                    <a:schemeClr val="accent1">
                      <a:lumMod val="60000"/>
                      <a:lumOff val="40000"/>
                      <a:alpha val="34000"/>
                    </a:schemeClr>
                  </a:gs>
                  <a:gs pos="88000">
                    <a:schemeClr val="accent1">
                      <a:lumMod val="20000"/>
                      <a:lumOff val="80000"/>
                      <a:alpha val="32000"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9" name="그룹 37"/>
            <p:cNvGrpSpPr/>
            <p:nvPr userDrawn="1"/>
          </p:nvGrpSpPr>
          <p:grpSpPr>
            <a:xfrm rot="19800000">
              <a:off x="963707" y="3487791"/>
              <a:ext cx="2095500" cy="1844675"/>
              <a:chOff x="-2746411" y="2528888"/>
              <a:chExt cx="2095500" cy="1844675"/>
            </a:xfrm>
          </p:grpSpPr>
          <p:sp>
            <p:nvSpPr>
              <p:cNvPr id="27" name="Freeform 102"/>
              <p:cNvSpPr>
                <a:spLocks noEditPoints="1"/>
              </p:cNvSpPr>
              <p:nvPr userDrawn="1"/>
            </p:nvSpPr>
            <p:spPr bwMode="auto">
              <a:xfrm>
                <a:off x="-2746411" y="2528888"/>
                <a:ext cx="2095500" cy="1844675"/>
              </a:xfrm>
              <a:custGeom>
                <a:avLst/>
                <a:gdLst/>
                <a:ahLst/>
                <a:cxnLst>
                  <a:cxn ang="0">
                    <a:pos x="1312" y="550"/>
                  </a:cxn>
                  <a:cxn ang="0">
                    <a:pos x="1014" y="32"/>
                  </a:cxn>
                  <a:cxn ang="0">
                    <a:pos x="1014" y="32"/>
                  </a:cxn>
                  <a:cxn ang="0">
                    <a:pos x="1004" y="20"/>
                  </a:cxn>
                  <a:cxn ang="0">
                    <a:pos x="990" y="10"/>
                  </a:cxn>
                  <a:cxn ang="0">
                    <a:pos x="974" y="4"/>
                  </a:cxn>
                  <a:cxn ang="0">
                    <a:pos x="960" y="0"/>
                  </a:cxn>
                  <a:cxn ang="0">
                    <a:pos x="360" y="0"/>
                  </a:cxn>
                  <a:cxn ang="0">
                    <a:pos x="360" y="0"/>
                  </a:cxn>
                  <a:cxn ang="0">
                    <a:pos x="346" y="4"/>
                  </a:cxn>
                  <a:cxn ang="0">
                    <a:pos x="330" y="10"/>
                  </a:cxn>
                  <a:cxn ang="0">
                    <a:pos x="316" y="20"/>
                  </a:cxn>
                  <a:cxn ang="0">
                    <a:pos x="306" y="32"/>
                  </a:cxn>
                  <a:cxn ang="0">
                    <a:pos x="8" y="550"/>
                  </a:cxn>
                  <a:cxn ang="0">
                    <a:pos x="8" y="550"/>
                  </a:cxn>
                  <a:cxn ang="0">
                    <a:pos x="2" y="566"/>
                  </a:cxn>
                  <a:cxn ang="0">
                    <a:pos x="0" y="582"/>
                  </a:cxn>
                  <a:cxn ang="0">
                    <a:pos x="2" y="598"/>
                  </a:cxn>
                  <a:cxn ang="0">
                    <a:pos x="8" y="614"/>
                  </a:cxn>
                  <a:cxn ang="0">
                    <a:pos x="306" y="1132"/>
                  </a:cxn>
                  <a:cxn ang="0">
                    <a:pos x="306" y="1132"/>
                  </a:cxn>
                  <a:cxn ang="0">
                    <a:pos x="316" y="1144"/>
                  </a:cxn>
                  <a:cxn ang="0">
                    <a:pos x="330" y="1154"/>
                  </a:cxn>
                  <a:cxn ang="0">
                    <a:pos x="346" y="1160"/>
                  </a:cxn>
                  <a:cxn ang="0">
                    <a:pos x="360" y="1162"/>
                  </a:cxn>
                  <a:cxn ang="0">
                    <a:pos x="960" y="1162"/>
                  </a:cxn>
                  <a:cxn ang="0">
                    <a:pos x="960" y="1162"/>
                  </a:cxn>
                  <a:cxn ang="0">
                    <a:pos x="974" y="1160"/>
                  </a:cxn>
                  <a:cxn ang="0">
                    <a:pos x="990" y="1154"/>
                  </a:cxn>
                  <a:cxn ang="0">
                    <a:pos x="1004" y="1144"/>
                  </a:cxn>
                  <a:cxn ang="0">
                    <a:pos x="1014" y="1132"/>
                  </a:cxn>
                  <a:cxn ang="0">
                    <a:pos x="1312" y="614"/>
                  </a:cxn>
                  <a:cxn ang="0">
                    <a:pos x="1312" y="614"/>
                  </a:cxn>
                  <a:cxn ang="0">
                    <a:pos x="1318" y="598"/>
                  </a:cxn>
                  <a:cxn ang="0">
                    <a:pos x="1320" y="582"/>
                  </a:cxn>
                  <a:cxn ang="0">
                    <a:pos x="1318" y="566"/>
                  </a:cxn>
                  <a:cxn ang="0">
                    <a:pos x="1312" y="550"/>
                  </a:cxn>
                  <a:cxn ang="0">
                    <a:pos x="1312" y="550"/>
                  </a:cxn>
                  <a:cxn ang="0">
                    <a:pos x="840" y="894"/>
                  </a:cxn>
                  <a:cxn ang="0">
                    <a:pos x="480" y="894"/>
                  </a:cxn>
                  <a:cxn ang="0">
                    <a:pos x="300" y="582"/>
                  </a:cxn>
                  <a:cxn ang="0">
                    <a:pos x="480" y="270"/>
                  </a:cxn>
                  <a:cxn ang="0">
                    <a:pos x="840" y="270"/>
                  </a:cxn>
                  <a:cxn ang="0">
                    <a:pos x="1020" y="582"/>
                  </a:cxn>
                  <a:cxn ang="0">
                    <a:pos x="840" y="894"/>
                  </a:cxn>
                </a:cxnLst>
                <a:rect l="0" t="0" r="r" b="b"/>
                <a:pathLst>
                  <a:path w="1320" h="1162">
                    <a:moveTo>
                      <a:pt x="1312" y="550"/>
                    </a:moveTo>
                    <a:lnTo>
                      <a:pt x="1014" y="32"/>
                    </a:lnTo>
                    <a:lnTo>
                      <a:pt x="1014" y="32"/>
                    </a:lnTo>
                    <a:lnTo>
                      <a:pt x="1004" y="20"/>
                    </a:lnTo>
                    <a:lnTo>
                      <a:pt x="990" y="10"/>
                    </a:lnTo>
                    <a:lnTo>
                      <a:pt x="974" y="4"/>
                    </a:lnTo>
                    <a:lnTo>
                      <a:pt x="960" y="0"/>
                    </a:lnTo>
                    <a:lnTo>
                      <a:pt x="360" y="0"/>
                    </a:lnTo>
                    <a:lnTo>
                      <a:pt x="360" y="0"/>
                    </a:lnTo>
                    <a:lnTo>
                      <a:pt x="346" y="4"/>
                    </a:lnTo>
                    <a:lnTo>
                      <a:pt x="330" y="10"/>
                    </a:lnTo>
                    <a:lnTo>
                      <a:pt x="316" y="20"/>
                    </a:lnTo>
                    <a:lnTo>
                      <a:pt x="306" y="32"/>
                    </a:lnTo>
                    <a:lnTo>
                      <a:pt x="8" y="550"/>
                    </a:lnTo>
                    <a:lnTo>
                      <a:pt x="8" y="550"/>
                    </a:lnTo>
                    <a:lnTo>
                      <a:pt x="2" y="566"/>
                    </a:lnTo>
                    <a:lnTo>
                      <a:pt x="0" y="582"/>
                    </a:lnTo>
                    <a:lnTo>
                      <a:pt x="2" y="598"/>
                    </a:lnTo>
                    <a:lnTo>
                      <a:pt x="8" y="614"/>
                    </a:lnTo>
                    <a:lnTo>
                      <a:pt x="306" y="1132"/>
                    </a:lnTo>
                    <a:lnTo>
                      <a:pt x="306" y="1132"/>
                    </a:lnTo>
                    <a:lnTo>
                      <a:pt x="316" y="1144"/>
                    </a:lnTo>
                    <a:lnTo>
                      <a:pt x="330" y="1154"/>
                    </a:lnTo>
                    <a:lnTo>
                      <a:pt x="346" y="1160"/>
                    </a:lnTo>
                    <a:lnTo>
                      <a:pt x="360" y="1162"/>
                    </a:lnTo>
                    <a:lnTo>
                      <a:pt x="960" y="1162"/>
                    </a:lnTo>
                    <a:lnTo>
                      <a:pt x="960" y="1162"/>
                    </a:lnTo>
                    <a:lnTo>
                      <a:pt x="974" y="1160"/>
                    </a:lnTo>
                    <a:lnTo>
                      <a:pt x="990" y="1154"/>
                    </a:lnTo>
                    <a:lnTo>
                      <a:pt x="1004" y="1144"/>
                    </a:lnTo>
                    <a:lnTo>
                      <a:pt x="1014" y="1132"/>
                    </a:lnTo>
                    <a:lnTo>
                      <a:pt x="1312" y="614"/>
                    </a:lnTo>
                    <a:lnTo>
                      <a:pt x="1312" y="614"/>
                    </a:lnTo>
                    <a:lnTo>
                      <a:pt x="1318" y="598"/>
                    </a:lnTo>
                    <a:lnTo>
                      <a:pt x="1320" y="582"/>
                    </a:lnTo>
                    <a:lnTo>
                      <a:pt x="1318" y="566"/>
                    </a:lnTo>
                    <a:lnTo>
                      <a:pt x="1312" y="550"/>
                    </a:lnTo>
                    <a:lnTo>
                      <a:pt x="1312" y="550"/>
                    </a:lnTo>
                    <a:close/>
                    <a:moveTo>
                      <a:pt x="840" y="894"/>
                    </a:moveTo>
                    <a:lnTo>
                      <a:pt x="480" y="894"/>
                    </a:lnTo>
                    <a:lnTo>
                      <a:pt x="300" y="582"/>
                    </a:lnTo>
                    <a:lnTo>
                      <a:pt x="480" y="270"/>
                    </a:lnTo>
                    <a:lnTo>
                      <a:pt x="840" y="270"/>
                    </a:lnTo>
                    <a:lnTo>
                      <a:pt x="1020" y="582"/>
                    </a:lnTo>
                    <a:lnTo>
                      <a:pt x="840" y="89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35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" name="Freeform 152"/>
              <p:cNvSpPr>
                <a:spLocks/>
              </p:cNvSpPr>
              <p:nvPr userDrawn="1"/>
            </p:nvSpPr>
            <p:spPr bwMode="auto">
              <a:xfrm>
                <a:off x="-1387511" y="2573338"/>
                <a:ext cx="695325" cy="1758950"/>
              </a:xfrm>
              <a:custGeom>
                <a:avLst/>
                <a:gdLst/>
                <a:ahLst/>
                <a:cxnLst>
                  <a:cxn ang="0">
                    <a:pos x="434" y="536"/>
                  </a:cxn>
                  <a:cxn ang="0">
                    <a:pos x="134" y="18"/>
                  </a:cxn>
                  <a:cxn ang="0">
                    <a:pos x="134" y="18"/>
                  </a:cxn>
                  <a:cxn ang="0">
                    <a:pos x="128" y="12"/>
                  </a:cxn>
                  <a:cxn ang="0">
                    <a:pos x="120" y="6"/>
                  </a:cxn>
                  <a:cxn ang="0">
                    <a:pos x="112" y="2"/>
                  </a:cxn>
                  <a:cxn ang="0">
                    <a:pos x="104" y="0"/>
                  </a:cxn>
                  <a:cxn ang="0">
                    <a:pos x="0" y="0"/>
                  </a:cxn>
                  <a:cxn ang="0">
                    <a:pos x="0" y="218"/>
                  </a:cxn>
                  <a:cxn ang="0">
                    <a:pos x="196" y="554"/>
                  </a:cxn>
                  <a:cxn ang="0">
                    <a:pos x="4" y="884"/>
                  </a:cxn>
                  <a:cxn ang="0">
                    <a:pos x="6" y="1108"/>
                  </a:cxn>
                  <a:cxn ang="0">
                    <a:pos x="104" y="1108"/>
                  </a:cxn>
                  <a:cxn ang="0">
                    <a:pos x="104" y="1108"/>
                  </a:cxn>
                  <a:cxn ang="0">
                    <a:pos x="112" y="1106"/>
                  </a:cxn>
                  <a:cxn ang="0">
                    <a:pos x="120" y="1102"/>
                  </a:cxn>
                  <a:cxn ang="0">
                    <a:pos x="128" y="1096"/>
                  </a:cxn>
                  <a:cxn ang="0">
                    <a:pos x="134" y="1090"/>
                  </a:cxn>
                  <a:cxn ang="0">
                    <a:pos x="434" y="572"/>
                  </a:cxn>
                  <a:cxn ang="0">
                    <a:pos x="434" y="572"/>
                  </a:cxn>
                  <a:cxn ang="0">
                    <a:pos x="436" y="564"/>
                  </a:cxn>
                  <a:cxn ang="0">
                    <a:pos x="438" y="554"/>
                  </a:cxn>
                  <a:cxn ang="0">
                    <a:pos x="436" y="544"/>
                  </a:cxn>
                  <a:cxn ang="0">
                    <a:pos x="434" y="536"/>
                  </a:cxn>
                  <a:cxn ang="0">
                    <a:pos x="434" y="536"/>
                  </a:cxn>
                </a:cxnLst>
                <a:rect l="0" t="0" r="r" b="b"/>
                <a:pathLst>
                  <a:path w="438" h="1108">
                    <a:moveTo>
                      <a:pt x="434" y="536"/>
                    </a:moveTo>
                    <a:lnTo>
                      <a:pt x="134" y="18"/>
                    </a:lnTo>
                    <a:lnTo>
                      <a:pt x="134" y="18"/>
                    </a:lnTo>
                    <a:lnTo>
                      <a:pt x="128" y="12"/>
                    </a:lnTo>
                    <a:lnTo>
                      <a:pt x="120" y="6"/>
                    </a:lnTo>
                    <a:lnTo>
                      <a:pt x="112" y="2"/>
                    </a:lnTo>
                    <a:lnTo>
                      <a:pt x="104" y="0"/>
                    </a:lnTo>
                    <a:lnTo>
                      <a:pt x="0" y="0"/>
                    </a:lnTo>
                    <a:lnTo>
                      <a:pt x="0" y="218"/>
                    </a:lnTo>
                    <a:lnTo>
                      <a:pt x="196" y="554"/>
                    </a:lnTo>
                    <a:lnTo>
                      <a:pt x="4" y="884"/>
                    </a:lnTo>
                    <a:lnTo>
                      <a:pt x="6" y="1108"/>
                    </a:lnTo>
                    <a:lnTo>
                      <a:pt x="104" y="1108"/>
                    </a:lnTo>
                    <a:lnTo>
                      <a:pt x="104" y="1108"/>
                    </a:lnTo>
                    <a:lnTo>
                      <a:pt x="112" y="1106"/>
                    </a:lnTo>
                    <a:lnTo>
                      <a:pt x="120" y="1102"/>
                    </a:lnTo>
                    <a:lnTo>
                      <a:pt x="128" y="1096"/>
                    </a:lnTo>
                    <a:lnTo>
                      <a:pt x="134" y="1090"/>
                    </a:lnTo>
                    <a:lnTo>
                      <a:pt x="434" y="572"/>
                    </a:lnTo>
                    <a:lnTo>
                      <a:pt x="434" y="572"/>
                    </a:lnTo>
                    <a:lnTo>
                      <a:pt x="436" y="564"/>
                    </a:lnTo>
                    <a:lnTo>
                      <a:pt x="438" y="554"/>
                    </a:lnTo>
                    <a:lnTo>
                      <a:pt x="436" y="544"/>
                    </a:lnTo>
                    <a:lnTo>
                      <a:pt x="434" y="536"/>
                    </a:lnTo>
                    <a:lnTo>
                      <a:pt x="434" y="53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50000"/>
                      <a:alpha val="79000"/>
                    </a:schemeClr>
                  </a:gs>
                  <a:gs pos="100000">
                    <a:schemeClr val="bg1">
                      <a:alpha val="48000"/>
                    </a:schemeClr>
                  </a:gs>
                </a:gsLst>
                <a:lin ang="135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Freeform 154"/>
              <p:cNvSpPr>
                <a:spLocks/>
              </p:cNvSpPr>
              <p:nvPr userDrawn="1"/>
            </p:nvSpPr>
            <p:spPr bwMode="auto">
              <a:xfrm>
                <a:off x="-2705136" y="2573338"/>
                <a:ext cx="1171575" cy="1263650"/>
              </a:xfrm>
              <a:custGeom>
                <a:avLst/>
                <a:gdLst/>
                <a:ahLst/>
                <a:cxnLst>
                  <a:cxn ang="0">
                    <a:pos x="242" y="554"/>
                  </a:cxn>
                  <a:cxn ang="0">
                    <a:pos x="438" y="216"/>
                  </a:cxn>
                  <a:cxn ang="0">
                    <a:pos x="574" y="216"/>
                  </a:cxn>
                  <a:cxn ang="0">
                    <a:pos x="738" y="0"/>
                  </a:cxn>
                  <a:cxn ang="0">
                    <a:pos x="334" y="0"/>
                  </a:cxn>
                  <a:cxn ang="0">
                    <a:pos x="334" y="0"/>
                  </a:cxn>
                  <a:cxn ang="0">
                    <a:pos x="326" y="2"/>
                  </a:cxn>
                  <a:cxn ang="0">
                    <a:pos x="318" y="6"/>
                  </a:cxn>
                  <a:cxn ang="0">
                    <a:pos x="310" y="12"/>
                  </a:cxn>
                  <a:cxn ang="0">
                    <a:pos x="304" y="18"/>
                  </a:cxn>
                  <a:cxn ang="0">
                    <a:pos x="4" y="536"/>
                  </a:cxn>
                  <a:cxn ang="0">
                    <a:pos x="4" y="536"/>
                  </a:cxn>
                  <a:cxn ang="0">
                    <a:pos x="2" y="544"/>
                  </a:cxn>
                  <a:cxn ang="0">
                    <a:pos x="0" y="554"/>
                  </a:cxn>
                  <a:cxn ang="0">
                    <a:pos x="2" y="564"/>
                  </a:cxn>
                  <a:cxn ang="0">
                    <a:pos x="4" y="572"/>
                  </a:cxn>
                  <a:cxn ang="0">
                    <a:pos x="134" y="796"/>
                  </a:cxn>
                  <a:cxn ang="0">
                    <a:pos x="276" y="610"/>
                  </a:cxn>
                  <a:cxn ang="0">
                    <a:pos x="242" y="554"/>
                  </a:cxn>
                </a:cxnLst>
                <a:rect l="0" t="0" r="r" b="b"/>
                <a:pathLst>
                  <a:path w="738" h="796">
                    <a:moveTo>
                      <a:pt x="242" y="554"/>
                    </a:moveTo>
                    <a:lnTo>
                      <a:pt x="438" y="216"/>
                    </a:lnTo>
                    <a:lnTo>
                      <a:pt x="574" y="216"/>
                    </a:lnTo>
                    <a:lnTo>
                      <a:pt x="738" y="0"/>
                    </a:lnTo>
                    <a:lnTo>
                      <a:pt x="334" y="0"/>
                    </a:lnTo>
                    <a:lnTo>
                      <a:pt x="334" y="0"/>
                    </a:lnTo>
                    <a:lnTo>
                      <a:pt x="326" y="2"/>
                    </a:lnTo>
                    <a:lnTo>
                      <a:pt x="318" y="6"/>
                    </a:lnTo>
                    <a:lnTo>
                      <a:pt x="310" y="12"/>
                    </a:lnTo>
                    <a:lnTo>
                      <a:pt x="304" y="18"/>
                    </a:lnTo>
                    <a:lnTo>
                      <a:pt x="4" y="536"/>
                    </a:lnTo>
                    <a:lnTo>
                      <a:pt x="4" y="536"/>
                    </a:lnTo>
                    <a:lnTo>
                      <a:pt x="2" y="544"/>
                    </a:lnTo>
                    <a:lnTo>
                      <a:pt x="0" y="554"/>
                    </a:lnTo>
                    <a:lnTo>
                      <a:pt x="2" y="564"/>
                    </a:lnTo>
                    <a:lnTo>
                      <a:pt x="4" y="572"/>
                    </a:lnTo>
                    <a:lnTo>
                      <a:pt x="134" y="796"/>
                    </a:lnTo>
                    <a:lnTo>
                      <a:pt x="276" y="610"/>
                    </a:lnTo>
                    <a:lnTo>
                      <a:pt x="242" y="55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alpha val="13000"/>
                    </a:schemeClr>
                  </a:gs>
                  <a:gs pos="100000">
                    <a:schemeClr val="bg1">
                      <a:alpha val="68000"/>
                    </a:schemeClr>
                  </a:gs>
                </a:gsLst>
                <a:lin ang="135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0" name="그룹 28"/>
            <p:cNvGrpSpPr/>
            <p:nvPr userDrawn="1"/>
          </p:nvGrpSpPr>
          <p:grpSpPr>
            <a:xfrm>
              <a:off x="2928926" y="3373237"/>
              <a:ext cx="1844675" cy="2095500"/>
              <a:chOff x="2827328" y="3505189"/>
              <a:chExt cx="1844675" cy="2095500"/>
            </a:xfrm>
          </p:grpSpPr>
          <p:grpSp>
            <p:nvGrpSpPr>
              <p:cNvPr id="13" name="그룹 32"/>
              <p:cNvGrpSpPr/>
              <p:nvPr userDrawn="1"/>
            </p:nvGrpSpPr>
            <p:grpSpPr>
              <a:xfrm rot="16200000">
                <a:off x="2701916" y="3630601"/>
                <a:ext cx="2095500" cy="1844675"/>
                <a:chOff x="-1155736" y="3452813"/>
                <a:chExt cx="2095500" cy="1844675"/>
              </a:xfrm>
            </p:grpSpPr>
            <p:sp>
              <p:nvSpPr>
                <p:cNvPr id="23" name="Freeform 104"/>
                <p:cNvSpPr>
                  <a:spLocks/>
                </p:cNvSpPr>
                <p:nvPr userDrawn="1"/>
              </p:nvSpPr>
              <p:spPr bwMode="auto">
                <a:xfrm>
                  <a:off x="-1155736" y="3452813"/>
                  <a:ext cx="2095500" cy="1844675"/>
                </a:xfrm>
                <a:custGeom>
                  <a:avLst/>
                  <a:gdLst/>
                  <a:ahLst/>
                  <a:cxnLst>
                    <a:cxn ang="0">
                      <a:pos x="360" y="1162"/>
                    </a:cxn>
                    <a:cxn ang="0">
                      <a:pos x="360" y="1162"/>
                    </a:cxn>
                    <a:cxn ang="0">
                      <a:pos x="346" y="1160"/>
                    </a:cxn>
                    <a:cxn ang="0">
                      <a:pos x="330" y="1152"/>
                    </a:cxn>
                    <a:cxn ang="0">
                      <a:pos x="316" y="1142"/>
                    </a:cxn>
                    <a:cxn ang="0">
                      <a:pos x="306" y="1130"/>
                    </a:cxn>
                    <a:cxn ang="0">
                      <a:pos x="8" y="612"/>
                    </a:cxn>
                    <a:cxn ang="0">
                      <a:pos x="8" y="612"/>
                    </a:cxn>
                    <a:cxn ang="0">
                      <a:pos x="2" y="598"/>
                    </a:cxn>
                    <a:cxn ang="0">
                      <a:pos x="0" y="580"/>
                    </a:cxn>
                    <a:cxn ang="0">
                      <a:pos x="2" y="564"/>
                    </a:cxn>
                    <a:cxn ang="0">
                      <a:pos x="8" y="550"/>
                    </a:cxn>
                    <a:cxn ang="0">
                      <a:pos x="306" y="32"/>
                    </a:cxn>
                    <a:cxn ang="0">
                      <a:pos x="306" y="32"/>
                    </a:cxn>
                    <a:cxn ang="0">
                      <a:pos x="316" y="18"/>
                    </a:cxn>
                    <a:cxn ang="0">
                      <a:pos x="330" y="10"/>
                    </a:cxn>
                    <a:cxn ang="0">
                      <a:pos x="346" y="2"/>
                    </a:cxn>
                    <a:cxn ang="0">
                      <a:pos x="360" y="0"/>
                    </a:cxn>
                    <a:cxn ang="0">
                      <a:pos x="960" y="0"/>
                    </a:cxn>
                    <a:cxn ang="0">
                      <a:pos x="960" y="0"/>
                    </a:cxn>
                    <a:cxn ang="0">
                      <a:pos x="974" y="2"/>
                    </a:cxn>
                    <a:cxn ang="0">
                      <a:pos x="990" y="10"/>
                    </a:cxn>
                    <a:cxn ang="0">
                      <a:pos x="1004" y="18"/>
                    </a:cxn>
                    <a:cxn ang="0">
                      <a:pos x="1014" y="32"/>
                    </a:cxn>
                    <a:cxn ang="0">
                      <a:pos x="1312" y="550"/>
                    </a:cxn>
                    <a:cxn ang="0">
                      <a:pos x="1312" y="550"/>
                    </a:cxn>
                    <a:cxn ang="0">
                      <a:pos x="1318" y="564"/>
                    </a:cxn>
                    <a:cxn ang="0">
                      <a:pos x="1320" y="580"/>
                    </a:cxn>
                    <a:cxn ang="0">
                      <a:pos x="1318" y="598"/>
                    </a:cxn>
                    <a:cxn ang="0">
                      <a:pos x="1312" y="612"/>
                    </a:cxn>
                    <a:cxn ang="0">
                      <a:pos x="1014" y="1130"/>
                    </a:cxn>
                    <a:cxn ang="0">
                      <a:pos x="1014" y="1130"/>
                    </a:cxn>
                    <a:cxn ang="0">
                      <a:pos x="1004" y="1142"/>
                    </a:cxn>
                    <a:cxn ang="0">
                      <a:pos x="990" y="1152"/>
                    </a:cxn>
                    <a:cxn ang="0">
                      <a:pos x="974" y="1160"/>
                    </a:cxn>
                    <a:cxn ang="0">
                      <a:pos x="960" y="1162"/>
                    </a:cxn>
                    <a:cxn ang="0">
                      <a:pos x="360" y="1162"/>
                    </a:cxn>
                  </a:cxnLst>
                  <a:rect l="0" t="0" r="r" b="b"/>
                  <a:pathLst>
                    <a:path w="1320" h="1162">
                      <a:moveTo>
                        <a:pt x="360" y="1162"/>
                      </a:moveTo>
                      <a:lnTo>
                        <a:pt x="360" y="1162"/>
                      </a:lnTo>
                      <a:lnTo>
                        <a:pt x="346" y="1160"/>
                      </a:lnTo>
                      <a:lnTo>
                        <a:pt x="330" y="1152"/>
                      </a:lnTo>
                      <a:lnTo>
                        <a:pt x="316" y="1142"/>
                      </a:lnTo>
                      <a:lnTo>
                        <a:pt x="306" y="1130"/>
                      </a:lnTo>
                      <a:lnTo>
                        <a:pt x="8" y="612"/>
                      </a:lnTo>
                      <a:lnTo>
                        <a:pt x="8" y="612"/>
                      </a:lnTo>
                      <a:lnTo>
                        <a:pt x="2" y="598"/>
                      </a:lnTo>
                      <a:lnTo>
                        <a:pt x="0" y="580"/>
                      </a:lnTo>
                      <a:lnTo>
                        <a:pt x="2" y="564"/>
                      </a:lnTo>
                      <a:lnTo>
                        <a:pt x="8" y="550"/>
                      </a:lnTo>
                      <a:lnTo>
                        <a:pt x="306" y="32"/>
                      </a:lnTo>
                      <a:lnTo>
                        <a:pt x="306" y="32"/>
                      </a:lnTo>
                      <a:lnTo>
                        <a:pt x="316" y="18"/>
                      </a:lnTo>
                      <a:lnTo>
                        <a:pt x="330" y="10"/>
                      </a:lnTo>
                      <a:lnTo>
                        <a:pt x="346" y="2"/>
                      </a:lnTo>
                      <a:lnTo>
                        <a:pt x="360" y="0"/>
                      </a:lnTo>
                      <a:lnTo>
                        <a:pt x="960" y="0"/>
                      </a:lnTo>
                      <a:lnTo>
                        <a:pt x="960" y="0"/>
                      </a:lnTo>
                      <a:lnTo>
                        <a:pt x="974" y="2"/>
                      </a:lnTo>
                      <a:lnTo>
                        <a:pt x="990" y="10"/>
                      </a:lnTo>
                      <a:lnTo>
                        <a:pt x="1004" y="18"/>
                      </a:lnTo>
                      <a:lnTo>
                        <a:pt x="1014" y="32"/>
                      </a:lnTo>
                      <a:lnTo>
                        <a:pt x="1312" y="550"/>
                      </a:lnTo>
                      <a:lnTo>
                        <a:pt x="1312" y="550"/>
                      </a:lnTo>
                      <a:lnTo>
                        <a:pt x="1318" y="564"/>
                      </a:lnTo>
                      <a:lnTo>
                        <a:pt x="1320" y="580"/>
                      </a:lnTo>
                      <a:lnTo>
                        <a:pt x="1318" y="598"/>
                      </a:lnTo>
                      <a:lnTo>
                        <a:pt x="1312" y="612"/>
                      </a:lnTo>
                      <a:lnTo>
                        <a:pt x="1014" y="1130"/>
                      </a:lnTo>
                      <a:lnTo>
                        <a:pt x="1014" y="1130"/>
                      </a:lnTo>
                      <a:lnTo>
                        <a:pt x="1004" y="1142"/>
                      </a:lnTo>
                      <a:lnTo>
                        <a:pt x="990" y="1152"/>
                      </a:lnTo>
                      <a:lnTo>
                        <a:pt x="974" y="1160"/>
                      </a:lnTo>
                      <a:lnTo>
                        <a:pt x="960" y="1162"/>
                      </a:lnTo>
                      <a:lnTo>
                        <a:pt x="360" y="1162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>
                        <a:lumMod val="50000"/>
                        <a:lumOff val="50000"/>
                      </a:schemeClr>
                    </a:gs>
                  </a:gsLst>
                  <a:lin ang="2700000" scaled="1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4" name="Freeform 121"/>
                <p:cNvSpPr>
                  <a:spLocks/>
                </p:cNvSpPr>
                <p:nvPr userDrawn="1"/>
              </p:nvSpPr>
              <p:spPr bwMode="auto">
                <a:xfrm>
                  <a:off x="-571536" y="3500438"/>
                  <a:ext cx="1463675" cy="1431925"/>
                </a:xfrm>
                <a:custGeom>
                  <a:avLst/>
                  <a:gdLst/>
                  <a:ahLst/>
                  <a:cxnLst>
                    <a:cxn ang="0">
                      <a:pos x="592" y="0"/>
                    </a:cxn>
                    <a:cxn ang="0">
                      <a:pos x="592" y="0"/>
                    </a:cxn>
                    <a:cxn ang="0">
                      <a:pos x="592" y="0"/>
                    </a:cxn>
                    <a:cxn ang="0">
                      <a:pos x="0" y="0"/>
                    </a:cxn>
                    <a:cxn ang="0">
                      <a:pos x="724" y="902"/>
                    </a:cxn>
                    <a:cxn ang="0">
                      <a:pos x="918" y="566"/>
                    </a:cxn>
                    <a:cxn ang="0">
                      <a:pos x="918" y="566"/>
                    </a:cxn>
                    <a:cxn ang="0">
                      <a:pos x="918" y="566"/>
                    </a:cxn>
                    <a:cxn ang="0">
                      <a:pos x="920" y="560"/>
                    </a:cxn>
                    <a:cxn ang="0">
                      <a:pos x="922" y="550"/>
                    </a:cxn>
                    <a:cxn ang="0">
                      <a:pos x="922" y="550"/>
                    </a:cxn>
                    <a:cxn ang="0">
                      <a:pos x="920" y="542"/>
                    </a:cxn>
                    <a:cxn ang="0">
                      <a:pos x="918" y="536"/>
                    </a:cxn>
                    <a:cxn ang="0">
                      <a:pos x="918" y="536"/>
                    </a:cxn>
                    <a:cxn ang="0">
                      <a:pos x="618" y="16"/>
                    </a:cxn>
                    <a:cxn ang="0">
                      <a:pos x="618" y="16"/>
                    </a:cxn>
                    <a:cxn ang="0">
                      <a:pos x="614" y="12"/>
                    </a:cxn>
                    <a:cxn ang="0">
                      <a:pos x="606" y="6"/>
                    </a:cxn>
                    <a:cxn ang="0">
                      <a:pos x="606" y="6"/>
                    </a:cxn>
                    <a:cxn ang="0">
                      <a:pos x="598" y="2"/>
                    </a:cxn>
                    <a:cxn ang="0">
                      <a:pos x="592" y="0"/>
                    </a:cxn>
                  </a:cxnLst>
                  <a:rect l="0" t="0" r="r" b="b"/>
                  <a:pathLst>
                    <a:path w="922" h="902">
                      <a:moveTo>
                        <a:pt x="592" y="0"/>
                      </a:moveTo>
                      <a:lnTo>
                        <a:pt x="592" y="0"/>
                      </a:lnTo>
                      <a:lnTo>
                        <a:pt x="592" y="0"/>
                      </a:lnTo>
                      <a:lnTo>
                        <a:pt x="0" y="0"/>
                      </a:lnTo>
                      <a:lnTo>
                        <a:pt x="724" y="902"/>
                      </a:lnTo>
                      <a:lnTo>
                        <a:pt x="918" y="566"/>
                      </a:lnTo>
                      <a:lnTo>
                        <a:pt x="918" y="566"/>
                      </a:lnTo>
                      <a:lnTo>
                        <a:pt x="918" y="566"/>
                      </a:lnTo>
                      <a:lnTo>
                        <a:pt x="920" y="560"/>
                      </a:lnTo>
                      <a:lnTo>
                        <a:pt x="922" y="550"/>
                      </a:lnTo>
                      <a:lnTo>
                        <a:pt x="922" y="550"/>
                      </a:lnTo>
                      <a:lnTo>
                        <a:pt x="920" y="542"/>
                      </a:lnTo>
                      <a:lnTo>
                        <a:pt x="918" y="536"/>
                      </a:lnTo>
                      <a:lnTo>
                        <a:pt x="918" y="536"/>
                      </a:lnTo>
                      <a:lnTo>
                        <a:pt x="618" y="16"/>
                      </a:lnTo>
                      <a:lnTo>
                        <a:pt x="618" y="16"/>
                      </a:lnTo>
                      <a:lnTo>
                        <a:pt x="614" y="12"/>
                      </a:lnTo>
                      <a:lnTo>
                        <a:pt x="606" y="6"/>
                      </a:lnTo>
                      <a:lnTo>
                        <a:pt x="606" y="6"/>
                      </a:lnTo>
                      <a:lnTo>
                        <a:pt x="598" y="2"/>
                      </a:lnTo>
                      <a:lnTo>
                        <a:pt x="592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">
                      <a:schemeClr val="tx1">
                        <a:lumMod val="95000"/>
                        <a:lumOff val="5000"/>
                        <a:alpha val="88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alpha val="51000"/>
                      </a:schemeClr>
                    </a:gs>
                  </a:gsLst>
                  <a:lin ang="2700000" scaled="1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Freeform 127"/>
                <p:cNvSpPr>
                  <a:spLocks/>
                </p:cNvSpPr>
                <p:nvPr userDrawn="1"/>
              </p:nvSpPr>
              <p:spPr bwMode="auto">
                <a:xfrm>
                  <a:off x="-769763" y="3610186"/>
                  <a:ext cx="787400" cy="1619250"/>
                </a:xfrm>
                <a:custGeom>
                  <a:avLst/>
                  <a:gdLst/>
                  <a:ahLst/>
                  <a:cxnLst>
                    <a:cxn ang="0">
                      <a:pos x="100" y="0"/>
                    </a:cxn>
                    <a:cxn ang="0">
                      <a:pos x="0" y="866"/>
                    </a:cxn>
                    <a:cxn ang="0">
                      <a:pos x="80" y="1006"/>
                    </a:cxn>
                    <a:cxn ang="0">
                      <a:pos x="80" y="1006"/>
                    </a:cxn>
                    <a:cxn ang="0">
                      <a:pos x="84" y="1010"/>
                    </a:cxn>
                    <a:cxn ang="0">
                      <a:pos x="92" y="1016"/>
                    </a:cxn>
                    <a:cxn ang="0">
                      <a:pos x="92" y="1016"/>
                    </a:cxn>
                    <a:cxn ang="0">
                      <a:pos x="100" y="1020"/>
                    </a:cxn>
                    <a:cxn ang="0">
                      <a:pos x="106" y="1020"/>
                    </a:cxn>
                    <a:cxn ang="0">
                      <a:pos x="106" y="1020"/>
                    </a:cxn>
                    <a:cxn ang="0">
                      <a:pos x="106" y="1020"/>
                    </a:cxn>
                    <a:cxn ang="0">
                      <a:pos x="496" y="1020"/>
                    </a:cxn>
                    <a:cxn ang="0">
                      <a:pos x="100" y="0"/>
                    </a:cxn>
                  </a:cxnLst>
                  <a:rect l="0" t="0" r="r" b="b"/>
                  <a:pathLst>
                    <a:path w="496" h="1020">
                      <a:moveTo>
                        <a:pt x="100" y="0"/>
                      </a:moveTo>
                      <a:lnTo>
                        <a:pt x="0" y="866"/>
                      </a:lnTo>
                      <a:lnTo>
                        <a:pt x="80" y="1006"/>
                      </a:lnTo>
                      <a:lnTo>
                        <a:pt x="80" y="1006"/>
                      </a:lnTo>
                      <a:lnTo>
                        <a:pt x="84" y="1010"/>
                      </a:lnTo>
                      <a:lnTo>
                        <a:pt x="92" y="1016"/>
                      </a:lnTo>
                      <a:lnTo>
                        <a:pt x="92" y="1016"/>
                      </a:lnTo>
                      <a:lnTo>
                        <a:pt x="100" y="1020"/>
                      </a:lnTo>
                      <a:lnTo>
                        <a:pt x="106" y="1020"/>
                      </a:lnTo>
                      <a:lnTo>
                        <a:pt x="106" y="1020"/>
                      </a:lnTo>
                      <a:lnTo>
                        <a:pt x="106" y="1020"/>
                      </a:lnTo>
                      <a:lnTo>
                        <a:pt x="496" y="1020"/>
                      </a:lnTo>
                      <a:lnTo>
                        <a:pt x="100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tx1">
                        <a:lumMod val="95000"/>
                        <a:lumOff val="5000"/>
                        <a:alpha val="86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alpha val="20000"/>
                      </a:schemeClr>
                    </a:gs>
                  </a:gsLst>
                  <a:lin ang="2700000" scaled="1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6" name="Freeform 129"/>
                <p:cNvSpPr>
                  <a:spLocks/>
                </p:cNvSpPr>
                <p:nvPr userDrawn="1"/>
              </p:nvSpPr>
              <p:spPr bwMode="auto">
                <a:xfrm>
                  <a:off x="-1108111" y="3532188"/>
                  <a:ext cx="504825" cy="1450975"/>
                </a:xfrm>
                <a:custGeom>
                  <a:avLst/>
                  <a:gdLst/>
                  <a:ahLst/>
                  <a:cxnLst>
                    <a:cxn ang="0">
                      <a:pos x="302" y="0"/>
                    </a:cxn>
                    <a:cxn ang="0">
                      <a:pos x="4" y="516"/>
                    </a:cxn>
                    <a:cxn ang="0">
                      <a:pos x="4" y="516"/>
                    </a:cxn>
                    <a:cxn ang="0">
                      <a:pos x="4" y="516"/>
                    </a:cxn>
                    <a:cxn ang="0">
                      <a:pos x="2" y="522"/>
                    </a:cxn>
                    <a:cxn ang="0">
                      <a:pos x="0" y="530"/>
                    </a:cxn>
                    <a:cxn ang="0">
                      <a:pos x="0" y="530"/>
                    </a:cxn>
                    <a:cxn ang="0">
                      <a:pos x="0" y="530"/>
                    </a:cxn>
                    <a:cxn ang="0">
                      <a:pos x="0" y="530"/>
                    </a:cxn>
                    <a:cxn ang="0">
                      <a:pos x="0" y="530"/>
                    </a:cxn>
                    <a:cxn ang="0">
                      <a:pos x="0" y="530"/>
                    </a:cxn>
                    <a:cxn ang="0">
                      <a:pos x="0" y="532"/>
                    </a:cxn>
                    <a:cxn ang="0">
                      <a:pos x="0" y="532"/>
                    </a:cxn>
                    <a:cxn ang="0">
                      <a:pos x="2" y="540"/>
                    </a:cxn>
                    <a:cxn ang="0">
                      <a:pos x="4" y="546"/>
                    </a:cxn>
                    <a:cxn ang="0">
                      <a:pos x="4" y="546"/>
                    </a:cxn>
                    <a:cxn ang="0">
                      <a:pos x="4" y="548"/>
                    </a:cxn>
                    <a:cxn ang="0">
                      <a:pos x="216" y="914"/>
                    </a:cxn>
                    <a:cxn ang="0">
                      <a:pos x="318" y="44"/>
                    </a:cxn>
                    <a:cxn ang="0">
                      <a:pos x="302" y="0"/>
                    </a:cxn>
                  </a:cxnLst>
                  <a:rect l="0" t="0" r="r" b="b"/>
                  <a:pathLst>
                    <a:path w="318" h="914">
                      <a:moveTo>
                        <a:pt x="302" y="0"/>
                      </a:moveTo>
                      <a:lnTo>
                        <a:pt x="4" y="516"/>
                      </a:lnTo>
                      <a:lnTo>
                        <a:pt x="4" y="516"/>
                      </a:lnTo>
                      <a:lnTo>
                        <a:pt x="4" y="516"/>
                      </a:lnTo>
                      <a:lnTo>
                        <a:pt x="2" y="522"/>
                      </a:lnTo>
                      <a:lnTo>
                        <a:pt x="0" y="530"/>
                      </a:lnTo>
                      <a:lnTo>
                        <a:pt x="0" y="530"/>
                      </a:lnTo>
                      <a:lnTo>
                        <a:pt x="0" y="530"/>
                      </a:lnTo>
                      <a:lnTo>
                        <a:pt x="0" y="530"/>
                      </a:lnTo>
                      <a:lnTo>
                        <a:pt x="0" y="530"/>
                      </a:lnTo>
                      <a:lnTo>
                        <a:pt x="0" y="530"/>
                      </a:lnTo>
                      <a:lnTo>
                        <a:pt x="0" y="532"/>
                      </a:lnTo>
                      <a:lnTo>
                        <a:pt x="0" y="532"/>
                      </a:lnTo>
                      <a:lnTo>
                        <a:pt x="2" y="540"/>
                      </a:lnTo>
                      <a:lnTo>
                        <a:pt x="4" y="546"/>
                      </a:lnTo>
                      <a:lnTo>
                        <a:pt x="4" y="546"/>
                      </a:lnTo>
                      <a:lnTo>
                        <a:pt x="4" y="548"/>
                      </a:lnTo>
                      <a:lnTo>
                        <a:pt x="216" y="914"/>
                      </a:lnTo>
                      <a:lnTo>
                        <a:pt x="318" y="44"/>
                      </a:lnTo>
                      <a:lnTo>
                        <a:pt x="302" y="0"/>
                      </a:lnTo>
                      <a:close/>
                    </a:path>
                  </a:pathLst>
                </a:custGeom>
                <a:solidFill>
                  <a:schemeClr val="tx1">
                    <a:alpha val="68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" name="그룹 15"/>
              <p:cNvGrpSpPr/>
              <p:nvPr userDrawn="1"/>
            </p:nvGrpSpPr>
            <p:grpSpPr>
              <a:xfrm>
                <a:off x="3108142" y="4138447"/>
                <a:ext cx="1214446" cy="731370"/>
                <a:chOff x="2801926" y="3340101"/>
                <a:chExt cx="2282825" cy="1374775"/>
              </a:xfrm>
              <a:solidFill>
                <a:schemeClr val="bg1"/>
              </a:solidFill>
            </p:grpSpPr>
            <p:sp>
              <p:nvSpPr>
                <p:cNvPr id="15" name="Freeform 83"/>
                <p:cNvSpPr>
                  <a:spLocks/>
                </p:cNvSpPr>
                <p:nvPr userDrawn="1"/>
              </p:nvSpPr>
              <p:spPr bwMode="auto">
                <a:xfrm>
                  <a:off x="3186101" y="3597276"/>
                  <a:ext cx="704850" cy="203200"/>
                </a:xfrm>
                <a:custGeom>
                  <a:avLst/>
                  <a:gdLst/>
                  <a:ahLst/>
                  <a:cxnLst>
                    <a:cxn ang="0">
                      <a:pos x="222" y="76"/>
                    </a:cxn>
                    <a:cxn ang="0">
                      <a:pos x="192" y="76"/>
                    </a:cxn>
                    <a:cxn ang="0">
                      <a:pos x="192" y="76"/>
                    </a:cxn>
                    <a:cxn ang="0">
                      <a:pos x="146" y="78"/>
                    </a:cxn>
                    <a:cxn ang="0">
                      <a:pos x="102" y="84"/>
                    </a:cxn>
                    <a:cxn ang="0">
                      <a:pos x="60" y="94"/>
                    </a:cxn>
                    <a:cxn ang="0">
                      <a:pos x="22" y="108"/>
                    </a:cxn>
                    <a:cxn ang="0">
                      <a:pos x="22" y="108"/>
                    </a:cxn>
                    <a:cxn ang="0">
                      <a:pos x="12" y="84"/>
                    </a:cxn>
                    <a:cxn ang="0">
                      <a:pos x="6" y="56"/>
                    </a:cxn>
                    <a:cxn ang="0">
                      <a:pos x="2" y="30"/>
                    </a:cxn>
                    <a:cxn ang="0">
                      <a:pos x="0" y="0"/>
                    </a:cxn>
                    <a:cxn ang="0">
                      <a:pos x="290" y="0"/>
                    </a:cxn>
                    <a:cxn ang="0">
                      <a:pos x="290" y="0"/>
                    </a:cxn>
                    <a:cxn ang="0">
                      <a:pos x="320" y="2"/>
                    </a:cxn>
                    <a:cxn ang="0">
                      <a:pos x="348" y="10"/>
                    </a:cxn>
                    <a:cxn ang="0">
                      <a:pos x="362" y="14"/>
                    </a:cxn>
                    <a:cxn ang="0">
                      <a:pos x="374" y="20"/>
                    </a:cxn>
                    <a:cxn ang="0">
                      <a:pos x="386" y="28"/>
                    </a:cxn>
                    <a:cxn ang="0">
                      <a:pos x="398" y="36"/>
                    </a:cxn>
                    <a:cxn ang="0">
                      <a:pos x="408" y="44"/>
                    </a:cxn>
                    <a:cxn ang="0">
                      <a:pos x="416" y="54"/>
                    </a:cxn>
                    <a:cxn ang="0">
                      <a:pos x="424" y="64"/>
                    </a:cxn>
                    <a:cxn ang="0">
                      <a:pos x="432" y="76"/>
                    </a:cxn>
                    <a:cxn ang="0">
                      <a:pos x="436" y="88"/>
                    </a:cxn>
                    <a:cxn ang="0">
                      <a:pos x="440" y="100"/>
                    </a:cxn>
                    <a:cxn ang="0">
                      <a:pos x="444" y="114"/>
                    </a:cxn>
                    <a:cxn ang="0">
                      <a:pos x="444" y="128"/>
                    </a:cxn>
                    <a:cxn ang="0">
                      <a:pos x="444" y="128"/>
                    </a:cxn>
                    <a:cxn ang="0">
                      <a:pos x="410" y="112"/>
                    </a:cxn>
                    <a:cxn ang="0">
                      <a:pos x="386" y="104"/>
                    </a:cxn>
                    <a:cxn ang="0">
                      <a:pos x="358" y="94"/>
                    </a:cxn>
                    <a:cxn ang="0">
                      <a:pos x="328" y="88"/>
                    </a:cxn>
                    <a:cxn ang="0">
                      <a:pos x="296" y="82"/>
                    </a:cxn>
                    <a:cxn ang="0">
                      <a:pos x="260" y="78"/>
                    </a:cxn>
                    <a:cxn ang="0">
                      <a:pos x="222" y="76"/>
                    </a:cxn>
                  </a:cxnLst>
                  <a:rect l="0" t="0" r="r" b="b"/>
                  <a:pathLst>
                    <a:path w="444" h="128">
                      <a:moveTo>
                        <a:pt x="222" y="76"/>
                      </a:moveTo>
                      <a:lnTo>
                        <a:pt x="192" y="76"/>
                      </a:lnTo>
                      <a:lnTo>
                        <a:pt x="192" y="76"/>
                      </a:lnTo>
                      <a:lnTo>
                        <a:pt x="146" y="78"/>
                      </a:lnTo>
                      <a:lnTo>
                        <a:pt x="102" y="84"/>
                      </a:lnTo>
                      <a:lnTo>
                        <a:pt x="60" y="94"/>
                      </a:lnTo>
                      <a:lnTo>
                        <a:pt x="22" y="108"/>
                      </a:lnTo>
                      <a:lnTo>
                        <a:pt x="22" y="108"/>
                      </a:lnTo>
                      <a:lnTo>
                        <a:pt x="12" y="84"/>
                      </a:lnTo>
                      <a:lnTo>
                        <a:pt x="6" y="56"/>
                      </a:lnTo>
                      <a:lnTo>
                        <a:pt x="2" y="30"/>
                      </a:lnTo>
                      <a:lnTo>
                        <a:pt x="0" y="0"/>
                      </a:lnTo>
                      <a:lnTo>
                        <a:pt x="290" y="0"/>
                      </a:lnTo>
                      <a:lnTo>
                        <a:pt x="290" y="0"/>
                      </a:lnTo>
                      <a:lnTo>
                        <a:pt x="320" y="2"/>
                      </a:lnTo>
                      <a:lnTo>
                        <a:pt x="348" y="10"/>
                      </a:lnTo>
                      <a:lnTo>
                        <a:pt x="362" y="14"/>
                      </a:lnTo>
                      <a:lnTo>
                        <a:pt x="374" y="20"/>
                      </a:lnTo>
                      <a:lnTo>
                        <a:pt x="386" y="28"/>
                      </a:lnTo>
                      <a:lnTo>
                        <a:pt x="398" y="36"/>
                      </a:lnTo>
                      <a:lnTo>
                        <a:pt x="408" y="44"/>
                      </a:lnTo>
                      <a:lnTo>
                        <a:pt x="416" y="54"/>
                      </a:lnTo>
                      <a:lnTo>
                        <a:pt x="424" y="64"/>
                      </a:lnTo>
                      <a:lnTo>
                        <a:pt x="432" y="76"/>
                      </a:lnTo>
                      <a:lnTo>
                        <a:pt x="436" y="88"/>
                      </a:lnTo>
                      <a:lnTo>
                        <a:pt x="440" y="100"/>
                      </a:lnTo>
                      <a:lnTo>
                        <a:pt x="444" y="114"/>
                      </a:lnTo>
                      <a:lnTo>
                        <a:pt x="444" y="128"/>
                      </a:lnTo>
                      <a:lnTo>
                        <a:pt x="444" y="128"/>
                      </a:lnTo>
                      <a:lnTo>
                        <a:pt x="410" y="112"/>
                      </a:lnTo>
                      <a:lnTo>
                        <a:pt x="386" y="104"/>
                      </a:lnTo>
                      <a:lnTo>
                        <a:pt x="358" y="94"/>
                      </a:lnTo>
                      <a:lnTo>
                        <a:pt x="328" y="88"/>
                      </a:lnTo>
                      <a:lnTo>
                        <a:pt x="296" y="82"/>
                      </a:lnTo>
                      <a:lnTo>
                        <a:pt x="260" y="78"/>
                      </a:lnTo>
                      <a:lnTo>
                        <a:pt x="222" y="76"/>
                      </a:ln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" name="Freeform 84"/>
                <p:cNvSpPr>
                  <a:spLocks/>
                </p:cNvSpPr>
                <p:nvPr userDrawn="1"/>
              </p:nvSpPr>
              <p:spPr bwMode="auto">
                <a:xfrm>
                  <a:off x="2801926" y="4000504"/>
                  <a:ext cx="136525" cy="117475"/>
                </a:xfrm>
                <a:custGeom>
                  <a:avLst/>
                  <a:gdLst/>
                  <a:ahLst/>
                  <a:cxnLst>
                    <a:cxn ang="0">
                      <a:pos x="86" y="0"/>
                    </a:cxn>
                    <a:cxn ang="0">
                      <a:pos x="32" y="0"/>
                    </a:cxn>
                    <a:cxn ang="0">
                      <a:pos x="32" y="0"/>
                    </a:cxn>
                    <a:cxn ang="0">
                      <a:pos x="22" y="16"/>
                    </a:cxn>
                    <a:cxn ang="0">
                      <a:pos x="14" y="34"/>
                    </a:cxn>
                    <a:cxn ang="0">
                      <a:pos x="6" y="52"/>
                    </a:cxn>
                    <a:cxn ang="0">
                      <a:pos x="0" y="74"/>
                    </a:cxn>
                    <a:cxn ang="0">
                      <a:pos x="52" y="74"/>
                    </a:cxn>
                    <a:cxn ang="0">
                      <a:pos x="52" y="74"/>
                    </a:cxn>
                    <a:cxn ang="0">
                      <a:pos x="66" y="36"/>
                    </a:cxn>
                    <a:cxn ang="0">
                      <a:pos x="86" y="0"/>
                    </a:cxn>
                  </a:cxnLst>
                  <a:rect l="0" t="0" r="r" b="b"/>
                  <a:pathLst>
                    <a:path w="86" h="74">
                      <a:moveTo>
                        <a:pt x="86" y="0"/>
                      </a:moveTo>
                      <a:lnTo>
                        <a:pt x="32" y="0"/>
                      </a:lnTo>
                      <a:lnTo>
                        <a:pt x="32" y="0"/>
                      </a:lnTo>
                      <a:lnTo>
                        <a:pt x="22" y="16"/>
                      </a:lnTo>
                      <a:lnTo>
                        <a:pt x="14" y="34"/>
                      </a:lnTo>
                      <a:lnTo>
                        <a:pt x="6" y="52"/>
                      </a:lnTo>
                      <a:lnTo>
                        <a:pt x="0" y="74"/>
                      </a:lnTo>
                      <a:lnTo>
                        <a:pt x="52" y="74"/>
                      </a:lnTo>
                      <a:lnTo>
                        <a:pt x="52" y="74"/>
                      </a:lnTo>
                      <a:lnTo>
                        <a:pt x="66" y="36"/>
                      </a:lnTo>
                      <a:lnTo>
                        <a:pt x="86" y="0"/>
                      </a:ln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" name="Freeform 85"/>
                <p:cNvSpPr>
                  <a:spLocks/>
                </p:cNvSpPr>
                <p:nvPr userDrawn="1"/>
              </p:nvSpPr>
              <p:spPr bwMode="auto">
                <a:xfrm>
                  <a:off x="4554526" y="4022726"/>
                  <a:ext cx="530225" cy="279400"/>
                </a:xfrm>
                <a:custGeom>
                  <a:avLst/>
                  <a:gdLst/>
                  <a:ahLst/>
                  <a:cxnLst>
                    <a:cxn ang="0">
                      <a:pos x="0" y="176"/>
                    </a:cxn>
                    <a:cxn ang="0">
                      <a:pos x="334" y="176"/>
                    </a:cxn>
                    <a:cxn ang="0">
                      <a:pos x="334" y="176"/>
                    </a:cxn>
                    <a:cxn ang="0">
                      <a:pos x="330" y="156"/>
                    </a:cxn>
                    <a:cxn ang="0">
                      <a:pos x="324" y="140"/>
                    </a:cxn>
                    <a:cxn ang="0">
                      <a:pos x="316" y="122"/>
                    </a:cxn>
                    <a:cxn ang="0">
                      <a:pos x="306" y="106"/>
                    </a:cxn>
                    <a:cxn ang="0">
                      <a:pos x="296" y="90"/>
                    </a:cxn>
                    <a:cxn ang="0">
                      <a:pos x="286" y="76"/>
                    </a:cxn>
                    <a:cxn ang="0">
                      <a:pos x="272" y="62"/>
                    </a:cxn>
                    <a:cxn ang="0">
                      <a:pos x="258" y="50"/>
                    </a:cxn>
                    <a:cxn ang="0">
                      <a:pos x="244" y="40"/>
                    </a:cxn>
                    <a:cxn ang="0">
                      <a:pos x="228" y="30"/>
                    </a:cxn>
                    <a:cxn ang="0">
                      <a:pos x="212" y="22"/>
                    </a:cxn>
                    <a:cxn ang="0">
                      <a:pos x="194" y="14"/>
                    </a:cxn>
                    <a:cxn ang="0">
                      <a:pos x="176" y="8"/>
                    </a:cxn>
                    <a:cxn ang="0">
                      <a:pos x="158" y="4"/>
                    </a:cxn>
                    <a:cxn ang="0">
                      <a:pos x="138" y="2"/>
                    </a:cxn>
                    <a:cxn ang="0">
                      <a:pos x="120" y="0"/>
                    </a:cxn>
                    <a:cxn ang="0">
                      <a:pos x="118" y="0"/>
                    </a:cxn>
                    <a:cxn ang="0">
                      <a:pos x="118" y="0"/>
                    </a:cxn>
                    <a:cxn ang="0">
                      <a:pos x="112" y="12"/>
                    </a:cxn>
                    <a:cxn ang="0">
                      <a:pos x="112" y="12"/>
                    </a:cxn>
                    <a:cxn ang="0">
                      <a:pos x="10" y="164"/>
                    </a:cxn>
                    <a:cxn ang="0">
                      <a:pos x="10" y="164"/>
                    </a:cxn>
                    <a:cxn ang="0">
                      <a:pos x="0" y="176"/>
                    </a:cxn>
                  </a:cxnLst>
                  <a:rect l="0" t="0" r="r" b="b"/>
                  <a:pathLst>
                    <a:path w="334" h="176">
                      <a:moveTo>
                        <a:pt x="0" y="176"/>
                      </a:moveTo>
                      <a:lnTo>
                        <a:pt x="334" y="176"/>
                      </a:lnTo>
                      <a:lnTo>
                        <a:pt x="334" y="176"/>
                      </a:lnTo>
                      <a:lnTo>
                        <a:pt x="330" y="156"/>
                      </a:lnTo>
                      <a:lnTo>
                        <a:pt x="324" y="140"/>
                      </a:lnTo>
                      <a:lnTo>
                        <a:pt x="316" y="122"/>
                      </a:lnTo>
                      <a:lnTo>
                        <a:pt x="306" y="106"/>
                      </a:lnTo>
                      <a:lnTo>
                        <a:pt x="296" y="90"/>
                      </a:lnTo>
                      <a:lnTo>
                        <a:pt x="286" y="76"/>
                      </a:lnTo>
                      <a:lnTo>
                        <a:pt x="272" y="62"/>
                      </a:lnTo>
                      <a:lnTo>
                        <a:pt x="258" y="50"/>
                      </a:lnTo>
                      <a:lnTo>
                        <a:pt x="244" y="40"/>
                      </a:lnTo>
                      <a:lnTo>
                        <a:pt x="228" y="30"/>
                      </a:lnTo>
                      <a:lnTo>
                        <a:pt x="212" y="22"/>
                      </a:lnTo>
                      <a:lnTo>
                        <a:pt x="194" y="14"/>
                      </a:lnTo>
                      <a:lnTo>
                        <a:pt x="176" y="8"/>
                      </a:lnTo>
                      <a:lnTo>
                        <a:pt x="158" y="4"/>
                      </a:lnTo>
                      <a:lnTo>
                        <a:pt x="138" y="2"/>
                      </a:lnTo>
                      <a:lnTo>
                        <a:pt x="120" y="0"/>
                      </a:lnTo>
                      <a:lnTo>
                        <a:pt x="118" y="0"/>
                      </a:lnTo>
                      <a:lnTo>
                        <a:pt x="118" y="0"/>
                      </a:lnTo>
                      <a:lnTo>
                        <a:pt x="112" y="12"/>
                      </a:lnTo>
                      <a:lnTo>
                        <a:pt x="112" y="12"/>
                      </a:lnTo>
                      <a:lnTo>
                        <a:pt x="10" y="164"/>
                      </a:lnTo>
                      <a:lnTo>
                        <a:pt x="10" y="164"/>
                      </a:lnTo>
                      <a:lnTo>
                        <a:pt x="0" y="176"/>
                      </a:ln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8" name="Freeform 86"/>
                <p:cNvSpPr>
                  <a:spLocks/>
                </p:cNvSpPr>
                <p:nvPr userDrawn="1"/>
              </p:nvSpPr>
              <p:spPr bwMode="auto">
                <a:xfrm>
                  <a:off x="4608501" y="3559179"/>
                  <a:ext cx="158750" cy="123825"/>
                </a:xfrm>
                <a:custGeom>
                  <a:avLst/>
                  <a:gdLst/>
                  <a:ahLst/>
                  <a:cxnLst>
                    <a:cxn ang="0">
                      <a:pos x="86" y="78"/>
                    </a:cxn>
                    <a:cxn ang="0">
                      <a:pos x="86" y="78"/>
                    </a:cxn>
                    <a:cxn ang="0">
                      <a:pos x="92" y="70"/>
                    </a:cxn>
                    <a:cxn ang="0">
                      <a:pos x="96" y="62"/>
                    </a:cxn>
                    <a:cxn ang="0">
                      <a:pos x="98" y="52"/>
                    </a:cxn>
                    <a:cxn ang="0">
                      <a:pos x="100" y="40"/>
                    </a:cxn>
                    <a:cxn ang="0">
                      <a:pos x="98" y="30"/>
                    </a:cxn>
                    <a:cxn ang="0">
                      <a:pos x="96" y="18"/>
                    </a:cxn>
                    <a:cxn ang="0">
                      <a:pos x="92" y="8"/>
                    </a:cxn>
                    <a:cxn ang="0">
                      <a:pos x="86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0" y="14"/>
                    </a:cxn>
                    <a:cxn ang="0">
                      <a:pos x="10" y="14"/>
                    </a:cxn>
                    <a:cxn ang="0">
                      <a:pos x="58" y="78"/>
                    </a:cxn>
                    <a:cxn ang="0">
                      <a:pos x="86" y="78"/>
                    </a:cxn>
                  </a:cxnLst>
                  <a:rect l="0" t="0" r="r" b="b"/>
                  <a:pathLst>
                    <a:path w="100" h="78">
                      <a:moveTo>
                        <a:pt x="86" y="78"/>
                      </a:moveTo>
                      <a:lnTo>
                        <a:pt x="86" y="78"/>
                      </a:lnTo>
                      <a:lnTo>
                        <a:pt x="92" y="70"/>
                      </a:lnTo>
                      <a:lnTo>
                        <a:pt x="96" y="62"/>
                      </a:lnTo>
                      <a:lnTo>
                        <a:pt x="98" y="52"/>
                      </a:lnTo>
                      <a:lnTo>
                        <a:pt x="100" y="40"/>
                      </a:lnTo>
                      <a:lnTo>
                        <a:pt x="98" y="30"/>
                      </a:lnTo>
                      <a:lnTo>
                        <a:pt x="96" y="18"/>
                      </a:lnTo>
                      <a:lnTo>
                        <a:pt x="92" y="8"/>
                      </a:lnTo>
                      <a:lnTo>
                        <a:pt x="8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0" y="14"/>
                      </a:lnTo>
                      <a:lnTo>
                        <a:pt x="10" y="14"/>
                      </a:lnTo>
                      <a:lnTo>
                        <a:pt x="58" y="78"/>
                      </a:lnTo>
                      <a:lnTo>
                        <a:pt x="86" y="78"/>
                      </a:ln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9" name="Freeform 93"/>
                <p:cNvSpPr>
                  <a:spLocks/>
                </p:cNvSpPr>
                <p:nvPr userDrawn="1"/>
              </p:nvSpPr>
              <p:spPr bwMode="auto">
                <a:xfrm>
                  <a:off x="4478326" y="4375151"/>
                  <a:ext cx="561975" cy="339725"/>
                </a:xfrm>
                <a:custGeom>
                  <a:avLst/>
                  <a:gdLst/>
                  <a:ahLst/>
                  <a:cxnLst>
                    <a:cxn ang="0">
                      <a:pos x="84" y="0"/>
                    </a:cxn>
                    <a:cxn ang="0">
                      <a:pos x="76" y="38"/>
                    </a:cxn>
                    <a:cxn ang="0">
                      <a:pos x="78" y="58"/>
                    </a:cxn>
                    <a:cxn ang="0">
                      <a:pos x="94" y="94"/>
                    </a:cxn>
                    <a:cxn ang="0">
                      <a:pos x="122" y="122"/>
                    </a:cxn>
                    <a:cxn ang="0">
                      <a:pos x="158" y="136"/>
                    </a:cxn>
                    <a:cxn ang="0">
                      <a:pos x="178" y="138"/>
                    </a:cxn>
                    <a:cxn ang="0">
                      <a:pos x="218" y="130"/>
                    </a:cxn>
                    <a:cxn ang="0">
                      <a:pos x="250" y="108"/>
                    </a:cxn>
                    <a:cxn ang="0">
                      <a:pos x="272" y="76"/>
                    </a:cxn>
                    <a:cxn ang="0">
                      <a:pos x="280" y="38"/>
                    </a:cxn>
                    <a:cxn ang="0">
                      <a:pos x="278" y="18"/>
                    </a:cxn>
                    <a:cxn ang="0">
                      <a:pos x="350" y="0"/>
                    </a:cxn>
                    <a:cxn ang="0">
                      <a:pos x="354" y="18"/>
                    </a:cxn>
                    <a:cxn ang="0">
                      <a:pos x="354" y="38"/>
                    </a:cxn>
                    <a:cxn ang="0">
                      <a:pos x="352" y="72"/>
                    </a:cxn>
                    <a:cxn ang="0">
                      <a:pos x="340" y="106"/>
                    </a:cxn>
                    <a:cxn ang="0">
                      <a:pos x="324" y="136"/>
                    </a:cxn>
                    <a:cxn ang="0">
                      <a:pos x="302" y="162"/>
                    </a:cxn>
                    <a:cxn ang="0">
                      <a:pos x="276" y="184"/>
                    </a:cxn>
                    <a:cxn ang="0">
                      <a:pos x="246" y="200"/>
                    </a:cxn>
                    <a:cxn ang="0">
                      <a:pos x="214" y="210"/>
                    </a:cxn>
                    <a:cxn ang="0">
                      <a:pos x="178" y="214"/>
                    </a:cxn>
                    <a:cxn ang="0">
                      <a:pos x="160" y="214"/>
                    </a:cxn>
                    <a:cxn ang="0">
                      <a:pos x="126" y="206"/>
                    </a:cxn>
                    <a:cxn ang="0">
                      <a:pos x="94" y="192"/>
                    </a:cxn>
                    <a:cxn ang="0">
                      <a:pos x="66" y="174"/>
                    </a:cxn>
                    <a:cxn ang="0">
                      <a:pos x="42" y="150"/>
                    </a:cxn>
                    <a:cxn ang="0">
                      <a:pos x="22" y="122"/>
                    </a:cxn>
                    <a:cxn ang="0">
                      <a:pos x="8" y="90"/>
                    </a:cxn>
                    <a:cxn ang="0">
                      <a:pos x="2" y="56"/>
                    </a:cxn>
                    <a:cxn ang="0">
                      <a:pos x="0" y="38"/>
                    </a:cxn>
                    <a:cxn ang="0">
                      <a:pos x="4" y="0"/>
                    </a:cxn>
                  </a:cxnLst>
                  <a:rect l="0" t="0" r="r" b="b"/>
                  <a:pathLst>
                    <a:path w="354" h="214">
                      <a:moveTo>
                        <a:pt x="84" y="0"/>
                      </a:moveTo>
                      <a:lnTo>
                        <a:pt x="84" y="0"/>
                      </a:lnTo>
                      <a:lnTo>
                        <a:pt x="78" y="18"/>
                      </a:lnTo>
                      <a:lnTo>
                        <a:pt x="76" y="38"/>
                      </a:lnTo>
                      <a:lnTo>
                        <a:pt x="76" y="38"/>
                      </a:lnTo>
                      <a:lnTo>
                        <a:pt x="78" y="58"/>
                      </a:lnTo>
                      <a:lnTo>
                        <a:pt x="84" y="76"/>
                      </a:lnTo>
                      <a:lnTo>
                        <a:pt x="94" y="94"/>
                      </a:lnTo>
                      <a:lnTo>
                        <a:pt x="106" y="108"/>
                      </a:lnTo>
                      <a:lnTo>
                        <a:pt x="122" y="122"/>
                      </a:lnTo>
                      <a:lnTo>
                        <a:pt x="138" y="130"/>
                      </a:lnTo>
                      <a:lnTo>
                        <a:pt x="158" y="136"/>
                      </a:lnTo>
                      <a:lnTo>
                        <a:pt x="178" y="138"/>
                      </a:lnTo>
                      <a:lnTo>
                        <a:pt x="178" y="138"/>
                      </a:lnTo>
                      <a:lnTo>
                        <a:pt x="198" y="136"/>
                      </a:lnTo>
                      <a:lnTo>
                        <a:pt x="218" y="130"/>
                      </a:lnTo>
                      <a:lnTo>
                        <a:pt x="234" y="122"/>
                      </a:lnTo>
                      <a:lnTo>
                        <a:pt x="250" y="108"/>
                      </a:lnTo>
                      <a:lnTo>
                        <a:pt x="262" y="94"/>
                      </a:lnTo>
                      <a:lnTo>
                        <a:pt x="272" y="76"/>
                      </a:lnTo>
                      <a:lnTo>
                        <a:pt x="278" y="58"/>
                      </a:lnTo>
                      <a:lnTo>
                        <a:pt x="280" y="38"/>
                      </a:lnTo>
                      <a:lnTo>
                        <a:pt x="280" y="38"/>
                      </a:lnTo>
                      <a:lnTo>
                        <a:pt x="278" y="18"/>
                      </a:lnTo>
                      <a:lnTo>
                        <a:pt x="272" y="0"/>
                      </a:lnTo>
                      <a:lnTo>
                        <a:pt x="350" y="0"/>
                      </a:lnTo>
                      <a:lnTo>
                        <a:pt x="350" y="0"/>
                      </a:lnTo>
                      <a:lnTo>
                        <a:pt x="354" y="18"/>
                      </a:lnTo>
                      <a:lnTo>
                        <a:pt x="354" y="38"/>
                      </a:lnTo>
                      <a:lnTo>
                        <a:pt x="354" y="38"/>
                      </a:lnTo>
                      <a:lnTo>
                        <a:pt x="354" y="56"/>
                      </a:lnTo>
                      <a:lnTo>
                        <a:pt x="352" y="72"/>
                      </a:lnTo>
                      <a:lnTo>
                        <a:pt x="346" y="90"/>
                      </a:lnTo>
                      <a:lnTo>
                        <a:pt x="340" y="106"/>
                      </a:lnTo>
                      <a:lnTo>
                        <a:pt x="334" y="122"/>
                      </a:lnTo>
                      <a:lnTo>
                        <a:pt x="324" y="136"/>
                      </a:lnTo>
                      <a:lnTo>
                        <a:pt x="314" y="150"/>
                      </a:lnTo>
                      <a:lnTo>
                        <a:pt x="302" y="162"/>
                      </a:lnTo>
                      <a:lnTo>
                        <a:pt x="290" y="174"/>
                      </a:lnTo>
                      <a:lnTo>
                        <a:pt x="276" y="184"/>
                      </a:lnTo>
                      <a:lnTo>
                        <a:pt x="262" y="192"/>
                      </a:lnTo>
                      <a:lnTo>
                        <a:pt x="246" y="200"/>
                      </a:lnTo>
                      <a:lnTo>
                        <a:pt x="230" y="206"/>
                      </a:lnTo>
                      <a:lnTo>
                        <a:pt x="214" y="210"/>
                      </a:lnTo>
                      <a:lnTo>
                        <a:pt x="196" y="214"/>
                      </a:lnTo>
                      <a:lnTo>
                        <a:pt x="178" y="214"/>
                      </a:lnTo>
                      <a:lnTo>
                        <a:pt x="178" y="214"/>
                      </a:lnTo>
                      <a:lnTo>
                        <a:pt x="160" y="214"/>
                      </a:lnTo>
                      <a:lnTo>
                        <a:pt x="142" y="210"/>
                      </a:lnTo>
                      <a:lnTo>
                        <a:pt x="126" y="206"/>
                      </a:lnTo>
                      <a:lnTo>
                        <a:pt x="108" y="200"/>
                      </a:lnTo>
                      <a:lnTo>
                        <a:pt x="94" y="192"/>
                      </a:lnTo>
                      <a:lnTo>
                        <a:pt x="78" y="184"/>
                      </a:lnTo>
                      <a:lnTo>
                        <a:pt x="66" y="174"/>
                      </a:lnTo>
                      <a:lnTo>
                        <a:pt x="52" y="162"/>
                      </a:lnTo>
                      <a:lnTo>
                        <a:pt x="42" y="150"/>
                      </a:lnTo>
                      <a:lnTo>
                        <a:pt x="30" y="136"/>
                      </a:lnTo>
                      <a:lnTo>
                        <a:pt x="22" y="122"/>
                      </a:lnTo>
                      <a:lnTo>
                        <a:pt x="14" y="106"/>
                      </a:lnTo>
                      <a:lnTo>
                        <a:pt x="8" y="90"/>
                      </a:lnTo>
                      <a:lnTo>
                        <a:pt x="4" y="72"/>
                      </a:lnTo>
                      <a:lnTo>
                        <a:pt x="2" y="56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2" y="18"/>
                      </a:lnTo>
                      <a:lnTo>
                        <a:pt x="4" y="0"/>
                      </a:lnTo>
                      <a:lnTo>
                        <a:pt x="84" y="0"/>
                      </a:ln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0" name="Freeform 94"/>
                <p:cNvSpPr>
                  <a:spLocks/>
                </p:cNvSpPr>
                <p:nvPr userDrawn="1"/>
              </p:nvSpPr>
              <p:spPr bwMode="auto">
                <a:xfrm>
                  <a:off x="4179876" y="3340101"/>
                  <a:ext cx="285750" cy="206375"/>
                </a:xfrm>
                <a:custGeom>
                  <a:avLst/>
                  <a:gdLst/>
                  <a:ahLst/>
                  <a:cxnLst>
                    <a:cxn ang="0">
                      <a:pos x="180" y="106"/>
                    </a:cxn>
                    <a:cxn ang="0">
                      <a:pos x="148" y="20"/>
                    </a:cxn>
                    <a:cxn ang="0">
                      <a:pos x="148" y="20"/>
                    </a:cxn>
                    <a:cxn ang="0">
                      <a:pos x="144" y="14"/>
                    </a:cxn>
                    <a:cxn ang="0">
                      <a:pos x="140" y="10"/>
                    </a:cxn>
                    <a:cxn ang="0">
                      <a:pos x="132" y="4"/>
                    </a:cxn>
                    <a:cxn ang="0">
                      <a:pos x="120" y="0"/>
                    </a:cxn>
                    <a:cxn ang="0">
                      <a:pos x="114" y="2"/>
                    </a:cxn>
                    <a:cxn ang="0">
                      <a:pos x="108" y="2"/>
                    </a:cxn>
                    <a:cxn ang="0">
                      <a:pos x="108" y="2"/>
                    </a:cxn>
                    <a:cxn ang="0">
                      <a:pos x="100" y="8"/>
                    </a:cxn>
                    <a:cxn ang="0">
                      <a:pos x="94" y="14"/>
                    </a:cxn>
                    <a:cxn ang="0">
                      <a:pos x="90" y="20"/>
                    </a:cxn>
                    <a:cxn ang="0">
                      <a:pos x="88" y="28"/>
                    </a:cxn>
                    <a:cxn ang="0">
                      <a:pos x="24" y="28"/>
                    </a:cxn>
                    <a:cxn ang="0">
                      <a:pos x="24" y="28"/>
                    </a:cxn>
                    <a:cxn ang="0">
                      <a:pos x="16" y="30"/>
                    </a:cxn>
                    <a:cxn ang="0">
                      <a:pos x="8" y="36"/>
                    </a:cxn>
                    <a:cxn ang="0">
                      <a:pos x="2" y="44"/>
                    </a:cxn>
                    <a:cxn ang="0">
                      <a:pos x="0" y="52"/>
                    </a:cxn>
                    <a:cxn ang="0">
                      <a:pos x="0" y="52"/>
                    </a:cxn>
                    <a:cxn ang="0">
                      <a:pos x="2" y="62"/>
                    </a:cxn>
                    <a:cxn ang="0">
                      <a:pos x="8" y="70"/>
                    </a:cxn>
                    <a:cxn ang="0">
                      <a:pos x="16" y="74"/>
                    </a:cxn>
                    <a:cxn ang="0">
                      <a:pos x="24" y="76"/>
                    </a:cxn>
                    <a:cxn ang="0">
                      <a:pos x="102" y="76"/>
                    </a:cxn>
                    <a:cxn ang="0">
                      <a:pos x="124" y="130"/>
                    </a:cxn>
                    <a:cxn ang="0">
                      <a:pos x="180" y="106"/>
                    </a:cxn>
                  </a:cxnLst>
                  <a:rect l="0" t="0" r="r" b="b"/>
                  <a:pathLst>
                    <a:path w="180" h="130">
                      <a:moveTo>
                        <a:pt x="180" y="106"/>
                      </a:moveTo>
                      <a:lnTo>
                        <a:pt x="148" y="20"/>
                      </a:lnTo>
                      <a:lnTo>
                        <a:pt x="148" y="20"/>
                      </a:lnTo>
                      <a:lnTo>
                        <a:pt x="144" y="14"/>
                      </a:lnTo>
                      <a:lnTo>
                        <a:pt x="140" y="10"/>
                      </a:lnTo>
                      <a:lnTo>
                        <a:pt x="132" y="4"/>
                      </a:lnTo>
                      <a:lnTo>
                        <a:pt x="120" y="0"/>
                      </a:lnTo>
                      <a:lnTo>
                        <a:pt x="114" y="2"/>
                      </a:lnTo>
                      <a:lnTo>
                        <a:pt x="108" y="2"/>
                      </a:lnTo>
                      <a:lnTo>
                        <a:pt x="108" y="2"/>
                      </a:lnTo>
                      <a:lnTo>
                        <a:pt x="100" y="8"/>
                      </a:lnTo>
                      <a:lnTo>
                        <a:pt x="94" y="14"/>
                      </a:lnTo>
                      <a:lnTo>
                        <a:pt x="90" y="20"/>
                      </a:lnTo>
                      <a:lnTo>
                        <a:pt x="88" y="28"/>
                      </a:lnTo>
                      <a:lnTo>
                        <a:pt x="24" y="28"/>
                      </a:lnTo>
                      <a:lnTo>
                        <a:pt x="24" y="28"/>
                      </a:lnTo>
                      <a:lnTo>
                        <a:pt x="16" y="30"/>
                      </a:lnTo>
                      <a:lnTo>
                        <a:pt x="8" y="36"/>
                      </a:lnTo>
                      <a:lnTo>
                        <a:pt x="2" y="44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2" y="62"/>
                      </a:lnTo>
                      <a:lnTo>
                        <a:pt x="8" y="70"/>
                      </a:lnTo>
                      <a:lnTo>
                        <a:pt x="16" y="74"/>
                      </a:lnTo>
                      <a:lnTo>
                        <a:pt x="24" y="76"/>
                      </a:lnTo>
                      <a:lnTo>
                        <a:pt x="102" y="76"/>
                      </a:lnTo>
                      <a:lnTo>
                        <a:pt x="124" y="130"/>
                      </a:lnTo>
                      <a:lnTo>
                        <a:pt x="180" y="106"/>
                      </a:ln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1" name="Freeform 95"/>
                <p:cNvSpPr>
                  <a:spLocks/>
                </p:cNvSpPr>
                <p:nvPr userDrawn="1"/>
              </p:nvSpPr>
              <p:spPr bwMode="auto">
                <a:xfrm>
                  <a:off x="3014651" y="4416426"/>
                  <a:ext cx="549275" cy="2984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2"/>
                    </a:cxn>
                    <a:cxn ang="0">
                      <a:pos x="0" y="12"/>
                    </a:cxn>
                    <a:cxn ang="0">
                      <a:pos x="0" y="30"/>
                    </a:cxn>
                    <a:cxn ang="0">
                      <a:pos x="4" y="46"/>
                    </a:cxn>
                    <a:cxn ang="0">
                      <a:pos x="8" y="64"/>
                    </a:cxn>
                    <a:cxn ang="0">
                      <a:pos x="14" y="80"/>
                    </a:cxn>
                    <a:cxn ang="0">
                      <a:pos x="20" y="96"/>
                    </a:cxn>
                    <a:cxn ang="0">
                      <a:pos x="30" y="110"/>
                    </a:cxn>
                    <a:cxn ang="0">
                      <a:pos x="40" y="124"/>
                    </a:cxn>
                    <a:cxn ang="0">
                      <a:pos x="52" y="136"/>
                    </a:cxn>
                    <a:cxn ang="0">
                      <a:pos x="64" y="148"/>
                    </a:cxn>
                    <a:cxn ang="0">
                      <a:pos x="78" y="158"/>
                    </a:cxn>
                    <a:cxn ang="0">
                      <a:pos x="92" y="166"/>
                    </a:cxn>
                    <a:cxn ang="0">
                      <a:pos x="108" y="174"/>
                    </a:cxn>
                    <a:cxn ang="0">
                      <a:pos x="124" y="180"/>
                    </a:cxn>
                    <a:cxn ang="0">
                      <a:pos x="140" y="184"/>
                    </a:cxn>
                    <a:cxn ang="0">
                      <a:pos x="158" y="188"/>
                    </a:cxn>
                    <a:cxn ang="0">
                      <a:pos x="176" y="188"/>
                    </a:cxn>
                    <a:cxn ang="0">
                      <a:pos x="176" y="188"/>
                    </a:cxn>
                    <a:cxn ang="0">
                      <a:pos x="192" y="188"/>
                    </a:cxn>
                    <a:cxn ang="0">
                      <a:pos x="206" y="186"/>
                    </a:cxn>
                    <a:cxn ang="0">
                      <a:pos x="220" y="182"/>
                    </a:cxn>
                    <a:cxn ang="0">
                      <a:pos x="234" y="178"/>
                    </a:cxn>
                    <a:cxn ang="0">
                      <a:pos x="260" y="168"/>
                    </a:cxn>
                    <a:cxn ang="0">
                      <a:pos x="284" y="152"/>
                    </a:cxn>
                    <a:cxn ang="0">
                      <a:pos x="304" y="134"/>
                    </a:cxn>
                    <a:cxn ang="0">
                      <a:pos x="322" y="112"/>
                    </a:cxn>
                    <a:cxn ang="0">
                      <a:pos x="336" y="86"/>
                    </a:cxn>
                    <a:cxn ang="0">
                      <a:pos x="346" y="60"/>
                    </a:cxn>
                    <a:cxn ang="0">
                      <a:pos x="346" y="60"/>
                    </a:cxn>
                    <a:cxn ang="0">
                      <a:pos x="268" y="54"/>
                    </a:cxn>
                    <a:cxn ang="0">
                      <a:pos x="268" y="54"/>
                    </a:cxn>
                    <a:cxn ang="0">
                      <a:pos x="262" y="68"/>
                    </a:cxn>
                    <a:cxn ang="0">
                      <a:pos x="252" y="78"/>
                    </a:cxn>
                    <a:cxn ang="0">
                      <a:pos x="242" y="88"/>
                    </a:cxn>
                    <a:cxn ang="0">
                      <a:pos x="232" y="96"/>
                    </a:cxn>
                    <a:cxn ang="0">
                      <a:pos x="218" y="104"/>
                    </a:cxn>
                    <a:cxn ang="0">
                      <a:pos x="206" y="108"/>
                    </a:cxn>
                    <a:cxn ang="0">
                      <a:pos x="192" y="112"/>
                    </a:cxn>
                    <a:cxn ang="0">
                      <a:pos x="176" y="112"/>
                    </a:cxn>
                    <a:cxn ang="0">
                      <a:pos x="176" y="112"/>
                    </a:cxn>
                    <a:cxn ang="0">
                      <a:pos x="158" y="110"/>
                    </a:cxn>
                    <a:cxn ang="0">
                      <a:pos x="140" y="106"/>
                    </a:cxn>
                    <a:cxn ang="0">
                      <a:pos x="124" y="98"/>
                    </a:cxn>
                    <a:cxn ang="0">
                      <a:pos x="108" y="86"/>
                    </a:cxn>
                    <a:cxn ang="0">
                      <a:pos x="96" y="74"/>
                    </a:cxn>
                    <a:cxn ang="0">
                      <a:pos x="86" y="58"/>
                    </a:cxn>
                    <a:cxn ang="0">
                      <a:pos x="80" y="40"/>
                    </a:cxn>
                    <a:cxn ang="0">
                      <a:pos x="76" y="22"/>
                    </a:cxn>
                    <a:cxn ang="0">
                      <a:pos x="76" y="22"/>
                    </a:cxn>
                    <a:cxn ang="0">
                      <a:pos x="34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46" h="18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30"/>
                      </a:lnTo>
                      <a:lnTo>
                        <a:pt x="4" y="46"/>
                      </a:lnTo>
                      <a:lnTo>
                        <a:pt x="8" y="64"/>
                      </a:lnTo>
                      <a:lnTo>
                        <a:pt x="14" y="80"/>
                      </a:lnTo>
                      <a:lnTo>
                        <a:pt x="20" y="96"/>
                      </a:lnTo>
                      <a:lnTo>
                        <a:pt x="30" y="110"/>
                      </a:lnTo>
                      <a:lnTo>
                        <a:pt x="40" y="124"/>
                      </a:lnTo>
                      <a:lnTo>
                        <a:pt x="52" y="136"/>
                      </a:lnTo>
                      <a:lnTo>
                        <a:pt x="64" y="148"/>
                      </a:lnTo>
                      <a:lnTo>
                        <a:pt x="78" y="158"/>
                      </a:lnTo>
                      <a:lnTo>
                        <a:pt x="92" y="166"/>
                      </a:lnTo>
                      <a:lnTo>
                        <a:pt x="108" y="174"/>
                      </a:lnTo>
                      <a:lnTo>
                        <a:pt x="124" y="180"/>
                      </a:lnTo>
                      <a:lnTo>
                        <a:pt x="140" y="184"/>
                      </a:lnTo>
                      <a:lnTo>
                        <a:pt x="158" y="188"/>
                      </a:lnTo>
                      <a:lnTo>
                        <a:pt x="176" y="188"/>
                      </a:lnTo>
                      <a:lnTo>
                        <a:pt x="176" y="188"/>
                      </a:lnTo>
                      <a:lnTo>
                        <a:pt x="192" y="188"/>
                      </a:lnTo>
                      <a:lnTo>
                        <a:pt x="206" y="186"/>
                      </a:lnTo>
                      <a:lnTo>
                        <a:pt x="220" y="182"/>
                      </a:lnTo>
                      <a:lnTo>
                        <a:pt x="234" y="178"/>
                      </a:lnTo>
                      <a:lnTo>
                        <a:pt x="260" y="168"/>
                      </a:lnTo>
                      <a:lnTo>
                        <a:pt x="284" y="152"/>
                      </a:lnTo>
                      <a:lnTo>
                        <a:pt x="304" y="134"/>
                      </a:lnTo>
                      <a:lnTo>
                        <a:pt x="322" y="112"/>
                      </a:lnTo>
                      <a:lnTo>
                        <a:pt x="336" y="86"/>
                      </a:lnTo>
                      <a:lnTo>
                        <a:pt x="346" y="60"/>
                      </a:lnTo>
                      <a:lnTo>
                        <a:pt x="346" y="60"/>
                      </a:lnTo>
                      <a:lnTo>
                        <a:pt x="268" y="54"/>
                      </a:lnTo>
                      <a:lnTo>
                        <a:pt x="268" y="54"/>
                      </a:lnTo>
                      <a:lnTo>
                        <a:pt x="262" y="68"/>
                      </a:lnTo>
                      <a:lnTo>
                        <a:pt x="252" y="78"/>
                      </a:lnTo>
                      <a:lnTo>
                        <a:pt x="242" y="88"/>
                      </a:lnTo>
                      <a:lnTo>
                        <a:pt x="232" y="96"/>
                      </a:lnTo>
                      <a:lnTo>
                        <a:pt x="218" y="104"/>
                      </a:lnTo>
                      <a:lnTo>
                        <a:pt x="206" y="108"/>
                      </a:lnTo>
                      <a:lnTo>
                        <a:pt x="192" y="112"/>
                      </a:lnTo>
                      <a:lnTo>
                        <a:pt x="176" y="112"/>
                      </a:lnTo>
                      <a:lnTo>
                        <a:pt x="176" y="112"/>
                      </a:lnTo>
                      <a:lnTo>
                        <a:pt x="158" y="110"/>
                      </a:lnTo>
                      <a:lnTo>
                        <a:pt x="140" y="106"/>
                      </a:lnTo>
                      <a:lnTo>
                        <a:pt x="124" y="98"/>
                      </a:lnTo>
                      <a:lnTo>
                        <a:pt x="108" y="86"/>
                      </a:lnTo>
                      <a:lnTo>
                        <a:pt x="96" y="74"/>
                      </a:lnTo>
                      <a:lnTo>
                        <a:pt x="86" y="58"/>
                      </a:lnTo>
                      <a:lnTo>
                        <a:pt x="80" y="40"/>
                      </a:lnTo>
                      <a:lnTo>
                        <a:pt x="76" y="22"/>
                      </a:lnTo>
                      <a:lnTo>
                        <a:pt x="76" y="22"/>
                      </a:lnTo>
                      <a:lnTo>
                        <a:pt x="34" y="12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2" name="Freeform 96"/>
                <p:cNvSpPr>
                  <a:spLocks/>
                </p:cNvSpPr>
                <p:nvPr userDrawn="1"/>
              </p:nvSpPr>
              <p:spPr bwMode="auto">
                <a:xfrm>
                  <a:off x="2928926" y="3571876"/>
                  <a:ext cx="1778000" cy="866775"/>
                </a:xfrm>
                <a:custGeom>
                  <a:avLst/>
                  <a:gdLst/>
                  <a:ahLst/>
                  <a:cxnLst>
                    <a:cxn ang="0">
                      <a:pos x="928" y="28"/>
                    </a:cxn>
                    <a:cxn ang="0">
                      <a:pos x="904" y="214"/>
                    </a:cxn>
                    <a:cxn ang="0">
                      <a:pos x="890" y="284"/>
                    </a:cxn>
                    <a:cxn ang="0">
                      <a:pos x="874" y="342"/>
                    </a:cxn>
                    <a:cxn ang="0">
                      <a:pos x="850" y="384"/>
                    </a:cxn>
                    <a:cxn ang="0">
                      <a:pos x="818" y="414"/>
                    </a:cxn>
                    <a:cxn ang="0">
                      <a:pos x="772" y="432"/>
                    </a:cxn>
                    <a:cxn ang="0">
                      <a:pos x="712" y="436"/>
                    </a:cxn>
                    <a:cxn ang="0">
                      <a:pos x="602" y="194"/>
                    </a:cxn>
                    <a:cxn ang="0">
                      <a:pos x="586" y="186"/>
                    </a:cxn>
                    <a:cxn ang="0">
                      <a:pos x="540" y="166"/>
                    </a:cxn>
                    <a:cxn ang="0">
                      <a:pos x="470" y="148"/>
                    </a:cxn>
                    <a:cxn ang="0">
                      <a:pos x="408" y="140"/>
                    </a:cxn>
                    <a:cxn ang="0">
                      <a:pos x="354" y="138"/>
                    </a:cxn>
                    <a:cxn ang="0">
                      <a:pos x="316" y="140"/>
                    </a:cxn>
                    <a:cxn ang="0">
                      <a:pos x="246" y="152"/>
                    </a:cxn>
                    <a:cxn ang="0">
                      <a:pos x="182" y="176"/>
                    </a:cxn>
                    <a:cxn ang="0">
                      <a:pos x="128" y="208"/>
                    </a:cxn>
                    <a:cxn ang="0">
                      <a:pos x="82" y="250"/>
                    </a:cxn>
                    <a:cxn ang="0">
                      <a:pos x="46" y="302"/>
                    </a:cxn>
                    <a:cxn ang="0">
                      <a:pos x="20" y="360"/>
                    </a:cxn>
                    <a:cxn ang="0">
                      <a:pos x="4" y="424"/>
                    </a:cxn>
                    <a:cxn ang="0">
                      <a:pos x="0" y="458"/>
                    </a:cxn>
                    <a:cxn ang="0">
                      <a:pos x="28" y="472"/>
                    </a:cxn>
                    <a:cxn ang="0">
                      <a:pos x="116" y="502"/>
                    </a:cxn>
                    <a:cxn ang="0">
                      <a:pos x="182" y="518"/>
                    </a:cxn>
                    <a:cxn ang="0">
                      <a:pos x="266" y="532"/>
                    </a:cxn>
                    <a:cxn ang="0">
                      <a:pos x="366" y="544"/>
                    </a:cxn>
                    <a:cxn ang="0">
                      <a:pos x="482" y="546"/>
                    </a:cxn>
                    <a:cxn ang="0">
                      <a:pos x="674" y="546"/>
                    </a:cxn>
                    <a:cxn ang="0">
                      <a:pos x="768" y="542"/>
                    </a:cxn>
                    <a:cxn ang="0">
                      <a:pos x="834" y="530"/>
                    </a:cxn>
                    <a:cxn ang="0">
                      <a:pos x="876" y="516"/>
                    </a:cxn>
                    <a:cxn ang="0">
                      <a:pos x="914" y="496"/>
                    </a:cxn>
                    <a:cxn ang="0">
                      <a:pos x="950" y="472"/>
                    </a:cxn>
                    <a:cxn ang="0">
                      <a:pos x="980" y="440"/>
                    </a:cxn>
                    <a:cxn ang="0">
                      <a:pos x="994" y="422"/>
                    </a:cxn>
                    <a:cxn ang="0">
                      <a:pos x="1096" y="268"/>
                    </a:cxn>
                    <a:cxn ang="0">
                      <a:pos x="1106" y="254"/>
                    </a:cxn>
                    <a:cxn ang="0">
                      <a:pos x="1118" y="224"/>
                    </a:cxn>
                    <a:cxn ang="0">
                      <a:pos x="1120" y="198"/>
                    </a:cxn>
                    <a:cxn ang="0">
                      <a:pos x="1114" y="170"/>
                    </a:cxn>
                    <a:cxn ang="0">
                      <a:pos x="1100" y="140"/>
                    </a:cxn>
                    <a:cxn ang="0">
                      <a:pos x="1066" y="90"/>
                    </a:cxn>
                    <a:cxn ang="0">
                      <a:pos x="928" y="28"/>
                    </a:cxn>
                  </a:cxnLst>
                  <a:rect l="0" t="0" r="r" b="b"/>
                  <a:pathLst>
                    <a:path w="1120" h="546">
                      <a:moveTo>
                        <a:pt x="928" y="28"/>
                      </a:moveTo>
                      <a:lnTo>
                        <a:pt x="928" y="28"/>
                      </a:lnTo>
                      <a:lnTo>
                        <a:pt x="914" y="130"/>
                      </a:lnTo>
                      <a:lnTo>
                        <a:pt x="904" y="214"/>
                      </a:lnTo>
                      <a:lnTo>
                        <a:pt x="898" y="252"/>
                      </a:lnTo>
                      <a:lnTo>
                        <a:pt x="890" y="284"/>
                      </a:lnTo>
                      <a:lnTo>
                        <a:pt x="882" y="314"/>
                      </a:lnTo>
                      <a:lnTo>
                        <a:pt x="874" y="342"/>
                      </a:lnTo>
                      <a:lnTo>
                        <a:pt x="864" y="364"/>
                      </a:lnTo>
                      <a:lnTo>
                        <a:pt x="850" y="384"/>
                      </a:lnTo>
                      <a:lnTo>
                        <a:pt x="836" y="400"/>
                      </a:lnTo>
                      <a:lnTo>
                        <a:pt x="818" y="414"/>
                      </a:lnTo>
                      <a:lnTo>
                        <a:pt x="796" y="424"/>
                      </a:lnTo>
                      <a:lnTo>
                        <a:pt x="772" y="432"/>
                      </a:lnTo>
                      <a:lnTo>
                        <a:pt x="744" y="436"/>
                      </a:lnTo>
                      <a:lnTo>
                        <a:pt x="712" y="436"/>
                      </a:lnTo>
                      <a:lnTo>
                        <a:pt x="570" y="436"/>
                      </a:lnTo>
                      <a:lnTo>
                        <a:pt x="602" y="194"/>
                      </a:lnTo>
                      <a:lnTo>
                        <a:pt x="602" y="194"/>
                      </a:lnTo>
                      <a:lnTo>
                        <a:pt x="586" y="186"/>
                      </a:lnTo>
                      <a:lnTo>
                        <a:pt x="566" y="176"/>
                      </a:lnTo>
                      <a:lnTo>
                        <a:pt x="540" y="166"/>
                      </a:lnTo>
                      <a:lnTo>
                        <a:pt x="508" y="156"/>
                      </a:lnTo>
                      <a:lnTo>
                        <a:pt x="470" y="148"/>
                      </a:lnTo>
                      <a:lnTo>
                        <a:pt x="430" y="142"/>
                      </a:lnTo>
                      <a:lnTo>
                        <a:pt x="408" y="140"/>
                      </a:lnTo>
                      <a:lnTo>
                        <a:pt x="384" y="138"/>
                      </a:lnTo>
                      <a:lnTo>
                        <a:pt x="354" y="138"/>
                      </a:lnTo>
                      <a:lnTo>
                        <a:pt x="354" y="138"/>
                      </a:lnTo>
                      <a:lnTo>
                        <a:pt x="316" y="140"/>
                      </a:lnTo>
                      <a:lnTo>
                        <a:pt x="280" y="144"/>
                      </a:lnTo>
                      <a:lnTo>
                        <a:pt x="246" y="152"/>
                      </a:lnTo>
                      <a:lnTo>
                        <a:pt x="212" y="162"/>
                      </a:lnTo>
                      <a:lnTo>
                        <a:pt x="182" y="176"/>
                      </a:lnTo>
                      <a:lnTo>
                        <a:pt x="154" y="190"/>
                      </a:lnTo>
                      <a:lnTo>
                        <a:pt x="128" y="208"/>
                      </a:lnTo>
                      <a:lnTo>
                        <a:pt x="104" y="228"/>
                      </a:lnTo>
                      <a:lnTo>
                        <a:pt x="82" y="250"/>
                      </a:lnTo>
                      <a:lnTo>
                        <a:pt x="62" y="276"/>
                      </a:lnTo>
                      <a:lnTo>
                        <a:pt x="46" y="302"/>
                      </a:lnTo>
                      <a:lnTo>
                        <a:pt x="32" y="330"/>
                      </a:lnTo>
                      <a:lnTo>
                        <a:pt x="20" y="360"/>
                      </a:lnTo>
                      <a:lnTo>
                        <a:pt x="10" y="390"/>
                      </a:lnTo>
                      <a:lnTo>
                        <a:pt x="4" y="424"/>
                      </a:lnTo>
                      <a:lnTo>
                        <a:pt x="0" y="458"/>
                      </a:lnTo>
                      <a:lnTo>
                        <a:pt x="0" y="458"/>
                      </a:lnTo>
                      <a:lnTo>
                        <a:pt x="8" y="462"/>
                      </a:lnTo>
                      <a:lnTo>
                        <a:pt x="28" y="472"/>
                      </a:lnTo>
                      <a:lnTo>
                        <a:pt x="64" y="486"/>
                      </a:lnTo>
                      <a:lnTo>
                        <a:pt x="116" y="502"/>
                      </a:lnTo>
                      <a:lnTo>
                        <a:pt x="148" y="510"/>
                      </a:lnTo>
                      <a:lnTo>
                        <a:pt x="182" y="518"/>
                      </a:lnTo>
                      <a:lnTo>
                        <a:pt x="222" y="526"/>
                      </a:lnTo>
                      <a:lnTo>
                        <a:pt x="266" y="532"/>
                      </a:lnTo>
                      <a:lnTo>
                        <a:pt x="314" y="538"/>
                      </a:lnTo>
                      <a:lnTo>
                        <a:pt x="366" y="544"/>
                      </a:lnTo>
                      <a:lnTo>
                        <a:pt x="422" y="546"/>
                      </a:lnTo>
                      <a:lnTo>
                        <a:pt x="482" y="546"/>
                      </a:lnTo>
                      <a:lnTo>
                        <a:pt x="674" y="546"/>
                      </a:lnTo>
                      <a:lnTo>
                        <a:pt x="674" y="546"/>
                      </a:lnTo>
                      <a:lnTo>
                        <a:pt x="722" y="546"/>
                      </a:lnTo>
                      <a:lnTo>
                        <a:pt x="768" y="542"/>
                      </a:lnTo>
                      <a:lnTo>
                        <a:pt x="814" y="534"/>
                      </a:lnTo>
                      <a:lnTo>
                        <a:pt x="834" y="530"/>
                      </a:lnTo>
                      <a:lnTo>
                        <a:pt x="856" y="524"/>
                      </a:lnTo>
                      <a:lnTo>
                        <a:pt x="876" y="516"/>
                      </a:lnTo>
                      <a:lnTo>
                        <a:pt x="896" y="508"/>
                      </a:lnTo>
                      <a:lnTo>
                        <a:pt x="914" y="496"/>
                      </a:lnTo>
                      <a:lnTo>
                        <a:pt x="932" y="486"/>
                      </a:lnTo>
                      <a:lnTo>
                        <a:pt x="950" y="472"/>
                      </a:lnTo>
                      <a:lnTo>
                        <a:pt x="966" y="456"/>
                      </a:lnTo>
                      <a:lnTo>
                        <a:pt x="980" y="440"/>
                      </a:lnTo>
                      <a:lnTo>
                        <a:pt x="994" y="422"/>
                      </a:lnTo>
                      <a:lnTo>
                        <a:pt x="994" y="422"/>
                      </a:lnTo>
                      <a:lnTo>
                        <a:pt x="1048" y="340"/>
                      </a:lnTo>
                      <a:lnTo>
                        <a:pt x="1096" y="268"/>
                      </a:lnTo>
                      <a:lnTo>
                        <a:pt x="1096" y="268"/>
                      </a:lnTo>
                      <a:lnTo>
                        <a:pt x="1106" y="254"/>
                      </a:lnTo>
                      <a:lnTo>
                        <a:pt x="1114" y="238"/>
                      </a:lnTo>
                      <a:lnTo>
                        <a:pt x="1118" y="224"/>
                      </a:lnTo>
                      <a:lnTo>
                        <a:pt x="1120" y="210"/>
                      </a:lnTo>
                      <a:lnTo>
                        <a:pt x="1120" y="198"/>
                      </a:lnTo>
                      <a:lnTo>
                        <a:pt x="1118" y="184"/>
                      </a:lnTo>
                      <a:lnTo>
                        <a:pt x="1114" y="170"/>
                      </a:lnTo>
                      <a:lnTo>
                        <a:pt x="1108" y="156"/>
                      </a:lnTo>
                      <a:lnTo>
                        <a:pt x="1100" y="140"/>
                      </a:lnTo>
                      <a:lnTo>
                        <a:pt x="1090" y="124"/>
                      </a:lnTo>
                      <a:lnTo>
                        <a:pt x="1066" y="90"/>
                      </a:lnTo>
                      <a:lnTo>
                        <a:pt x="998" y="0"/>
                      </a:lnTo>
                      <a:lnTo>
                        <a:pt x="928" y="28"/>
                      </a:ln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33" name="제목 1"/>
          <p:cNvSpPr>
            <a:spLocks noGrp="1"/>
          </p:cNvSpPr>
          <p:nvPr>
            <p:ph type="ctrTitle" hasCustomPrompt="1"/>
          </p:nvPr>
        </p:nvSpPr>
        <p:spPr>
          <a:xfrm>
            <a:off x="4643438" y="2143116"/>
            <a:ext cx="3429024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721%26v_flag%3d0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0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7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2.jpg"/><Relationship Id="rId16" Type="http://schemas.openxmlformats.org/officeDocument/2006/relationships/image" Target="../media/image19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6.gif"/><Relationship Id="rId4" Type="http://schemas.openxmlformats.org/officeDocument/2006/relationships/image" Target="../media/image13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13" Type="http://schemas.openxmlformats.org/officeDocument/2006/relationships/hyperlink" Target="http://www.bizforms.co.kr/bms/check.asp?code=bs3217338750418&amp;go_url=http%3a%2f%2fpowerpoint.bizforms.co.kr%2fform_view%2fview.asp%3fnumber%3d186474%26v_flag%3d0%0d%0a" TargetMode="External"/><Relationship Id="rId18" Type="http://schemas.openxmlformats.org/officeDocument/2006/relationships/image" Target="../media/image28.gif"/><Relationship Id="rId3" Type="http://schemas.openxmlformats.org/officeDocument/2006/relationships/hyperlink" Target="http://www.bizforms.co.kr/bms/check.asp?code=bs3217338750418&amp;go_url=http%3a%2f%2fpowerpoint.bizforms.co.kr%2fform_view%2fview.asp%3fnumber%3d18655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13%26v_flag%3d0%0d%0a" TargetMode="External"/><Relationship Id="rId12" Type="http://schemas.openxmlformats.org/officeDocument/2006/relationships/image" Target="../media/image25.gif"/><Relationship Id="rId17" Type="http://schemas.openxmlformats.org/officeDocument/2006/relationships/hyperlink" Target="http://www.bizforms.co.kr/bms/check.asp?code=bs3217338750418&amp;go_url=http%3a%2f%2fpowerpoint.bizforms.co.kr%2fform_view%2fview.asp%3fnumber%3d105586%26v_flag%3d0%0d%0a" TargetMode="External"/><Relationship Id="rId2" Type="http://schemas.openxmlformats.org/officeDocument/2006/relationships/image" Target="../media/image12.jpg"/><Relationship Id="rId16" Type="http://schemas.openxmlformats.org/officeDocument/2006/relationships/image" Target="../media/image27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gif"/><Relationship Id="rId11" Type="http://schemas.openxmlformats.org/officeDocument/2006/relationships/hyperlink" Target="http://www.bizforms.co.kr/bms/check.asp?code=bs3217338750418&amp;go_url=http%3a%2f%2fpowerpoint.bizforms.co.kr%2fform_view%2fview.asp%3fnumber%3d186272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028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06%26v_flag%3d0%0d%0a" TargetMode="External"/><Relationship Id="rId10" Type="http://schemas.openxmlformats.org/officeDocument/2006/relationships/image" Target="../media/image24.gif"/><Relationship Id="rId4" Type="http://schemas.openxmlformats.org/officeDocument/2006/relationships/image" Target="../media/image21.gif"/><Relationship Id="rId9" Type="http://schemas.openxmlformats.org/officeDocument/2006/relationships/hyperlink" Target="http://www.bizforms.co.kr/bms/check.asp?code=bs3217338750418&amp;go_url=http%3a%2f%2fpowerpoint.bizforms.co.kr%2fform_view%2fview.asp%3fnumber%3d112831%26v_flag%3d0%0d%0a" TargetMode="External"/><Relationship Id="rId1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E3B11A64-E81E-43A2-82E9-B9ADB36B5FDA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A867C80A-4B37-4CC8-8291-95ACEB1A53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F1851AC7-E3CE-410E-9152-51D4AA6FA1F8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7FA3F9DC-2B38-499F-9802-F0C1DE29B24C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0E61860-E54A-4158-9D09-1D3C1924CE36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http://www.bizforms.co.kr/bms/check.asp?code=bs3217338750418&amp;go_url=http%3a%2f%2fpowerpoint.bizforms.co.kr%2fform_view%2fview.asp%3fnumber%3d105721%26v_flag%3d0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238103C-8634-4BE3-8DE1-32C45868E8F4}"/>
              </a:ext>
            </a:extLst>
          </p:cNvPr>
          <p:cNvSpPr/>
          <p:nvPr/>
        </p:nvSpPr>
        <p:spPr>
          <a:xfrm>
            <a:off x="551623" y="3986545"/>
            <a:ext cx="2866490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자동차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투자유치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355342B-7A6F-4C2B-BDE4-80510B123A84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1AC365B7-9D45-46D2-93A1-97A6DC1B9A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727" y="908720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376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1-2 </a:t>
            </a:r>
            <a:r>
              <a:rPr lang="ko-KR" altLang="en-US" dirty="0"/>
              <a:t>회사연혁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회사연혁을 위한 페이지입니다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3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05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회사연혁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01593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회사의 성장 과정을 기록합니다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단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프로젝트에 도움이 되는 내용을 중심</a:t>
              </a:r>
              <a:r>
                <a:rPr kumimoji="1" lang="ko-KR" altLang="en-US" sz="1050" spc="30" dirty="0">
                  <a:latin typeface="+mn-ea"/>
                </a:rPr>
                <a:t>으로 작성해야 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지나치게 많은 내용을 적을 경우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전달력이 떨어질 수 있습니다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또한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연혁은 역 시간 순으로 작성하게 되면 현재 상황을 먼저 알 수 있는 장점</a:t>
              </a:r>
              <a:r>
                <a:rPr kumimoji="1" lang="ko-KR" altLang="en-US" sz="1050" spc="30" dirty="0">
                  <a:latin typeface="+mn-ea"/>
                </a:rPr>
                <a:t>이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41" name="Rectangle 5"/>
          <p:cNvSpPr>
            <a:spLocks noChangeArrowheads="1"/>
          </p:cNvSpPr>
          <p:nvPr/>
        </p:nvSpPr>
        <p:spPr bwMode="auto">
          <a:xfrm>
            <a:off x="688975" y="4533900"/>
            <a:ext cx="7753350" cy="14763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2" name="Rectangle 32"/>
          <p:cNvSpPr>
            <a:spLocks noChangeArrowheads="1"/>
          </p:cNvSpPr>
          <p:nvPr/>
        </p:nvSpPr>
        <p:spPr bwMode="auto">
          <a:xfrm>
            <a:off x="688975" y="2692400"/>
            <a:ext cx="7753350" cy="4572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3" name="Rectangle 33"/>
          <p:cNvSpPr>
            <a:spLocks noChangeArrowheads="1"/>
          </p:cNvSpPr>
          <p:nvPr/>
        </p:nvSpPr>
        <p:spPr bwMode="auto">
          <a:xfrm>
            <a:off x="901700" y="2692400"/>
            <a:ext cx="63500" cy="1397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4" name="Rectangle 34"/>
          <p:cNvSpPr>
            <a:spLocks noChangeArrowheads="1"/>
          </p:cNvSpPr>
          <p:nvPr/>
        </p:nvSpPr>
        <p:spPr bwMode="auto">
          <a:xfrm>
            <a:off x="2816225" y="1752600"/>
            <a:ext cx="63500" cy="1397000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5" name="Rectangle 35"/>
          <p:cNvSpPr>
            <a:spLocks noChangeArrowheads="1"/>
          </p:cNvSpPr>
          <p:nvPr/>
        </p:nvSpPr>
        <p:spPr bwMode="auto">
          <a:xfrm>
            <a:off x="4730750" y="2692400"/>
            <a:ext cx="63500" cy="1397000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6" name="Rectangle 36"/>
          <p:cNvSpPr>
            <a:spLocks noChangeArrowheads="1"/>
          </p:cNvSpPr>
          <p:nvPr/>
        </p:nvSpPr>
        <p:spPr bwMode="auto">
          <a:xfrm>
            <a:off x="6642100" y="1752600"/>
            <a:ext cx="63500" cy="1397000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7" name="Rectangle 37"/>
          <p:cNvSpPr>
            <a:spLocks noChangeArrowheads="1"/>
          </p:cNvSpPr>
          <p:nvPr/>
        </p:nvSpPr>
        <p:spPr bwMode="auto">
          <a:xfrm>
            <a:off x="6794500" y="2811458"/>
            <a:ext cx="4488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2000</a:t>
            </a:r>
            <a:endParaRPr kumimoji="1" lang="ko-KR" altLang="ko-KR" dirty="0"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8" name="Rectangle 41"/>
          <p:cNvSpPr>
            <a:spLocks noChangeArrowheads="1"/>
          </p:cNvSpPr>
          <p:nvPr/>
        </p:nvSpPr>
        <p:spPr bwMode="auto">
          <a:xfrm>
            <a:off x="4873625" y="2811458"/>
            <a:ext cx="4488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2000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9" name="Rectangle 45"/>
          <p:cNvSpPr>
            <a:spLocks noChangeArrowheads="1"/>
          </p:cNvSpPr>
          <p:nvPr/>
        </p:nvSpPr>
        <p:spPr bwMode="auto">
          <a:xfrm>
            <a:off x="2949575" y="2811458"/>
            <a:ext cx="4488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2000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0" name="Rectangle 49"/>
          <p:cNvSpPr>
            <a:spLocks noChangeArrowheads="1"/>
          </p:cNvSpPr>
          <p:nvPr/>
        </p:nvSpPr>
        <p:spPr bwMode="auto">
          <a:xfrm>
            <a:off x="1028700" y="2811458"/>
            <a:ext cx="4488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2000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4" name="Rectangle 117"/>
          <p:cNvSpPr>
            <a:spLocks noChangeArrowheads="1"/>
          </p:cNvSpPr>
          <p:nvPr/>
        </p:nvSpPr>
        <p:spPr bwMode="auto">
          <a:xfrm>
            <a:off x="1000100" y="5056255"/>
            <a:ext cx="5500726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5" name="Rectangle 117"/>
          <p:cNvSpPr>
            <a:spLocks noChangeArrowheads="1"/>
          </p:cNvSpPr>
          <p:nvPr/>
        </p:nvSpPr>
        <p:spPr bwMode="auto">
          <a:xfrm>
            <a:off x="4832352" y="3265555"/>
            <a:ext cx="1620000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6" name="Rectangle 117"/>
          <p:cNvSpPr>
            <a:spLocks noChangeArrowheads="1"/>
          </p:cNvSpPr>
          <p:nvPr/>
        </p:nvSpPr>
        <p:spPr bwMode="auto">
          <a:xfrm>
            <a:off x="2928926" y="1928802"/>
            <a:ext cx="1620000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7" name="Rectangle 117"/>
          <p:cNvSpPr>
            <a:spLocks noChangeArrowheads="1"/>
          </p:cNvSpPr>
          <p:nvPr/>
        </p:nvSpPr>
        <p:spPr bwMode="auto">
          <a:xfrm>
            <a:off x="6761178" y="1928802"/>
            <a:ext cx="1620000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8" name="Rectangle 117"/>
          <p:cNvSpPr>
            <a:spLocks noChangeArrowheads="1"/>
          </p:cNvSpPr>
          <p:nvPr/>
        </p:nvSpPr>
        <p:spPr bwMode="auto">
          <a:xfrm>
            <a:off x="1000100" y="4714884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9" name="Rectangle 117"/>
          <p:cNvSpPr>
            <a:spLocks noChangeArrowheads="1"/>
          </p:cNvSpPr>
          <p:nvPr/>
        </p:nvSpPr>
        <p:spPr bwMode="auto">
          <a:xfrm>
            <a:off x="1000100" y="3265555"/>
            <a:ext cx="1620000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7561718" y="338116"/>
            <a:ext cx="1368000" cy="341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  <a:spcBef>
                <a:spcPct val="20000"/>
              </a:spcBef>
            </a:pPr>
            <a:r>
              <a:rPr lang="en-US" altLang="ko-KR" sz="1400" b="1" dirty="0">
                <a:solidFill>
                  <a:schemeClr val="bg1"/>
                </a:solidFill>
              </a:rPr>
              <a:t>Bizforms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grpSp>
        <p:nvGrpSpPr>
          <p:cNvPr id="64" name="그룹 63"/>
          <p:cNvGrpSpPr/>
          <p:nvPr/>
        </p:nvGrpSpPr>
        <p:grpSpPr>
          <a:xfrm rot="18000000">
            <a:off x="7047440" y="4732370"/>
            <a:ext cx="1439919" cy="1385156"/>
            <a:chOff x="6929454" y="4500570"/>
            <a:chExt cx="1500198" cy="1443143"/>
          </a:xfrm>
        </p:grpSpPr>
        <p:sp>
          <p:nvSpPr>
            <p:cNvPr id="60" name="Freeform 108"/>
            <p:cNvSpPr>
              <a:spLocks/>
            </p:cNvSpPr>
            <p:nvPr/>
          </p:nvSpPr>
          <p:spPr bwMode="auto">
            <a:xfrm rot="9000000">
              <a:off x="7256352" y="5194362"/>
              <a:ext cx="851242" cy="749351"/>
            </a:xfrm>
            <a:custGeom>
              <a:avLst/>
              <a:gdLst/>
              <a:ahLst/>
              <a:cxnLst>
                <a:cxn ang="0">
                  <a:pos x="360" y="1162"/>
                </a:cxn>
                <a:cxn ang="0">
                  <a:pos x="360" y="1162"/>
                </a:cxn>
                <a:cxn ang="0">
                  <a:pos x="346" y="1160"/>
                </a:cxn>
                <a:cxn ang="0">
                  <a:pos x="330" y="1152"/>
                </a:cxn>
                <a:cxn ang="0">
                  <a:pos x="316" y="1142"/>
                </a:cxn>
                <a:cxn ang="0">
                  <a:pos x="306" y="1130"/>
                </a:cxn>
                <a:cxn ang="0">
                  <a:pos x="8" y="612"/>
                </a:cxn>
                <a:cxn ang="0">
                  <a:pos x="8" y="612"/>
                </a:cxn>
                <a:cxn ang="0">
                  <a:pos x="2" y="598"/>
                </a:cxn>
                <a:cxn ang="0">
                  <a:pos x="0" y="580"/>
                </a:cxn>
                <a:cxn ang="0">
                  <a:pos x="2" y="564"/>
                </a:cxn>
                <a:cxn ang="0">
                  <a:pos x="8" y="550"/>
                </a:cxn>
                <a:cxn ang="0">
                  <a:pos x="306" y="32"/>
                </a:cxn>
                <a:cxn ang="0">
                  <a:pos x="306" y="32"/>
                </a:cxn>
                <a:cxn ang="0">
                  <a:pos x="316" y="20"/>
                </a:cxn>
                <a:cxn ang="0">
                  <a:pos x="330" y="10"/>
                </a:cxn>
                <a:cxn ang="0">
                  <a:pos x="346" y="2"/>
                </a:cxn>
                <a:cxn ang="0">
                  <a:pos x="360" y="0"/>
                </a:cxn>
                <a:cxn ang="0">
                  <a:pos x="960" y="0"/>
                </a:cxn>
                <a:cxn ang="0">
                  <a:pos x="960" y="0"/>
                </a:cxn>
                <a:cxn ang="0">
                  <a:pos x="974" y="2"/>
                </a:cxn>
                <a:cxn ang="0">
                  <a:pos x="990" y="10"/>
                </a:cxn>
                <a:cxn ang="0">
                  <a:pos x="1004" y="20"/>
                </a:cxn>
                <a:cxn ang="0">
                  <a:pos x="1014" y="32"/>
                </a:cxn>
                <a:cxn ang="0">
                  <a:pos x="1312" y="550"/>
                </a:cxn>
                <a:cxn ang="0">
                  <a:pos x="1312" y="550"/>
                </a:cxn>
                <a:cxn ang="0">
                  <a:pos x="1318" y="564"/>
                </a:cxn>
                <a:cxn ang="0">
                  <a:pos x="1320" y="580"/>
                </a:cxn>
                <a:cxn ang="0">
                  <a:pos x="1318" y="598"/>
                </a:cxn>
                <a:cxn ang="0">
                  <a:pos x="1312" y="612"/>
                </a:cxn>
                <a:cxn ang="0">
                  <a:pos x="1014" y="1130"/>
                </a:cxn>
                <a:cxn ang="0">
                  <a:pos x="1014" y="1130"/>
                </a:cxn>
                <a:cxn ang="0">
                  <a:pos x="1004" y="1142"/>
                </a:cxn>
                <a:cxn ang="0">
                  <a:pos x="990" y="1152"/>
                </a:cxn>
                <a:cxn ang="0">
                  <a:pos x="974" y="1160"/>
                </a:cxn>
                <a:cxn ang="0">
                  <a:pos x="960" y="1162"/>
                </a:cxn>
                <a:cxn ang="0">
                  <a:pos x="360" y="1162"/>
                </a:cxn>
              </a:cxnLst>
              <a:rect l="0" t="0" r="r" b="b"/>
              <a:pathLst>
                <a:path w="1320" h="1162">
                  <a:moveTo>
                    <a:pt x="360" y="1162"/>
                  </a:moveTo>
                  <a:lnTo>
                    <a:pt x="360" y="1162"/>
                  </a:lnTo>
                  <a:lnTo>
                    <a:pt x="346" y="1160"/>
                  </a:lnTo>
                  <a:lnTo>
                    <a:pt x="330" y="1152"/>
                  </a:lnTo>
                  <a:lnTo>
                    <a:pt x="316" y="1142"/>
                  </a:lnTo>
                  <a:lnTo>
                    <a:pt x="306" y="1130"/>
                  </a:lnTo>
                  <a:lnTo>
                    <a:pt x="8" y="612"/>
                  </a:lnTo>
                  <a:lnTo>
                    <a:pt x="8" y="612"/>
                  </a:lnTo>
                  <a:lnTo>
                    <a:pt x="2" y="598"/>
                  </a:lnTo>
                  <a:lnTo>
                    <a:pt x="0" y="580"/>
                  </a:lnTo>
                  <a:lnTo>
                    <a:pt x="2" y="564"/>
                  </a:lnTo>
                  <a:lnTo>
                    <a:pt x="8" y="550"/>
                  </a:lnTo>
                  <a:lnTo>
                    <a:pt x="306" y="32"/>
                  </a:lnTo>
                  <a:lnTo>
                    <a:pt x="306" y="32"/>
                  </a:lnTo>
                  <a:lnTo>
                    <a:pt x="316" y="20"/>
                  </a:lnTo>
                  <a:lnTo>
                    <a:pt x="330" y="10"/>
                  </a:lnTo>
                  <a:lnTo>
                    <a:pt x="346" y="2"/>
                  </a:lnTo>
                  <a:lnTo>
                    <a:pt x="360" y="0"/>
                  </a:lnTo>
                  <a:lnTo>
                    <a:pt x="960" y="0"/>
                  </a:lnTo>
                  <a:lnTo>
                    <a:pt x="960" y="0"/>
                  </a:lnTo>
                  <a:lnTo>
                    <a:pt x="974" y="2"/>
                  </a:lnTo>
                  <a:lnTo>
                    <a:pt x="990" y="10"/>
                  </a:lnTo>
                  <a:lnTo>
                    <a:pt x="1004" y="20"/>
                  </a:lnTo>
                  <a:lnTo>
                    <a:pt x="1014" y="32"/>
                  </a:lnTo>
                  <a:lnTo>
                    <a:pt x="1312" y="550"/>
                  </a:lnTo>
                  <a:lnTo>
                    <a:pt x="1312" y="550"/>
                  </a:lnTo>
                  <a:lnTo>
                    <a:pt x="1318" y="564"/>
                  </a:lnTo>
                  <a:lnTo>
                    <a:pt x="1320" y="580"/>
                  </a:lnTo>
                  <a:lnTo>
                    <a:pt x="1318" y="598"/>
                  </a:lnTo>
                  <a:lnTo>
                    <a:pt x="1312" y="612"/>
                  </a:lnTo>
                  <a:lnTo>
                    <a:pt x="1014" y="1130"/>
                  </a:lnTo>
                  <a:lnTo>
                    <a:pt x="1014" y="1130"/>
                  </a:lnTo>
                  <a:lnTo>
                    <a:pt x="1004" y="1142"/>
                  </a:lnTo>
                  <a:lnTo>
                    <a:pt x="990" y="1152"/>
                  </a:lnTo>
                  <a:lnTo>
                    <a:pt x="974" y="1160"/>
                  </a:lnTo>
                  <a:lnTo>
                    <a:pt x="960" y="1162"/>
                  </a:lnTo>
                  <a:lnTo>
                    <a:pt x="360" y="1162"/>
                  </a:lnTo>
                  <a:close/>
                </a:path>
              </a:pathLst>
            </a:custGeom>
            <a:gradFill flip="none" rotWithShape="1">
              <a:lin ang="13500000" scaled="1"/>
              <a:tileRect/>
            </a:gradFill>
            <a:ln>
              <a:noFill/>
              <a:headEnd/>
              <a:tailEnd/>
            </a:ln>
            <a:effectLst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104"/>
            <p:cNvSpPr>
              <a:spLocks/>
            </p:cNvSpPr>
            <p:nvPr/>
          </p:nvSpPr>
          <p:spPr bwMode="auto">
            <a:xfrm rot="5400000">
              <a:off x="7629356" y="4551515"/>
              <a:ext cx="851242" cy="749351"/>
            </a:xfrm>
            <a:custGeom>
              <a:avLst/>
              <a:gdLst/>
              <a:ahLst/>
              <a:cxnLst>
                <a:cxn ang="0">
                  <a:pos x="360" y="1162"/>
                </a:cxn>
                <a:cxn ang="0">
                  <a:pos x="360" y="1162"/>
                </a:cxn>
                <a:cxn ang="0">
                  <a:pos x="346" y="1160"/>
                </a:cxn>
                <a:cxn ang="0">
                  <a:pos x="330" y="1152"/>
                </a:cxn>
                <a:cxn ang="0">
                  <a:pos x="316" y="1142"/>
                </a:cxn>
                <a:cxn ang="0">
                  <a:pos x="306" y="1130"/>
                </a:cxn>
                <a:cxn ang="0">
                  <a:pos x="8" y="612"/>
                </a:cxn>
                <a:cxn ang="0">
                  <a:pos x="8" y="612"/>
                </a:cxn>
                <a:cxn ang="0">
                  <a:pos x="2" y="598"/>
                </a:cxn>
                <a:cxn ang="0">
                  <a:pos x="0" y="580"/>
                </a:cxn>
                <a:cxn ang="0">
                  <a:pos x="2" y="564"/>
                </a:cxn>
                <a:cxn ang="0">
                  <a:pos x="8" y="550"/>
                </a:cxn>
                <a:cxn ang="0">
                  <a:pos x="306" y="32"/>
                </a:cxn>
                <a:cxn ang="0">
                  <a:pos x="306" y="32"/>
                </a:cxn>
                <a:cxn ang="0">
                  <a:pos x="316" y="18"/>
                </a:cxn>
                <a:cxn ang="0">
                  <a:pos x="330" y="10"/>
                </a:cxn>
                <a:cxn ang="0">
                  <a:pos x="346" y="2"/>
                </a:cxn>
                <a:cxn ang="0">
                  <a:pos x="360" y="0"/>
                </a:cxn>
                <a:cxn ang="0">
                  <a:pos x="960" y="0"/>
                </a:cxn>
                <a:cxn ang="0">
                  <a:pos x="960" y="0"/>
                </a:cxn>
                <a:cxn ang="0">
                  <a:pos x="974" y="2"/>
                </a:cxn>
                <a:cxn ang="0">
                  <a:pos x="990" y="10"/>
                </a:cxn>
                <a:cxn ang="0">
                  <a:pos x="1004" y="18"/>
                </a:cxn>
                <a:cxn ang="0">
                  <a:pos x="1014" y="32"/>
                </a:cxn>
                <a:cxn ang="0">
                  <a:pos x="1312" y="550"/>
                </a:cxn>
                <a:cxn ang="0">
                  <a:pos x="1312" y="550"/>
                </a:cxn>
                <a:cxn ang="0">
                  <a:pos x="1318" y="564"/>
                </a:cxn>
                <a:cxn ang="0">
                  <a:pos x="1320" y="580"/>
                </a:cxn>
                <a:cxn ang="0">
                  <a:pos x="1318" y="598"/>
                </a:cxn>
                <a:cxn ang="0">
                  <a:pos x="1312" y="612"/>
                </a:cxn>
                <a:cxn ang="0">
                  <a:pos x="1014" y="1130"/>
                </a:cxn>
                <a:cxn ang="0">
                  <a:pos x="1014" y="1130"/>
                </a:cxn>
                <a:cxn ang="0">
                  <a:pos x="1004" y="1142"/>
                </a:cxn>
                <a:cxn ang="0">
                  <a:pos x="990" y="1152"/>
                </a:cxn>
                <a:cxn ang="0">
                  <a:pos x="974" y="1160"/>
                </a:cxn>
                <a:cxn ang="0">
                  <a:pos x="960" y="1162"/>
                </a:cxn>
                <a:cxn ang="0">
                  <a:pos x="360" y="1162"/>
                </a:cxn>
              </a:cxnLst>
              <a:rect l="0" t="0" r="r" b="b"/>
              <a:pathLst>
                <a:path w="1320" h="1162">
                  <a:moveTo>
                    <a:pt x="360" y="1162"/>
                  </a:moveTo>
                  <a:lnTo>
                    <a:pt x="360" y="1162"/>
                  </a:lnTo>
                  <a:lnTo>
                    <a:pt x="346" y="1160"/>
                  </a:lnTo>
                  <a:lnTo>
                    <a:pt x="330" y="1152"/>
                  </a:lnTo>
                  <a:lnTo>
                    <a:pt x="316" y="1142"/>
                  </a:lnTo>
                  <a:lnTo>
                    <a:pt x="306" y="1130"/>
                  </a:lnTo>
                  <a:lnTo>
                    <a:pt x="8" y="612"/>
                  </a:lnTo>
                  <a:lnTo>
                    <a:pt x="8" y="612"/>
                  </a:lnTo>
                  <a:lnTo>
                    <a:pt x="2" y="598"/>
                  </a:lnTo>
                  <a:lnTo>
                    <a:pt x="0" y="580"/>
                  </a:lnTo>
                  <a:lnTo>
                    <a:pt x="2" y="564"/>
                  </a:lnTo>
                  <a:lnTo>
                    <a:pt x="8" y="550"/>
                  </a:lnTo>
                  <a:lnTo>
                    <a:pt x="306" y="32"/>
                  </a:lnTo>
                  <a:lnTo>
                    <a:pt x="306" y="32"/>
                  </a:lnTo>
                  <a:lnTo>
                    <a:pt x="316" y="18"/>
                  </a:lnTo>
                  <a:lnTo>
                    <a:pt x="330" y="10"/>
                  </a:lnTo>
                  <a:lnTo>
                    <a:pt x="346" y="2"/>
                  </a:lnTo>
                  <a:lnTo>
                    <a:pt x="360" y="0"/>
                  </a:lnTo>
                  <a:lnTo>
                    <a:pt x="960" y="0"/>
                  </a:lnTo>
                  <a:lnTo>
                    <a:pt x="960" y="0"/>
                  </a:lnTo>
                  <a:lnTo>
                    <a:pt x="974" y="2"/>
                  </a:lnTo>
                  <a:lnTo>
                    <a:pt x="990" y="10"/>
                  </a:lnTo>
                  <a:lnTo>
                    <a:pt x="1004" y="18"/>
                  </a:lnTo>
                  <a:lnTo>
                    <a:pt x="1014" y="32"/>
                  </a:lnTo>
                  <a:lnTo>
                    <a:pt x="1312" y="550"/>
                  </a:lnTo>
                  <a:lnTo>
                    <a:pt x="1312" y="550"/>
                  </a:lnTo>
                  <a:lnTo>
                    <a:pt x="1318" y="564"/>
                  </a:lnTo>
                  <a:lnTo>
                    <a:pt x="1320" y="580"/>
                  </a:lnTo>
                  <a:lnTo>
                    <a:pt x="1318" y="598"/>
                  </a:lnTo>
                  <a:lnTo>
                    <a:pt x="1312" y="612"/>
                  </a:lnTo>
                  <a:lnTo>
                    <a:pt x="1014" y="1130"/>
                  </a:lnTo>
                  <a:lnTo>
                    <a:pt x="1014" y="1130"/>
                  </a:lnTo>
                  <a:lnTo>
                    <a:pt x="1004" y="1142"/>
                  </a:lnTo>
                  <a:lnTo>
                    <a:pt x="990" y="1152"/>
                  </a:lnTo>
                  <a:lnTo>
                    <a:pt x="974" y="1160"/>
                  </a:lnTo>
                  <a:lnTo>
                    <a:pt x="960" y="1162"/>
                  </a:lnTo>
                  <a:lnTo>
                    <a:pt x="360" y="1162"/>
                  </a:lnTo>
                  <a:close/>
                </a:path>
              </a:pathLst>
            </a:custGeom>
            <a:gradFill flip="none" rotWithShape="1">
              <a:lin ang="13500000" scaled="1"/>
              <a:tileRect/>
            </a:gradFill>
            <a:ln>
              <a:noFill/>
              <a:headEnd/>
              <a:tailEnd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104"/>
            <p:cNvSpPr>
              <a:spLocks/>
            </p:cNvSpPr>
            <p:nvPr/>
          </p:nvSpPr>
          <p:spPr bwMode="auto">
            <a:xfrm rot="5400000">
              <a:off x="6878509" y="4551515"/>
              <a:ext cx="851242" cy="749351"/>
            </a:xfrm>
            <a:custGeom>
              <a:avLst/>
              <a:gdLst/>
              <a:ahLst/>
              <a:cxnLst>
                <a:cxn ang="0">
                  <a:pos x="360" y="1162"/>
                </a:cxn>
                <a:cxn ang="0">
                  <a:pos x="360" y="1162"/>
                </a:cxn>
                <a:cxn ang="0">
                  <a:pos x="346" y="1160"/>
                </a:cxn>
                <a:cxn ang="0">
                  <a:pos x="330" y="1152"/>
                </a:cxn>
                <a:cxn ang="0">
                  <a:pos x="316" y="1142"/>
                </a:cxn>
                <a:cxn ang="0">
                  <a:pos x="306" y="1130"/>
                </a:cxn>
                <a:cxn ang="0">
                  <a:pos x="8" y="612"/>
                </a:cxn>
                <a:cxn ang="0">
                  <a:pos x="8" y="612"/>
                </a:cxn>
                <a:cxn ang="0">
                  <a:pos x="2" y="598"/>
                </a:cxn>
                <a:cxn ang="0">
                  <a:pos x="0" y="580"/>
                </a:cxn>
                <a:cxn ang="0">
                  <a:pos x="2" y="564"/>
                </a:cxn>
                <a:cxn ang="0">
                  <a:pos x="8" y="550"/>
                </a:cxn>
                <a:cxn ang="0">
                  <a:pos x="306" y="32"/>
                </a:cxn>
                <a:cxn ang="0">
                  <a:pos x="306" y="32"/>
                </a:cxn>
                <a:cxn ang="0">
                  <a:pos x="316" y="18"/>
                </a:cxn>
                <a:cxn ang="0">
                  <a:pos x="330" y="10"/>
                </a:cxn>
                <a:cxn ang="0">
                  <a:pos x="346" y="2"/>
                </a:cxn>
                <a:cxn ang="0">
                  <a:pos x="360" y="0"/>
                </a:cxn>
                <a:cxn ang="0">
                  <a:pos x="960" y="0"/>
                </a:cxn>
                <a:cxn ang="0">
                  <a:pos x="960" y="0"/>
                </a:cxn>
                <a:cxn ang="0">
                  <a:pos x="974" y="2"/>
                </a:cxn>
                <a:cxn ang="0">
                  <a:pos x="990" y="10"/>
                </a:cxn>
                <a:cxn ang="0">
                  <a:pos x="1004" y="18"/>
                </a:cxn>
                <a:cxn ang="0">
                  <a:pos x="1014" y="32"/>
                </a:cxn>
                <a:cxn ang="0">
                  <a:pos x="1312" y="550"/>
                </a:cxn>
                <a:cxn ang="0">
                  <a:pos x="1312" y="550"/>
                </a:cxn>
                <a:cxn ang="0">
                  <a:pos x="1318" y="564"/>
                </a:cxn>
                <a:cxn ang="0">
                  <a:pos x="1320" y="580"/>
                </a:cxn>
                <a:cxn ang="0">
                  <a:pos x="1318" y="598"/>
                </a:cxn>
                <a:cxn ang="0">
                  <a:pos x="1312" y="612"/>
                </a:cxn>
                <a:cxn ang="0">
                  <a:pos x="1014" y="1130"/>
                </a:cxn>
                <a:cxn ang="0">
                  <a:pos x="1014" y="1130"/>
                </a:cxn>
                <a:cxn ang="0">
                  <a:pos x="1004" y="1142"/>
                </a:cxn>
                <a:cxn ang="0">
                  <a:pos x="990" y="1152"/>
                </a:cxn>
                <a:cxn ang="0">
                  <a:pos x="974" y="1160"/>
                </a:cxn>
                <a:cxn ang="0">
                  <a:pos x="960" y="1162"/>
                </a:cxn>
                <a:cxn ang="0">
                  <a:pos x="360" y="1162"/>
                </a:cxn>
              </a:cxnLst>
              <a:rect l="0" t="0" r="r" b="b"/>
              <a:pathLst>
                <a:path w="1320" h="1162">
                  <a:moveTo>
                    <a:pt x="360" y="1162"/>
                  </a:moveTo>
                  <a:lnTo>
                    <a:pt x="360" y="1162"/>
                  </a:lnTo>
                  <a:lnTo>
                    <a:pt x="346" y="1160"/>
                  </a:lnTo>
                  <a:lnTo>
                    <a:pt x="330" y="1152"/>
                  </a:lnTo>
                  <a:lnTo>
                    <a:pt x="316" y="1142"/>
                  </a:lnTo>
                  <a:lnTo>
                    <a:pt x="306" y="1130"/>
                  </a:lnTo>
                  <a:lnTo>
                    <a:pt x="8" y="612"/>
                  </a:lnTo>
                  <a:lnTo>
                    <a:pt x="8" y="612"/>
                  </a:lnTo>
                  <a:lnTo>
                    <a:pt x="2" y="598"/>
                  </a:lnTo>
                  <a:lnTo>
                    <a:pt x="0" y="580"/>
                  </a:lnTo>
                  <a:lnTo>
                    <a:pt x="2" y="564"/>
                  </a:lnTo>
                  <a:lnTo>
                    <a:pt x="8" y="550"/>
                  </a:lnTo>
                  <a:lnTo>
                    <a:pt x="306" y="32"/>
                  </a:lnTo>
                  <a:lnTo>
                    <a:pt x="306" y="32"/>
                  </a:lnTo>
                  <a:lnTo>
                    <a:pt x="316" y="18"/>
                  </a:lnTo>
                  <a:lnTo>
                    <a:pt x="330" y="10"/>
                  </a:lnTo>
                  <a:lnTo>
                    <a:pt x="346" y="2"/>
                  </a:lnTo>
                  <a:lnTo>
                    <a:pt x="360" y="0"/>
                  </a:lnTo>
                  <a:lnTo>
                    <a:pt x="960" y="0"/>
                  </a:lnTo>
                  <a:lnTo>
                    <a:pt x="960" y="0"/>
                  </a:lnTo>
                  <a:lnTo>
                    <a:pt x="974" y="2"/>
                  </a:lnTo>
                  <a:lnTo>
                    <a:pt x="990" y="10"/>
                  </a:lnTo>
                  <a:lnTo>
                    <a:pt x="1004" y="18"/>
                  </a:lnTo>
                  <a:lnTo>
                    <a:pt x="1014" y="32"/>
                  </a:lnTo>
                  <a:lnTo>
                    <a:pt x="1312" y="550"/>
                  </a:lnTo>
                  <a:lnTo>
                    <a:pt x="1312" y="550"/>
                  </a:lnTo>
                  <a:lnTo>
                    <a:pt x="1318" y="564"/>
                  </a:lnTo>
                  <a:lnTo>
                    <a:pt x="1320" y="580"/>
                  </a:lnTo>
                  <a:lnTo>
                    <a:pt x="1318" y="598"/>
                  </a:lnTo>
                  <a:lnTo>
                    <a:pt x="1312" y="612"/>
                  </a:lnTo>
                  <a:lnTo>
                    <a:pt x="1014" y="1130"/>
                  </a:lnTo>
                  <a:lnTo>
                    <a:pt x="1014" y="1130"/>
                  </a:lnTo>
                  <a:lnTo>
                    <a:pt x="1004" y="1142"/>
                  </a:lnTo>
                  <a:lnTo>
                    <a:pt x="990" y="1152"/>
                  </a:lnTo>
                  <a:lnTo>
                    <a:pt x="974" y="1160"/>
                  </a:lnTo>
                  <a:lnTo>
                    <a:pt x="960" y="1162"/>
                  </a:lnTo>
                  <a:lnTo>
                    <a:pt x="360" y="116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dk1">
                    <a:shade val="51000"/>
                    <a:satMod val="130000"/>
                  </a:schemeClr>
                </a:gs>
                <a:gs pos="8000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85000"/>
                    <a:lumOff val="15000"/>
                  </a:schemeClr>
                </a:gs>
              </a:gsLst>
              <a:lin ang="13500000" scaled="1"/>
              <a:tileRect/>
            </a:gradFill>
            <a:ln>
              <a:noFill/>
              <a:headEnd/>
              <a:tailEnd/>
            </a:ln>
            <a:effectLst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2" name="Freeform 260"/>
          <p:cNvSpPr>
            <a:spLocks noEditPoints="1"/>
          </p:cNvSpPr>
          <p:nvPr/>
        </p:nvSpPr>
        <p:spPr bwMode="auto">
          <a:xfrm>
            <a:off x="7420467" y="5161378"/>
            <a:ext cx="571764" cy="529820"/>
          </a:xfrm>
          <a:custGeom>
            <a:avLst/>
            <a:gdLst/>
            <a:ahLst/>
            <a:cxnLst>
              <a:cxn ang="0">
                <a:pos x="272" y="0"/>
              </a:cxn>
              <a:cxn ang="0">
                <a:pos x="308" y="10"/>
              </a:cxn>
              <a:cxn ang="0">
                <a:pos x="362" y="54"/>
              </a:cxn>
              <a:cxn ang="0">
                <a:pos x="380" y="98"/>
              </a:cxn>
              <a:cxn ang="0">
                <a:pos x="382" y="122"/>
              </a:cxn>
              <a:cxn ang="0">
                <a:pos x="376" y="160"/>
              </a:cxn>
              <a:cxn ang="0">
                <a:pos x="346" y="210"/>
              </a:cxn>
              <a:cxn ang="0">
                <a:pos x="296" y="240"/>
              </a:cxn>
              <a:cxn ang="0">
                <a:pos x="260" y="246"/>
              </a:cxn>
              <a:cxn ang="0">
                <a:pos x="234" y="242"/>
              </a:cxn>
              <a:cxn ang="0">
                <a:pos x="190" y="224"/>
              </a:cxn>
              <a:cxn ang="0">
                <a:pos x="146" y="170"/>
              </a:cxn>
              <a:cxn ang="0">
                <a:pos x="138" y="136"/>
              </a:cxn>
              <a:cxn ang="0">
                <a:pos x="138" y="110"/>
              </a:cxn>
              <a:cxn ang="0">
                <a:pos x="146" y="74"/>
              </a:cxn>
              <a:cxn ang="0">
                <a:pos x="190" y="20"/>
              </a:cxn>
              <a:cxn ang="0">
                <a:pos x="234" y="2"/>
              </a:cxn>
              <a:cxn ang="0">
                <a:pos x="260" y="0"/>
              </a:cxn>
              <a:cxn ang="0">
                <a:pos x="334" y="260"/>
              </a:cxn>
              <a:cxn ang="0">
                <a:pos x="370" y="288"/>
              </a:cxn>
              <a:cxn ang="0">
                <a:pos x="422" y="372"/>
              </a:cxn>
              <a:cxn ang="0">
                <a:pos x="444" y="480"/>
              </a:cxn>
              <a:cxn ang="0">
                <a:pos x="78" y="442"/>
              </a:cxn>
              <a:cxn ang="0">
                <a:pos x="112" y="340"/>
              </a:cxn>
              <a:cxn ang="0">
                <a:pos x="160" y="278"/>
              </a:cxn>
              <a:cxn ang="0">
                <a:pos x="196" y="254"/>
              </a:cxn>
              <a:cxn ang="0">
                <a:pos x="226" y="266"/>
              </a:cxn>
              <a:cxn ang="0">
                <a:pos x="260" y="272"/>
              </a:cxn>
              <a:cxn ang="0">
                <a:pos x="308" y="262"/>
              </a:cxn>
              <a:cxn ang="0">
                <a:pos x="58" y="480"/>
              </a:cxn>
              <a:cxn ang="0">
                <a:pos x="60" y="442"/>
              </a:cxn>
              <a:cxn ang="0">
                <a:pos x="82" y="372"/>
              </a:cxn>
              <a:cxn ang="0">
                <a:pos x="140" y="282"/>
              </a:cxn>
              <a:cxn ang="0">
                <a:pos x="176" y="254"/>
              </a:cxn>
              <a:cxn ang="0">
                <a:pos x="186" y="242"/>
              </a:cxn>
              <a:cxn ang="0">
                <a:pos x="154" y="252"/>
              </a:cxn>
              <a:cxn ang="0">
                <a:pos x="108" y="282"/>
              </a:cxn>
              <a:cxn ang="0">
                <a:pos x="68" y="326"/>
              </a:cxn>
              <a:cxn ang="0">
                <a:pos x="34" y="380"/>
              </a:cxn>
              <a:cxn ang="0">
                <a:pos x="10" y="440"/>
              </a:cxn>
              <a:cxn ang="0">
                <a:pos x="58" y="480"/>
              </a:cxn>
              <a:cxn ang="0">
                <a:pos x="518" y="478"/>
              </a:cxn>
              <a:cxn ang="0">
                <a:pos x="510" y="440"/>
              </a:cxn>
              <a:cxn ang="0">
                <a:pos x="486" y="380"/>
              </a:cxn>
              <a:cxn ang="0">
                <a:pos x="452" y="326"/>
              </a:cxn>
              <a:cxn ang="0">
                <a:pos x="410" y="282"/>
              </a:cxn>
              <a:cxn ang="0">
                <a:pos x="364" y="252"/>
              </a:cxn>
              <a:cxn ang="0">
                <a:pos x="332" y="242"/>
              </a:cxn>
              <a:cxn ang="0">
                <a:pos x="342" y="254"/>
              </a:cxn>
              <a:cxn ang="0">
                <a:pos x="380" y="282"/>
              </a:cxn>
              <a:cxn ang="0">
                <a:pos x="438" y="372"/>
              </a:cxn>
              <a:cxn ang="0">
                <a:pos x="458" y="442"/>
              </a:cxn>
              <a:cxn ang="0">
                <a:pos x="460" y="480"/>
              </a:cxn>
            </a:cxnLst>
            <a:rect l="0" t="0" r="r" b="b"/>
            <a:pathLst>
              <a:path w="518" h="480">
                <a:moveTo>
                  <a:pt x="260" y="0"/>
                </a:moveTo>
                <a:lnTo>
                  <a:pt x="260" y="0"/>
                </a:lnTo>
                <a:lnTo>
                  <a:pt x="272" y="0"/>
                </a:lnTo>
                <a:lnTo>
                  <a:pt x="284" y="2"/>
                </a:lnTo>
                <a:lnTo>
                  <a:pt x="296" y="6"/>
                </a:lnTo>
                <a:lnTo>
                  <a:pt x="308" y="10"/>
                </a:lnTo>
                <a:lnTo>
                  <a:pt x="328" y="20"/>
                </a:lnTo>
                <a:lnTo>
                  <a:pt x="346" y="36"/>
                </a:lnTo>
                <a:lnTo>
                  <a:pt x="362" y="54"/>
                </a:lnTo>
                <a:lnTo>
                  <a:pt x="372" y="74"/>
                </a:lnTo>
                <a:lnTo>
                  <a:pt x="376" y="86"/>
                </a:lnTo>
                <a:lnTo>
                  <a:pt x="380" y="98"/>
                </a:lnTo>
                <a:lnTo>
                  <a:pt x="382" y="110"/>
                </a:lnTo>
                <a:lnTo>
                  <a:pt x="382" y="122"/>
                </a:lnTo>
                <a:lnTo>
                  <a:pt x="382" y="122"/>
                </a:lnTo>
                <a:lnTo>
                  <a:pt x="382" y="136"/>
                </a:lnTo>
                <a:lnTo>
                  <a:pt x="380" y="148"/>
                </a:lnTo>
                <a:lnTo>
                  <a:pt x="376" y="160"/>
                </a:lnTo>
                <a:lnTo>
                  <a:pt x="372" y="170"/>
                </a:lnTo>
                <a:lnTo>
                  <a:pt x="362" y="192"/>
                </a:lnTo>
                <a:lnTo>
                  <a:pt x="346" y="210"/>
                </a:lnTo>
                <a:lnTo>
                  <a:pt x="328" y="224"/>
                </a:lnTo>
                <a:lnTo>
                  <a:pt x="308" y="236"/>
                </a:lnTo>
                <a:lnTo>
                  <a:pt x="296" y="240"/>
                </a:lnTo>
                <a:lnTo>
                  <a:pt x="284" y="242"/>
                </a:lnTo>
                <a:lnTo>
                  <a:pt x="272" y="244"/>
                </a:lnTo>
                <a:lnTo>
                  <a:pt x="260" y="246"/>
                </a:lnTo>
                <a:lnTo>
                  <a:pt x="260" y="246"/>
                </a:lnTo>
                <a:lnTo>
                  <a:pt x="246" y="244"/>
                </a:lnTo>
                <a:lnTo>
                  <a:pt x="234" y="242"/>
                </a:lnTo>
                <a:lnTo>
                  <a:pt x="222" y="240"/>
                </a:lnTo>
                <a:lnTo>
                  <a:pt x="212" y="236"/>
                </a:lnTo>
                <a:lnTo>
                  <a:pt x="190" y="224"/>
                </a:lnTo>
                <a:lnTo>
                  <a:pt x="172" y="210"/>
                </a:lnTo>
                <a:lnTo>
                  <a:pt x="158" y="192"/>
                </a:lnTo>
                <a:lnTo>
                  <a:pt x="146" y="170"/>
                </a:lnTo>
                <a:lnTo>
                  <a:pt x="142" y="160"/>
                </a:lnTo>
                <a:lnTo>
                  <a:pt x="138" y="148"/>
                </a:lnTo>
                <a:lnTo>
                  <a:pt x="138" y="136"/>
                </a:lnTo>
                <a:lnTo>
                  <a:pt x="136" y="122"/>
                </a:lnTo>
                <a:lnTo>
                  <a:pt x="136" y="122"/>
                </a:lnTo>
                <a:lnTo>
                  <a:pt x="138" y="110"/>
                </a:lnTo>
                <a:lnTo>
                  <a:pt x="138" y="98"/>
                </a:lnTo>
                <a:lnTo>
                  <a:pt x="142" y="86"/>
                </a:lnTo>
                <a:lnTo>
                  <a:pt x="146" y="74"/>
                </a:lnTo>
                <a:lnTo>
                  <a:pt x="158" y="54"/>
                </a:lnTo>
                <a:lnTo>
                  <a:pt x="172" y="36"/>
                </a:lnTo>
                <a:lnTo>
                  <a:pt x="190" y="20"/>
                </a:lnTo>
                <a:lnTo>
                  <a:pt x="212" y="10"/>
                </a:lnTo>
                <a:lnTo>
                  <a:pt x="222" y="6"/>
                </a:lnTo>
                <a:lnTo>
                  <a:pt x="234" y="2"/>
                </a:lnTo>
                <a:lnTo>
                  <a:pt x="246" y="0"/>
                </a:lnTo>
                <a:lnTo>
                  <a:pt x="260" y="0"/>
                </a:lnTo>
                <a:lnTo>
                  <a:pt x="260" y="0"/>
                </a:lnTo>
                <a:close/>
                <a:moveTo>
                  <a:pt x="322" y="254"/>
                </a:moveTo>
                <a:lnTo>
                  <a:pt x="322" y="254"/>
                </a:lnTo>
                <a:lnTo>
                  <a:pt x="334" y="260"/>
                </a:lnTo>
                <a:lnTo>
                  <a:pt x="346" y="270"/>
                </a:lnTo>
                <a:lnTo>
                  <a:pt x="358" y="278"/>
                </a:lnTo>
                <a:lnTo>
                  <a:pt x="370" y="288"/>
                </a:lnTo>
                <a:lnTo>
                  <a:pt x="390" y="312"/>
                </a:lnTo>
                <a:lnTo>
                  <a:pt x="408" y="340"/>
                </a:lnTo>
                <a:lnTo>
                  <a:pt x="422" y="372"/>
                </a:lnTo>
                <a:lnTo>
                  <a:pt x="434" y="406"/>
                </a:lnTo>
                <a:lnTo>
                  <a:pt x="440" y="442"/>
                </a:lnTo>
                <a:lnTo>
                  <a:pt x="444" y="480"/>
                </a:lnTo>
                <a:lnTo>
                  <a:pt x="74" y="480"/>
                </a:lnTo>
                <a:lnTo>
                  <a:pt x="74" y="480"/>
                </a:lnTo>
                <a:lnTo>
                  <a:pt x="78" y="442"/>
                </a:lnTo>
                <a:lnTo>
                  <a:pt x="86" y="406"/>
                </a:lnTo>
                <a:lnTo>
                  <a:pt x="96" y="372"/>
                </a:lnTo>
                <a:lnTo>
                  <a:pt x="112" y="340"/>
                </a:lnTo>
                <a:lnTo>
                  <a:pt x="128" y="312"/>
                </a:lnTo>
                <a:lnTo>
                  <a:pt x="150" y="288"/>
                </a:lnTo>
                <a:lnTo>
                  <a:pt x="160" y="278"/>
                </a:lnTo>
                <a:lnTo>
                  <a:pt x="172" y="270"/>
                </a:lnTo>
                <a:lnTo>
                  <a:pt x="184" y="260"/>
                </a:lnTo>
                <a:lnTo>
                  <a:pt x="196" y="254"/>
                </a:lnTo>
                <a:lnTo>
                  <a:pt x="196" y="254"/>
                </a:lnTo>
                <a:lnTo>
                  <a:pt x="212" y="262"/>
                </a:lnTo>
                <a:lnTo>
                  <a:pt x="226" y="266"/>
                </a:lnTo>
                <a:lnTo>
                  <a:pt x="242" y="270"/>
                </a:lnTo>
                <a:lnTo>
                  <a:pt x="260" y="272"/>
                </a:lnTo>
                <a:lnTo>
                  <a:pt x="260" y="272"/>
                </a:lnTo>
                <a:lnTo>
                  <a:pt x="276" y="270"/>
                </a:lnTo>
                <a:lnTo>
                  <a:pt x="292" y="266"/>
                </a:lnTo>
                <a:lnTo>
                  <a:pt x="308" y="262"/>
                </a:lnTo>
                <a:lnTo>
                  <a:pt x="322" y="254"/>
                </a:lnTo>
                <a:lnTo>
                  <a:pt x="322" y="254"/>
                </a:lnTo>
                <a:close/>
                <a:moveTo>
                  <a:pt x="58" y="480"/>
                </a:moveTo>
                <a:lnTo>
                  <a:pt x="58" y="480"/>
                </a:lnTo>
                <a:lnTo>
                  <a:pt x="58" y="460"/>
                </a:lnTo>
                <a:lnTo>
                  <a:pt x="60" y="442"/>
                </a:lnTo>
                <a:lnTo>
                  <a:pt x="64" y="424"/>
                </a:lnTo>
                <a:lnTo>
                  <a:pt x="68" y="406"/>
                </a:lnTo>
                <a:lnTo>
                  <a:pt x="82" y="372"/>
                </a:lnTo>
                <a:lnTo>
                  <a:pt x="98" y="338"/>
                </a:lnTo>
                <a:lnTo>
                  <a:pt x="118" y="308"/>
                </a:lnTo>
                <a:lnTo>
                  <a:pt x="140" y="282"/>
                </a:lnTo>
                <a:lnTo>
                  <a:pt x="152" y="272"/>
                </a:lnTo>
                <a:lnTo>
                  <a:pt x="164" y="262"/>
                </a:lnTo>
                <a:lnTo>
                  <a:pt x="176" y="254"/>
                </a:lnTo>
                <a:lnTo>
                  <a:pt x="188" y="246"/>
                </a:lnTo>
                <a:lnTo>
                  <a:pt x="188" y="246"/>
                </a:lnTo>
                <a:lnTo>
                  <a:pt x="186" y="242"/>
                </a:lnTo>
                <a:lnTo>
                  <a:pt x="186" y="242"/>
                </a:lnTo>
                <a:lnTo>
                  <a:pt x="170" y="246"/>
                </a:lnTo>
                <a:lnTo>
                  <a:pt x="154" y="252"/>
                </a:lnTo>
                <a:lnTo>
                  <a:pt x="138" y="260"/>
                </a:lnTo>
                <a:lnTo>
                  <a:pt x="124" y="270"/>
                </a:lnTo>
                <a:lnTo>
                  <a:pt x="108" y="282"/>
                </a:lnTo>
                <a:lnTo>
                  <a:pt x="94" y="296"/>
                </a:lnTo>
                <a:lnTo>
                  <a:pt x="80" y="310"/>
                </a:lnTo>
                <a:lnTo>
                  <a:pt x="68" y="326"/>
                </a:lnTo>
                <a:lnTo>
                  <a:pt x="54" y="344"/>
                </a:lnTo>
                <a:lnTo>
                  <a:pt x="44" y="362"/>
                </a:lnTo>
                <a:lnTo>
                  <a:pt x="34" y="380"/>
                </a:lnTo>
                <a:lnTo>
                  <a:pt x="24" y="400"/>
                </a:lnTo>
                <a:lnTo>
                  <a:pt x="16" y="420"/>
                </a:lnTo>
                <a:lnTo>
                  <a:pt x="10" y="440"/>
                </a:lnTo>
                <a:lnTo>
                  <a:pt x="4" y="460"/>
                </a:lnTo>
                <a:lnTo>
                  <a:pt x="0" y="478"/>
                </a:lnTo>
                <a:lnTo>
                  <a:pt x="58" y="480"/>
                </a:lnTo>
                <a:lnTo>
                  <a:pt x="58" y="480"/>
                </a:lnTo>
                <a:close/>
                <a:moveTo>
                  <a:pt x="460" y="480"/>
                </a:moveTo>
                <a:lnTo>
                  <a:pt x="518" y="478"/>
                </a:lnTo>
                <a:lnTo>
                  <a:pt x="518" y="478"/>
                </a:lnTo>
                <a:lnTo>
                  <a:pt x="514" y="460"/>
                </a:lnTo>
                <a:lnTo>
                  <a:pt x="510" y="440"/>
                </a:lnTo>
                <a:lnTo>
                  <a:pt x="502" y="420"/>
                </a:lnTo>
                <a:lnTo>
                  <a:pt x="494" y="400"/>
                </a:lnTo>
                <a:lnTo>
                  <a:pt x="486" y="380"/>
                </a:lnTo>
                <a:lnTo>
                  <a:pt x="476" y="362"/>
                </a:lnTo>
                <a:lnTo>
                  <a:pt x="464" y="344"/>
                </a:lnTo>
                <a:lnTo>
                  <a:pt x="452" y="326"/>
                </a:lnTo>
                <a:lnTo>
                  <a:pt x="438" y="310"/>
                </a:lnTo>
                <a:lnTo>
                  <a:pt x="424" y="296"/>
                </a:lnTo>
                <a:lnTo>
                  <a:pt x="410" y="282"/>
                </a:lnTo>
                <a:lnTo>
                  <a:pt x="396" y="270"/>
                </a:lnTo>
                <a:lnTo>
                  <a:pt x="380" y="260"/>
                </a:lnTo>
                <a:lnTo>
                  <a:pt x="364" y="252"/>
                </a:lnTo>
                <a:lnTo>
                  <a:pt x="348" y="246"/>
                </a:lnTo>
                <a:lnTo>
                  <a:pt x="332" y="242"/>
                </a:lnTo>
                <a:lnTo>
                  <a:pt x="332" y="242"/>
                </a:lnTo>
                <a:lnTo>
                  <a:pt x="330" y="246"/>
                </a:lnTo>
                <a:lnTo>
                  <a:pt x="330" y="246"/>
                </a:lnTo>
                <a:lnTo>
                  <a:pt x="342" y="254"/>
                </a:lnTo>
                <a:lnTo>
                  <a:pt x="356" y="262"/>
                </a:lnTo>
                <a:lnTo>
                  <a:pt x="368" y="272"/>
                </a:lnTo>
                <a:lnTo>
                  <a:pt x="380" y="282"/>
                </a:lnTo>
                <a:lnTo>
                  <a:pt x="402" y="308"/>
                </a:lnTo>
                <a:lnTo>
                  <a:pt x="420" y="338"/>
                </a:lnTo>
                <a:lnTo>
                  <a:pt x="438" y="372"/>
                </a:lnTo>
                <a:lnTo>
                  <a:pt x="450" y="406"/>
                </a:lnTo>
                <a:lnTo>
                  <a:pt x="454" y="424"/>
                </a:lnTo>
                <a:lnTo>
                  <a:pt x="458" y="442"/>
                </a:lnTo>
                <a:lnTo>
                  <a:pt x="460" y="460"/>
                </a:lnTo>
                <a:lnTo>
                  <a:pt x="460" y="480"/>
                </a:lnTo>
                <a:lnTo>
                  <a:pt x="460" y="48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2-1 </a:t>
            </a:r>
            <a:r>
              <a:rPr lang="ko-KR" altLang="en-US" dirty="0"/>
              <a:t>주요 사업내용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주요 사업내용을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3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주요 사업내용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자사가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진행 중에 있는 서비스 및 사업 영역에 대한 대략적인 내용</a:t>
              </a:r>
              <a:r>
                <a:rPr kumimoji="1" lang="ko-KR" altLang="en-US" sz="1050" spc="30" dirty="0">
                  <a:latin typeface="+mn-ea"/>
                </a:rPr>
                <a:t>들을 기재합니다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자사가 어떤 사업을 통해 수익을 창출하고 있는지를 한눈에 알아볼 수 있도록 도식화 하고 대표적인 서비스를 나열하는 방법으로 간단히 표현할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7561718" y="338116"/>
            <a:ext cx="1368000" cy="341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  <a:spcBef>
                <a:spcPct val="20000"/>
              </a:spcBef>
            </a:pPr>
            <a:r>
              <a:rPr lang="en-US" altLang="ko-KR" sz="1400" b="1" dirty="0">
                <a:solidFill>
                  <a:schemeClr val="bg1"/>
                </a:solidFill>
              </a:rPr>
              <a:t>Bizforms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grpSp>
        <p:nvGrpSpPr>
          <p:cNvPr id="56" name="그룹 55"/>
          <p:cNvGrpSpPr/>
          <p:nvPr/>
        </p:nvGrpSpPr>
        <p:grpSpPr>
          <a:xfrm>
            <a:off x="571472" y="1785926"/>
            <a:ext cx="3973122" cy="4269124"/>
            <a:chOff x="571472" y="1571612"/>
            <a:chExt cx="4321513" cy="4643470"/>
          </a:xfrm>
        </p:grpSpPr>
        <p:sp>
          <p:nvSpPr>
            <p:cNvPr id="57" name="Freeform 104"/>
            <p:cNvSpPr>
              <a:spLocks/>
            </p:cNvSpPr>
            <p:nvPr/>
          </p:nvSpPr>
          <p:spPr bwMode="auto">
            <a:xfrm>
              <a:off x="3071802" y="4000503"/>
              <a:ext cx="1643074" cy="1446403"/>
            </a:xfrm>
            <a:custGeom>
              <a:avLst/>
              <a:gdLst/>
              <a:ahLst/>
              <a:cxnLst>
                <a:cxn ang="0">
                  <a:pos x="360" y="1162"/>
                </a:cxn>
                <a:cxn ang="0">
                  <a:pos x="360" y="1162"/>
                </a:cxn>
                <a:cxn ang="0">
                  <a:pos x="346" y="1160"/>
                </a:cxn>
                <a:cxn ang="0">
                  <a:pos x="330" y="1152"/>
                </a:cxn>
                <a:cxn ang="0">
                  <a:pos x="316" y="1142"/>
                </a:cxn>
                <a:cxn ang="0">
                  <a:pos x="306" y="1130"/>
                </a:cxn>
                <a:cxn ang="0">
                  <a:pos x="8" y="612"/>
                </a:cxn>
                <a:cxn ang="0">
                  <a:pos x="8" y="612"/>
                </a:cxn>
                <a:cxn ang="0">
                  <a:pos x="2" y="598"/>
                </a:cxn>
                <a:cxn ang="0">
                  <a:pos x="0" y="580"/>
                </a:cxn>
                <a:cxn ang="0">
                  <a:pos x="2" y="564"/>
                </a:cxn>
                <a:cxn ang="0">
                  <a:pos x="8" y="550"/>
                </a:cxn>
                <a:cxn ang="0">
                  <a:pos x="306" y="32"/>
                </a:cxn>
                <a:cxn ang="0">
                  <a:pos x="306" y="32"/>
                </a:cxn>
                <a:cxn ang="0">
                  <a:pos x="316" y="18"/>
                </a:cxn>
                <a:cxn ang="0">
                  <a:pos x="330" y="10"/>
                </a:cxn>
                <a:cxn ang="0">
                  <a:pos x="346" y="2"/>
                </a:cxn>
                <a:cxn ang="0">
                  <a:pos x="360" y="0"/>
                </a:cxn>
                <a:cxn ang="0">
                  <a:pos x="960" y="0"/>
                </a:cxn>
                <a:cxn ang="0">
                  <a:pos x="960" y="0"/>
                </a:cxn>
                <a:cxn ang="0">
                  <a:pos x="974" y="2"/>
                </a:cxn>
                <a:cxn ang="0">
                  <a:pos x="990" y="10"/>
                </a:cxn>
                <a:cxn ang="0">
                  <a:pos x="1004" y="18"/>
                </a:cxn>
                <a:cxn ang="0">
                  <a:pos x="1014" y="32"/>
                </a:cxn>
                <a:cxn ang="0">
                  <a:pos x="1312" y="550"/>
                </a:cxn>
                <a:cxn ang="0">
                  <a:pos x="1312" y="550"/>
                </a:cxn>
                <a:cxn ang="0">
                  <a:pos x="1318" y="564"/>
                </a:cxn>
                <a:cxn ang="0">
                  <a:pos x="1320" y="580"/>
                </a:cxn>
                <a:cxn ang="0">
                  <a:pos x="1318" y="598"/>
                </a:cxn>
                <a:cxn ang="0">
                  <a:pos x="1312" y="612"/>
                </a:cxn>
                <a:cxn ang="0">
                  <a:pos x="1014" y="1130"/>
                </a:cxn>
                <a:cxn ang="0">
                  <a:pos x="1014" y="1130"/>
                </a:cxn>
                <a:cxn ang="0">
                  <a:pos x="1004" y="1142"/>
                </a:cxn>
                <a:cxn ang="0">
                  <a:pos x="990" y="1152"/>
                </a:cxn>
                <a:cxn ang="0">
                  <a:pos x="974" y="1160"/>
                </a:cxn>
                <a:cxn ang="0">
                  <a:pos x="960" y="1162"/>
                </a:cxn>
                <a:cxn ang="0">
                  <a:pos x="360" y="1162"/>
                </a:cxn>
              </a:cxnLst>
              <a:rect l="0" t="0" r="r" b="b"/>
              <a:pathLst>
                <a:path w="1320" h="1162">
                  <a:moveTo>
                    <a:pt x="360" y="1162"/>
                  </a:moveTo>
                  <a:lnTo>
                    <a:pt x="360" y="1162"/>
                  </a:lnTo>
                  <a:lnTo>
                    <a:pt x="346" y="1160"/>
                  </a:lnTo>
                  <a:lnTo>
                    <a:pt x="330" y="1152"/>
                  </a:lnTo>
                  <a:lnTo>
                    <a:pt x="316" y="1142"/>
                  </a:lnTo>
                  <a:lnTo>
                    <a:pt x="306" y="1130"/>
                  </a:lnTo>
                  <a:lnTo>
                    <a:pt x="8" y="612"/>
                  </a:lnTo>
                  <a:lnTo>
                    <a:pt x="8" y="612"/>
                  </a:lnTo>
                  <a:lnTo>
                    <a:pt x="2" y="598"/>
                  </a:lnTo>
                  <a:lnTo>
                    <a:pt x="0" y="580"/>
                  </a:lnTo>
                  <a:lnTo>
                    <a:pt x="2" y="564"/>
                  </a:lnTo>
                  <a:lnTo>
                    <a:pt x="8" y="550"/>
                  </a:lnTo>
                  <a:lnTo>
                    <a:pt x="306" y="32"/>
                  </a:lnTo>
                  <a:lnTo>
                    <a:pt x="306" y="32"/>
                  </a:lnTo>
                  <a:lnTo>
                    <a:pt x="316" y="18"/>
                  </a:lnTo>
                  <a:lnTo>
                    <a:pt x="330" y="10"/>
                  </a:lnTo>
                  <a:lnTo>
                    <a:pt x="346" y="2"/>
                  </a:lnTo>
                  <a:lnTo>
                    <a:pt x="360" y="0"/>
                  </a:lnTo>
                  <a:lnTo>
                    <a:pt x="960" y="0"/>
                  </a:lnTo>
                  <a:lnTo>
                    <a:pt x="960" y="0"/>
                  </a:lnTo>
                  <a:lnTo>
                    <a:pt x="974" y="2"/>
                  </a:lnTo>
                  <a:lnTo>
                    <a:pt x="990" y="10"/>
                  </a:lnTo>
                  <a:lnTo>
                    <a:pt x="1004" y="18"/>
                  </a:lnTo>
                  <a:lnTo>
                    <a:pt x="1014" y="32"/>
                  </a:lnTo>
                  <a:lnTo>
                    <a:pt x="1312" y="550"/>
                  </a:lnTo>
                  <a:lnTo>
                    <a:pt x="1312" y="550"/>
                  </a:lnTo>
                  <a:lnTo>
                    <a:pt x="1318" y="564"/>
                  </a:lnTo>
                  <a:lnTo>
                    <a:pt x="1320" y="580"/>
                  </a:lnTo>
                  <a:lnTo>
                    <a:pt x="1318" y="598"/>
                  </a:lnTo>
                  <a:lnTo>
                    <a:pt x="1312" y="612"/>
                  </a:lnTo>
                  <a:lnTo>
                    <a:pt x="1014" y="1130"/>
                  </a:lnTo>
                  <a:lnTo>
                    <a:pt x="1014" y="1130"/>
                  </a:lnTo>
                  <a:lnTo>
                    <a:pt x="1004" y="1142"/>
                  </a:lnTo>
                  <a:lnTo>
                    <a:pt x="990" y="1152"/>
                  </a:lnTo>
                  <a:lnTo>
                    <a:pt x="974" y="1160"/>
                  </a:lnTo>
                  <a:lnTo>
                    <a:pt x="960" y="1162"/>
                  </a:lnTo>
                  <a:lnTo>
                    <a:pt x="360" y="116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104"/>
            <p:cNvSpPr>
              <a:spLocks/>
            </p:cNvSpPr>
            <p:nvPr/>
          </p:nvSpPr>
          <p:spPr bwMode="auto">
            <a:xfrm>
              <a:off x="1714481" y="4714884"/>
              <a:ext cx="1704184" cy="1500198"/>
            </a:xfrm>
            <a:custGeom>
              <a:avLst/>
              <a:gdLst/>
              <a:ahLst/>
              <a:cxnLst>
                <a:cxn ang="0">
                  <a:pos x="360" y="1162"/>
                </a:cxn>
                <a:cxn ang="0">
                  <a:pos x="360" y="1162"/>
                </a:cxn>
                <a:cxn ang="0">
                  <a:pos x="346" y="1160"/>
                </a:cxn>
                <a:cxn ang="0">
                  <a:pos x="330" y="1152"/>
                </a:cxn>
                <a:cxn ang="0">
                  <a:pos x="316" y="1142"/>
                </a:cxn>
                <a:cxn ang="0">
                  <a:pos x="306" y="1130"/>
                </a:cxn>
                <a:cxn ang="0">
                  <a:pos x="8" y="612"/>
                </a:cxn>
                <a:cxn ang="0">
                  <a:pos x="8" y="612"/>
                </a:cxn>
                <a:cxn ang="0">
                  <a:pos x="2" y="598"/>
                </a:cxn>
                <a:cxn ang="0">
                  <a:pos x="0" y="580"/>
                </a:cxn>
                <a:cxn ang="0">
                  <a:pos x="2" y="564"/>
                </a:cxn>
                <a:cxn ang="0">
                  <a:pos x="8" y="550"/>
                </a:cxn>
                <a:cxn ang="0">
                  <a:pos x="306" y="32"/>
                </a:cxn>
                <a:cxn ang="0">
                  <a:pos x="306" y="32"/>
                </a:cxn>
                <a:cxn ang="0">
                  <a:pos x="316" y="18"/>
                </a:cxn>
                <a:cxn ang="0">
                  <a:pos x="330" y="10"/>
                </a:cxn>
                <a:cxn ang="0">
                  <a:pos x="346" y="2"/>
                </a:cxn>
                <a:cxn ang="0">
                  <a:pos x="360" y="0"/>
                </a:cxn>
                <a:cxn ang="0">
                  <a:pos x="960" y="0"/>
                </a:cxn>
                <a:cxn ang="0">
                  <a:pos x="960" y="0"/>
                </a:cxn>
                <a:cxn ang="0">
                  <a:pos x="974" y="2"/>
                </a:cxn>
                <a:cxn ang="0">
                  <a:pos x="990" y="10"/>
                </a:cxn>
                <a:cxn ang="0">
                  <a:pos x="1004" y="18"/>
                </a:cxn>
                <a:cxn ang="0">
                  <a:pos x="1014" y="32"/>
                </a:cxn>
                <a:cxn ang="0">
                  <a:pos x="1312" y="550"/>
                </a:cxn>
                <a:cxn ang="0">
                  <a:pos x="1312" y="550"/>
                </a:cxn>
                <a:cxn ang="0">
                  <a:pos x="1318" y="564"/>
                </a:cxn>
                <a:cxn ang="0">
                  <a:pos x="1320" y="580"/>
                </a:cxn>
                <a:cxn ang="0">
                  <a:pos x="1318" y="598"/>
                </a:cxn>
                <a:cxn ang="0">
                  <a:pos x="1312" y="612"/>
                </a:cxn>
                <a:cxn ang="0">
                  <a:pos x="1014" y="1130"/>
                </a:cxn>
                <a:cxn ang="0">
                  <a:pos x="1014" y="1130"/>
                </a:cxn>
                <a:cxn ang="0">
                  <a:pos x="1004" y="1142"/>
                </a:cxn>
                <a:cxn ang="0">
                  <a:pos x="990" y="1152"/>
                </a:cxn>
                <a:cxn ang="0">
                  <a:pos x="974" y="1160"/>
                </a:cxn>
                <a:cxn ang="0">
                  <a:pos x="960" y="1162"/>
                </a:cxn>
                <a:cxn ang="0">
                  <a:pos x="360" y="1162"/>
                </a:cxn>
              </a:cxnLst>
              <a:rect l="0" t="0" r="r" b="b"/>
              <a:pathLst>
                <a:path w="1320" h="1162">
                  <a:moveTo>
                    <a:pt x="360" y="1162"/>
                  </a:moveTo>
                  <a:lnTo>
                    <a:pt x="360" y="1162"/>
                  </a:lnTo>
                  <a:lnTo>
                    <a:pt x="346" y="1160"/>
                  </a:lnTo>
                  <a:lnTo>
                    <a:pt x="330" y="1152"/>
                  </a:lnTo>
                  <a:lnTo>
                    <a:pt x="316" y="1142"/>
                  </a:lnTo>
                  <a:lnTo>
                    <a:pt x="306" y="1130"/>
                  </a:lnTo>
                  <a:lnTo>
                    <a:pt x="8" y="612"/>
                  </a:lnTo>
                  <a:lnTo>
                    <a:pt x="8" y="612"/>
                  </a:lnTo>
                  <a:lnTo>
                    <a:pt x="2" y="598"/>
                  </a:lnTo>
                  <a:lnTo>
                    <a:pt x="0" y="580"/>
                  </a:lnTo>
                  <a:lnTo>
                    <a:pt x="2" y="564"/>
                  </a:lnTo>
                  <a:lnTo>
                    <a:pt x="8" y="550"/>
                  </a:lnTo>
                  <a:lnTo>
                    <a:pt x="306" y="32"/>
                  </a:lnTo>
                  <a:lnTo>
                    <a:pt x="306" y="32"/>
                  </a:lnTo>
                  <a:lnTo>
                    <a:pt x="316" y="18"/>
                  </a:lnTo>
                  <a:lnTo>
                    <a:pt x="330" y="10"/>
                  </a:lnTo>
                  <a:lnTo>
                    <a:pt x="346" y="2"/>
                  </a:lnTo>
                  <a:lnTo>
                    <a:pt x="360" y="0"/>
                  </a:lnTo>
                  <a:lnTo>
                    <a:pt x="960" y="0"/>
                  </a:lnTo>
                  <a:lnTo>
                    <a:pt x="960" y="0"/>
                  </a:lnTo>
                  <a:lnTo>
                    <a:pt x="974" y="2"/>
                  </a:lnTo>
                  <a:lnTo>
                    <a:pt x="990" y="10"/>
                  </a:lnTo>
                  <a:lnTo>
                    <a:pt x="1004" y="18"/>
                  </a:lnTo>
                  <a:lnTo>
                    <a:pt x="1014" y="32"/>
                  </a:lnTo>
                  <a:lnTo>
                    <a:pt x="1312" y="550"/>
                  </a:lnTo>
                  <a:lnTo>
                    <a:pt x="1312" y="550"/>
                  </a:lnTo>
                  <a:lnTo>
                    <a:pt x="1318" y="564"/>
                  </a:lnTo>
                  <a:lnTo>
                    <a:pt x="1320" y="580"/>
                  </a:lnTo>
                  <a:lnTo>
                    <a:pt x="1318" y="598"/>
                  </a:lnTo>
                  <a:lnTo>
                    <a:pt x="1312" y="612"/>
                  </a:lnTo>
                  <a:lnTo>
                    <a:pt x="1014" y="1130"/>
                  </a:lnTo>
                  <a:lnTo>
                    <a:pt x="1014" y="1130"/>
                  </a:lnTo>
                  <a:lnTo>
                    <a:pt x="1004" y="1142"/>
                  </a:lnTo>
                  <a:lnTo>
                    <a:pt x="990" y="1152"/>
                  </a:lnTo>
                  <a:lnTo>
                    <a:pt x="974" y="1160"/>
                  </a:lnTo>
                  <a:lnTo>
                    <a:pt x="960" y="1162"/>
                  </a:lnTo>
                  <a:lnTo>
                    <a:pt x="360" y="1162"/>
                  </a:lnTo>
                  <a:close/>
                </a:path>
              </a:pathLst>
            </a:custGeom>
            <a:noFill/>
            <a:ln w="76200">
              <a:solidFill>
                <a:schemeClr val="bg1">
                  <a:lumMod val="9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104"/>
            <p:cNvSpPr>
              <a:spLocks/>
            </p:cNvSpPr>
            <p:nvPr/>
          </p:nvSpPr>
          <p:spPr bwMode="auto">
            <a:xfrm>
              <a:off x="928662" y="1928802"/>
              <a:ext cx="1892621" cy="1666080"/>
            </a:xfrm>
            <a:custGeom>
              <a:avLst/>
              <a:gdLst/>
              <a:ahLst/>
              <a:cxnLst>
                <a:cxn ang="0">
                  <a:pos x="360" y="1162"/>
                </a:cxn>
                <a:cxn ang="0">
                  <a:pos x="360" y="1162"/>
                </a:cxn>
                <a:cxn ang="0">
                  <a:pos x="346" y="1160"/>
                </a:cxn>
                <a:cxn ang="0">
                  <a:pos x="330" y="1152"/>
                </a:cxn>
                <a:cxn ang="0">
                  <a:pos x="316" y="1142"/>
                </a:cxn>
                <a:cxn ang="0">
                  <a:pos x="306" y="1130"/>
                </a:cxn>
                <a:cxn ang="0">
                  <a:pos x="8" y="612"/>
                </a:cxn>
                <a:cxn ang="0">
                  <a:pos x="8" y="612"/>
                </a:cxn>
                <a:cxn ang="0">
                  <a:pos x="2" y="598"/>
                </a:cxn>
                <a:cxn ang="0">
                  <a:pos x="0" y="580"/>
                </a:cxn>
                <a:cxn ang="0">
                  <a:pos x="2" y="564"/>
                </a:cxn>
                <a:cxn ang="0">
                  <a:pos x="8" y="550"/>
                </a:cxn>
                <a:cxn ang="0">
                  <a:pos x="306" y="32"/>
                </a:cxn>
                <a:cxn ang="0">
                  <a:pos x="306" y="32"/>
                </a:cxn>
                <a:cxn ang="0">
                  <a:pos x="316" y="18"/>
                </a:cxn>
                <a:cxn ang="0">
                  <a:pos x="330" y="10"/>
                </a:cxn>
                <a:cxn ang="0">
                  <a:pos x="346" y="2"/>
                </a:cxn>
                <a:cxn ang="0">
                  <a:pos x="360" y="0"/>
                </a:cxn>
                <a:cxn ang="0">
                  <a:pos x="960" y="0"/>
                </a:cxn>
                <a:cxn ang="0">
                  <a:pos x="960" y="0"/>
                </a:cxn>
                <a:cxn ang="0">
                  <a:pos x="974" y="2"/>
                </a:cxn>
                <a:cxn ang="0">
                  <a:pos x="990" y="10"/>
                </a:cxn>
                <a:cxn ang="0">
                  <a:pos x="1004" y="18"/>
                </a:cxn>
                <a:cxn ang="0">
                  <a:pos x="1014" y="32"/>
                </a:cxn>
                <a:cxn ang="0">
                  <a:pos x="1312" y="550"/>
                </a:cxn>
                <a:cxn ang="0">
                  <a:pos x="1312" y="550"/>
                </a:cxn>
                <a:cxn ang="0">
                  <a:pos x="1318" y="564"/>
                </a:cxn>
                <a:cxn ang="0">
                  <a:pos x="1320" y="580"/>
                </a:cxn>
                <a:cxn ang="0">
                  <a:pos x="1318" y="598"/>
                </a:cxn>
                <a:cxn ang="0">
                  <a:pos x="1312" y="612"/>
                </a:cxn>
                <a:cxn ang="0">
                  <a:pos x="1014" y="1130"/>
                </a:cxn>
                <a:cxn ang="0">
                  <a:pos x="1014" y="1130"/>
                </a:cxn>
                <a:cxn ang="0">
                  <a:pos x="1004" y="1142"/>
                </a:cxn>
                <a:cxn ang="0">
                  <a:pos x="990" y="1152"/>
                </a:cxn>
                <a:cxn ang="0">
                  <a:pos x="974" y="1160"/>
                </a:cxn>
                <a:cxn ang="0">
                  <a:pos x="960" y="1162"/>
                </a:cxn>
                <a:cxn ang="0">
                  <a:pos x="360" y="1162"/>
                </a:cxn>
              </a:cxnLst>
              <a:rect l="0" t="0" r="r" b="b"/>
              <a:pathLst>
                <a:path w="1320" h="1162">
                  <a:moveTo>
                    <a:pt x="360" y="1162"/>
                  </a:moveTo>
                  <a:lnTo>
                    <a:pt x="360" y="1162"/>
                  </a:lnTo>
                  <a:lnTo>
                    <a:pt x="346" y="1160"/>
                  </a:lnTo>
                  <a:lnTo>
                    <a:pt x="330" y="1152"/>
                  </a:lnTo>
                  <a:lnTo>
                    <a:pt x="316" y="1142"/>
                  </a:lnTo>
                  <a:lnTo>
                    <a:pt x="306" y="1130"/>
                  </a:lnTo>
                  <a:lnTo>
                    <a:pt x="8" y="612"/>
                  </a:lnTo>
                  <a:lnTo>
                    <a:pt x="8" y="612"/>
                  </a:lnTo>
                  <a:lnTo>
                    <a:pt x="2" y="598"/>
                  </a:lnTo>
                  <a:lnTo>
                    <a:pt x="0" y="580"/>
                  </a:lnTo>
                  <a:lnTo>
                    <a:pt x="2" y="564"/>
                  </a:lnTo>
                  <a:lnTo>
                    <a:pt x="8" y="550"/>
                  </a:lnTo>
                  <a:lnTo>
                    <a:pt x="306" y="32"/>
                  </a:lnTo>
                  <a:lnTo>
                    <a:pt x="306" y="32"/>
                  </a:lnTo>
                  <a:lnTo>
                    <a:pt x="316" y="18"/>
                  </a:lnTo>
                  <a:lnTo>
                    <a:pt x="330" y="10"/>
                  </a:lnTo>
                  <a:lnTo>
                    <a:pt x="346" y="2"/>
                  </a:lnTo>
                  <a:lnTo>
                    <a:pt x="360" y="0"/>
                  </a:lnTo>
                  <a:lnTo>
                    <a:pt x="960" y="0"/>
                  </a:lnTo>
                  <a:lnTo>
                    <a:pt x="960" y="0"/>
                  </a:lnTo>
                  <a:lnTo>
                    <a:pt x="974" y="2"/>
                  </a:lnTo>
                  <a:lnTo>
                    <a:pt x="990" y="10"/>
                  </a:lnTo>
                  <a:lnTo>
                    <a:pt x="1004" y="18"/>
                  </a:lnTo>
                  <a:lnTo>
                    <a:pt x="1014" y="32"/>
                  </a:lnTo>
                  <a:lnTo>
                    <a:pt x="1312" y="550"/>
                  </a:lnTo>
                  <a:lnTo>
                    <a:pt x="1312" y="550"/>
                  </a:lnTo>
                  <a:lnTo>
                    <a:pt x="1318" y="564"/>
                  </a:lnTo>
                  <a:lnTo>
                    <a:pt x="1320" y="580"/>
                  </a:lnTo>
                  <a:lnTo>
                    <a:pt x="1318" y="598"/>
                  </a:lnTo>
                  <a:lnTo>
                    <a:pt x="1312" y="612"/>
                  </a:lnTo>
                  <a:lnTo>
                    <a:pt x="1014" y="1130"/>
                  </a:lnTo>
                  <a:lnTo>
                    <a:pt x="1014" y="1130"/>
                  </a:lnTo>
                  <a:lnTo>
                    <a:pt x="1004" y="1142"/>
                  </a:lnTo>
                  <a:lnTo>
                    <a:pt x="990" y="1152"/>
                  </a:lnTo>
                  <a:lnTo>
                    <a:pt x="974" y="1160"/>
                  </a:lnTo>
                  <a:lnTo>
                    <a:pt x="960" y="1162"/>
                  </a:lnTo>
                  <a:lnTo>
                    <a:pt x="360" y="1162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104"/>
            <p:cNvSpPr>
              <a:spLocks/>
            </p:cNvSpPr>
            <p:nvPr/>
          </p:nvSpPr>
          <p:spPr bwMode="auto">
            <a:xfrm>
              <a:off x="3000364" y="1571612"/>
              <a:ext cx="1892621" cy="1666080"/>
            </a:xfrm>
            <a:custGeom>
              <a:avLst/>
              <a:gdLst/>
              <a:ahLst/>
              <a:cxnLst>
                <a:cxn ang="0">
                  <a:pos x="360" y="1162"/>
                </a:cxn>
                <a:cxn ang="0">
                  <a:pos x="360" y="1162"/>
                </a:cxn>
                <a:cxn ang="0">
                  <a:pos x="346" y="1160"/>
                </a:cxn>
                <a:cxn ang="0">
                  <a:pos x="330" y="1152"/>
                </a:cxn>
                <a:cxn ang="0">
                  <a:pos x="316" y="1142"/>
                </a:cxn>
                <a:cxn ang="0">
                  <a:pos x="306" y="1130"/>
                </a:cxn>
                <a:cxn ang="0">
                  <a:pos x="8" y="612"/>
                </a:cxn>
                <a:cxn ang="0">
                  <a:pos x="8" y="612"/>
                </a:cxn>
                <a:cxn ang="0">
                  <a:pos x="2" y="598"/>
                </a:cxn>
                <a:cxn ang="0">
                  <a:pos x="0" y="580"/>
                </a:cxn>
                <a:cxn ang="0">
                  <a:pos x="2" y="564"/>
                </a:cxn>
                <a:cxn ang="0">
                  <a:pos x="8" y="550"/>
                </a:cxn>
                <a:cxn ang="0">
                  <a:pos x="306" y="32"/>
                </a:cxn>
                <a:cxn ang="0">
                  <a:pos x="306" y="32"/>
                </a:cxn>
                <a:cxn ang="0">
                  <a:pos x="316" y="18"/>
                </a:cxn>
                <a:cxn ang="0">
                  <a:pos x="330" y="10"/>
                </a:cxn>
                <a:cxn ang="0">
                  <a:pos x="346" y="2"/>
                </a:cxn>
                <a:cxn ang="0">
                  <a:pos x="360" y="0"/>
                </a:cxn>
                <a:cxn ang="0">
                  <a:pos x="960" y="0"/>
                </a:cxn>
                <a:cxn ang="0">
                  <a:pos x="960" y="0"/>
                </a:cxn>
                <a:cxn ang="0">
                  <a:pos x="974" y="2"/>
                </a:cxn>
                <a:cxn ang="0">
                  <a:pos x="990" y="10"/>
                </a:cxn>
                <a:cxn ang="0">
                  <a:pos x="1004" y="18"/>
                </a:cxn>
                <a:cxn ang="0">
                  <a:pos x="1014" y="32"/>
                </a:cxn>
                <a:cxn ang="0">
                  <a:pos x="1312" y="550"/>
                </a:cxn>
                <a:cxn ang="0">
                  <a:pos x="1312" y="550"/>
                </a:cxn>
                <a:cxn ang="0">
                  <a:pos x="1318" y="564"/>
                </a:cxn>
                <a:cxn ang="0">
                  <a:pos x="1320" y="580"/>
                </a:cxn>
                <a:cxn ang="0">
                  <a:pos x="1318" y="598"/>
                </a:cxn>
                <a:cxn ang="0">
                  <a:pos x="1312" y="612"/>
                </a:cxn>
                <a:cxn ang="0">
                  <a:pos x="1014" y="1130"/>
                </a:cxn>
                <a:cxn ang="0">
                  <a:pos x="1014" y="1130"/>
                </a:cxn>
                <a:cxn ang="0">
                  <a:pos x="1004" y="1142"/>
                </a:cxn>
                <a:cxn ang="0">
                  <a:pos x="990" y="1152"/>
                </a:cxn>
                <a:cxn ang="0">
                  <a:pos x="974" y="1160"/>
                </a:cxn>
                <a:cxn ang="0">
                  <a:pos x="960" y="1162"/>
                </a:cxn>
                <a:cxn ang="0">
                  <a:pos x="360" y="1162"/>
                </a:cxn>
              </a:cxnLst>
              <a:rect l="0" t="0" r="r" b="b"/>
              <a:pathLst>
                <a:path w="1320" h="1162">
                  <a:moveTo>
                    <a:pt x="360" y="1162"/>
                  </a:moveTo>
                  <a:lnTo>
                    <a:pt x="360" y="1162"/>
                  </a:lnTo>
                  <a:lnTo>
                    <a:pt x="346" y="1160"/>
                  </a:lnTo>
                  <a:lnTo>
                    <a:pt x="330" y="1152"/>
                  </a:lnTo>
                  <a:lnTo>
                    <a:pt x="316" y="1142"/>
                  </a:lnTo>
                  <a:lnTo>
                    <a:pt x="306" y="1130"/>
                  </a:lnTo>
                  <a:lnTo>
                    <a:pt x="8" y="612"/>
                  </a:lnTo>
                  <a:lnTo>
                    <a:pt x="8" y="612"/>
                  </a:lnTo>
                  <a:lnTo>
                    <a:pt x="2" y="598"/>
                  </a:lnTo>
                  <a:lnTo>
                    <a:pt x="0" y="580"/>
                  </a:lnTo>
                  <a:lnTo>
                    <a:pt x="2" y="564"/>
                  </a:lnTo>
                  <a:lnTo>
                    <a:pt x="8" y="550"/>
                  </a:lnTo>
                  <a:lnTo>
                    <a:pt x="306" y="32"/>
                  </a:lnTo>
                  <a:lnTo>
                    <a:pt x="306" y="32"/>
                  </a:lnTo>
                  <a:lnTo>
                    <a:pt x="316" y="18"/>
                  </a:lnTo>
                  <a:lnTo>
                    <a:pt x="330" y="10"/>
                  </a:lnTo>
                  <a:lnTo>
                    <a:pt x="346" y="2"/>
                  </a:lnTo>
                  <a:lnTo>
                    <a:pt x="360" y="0"/>
                  </a:lnTo>
                  <a:lnTo>
                    <a:pt x="960" y="0"/>
                  </a:lnTo>
                  <a:lnTo>
                    <a:pt x="960" y="0"/>
                  </a:lnTo>
                  <a:lnTo>
                    <a:pt x="974" y="2"/>
                  </a:lnTo>
                  <a:lnTo>
                    <a:pt x="990" y="10"/>
                  </a:lnTo>
                  <a:lnTo>
                    <a:pt x="1004" y="18"/>
                  </a:lnTo>
                  <a:lnTo>
                    <a:pt x="1014" y="32"/>
                  </a:lnTo>
                  <a:lnTo>
                    <a:pt x="1312" y="550"/>
                  </a:lnTo>
                  <a:lnTo>
                    <a:pt x="1312" y="550"/>
                  </a:lnTo>
                  <a:lnTo>
                    <a:pt x="1318" y="564"/>
                  </a:lnTo>
                  <a:lnTo>
                    <a:pt x="1320" y="580"/>
                  </a:lnTo>
                  <a:lnTo>
                    <a:pt x="1318" y="598"/>
                  </a:lnTo>
                  <a:lnTo>
                    <a:pt x="1312" y="612"/>
                  </a:lnTo>
                  <a:lnTo>
                    <a:pt x="1014" y="1130"/>
                  </a:lnTo>
                  <a:lnTo>
                    <a:pt x="1014" y="1130"/>
                  </a:lnTo>
                  <a:lnTo>
                    <a:pt x="1004" y="1142"/>
                  </a:lnTo>
                  <a:lnTo>
                    <a:pt x="990" y="1152"/>
                  </a:lnTo>
                  <a:lnTo>
                    <a:pt x="974" y="1160"/>
                  </a:lnTo>
                  <a:lnTo>
                    <a:pt x="960" y="1162"/>
                  </a:lnTo>
                  <a:lnTo>
                    <a:pt x="360" y="1162"/>
                  </a:lnTo>
                  <a:close/>
                </a:path>
              </a:pathLst>
            </a:custGeom>
            <a:noFill/>
            <a:ln w="762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104"/>
            <p:cNvSpPr>
              <a:spLocks/>
            </p:cNvSpPr>
            <p:nvPr/>
          </p:nvSpPr>
          <p:spPr bwMode="auto">
            <a:xfrm>
              <a:off x="571472" y="3714752"/>
              <a:ext cx="1892621" cy="1666080"/>
            </a:xfrm>
            <a:custGeom>
              <a:avLst/>
              <a:gdLst/>
              <a:ahLst/>
              <a:cxnLst>
                <a:cxn ang="0">
                  <a:pos x="360" y="1162"/>
                </a:cxn>
                <a:cxn ang="0">
                  <a:pos x="360" y="1162"/>
                </a:cxn>
                <a:cxn ang="0">
                  <a:pos x="346" y="1160"/>
                </a:cxn>
                <a:cxn ang="0">
                  <a:pos x="330" y="1152"/>
                </a:cxn>
                <a:cxn ang="0">
                  <a:pos x="316" y="1142"/>
                </a:cxn>
                <a:cxn ang="0">
                  <a:pos x="306" y="1130"/>
                </a:cxn>
                <a:cxn ang="0">
                  <a:pos x="8" y="612"/>
                </a:cxn>
                <a:cxn ang="0">
                  <a:pos x="8" y="612"/>
                </a:cxn>
                <a:cxn ang="0">
                  <a:pos x="2" y="598"/>
                </a:cxn>
                <a:cxn ang="0">
                  <a:pos x="0" y="580"/>
                </a:cxn>
                <a:cxn ang="0">
                  <a:pos x="2" y="564"/>
                </a:cxn>
                <a:cxn ang="0">
                  <a:pos x="8" y="550"/>
                </a:cxn>
                <a:cxn ang="0">
                  <a:pos x="306" y="32"/>
                </a:cxn>
                <a:cxn ang="0">
                  <a:pos x="306" y="32"/>
                </a:cxn>
                <a:cxn ang="0">
                  <a:pos x="316" y="18"/>
                </a:cxn>
                <a:cxn ang="0">
                  <a:pos x="330" y="10"/>
                </a:cxn>
                <a:cxn ang="0">
                  <a:pos x="346" y="2"/>
                </a:cxn>
                <a:cxn ang="0">
                  <a:pos x="360" y="0"/>
                </a:cxn>
                <a:cxn ang="0">
                  <a:pos x="960" y="0"/>
                </a:cxn>
                <a:cxn ang="0">
                  <a:pos x="960" y="0"/>
                </a:cxn>
                <a:cxn ang="0">
                  <a:pos x="974" y="2"/>
                </a:cxn>
                <a:cxn ang="0">
                  <a:pos x="990" y="10"/>
                </a:cxn>
                <a:cxn ang="0">
                  <a:pos x="1004" y="18"/>
                </a:cxn>
                <a:cxn ang="0">
                  <a:pos x="1014" y="32"/>
                </a:cxn>
                <a:cxn ang="0">
                  <a:pos x="1312" y="550"/>
                </a:cxn>
                <a:cxn ang="0">
                  <a:pos x="1312" y="550"/>
                </a:cxn>
                <a:cxn ang="0">
                  <a:pos x="1318" y="564"/>
                </a:cxn>
                <a:cxn ang="0">
                  <a:pos x="1320" y="580"/>
                </a:cxn>
                <a:cxn ang="0">
                  <a:pos x="1318" y="598"/>
                </a:cxn>
                <a:cxn ang="0">
                  <a:pos x="1312" y="612"/>
                </a:cxn>
                <a:cxn ang="0">
                  <a:pos x="1014" y="1130"/>
                </a:cxn>
                <a:cxn ang="0">
                  <a:pos x="1014" y="1130"/>
                </a:cxn>
                <a:cxn ang="0">
                  <a:pos x="1004" y="1142"/>
                </a:cxn>
                <a:cxn ang="0">
                  <a:pos x="990" y="1152"/>
                </a:cxn>
                <a:cxn ang="0">
                  <a:pos x="974" y="1160"/>
                </a:cxn>
                <a:cxn ang="0">
                  <a:pos x="960" y="1162"/>
                </a:cxn>
                <a:cxn ang="0">
                  <a:pos x="360" y="1162"/>
                </a:cxn>
              </a:cxnLst>
              <a:rect l="0" t="0" r="r" b="b"/>
              <a:pathLst>
                <a:path w="1320" h="1162">
                  <a:moveTo>
                    <a:pt x="360" y="1162"/>
                  </a:moveTo>
                  <a:lnTo>
                    <a:pt x="360" y="1162"/>
                  </a:lnTo>
                  <a:lnTo>
                    <a:pt x="346" y="1160"/>
                  </a:lnTo>
                  <a:lnTo>
                    <a:pt x="330" y="1152"/>
                  </a:lnTo>
                  <a:lnTo>
                    <a:pt x="316" y="1142"/>
                  </a:lnTo>
                  <a:lnTo>
                    <a:pt x="306" y="1130"/>
                  </a:lnTo>
                  <a:lnTo>
                    <a:pt x="8" y="612"/>
                  </a:lnTo>
                  <a:lnTo>
                    <a:pt x="8" y="612"/>
                  </a:lnTo>
                  <a:lnTo>
                    <a:pt x="2" y="598"/>
                  </a:lnTo>
                  <a:lnTo>
                    <a:pt x="0" y="580"/>
                  </a:lnTo>
                  <a:lnTo>
                    <a:pt x="2" y="564"/>
                  </a:lnTo>
                  <a:lnTo>
                    <a:pt x="8" y="550"/>
                  </a:lnTo>
                  <a:lnTo>
                    <a:pt x="306" y="32"/>
                  </a:lnTo>
                  <a:lnTo>
                    <a:pt x="306" y="32"/>
                  </a:lnTo>
                  <a:lnTo>
                    <a:pt x="316" y="18"/>
                  </a:lnTo>
                  <a:lnTo>
                    <a:pt x="330" y="10"/>
                  </a:lnTo>
                  <a:lnTo>
                    <a:pt x="346" y="2"/>
                  </a:lnTo>
                  <a:lnTo>
                    <a:pt x="360" y="0"/>
                  </a:lnTo>
                  <a:lnTo>
                    <a:pt x="960" y="0"/>
                  </a:lnTo>
                  <a:lnTo>
                    <a:pt x="960" y="0"/>
                  </a:lnTo>
                  <a:lnTo>
                    <a:pt x="974" y="2"/>
                  </a:lnTo>
                  <a:lnTo>
                    <a:pt x="990" y="10"/>
                  </a:lnTo>
                  <a:lnTo>
                    <a:pt x="1004" y="18"/>
                  </a:lnTo>
                  <a:lnTo>
                    <a:pt x="1014" y="32"/>
                  </a:lnTo>
                  <a:lnTo>
                    <a:pt x="1312" y="550"/>
                  </a:lnTo>
                  <a:lnTo>
                    <a:pt x="1312" y="550"/>
                  </a:lnTo>
                  <a:lnTo>
                    <a:pt x="1318" y="564"/>
                  </a:lnTo>
                  <a:lnTo>
                    <a:pt x="1320" y="580"/>
                  </a:lnTo>
                  <a:lnTo>
                    <a:pt x="1318" y="598"/>
                  </a:lnTo>
                  <a:lnTo>
                    <a:pt x="1312" y="612"/>
                  </a:lnTo>
                  <a:lnTo>
                    <a:pt x="1014" y="1130"/>
                  </a:lnTo>
                  <a:lnTo>
                    <a:pt x="1014" y="1130"/>
                  </a:lnTo>
                  <a:lnTo>
                    <a:pt x="1004" y="1142"/>
                  </a:lnTo>
                  <a:lnTo>
                    <a:pt x="990" y="1152"/>
                  </a:lnTo>
                  <a:lnTo>
                    <a:pt x="974" y="1160"/>
                  </a:lnTo>
                  <a:lnTo>
                    <a:pt x="960" y="1162"/>
                  </a:lnTo>
                  <a:lnTo>
                    <a:pt x="360" y="1162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104"/>
            <p:cNvSpPr>
              <a:spLocks/>
            </p:cNvSpPr>
            <p:nvPr/>
          </p:nvSpPr>
          <p:spPr bwMode="auto">
            <a:xfrm>
              <a:off x="2071670" y="2643182"/>
              <a:ext cx="2272245" cy="2000264"/>
            </a:xfrm>
            <a:custGeom>
              <a:avLst/>
              <a:gdLst/>
              <a:ahLst/>
              <a:cxnLst>
                <a:cxn ang="0">
                  <a:pos x="360" y="1162"/>
                </a:cxn>
                <a:cxn ang="0">
                  <a:pos x="360" y="1162"/>
                </a:cxn>
                <a:cxn ang="0">
                  <a:pos x="346" y="1160"/>
                </a:cxn>
                <a:cxn ang="0">
                  <a:pos x="330" y="1152"/>
                </a:cxn>
                <a:cxn ang="0">
                  <a:pos x="316" y="1142"/>
                </a:cxn>
                <a:cxn ang="0">
                  <a:pos x="306" y="1130"/>
                </a:cxn>
                <a:cxn ang="0">
                  <a:pos x="8" y="612"/>
                </a:cxn>
                <a:cxn ang="0">
                  <a:pos x="8" y="612"/>
                </a:cxn>
                <a:cxn ang="0">
                  <a:pos x="2" y="598"/>
                </a:cxn>
                <a:cxn ang="0">
                  <a:pos x="0" y="580"/>
                </a:cxn>
                <a:cxn ang="0">
                  <a:pos x="2" y="564"/>
                </a:cxn>
                <a:cxn ang="0">
                  <a:pos x="8" y="550"/>
                </a:cxn>
                <a:cxn ang="0">
                  <a:pos x="306" y="32"/>
                </a:cxn>
                <a:cxn ang="0">
                  <a:pos x="306" y="32"/>
                </a:cxn>
                <a:cxn ang="0">
                  <a:pos x="316" y="18"/>
                </a:cxn>
                <a:cxn ang="0">
                  <a:pos x="330" y="10"/>
                </a:cxn>
                <a:cxn ang="0">
                  <a:pos x="346" y="2"/>
                </a:cxn>
                <a:cxn ang="0">
                  <a:pos x="360" y="0"/>
                </a:cxn>
                <a:cxn ang="0">
                  <a:pos x="960" y="0"/>
                </a:cxn>
                <a:cxn ang="0">
                  <a:pos x="960" y="0"/>
                </a:cxn>
                <a:cxn ang="0">
                  <a:pos x="974" y="2"/>
                </a:cxn>
                <a:cxn ang="0">
                  <a:pos x="990" y="10"/>
                </a:cxn>
                <a:cxn ang="0">
                  <a:pos x="1004" y="18"/>
                </a:cxn>
                <a:cxn ang="0">
                  <a:pos x="1014" y="32"/>
                </a:cxn>
                <a:cxn ang="0">
                  <a:pos x="1312" y="550"/>
                </a:cxn>
                <a:cxn ang="0">
                  <a:pos x="1312" y="550"/>
                </a:cxn>
                <a:cxn ang="0">
                  <a:pos x="1318" y="564"/>
                </a:cxn>
                <a:cxn ang="0">
                  <a:pos x="1320" y="580"/>
                </a:cxn>
                <a:cxn ang="0">
                  <a:pos x="1318" y="598"/>
                </a:cxn>
                <a:cxn ang="0">
                  <a:pos x="1312" y="612"/>
                </a:cxn>
                <a:cxn ang="0">
                  <a:pos x="1014" y="1130"/>
                </a:cxn>
                <a:cxn ang="0">
                  <a:pos x="1014" y="1130"/>
                </a:cxn>
                <a:cxn ang="0">
                  <a:pos x="1004" y="1142"/>
                </a:cxn>
                <a:cxn ang="0">
                  <a:pos x="990" y="1152"/>
                </a:cxn>
                <a:cxn ang="0">
                  <a:pos x="974" y="1160"/>
                </a:cxn>
                <a:cxn ang="0">
                  <a:pos x="960" y="1162"/>
                </a:cxn>
                <a:cxn ang="0">
                  <a:pos x="360" y="1162"/>
                </a:cxn>
              </a:cxnLst>
              <a:rect l="0" t="0" r="r" b="b"/>
              <a:pathLst>
                <a:path w="1320" h="1162">
                  <a:moveTo>
                    <a:pt x="360" y="1162"/>
                  </a:moveTo>
                  <a:lnTo>
                    <a:pt x="360" y="1162"/>
                  </a:lnTo>
                  <a:lnTo>
                    <a:pt x="346" y="1160"/>
                  </a:lnTo>
                  <a:lnTo>
                    <a:pt x="330" y="1152"/>
                  </a:lnTo>
                  <a:lnTo>
                    <a:pt x="316" y="1142"/>
                  </a:lnTo>
                  <a:lnTo>
                    <a:pt x="306" y="1130"/>
                  </a:lnTo>
                  <a:lnTo>
                    <a:pt x="8" y="612"/>
                  </a:lnTo>
                  <a:lnTo>
                    <a:pt x="8" y="612"/>
                  </a:lnTo>
                  <a:lnTo>
                    <a:pt x="2" y="598"/>
                  </a:lnTo>
                  <a:lnTo>
                    <a:pt x="0" y="580"/>
                  </a:lnTo>
                  <a:lnTo>
                    <a:pt x="2" y="564"/>
                  </a:lnTo>
                  <a:lnTo>
                    <a:pt x="8" y="550"/>
                  </a:lnTo>
                  <a:lnTo>
                    <a:pt x="306" y="32"/>
                  </a:lnTo>
                  <a:lnTo>
                    <a:pt x="306" y="32"/>
                  </a:lnTo>
                  <a:lnTo>
                    <a:pt x="316" y="18"/>
                  </a:lnTo>
                  <a:lnTo>
                    <a:pt x="330" y="10"/>
                  </a:lnTo>
                  <a:lnTo>
                    <a:pt x="346" y="2"/>
                  </a:lnTo>
                  <a:lnTo>
                    <a:pt x="360" y="0"/>
                  </a:lnTo>
                  <a:lnTo>
                    <a:pt x="960" y="0"/>
                  </a:lnTo>
                  <a:lnTo>
                    <a:pt x="960" y="0"/>
                  </a:lnTo>
                  <a:lnTo>
                    <a:pt x="974" y="2"/>
                  </a:lnTo>
                  <a:lnTo>
                    <a:pt x="990" y="10"/>
                  </a:lnTo>
                  <a:lnTo>
                    <a:pt x="1004" y="18"/>
                  </a:lnTo>
                  <a:lnTo>
                    <a:pt x="1014" y="32"/>
                  </a:lnTo>
                  <a:lnTo>
                    <a:pt x="1312" y="550"/>
                  </a:lnTo>
                  <a:lnTo>
                    <a:pt x="1312" y="550"/>
                  </a:lnTo>
                  <a:lnTo>
                    <a:pt x="1318" y="564"/>
                  </a:lnTo>
                  <a:lnTo>
                    <a:pt x="1320" y="580"/>
                  </a:lnTo>
                  <a:lnTo>
                    <a:pt x="1318" y="598"/>
                  </a:lnTo>
                  <a:lnTo>
                    <a:pt x="1312" y="612"/>
                  </a:lnTo>
                  <a:lnTo>
                    <a:pt x="1014" y="1130"/>
                  </a:lnTo>
                  <a:lnTo>
                    <a:pt x="1014" y="1130"/>
                  </a:lnTo>
                  <a:lnTo>
                    <a:pt x="1004" y="1142"/>
                  </a:lnTo>
                  <a:lnTo>
                    <a:pt x="990" y="1152"/>
                  </a:lnTo>
                  <a:lnTo>
                    <a:pt x="974" y="1160"/>
                  </a:lnTo>
                  <a:lnTo>
                    <a:pt x="960" y="1162"/>
                  </a:lnTo>
                  <a:lnTo>
                    <a:pt x="360" y="1162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96" name="그룹 95"/>
          <p:cNvGrpSpPr/>
          <p:nvPr/>
        </p:nvGrpSpPr>
        <p:grpSpPr>
          <a:xfrm>
            <a:off x="5214942" y="1714488"/>
            <a:ext cx="3143272" cy="1517829"/>
            <a:chOff x="6000760" y="4500570"/>
            <a:chExt cx="2428892" cy="1517829"/>
          </a:xfrm>
        </p:grpSpPr>
        <p:sp>
          <p:nvSpPr>
            <p:cNvPr id="97" name="Rectangle 24"/>
            <p:cNvSpPr>
              <a:spLocks noChangeArrowheads="1"/>
            </p:cNvSpPr>
            <p:nvPr/>
          </p:nvSpPr>
          <p:spPr bwMode="auto">
            <a:xfrm>
              <a:off x="6000760" y="4500570"/>
              <a:ext cx="1285608" cy="2135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제목을 입력하세요</a:t>
              </a:r>
            </a:p>
          </p:txBody>
        </p:sp>
        <p:sp>
          <p:nvSpPr>
            <p:cNvPr id="98" name="Rectangle 25"/>
            <p:cNvSpPr>
              <a:spLocks noChangeArrowheads="1"/>
            </p:cNvSpPr>
            <p:nvPr/>
          </p:nvSpPr>
          <p:spPr bwMode="auto">
            <a:xfrm>
              <a:off x="6000760" y="4818070"/>
              <a:ext cx="2428892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10pt </a:t>
              </a: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정렬은 왼쪽 정렬을 권장합니다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10pt </a:t>
              </a: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정렬은 왼쪽 정렬을 권장합니다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  <a:endParaRPr kumimoji="1" lang="ko-KR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99" name="그룹 98"/>
          <p:cNvGrpSpPr/>
          <p:nvPr/>
        </p:nvGrpSpPr>
        <p:grpSpPr>
          <a:xfrm>
            <a:off x="5214942" y="3054179"/>
            <a:ext cx="3143272" cy="1517829"/>
            <a:chOff x="6000760" y="4500570"/>
            <a:chExt cx="2428892" cy="1517829"/>
          </a:xfrm>
        </p:grpSpPr>
        <p:sp>
          <p:nvSpPr>
            <p:cNvPr id="100" name="Rectangle 24"/>
            <p:cNvSpPr>
              <a:spLocks noChangeArrowheads="1"/>
            </p:cNvSpPr>
            <p:nvPr/>
          </p:nvSpPr>
          <p:spPr bwMode="auto">
            <a:xfrm>
              <a:off x="6000760" y="4500570"/>
              <a:ext cx="1285608" cy="2135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제목을 입력하세요</a:t>
              </a:r>
            </a:p>
          </p:txBody>
        </p:sp>
        <p:sp>
          <p:nvSpPr>
            <p:cNvPr id="101" name="Rectangle 25"/>
            <p:cNvSpPr>
              <a:spLocks noChangeArrowheads="1"/>
            </p:cNvSpPr>
            <p:nvPr/>
          </p:nvSpPr>
          <p:spPr bwMode="auto">
            <a:xfrm>
              <a:off x="6000760" y="4818070"/>
              <a:ext cx="2428892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10pt </a:t>
              </a: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정렬은 왼쪽 정렬을 권장합니다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10pt </a:t>
              </a: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정렬은 왼쪽 정렬을 권장합니다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  <a:endParaRPr kumimoji="1" lang="ko-KR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102" name="그룹 101"/>
          <p:cNvGrpSpPr/>
          <p:nvPr/>
        </p:nvGrpSpPr>
        <p:grpSpPr>
          <a:xfrm>
            <a:off x="5214942" y="4429132"/>
            <a:ext cx="3143272" cy="1517829"/>
            <a:chOff x="6000760" y="4500570"/>
            <a:chExt cx="2428892" cy="1517829"/>
          </a:xfrm>
        </p:grpSpPr>
        <p:sp>
          <p:nvSpPr>
            <p:cNvPr id="103" name="Rectangle 24"/>
            <p:cNvSpPr>
              <a:spLocks noChangeArrowheads="1"/>
            </p:cNvSpPr>
            <p:nvPr/>
          </p:nvSpPr>
          <p:spPr bwMode="auto">
            <a:xfrm>
              <a:off x="6000760" y="4500570"/>
              <a:ext cx="1285608" cy="2135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제목을 입력하세요</a:t>
              </a:r>
            </a:p>
          </p:txBody>
        </p:sp>
        <p:sp>
          <p:nvSpPr>
            <p:cNvPr id="104" name="Rectangle 25"/>
            <p:cNvSpPr>
              <a:spLocks noChangeArrowheads="1"/>
            </p:cNvSpPr>
            <p:nvPr/>
          </p:nvSpPr>
          <p:spPr bwMode="auto">
            <a:xfrm>
              <a:off x="6000760" y="4818070"/>
              <a:ext cx="2428892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10pt </a:t>
              </a: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정렬은 왼쪽 정렬을 권장합니다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10pt </a:t>
              </a:r>
              <a:r>
                <a:rPr kumimoji="1" lang="ko-KR" altLang="en-US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정렬은 왼쪽 정렬을 권장합니다</a:t>
              </a:r>
              <a:r>
                <a:rPr kumimoji="1" lang="en-US" altLang="ko-KR" sz="1000" dirty="0">
                  <a:solidFill>
                    <a:srgbClr val="010101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  <a:endParaRPr kumimoji="1" lang="ko-KR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1357290" y="2428868"/>
            <a:ext cx="799531" cy="479676"/>
            <a:chOff x="1740567" y="1576356"/>
            <a:chExt cx="799531" cy="479676"/>
          </a:xfrm>
          <a:solidFill>
            <a:schemeClr val="bg1">
              <a:alpha val="60000"/>
            </a:schemeClr>
          </a:solidFill>
        </p:grpSpPr>
        <p:sp>
          <p:nvSpPr>
            <p:cNvPr id="40" name="Freeform 164"/>
            <p:cNvSpPr>
              <a:spLocks/>
            </p:cNvSpPr>
            <p:nvPr/>
          </p:nvSpPr>
          <p:spPr bwMode="auto">
            <a:xfrm>
              <a:off x="1740567" y="1576356"/>
              <a:ext cx="454789" cy="479676"/>
            </a:xfrm>
            <a:custGeom>
              <a:avLst/>
              <a:gdLst/>
              <a:ahLst/>
              <a:cxnLst>
                <a:cxn ang="0">
                  <a:pos x="415" y="487"/>
                </a:cxn>
                <a:cxn ang="0">
                  <a:pos x="372" y="493"/>
                </a:cxn>
                <a:cxn ang="0">
                  <a:pos x="328" y="489"/>
                </a:cxn>
                <a:cxn ang="0">
                  <a:pos x="288" y="481"/>
                </a:cxn>
                <a:cxn ang="0">
                  <a:pos x="250" y="467"/>
                </a:cxn>
                <a:cxn ang="0">
                  <a:pos x="215" y="448"/>
                </a:cxn>
                <a:cxn ang="0">
                  <a:pos x="181" y="422"/>
                </a:cxn>
                <a:cxn ang="0">
                  <a:pos x="151" y="392"/>
                </a:cxn>
                <a:cxn ang="0">
                  <a:pos x="97" y="322"/>
                </a:cxn>
                <a:cxn ang="0">
                  <a:pos x="53" y="239"/>
                </a:cxn>
                <a:cxn ang="0">
                  <a:pos x="24" y="147"/>
                </a:cxn>
                <a:cxn ang="0">
                  <a:pos x="4" y="50"/>
                </a:cxn>
                <a:cxn ang="0">
                  <a:pos x="0" y="0"/>
                </a:cxn>
                <a:cxn ang="0">
                  <a:pos x="117" y="18"/>
                </a:cxn>
                <a:cxn ang="0">
                  <a:pos x="222" y="50"/>
                </a:cxn>
                <a:cxn ang="0">
                  <a:pos x="312" y="94"/>
                </a:cxn>
                <a:cxn ang="0">
                  <a:pos x="350" y="119"/>
                </a:cxn>
                <a:cxn ang="0">
                  <a:pos x="384" y="147"/>
                </a:cxn>
                <a:cxn ang="0">
                  <a:pos x="411" y="179"/>
                </a:cxn>
                <a:cxn ang="0">
                  <a:pos x="435" y="213"/>
                </a:cxn>
                <a:cxn ang="0">
                  <a:pos x="451" y="251"/>
                </a:cxn>
                <a:cxn ang="0">
                  <a:pos x="463" y="290"/>
                </a:cxn>
                <a:cxn ang="0">
                  <a:pos x="467" y="332"/>
                </a:cxn>
                <a:cxn ang="0">
                  <a:pos x="463" y="376"/>
                </a:cxn>
                <a:cxn ang="0">
                  <a:pos x="455" y="424"/>
                </a:cxn>
                <a:cxn ang="0">
                  <a:pos x="437" y="471"/>
                </a:cxn>
                <a:cxn ang="0">
                  <a:pos x="429" y="452"/>
                </a:cxn>
                <a:cxn ang="0">
                  <a:pos x="409" y="406"/>
                </a:cxn>
                <a:cxn ang="0">
                  <a:pos x="380" y="362"/>
                </a:cxn>
                <a:cxn ang="0">
                  <a:pos x="344" y="314"/>
                </a:cxn>
                <a:cxn ang="0">
                  <a:pos x="274" y="243"/>
                </a:cxn>
                <a:cxn ang="0">
                  <a:pos x="161" y="147"/>
                </a:cxn>
                <a:cxn ang="0">
                  <a:pos x="97" y="97"/>
                </a:cxn>
                <a:cxn ang="0">
                  <a:pos x="207" y="195"/>
                </a:cxn>
                <a:cxn ang="0">
                  <a:pos x="296" y="294"/>
                </a:cxn>
                <a:cxn ang="0">
                  <a:pos x="368" y="394"/>
                </a:cxn>
                <a:cxn ang="0">
                  <a:pos x="405" y="465"/>
                </a:cxn>
                <a:cxn ang="0">
                  <a:pos x="415" y="487"/>
                </a:cxn>
              </a:cxnLst>
              <a:rect l="0" t="0" r="r" b="b"/>
              <a:pathLst>
                <a:path w="467" h="493">
                  <a:moveTo>
                    <a:pt x="415" y="487"/>
                  </a:moveTo>
                  <a:lnTo>
                    <a:pt x="415" y="487"/>
                  </a:lnTo>
                  <a:lnTo>
                    <a:pt x="394" y="491"/>
                  </a:lnTo>
                  <a:lnTo>
                    <a:pt x="372" y="493"/>
                  </a:lnTo>
                  <a:lnTo>
                    <a:pt x="350" y="491"/>
                  </a:lnTo>
                  <a:lnTo>
                    <a:pt x="328" y="489"/>
                  </a:lnTo>
                  <a:lnTo>
                    <a:pt x="308" y="485"/>
                  </a:lnTo>
                  <a:lnTo>
                    <a:pt x="288" y="481"/>
                  </a:lnTo>
                  <a:lnTo>
                    <a:pt x="268" y="475"/>
                  </a:lnTo>
                  <a:lnTo>
                    <a:pt x="250" y="467"/>
                  </a:lnTo>
                  <a:lnTo>
                    <a:pt x="232" y="457"/>
                  </a:lnTo>
                  <a:lnTo>
                    <a:pt x="215" y="448"/>
                  </a:lnTo>
                  <a:lnTo>
                    <a:pt x="197" y="436"/>
                  </a:lnTo>
                  <a:lnTo>
                    <a:pt x="181" y="422"/>
                  </a:lnTo>
                  <a:lnTo>
                    <a:pt x="165" y="408"/>
                  </a:lnTo>
                  <a:lnTo>
                    <a:pt x="151" y="392"/>
                  </a:lnTo>
                  <a:lnTo>
                    <a:pt x="123" y="358"/>
                  </a:lnTo>
                  <a:lnTo>
                    <a:pt x="97" y="322"/>
                  </a:lnTo>
                  <a:lnTo>
                    <a:pt x="73" y="282"/>
                  </a:lnTo>
                  <a:lnTo>
                    <a:pt x="53" y="239"/>
                  </a:lnTo>
                  <a:lnTo>
                    <a:pt x="37" y="193"/>
                  </a:lnTo>
                  <a:lnTo>
                    <a:pt x="24" y="147"/>
                  </a:lnTo>
                  <a:lnTo>
                    <a:pt x="12" y="99"/>
                  </a:lnTo>
                  <a:lnTo>
                    <a:pt x="4" y="5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9" y="8"/>
                  </a:lnTo>
                  <a:lnTo>
                    <a:pt x="117" y="18"/>
                  </a:lnTo>
                  <a:lnTo>
                    <a:pt x="171" y="32"/>
                  </a:lnTo>
                  <a:lnTo>
                    <a:pt x="222" y="50"/>
                  </a:lnTo>
                  <a:lnTo>
                    <a:pt x="268" y="70"/>
                  </a:lnTo>
                  <a:lnTo>
                    <a:pt x="312" y="94"/>
                  </a:lnTo>
                  <a:lnTo>
                    <a:pt x="332" y="105"/>
                  </a:lnTo>
                  <a:lnTo>
                    <a:pt x="350" y="119"/>
                  </a:lnTo>
                  <a:lnTo>
                    <a:pt x="368" y="133"/>
                  </a:lnTo>
                  <a:lnTo>
                    <a:pt x="384" y="147"/>
                  </a:lnTo>
                  <a:lnTo>
                    <a:pt x="397" y="163"/>
                  </a:lnTo>
                  <a:lnTo>
                    <a:pt x="411" y="179"/>
                  </a:lnTo>
                  <a:lnTo>
                    <a:pt x="423" y="197"/>
                  </a:lnTo>
                  <a:lnTo>
                    <a:pt x="435" y="213"/>
                  </a:lnTo>
                  <a:lnTo>
                    <a:pt x="443" y="233"/>
                  </a:lnTo>
                  <a:lnTo>
                    <a:pt x="451" y="251"/>
                  </a:lnTo>
                  <a:lnTo>
                    <a:pt x="457" y="271"/>
                  </a:lnTo>
                  <a:lnTo>
                    <a:pt x="463" y="290"/>
                  </a:lnTo>
                  <a:lnTo>
                    <a:pt x="465" y="310"/>
                  </a:lnTo>
                  <a:lnTo>
                    <a:pt x="467" y="332"/>
                  </a:lnTo>
                  <a:lnTo>
                    <a:pt x="467" y="354"/>
                  </a:lnTo>
                  <a:lnTo>
                    <a:pt x="463" y="376"/>
                  </a:lnTo>
                  <a:lnTo>
                    <a:pt x="459" y="400"/>
                  </a:lnTo>
                  <a:lnTo>
                    <a:pt x="455" y="424"/>
                  </a:lnTo>
                  <a:lnTo>
                    <a:pt x="447" y="448"/>
                  </a:lnTo>
                  <a:lnTo>
                    <a:pt x="437" y="471"/>
                  </a:lnTo>
                  <a:lnTo>
                    <a:pt x="437" y="471"/>
                  </a:lnTo>
                  <a:lnTo>
                    <a:pt x="429" y="452"/>
                  </a:lnTo>
                  <a:lnTo>
                    <a:pt x="421" y="430"/>
                  </a:lnTo>
                  <a:lnTo>
                    <a:pt x="409" y="406"/>
                  </a:lnTo>
                  <a:lnTo>
                    <a:pt x="395" y="384"/>
                  </a:lnTo>
                  <a:lnTo>
                    <a:pt x="380" y="362"/>
                  </a:lnTo>
                  <a:lnTo>
                    <a:pt x="362" y="338"/>
                  </a:lnTo>
                  <a:lnTo>
                    <a:pt x="344" y="314"/>
                  </a:lnTo>
                  <a:lnTo>
                    <a:pt x="322" y="290"/>
                  </a:lnTo>
                  <a:lnTo>
                    <a:pt x="274" y="243"/>
                  </a:lnTo>
                  <a:lnTo>
                    <a:pt x="220" y="195"/>
                  </a:lnTo>
                  <a:lnTo>
                    <a:pt x="161" y="147"/>
                  </a:lnTo>
                  <a:lnTo>
                    <a:pt x="97" y="97"/>
                  </a:lnTo>
                  <a:lnTo>
                    <a:pt x="97" y="97"/>
                  </a:lnTo>
                  <a:lnTo>
                    <a:pt x="153" y="145"/>
                  </a:lnTo>
                  <a:lnTo>
                    <a:pt x="207" y="195"/>
                  </a:lnTo>
                  <a:lnTo>
                    <a:pt x="254" y="245"/>
                  </a:lnTo>
                  <a:lnTo>
                    <a:pt x="296" y="294"/>
                  </a:lnTo>
                  <a:lnTo>
                    <a:pt x="336" y="346"/>
                  </a:lnTo>
                  <a:lnTo>
                    <a:pt x="368" y="394"/>
                  </a:lnTo>
                  <a:lnTo>
                    <a:pt x="395" y="442"/>
                  </a:lnTo>
                  <a:lnTo>
                    <a:pt x="405" y="465"/>
                  </a:lnTo>
                  <a:lnTo>
                    <a:pt x="415" y="487"/>
                  </a:lnTo>
                  <a:lnTo>
                    <a:pt x="415" y="4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165"/>
            <p:cNvSpPr>
              <a:spLocks/>
            </p:cNvSpPr>
            <p:nvPr/>
          </p:nvSpPr>
          <p:spPr bwMode="auto">
            <a:xfrm>
              <a:off x="2195355" y="1711599"/>
              <a:ext cx="344743" cy="342486"/>
            </a:xfrm>
            <a:custGeom>
              <a:avLst/>
              <a:gdLst/>
              <a:ahLst/>
              <a:cxnLst>
                <a:cxn ang="0">
                  <a:pos x="38" y="350"/>
                </a:cxn>
                <a:cxn ang="0">
                  <a:pos x="72" y="352"/>
                </a:cxn>
                <a:cxn ang="0">
                  <a:pos x="104" y="352"/>
                </a:cxn>
                <a:cxn ang="0">
                  <a:pos x="163" y="334"/>
                </a:cxn>
                <a:cxn ang="0">
                  <a:pos x="215" y="303"/>
                </a:cxn>
                <a:cxn ang="0">
                  <a:pos x="261" y="257"/>
                </a:cxn>
                <a:cxn ang="0">
                  <a:pos x="296" y="203"/>
                </a:cxn>
                <a:cxn ang="0">
                  <a:pos x="324" y="139"/>
                </a:cxn>
                <a:cxn ang="0">
                  <a:pos x="344" y="72"/>
                </a:cxn>
                <a:cxn ang="0">
                  <a:pos x="354" y="0"/>
                </a:cxn>
                <a:cxn ang="0">
                  <a:pos x="308" y="6"/>
                </a:cxn>
                <a:cxn ang="0">
                  <a:pos x="223" y="24"/>
                </a:cxn>
                <a:cxn ang="0">
                  <a:pos x="149" y="50"/>
                </a:cxn>
                <a:cxn ang="0">
                  <a:pos x="88" y="86"/>
                </a:cxn>
                <a:cxn ang="0">
                  <a:pos x="42" y="130"/>
                </a:cxn>
                <a:cxn ang="0">
                  <a:pos x="16" y="167"/>
                </a:cxn>
                <a:cxn ang="0">
                  <a:pos x="6" y="195"/>
                </a:cxn>
                <a:cxn ang="0">
                  <a:pos x="0" y="223"/>
                </a:cxn>
                <a:cxn ang="0">
                  <a:pos x="0" y="255"/>
                </a:cxn>
                <a:cxn ang="0">
                  <a:pos x="4" y="287"/>
                </a:cxn>
                <a:cxn ang="0">
                  <a:pos x="14" y="320"/>
                </a:cxn>
                <a:cxn ang="0">
                  <a:pos x="22" y="338"/>
                </a:cxn>
                <a:cxn ang="0">
                  <a:pos x="34" y="309"/>
                </a:cxn>
                <a:cxn ang="0">
                  <a:pos x="54" y="277"/>
                </a:cxn>
                <a:cxn ang="0">
                  <a:pos x="109" y="209"/>
                </a:cxn>
                <a:cxn ang="0">
                  <a:pos x="185" y="139"/>
                </a:cxn>
                <a:cxn ang="0">
                  <a:pos x="281" y="72"/>
                </a:cxn>
                <a:cxn ang="0">
                  <a:pos x="237" y="106"/>
                </a:cxn>
                <a:cxn ang="0">
                  <a:pos x="161" y="177"/>
                </a:cxn>
                <a:cxn ang="0">
                  <a:pos x="100" y="249"/>
                </a:cxn>
                <a:cxn ang="0">
                  <a:pos x="54" y="317"/>
                </a:cxn>
                <a:cxn ang="0">
                  <a:pos x="38" y="350"/>
                </a:cxn>
              </a:cxnLst>
              <a:rect l="0" t="0" r="r" b="b"/>
              <a:pathLst>
                <a:path w="354" h="352">
                  <a:moveTo>
                    <a:pt x="38" y="350"/>
                  </a:moveTo>
                  <a:lnTo>
                    <a:pt x="38" y="350"/>
                  </a:lnTo>
                  <a:lnTo>
                    <a:pt x="56" y="352"/>
                  </a:lnTo>
                  <a:lnTo>
                    <a:pt x="72" y="352"/>
                  </a:lnTo>
                  <a:lnTo>
                    <a:pt x="88" y="352"/>
                  </a:lnTo>
                  <a:lnTo>
                    <a:pt x="104" y="352"/>
                  </a:lnTo>
                  <a:lnTo>
                    <a:pt x="135" y="344"/>
                  </a:lnTo>
                  <a:lnTo>
                    <a:pt x="163" y="334"/>
                  </a:lnTo>
                  <a:lnTo>
                    <a:pt x="191" y="320"/>
                  </a:lnTo>
                  <a:lnTo>
                    <a:pt x="215" y="303"/>
                  </a:lnTo>
                  <a:lnTo>
                    <a:pt x="239" y="283"/>
                  </a:lnTo>
                  <a:lnTo>
                    <a:pt x="261" y="257"/>
                  </a:lnTo>
                  <a:lnTo>
                    <a:pt x="281" y="231"/>
                  </a:lnTo>
                  <a:lnTo>
                    <a:pt x="296" y="203"/>
                  </a:lnTo>
                  <a:lnTo>
                    <a:pt x="312" y="171"/>
                  </a:lnTo>
                  <a:lnTo>
                    <a:pt x="324" y="139"/>
                  </a:lnTo>
                  <a:lnTo>
                    <a:pt x="336" y="106"/>
                  </a:lnTo>
                  <a:lnTo>
                    <a:pt x="344" y="72"/>
                  </a:lnTo>
                  <a:lnTo>
                    <a:pt x="350" y="36"/>
                  </a:lnTo>
                  <a:lnTo>
                    <a:pt x="354" y="0"/>
                  </a:lnTo>
                  <a:lnTo>
                    <a:pt x="354" y="0"/>
                  </a:lnTo>
                  <a:lnTo>
                    <a:pt x="308" y="6"/>
                  </a:lnTo>
                  <a:lnTo>
                    <a:pt x="265" y="14"/>
                  </a:lnTo>
                  <a:lnTo>
                    <a:pt x="223" y="24"/>
                  </a:lnTo>
                  <a:lnTo>
                    <a:pt x="185" y="36"/>
                  </a:lnTo>
                  <a:lnTo>
                    <a:pt x="149" y="50"/>
                  </a:lnTo>
                  <a:lnTo>
                    <a:pt x="117" y="68"/>
                  </a:lnTo>
                  <a:lnTo>
                    <a:pt x="88" y="86"/>
                  </a:lnTo>
                  <a:lnTo>
                    <a:pt x="62" y="106"/>
                  </a:lnTo>
                  <a:lnTo>
                    <a:pt x="42" y="130"/>
                  </a:lnTo>
                  <a:lnTo>
                    <a:pt x="24" y="153"/>
                  </a:lnTo>
                  <a:lnTo>
                    <a:pt x="16" y="167"/>
                  </a:lnTo>
                  <a:lnTo>
                    <a:pt x="10" y="181"/>
                  </a:lnTo>
                  <a:lnTo>
                    <a:pt x="6" y="195"/>
                  </a:lnTo>
                  <a:lnTo>
                    <a:pt x="2" y="209"/>
                  </a:lnTo>
                  <a:lnTo>
                    <a:pt x="0" y="223"/>
                  </a:lnTo>
                  <a:lnTo>
                    <a:pt x="0" y="239"/>
                  </a:lnTo>
                  <a:lnTo>
                    <a:pt x="0" y="255"/>
                  </a:lnTo>
                  <a:lnTo>
                    <a:pt x="2" y="271"/>
                  </a:lnTo>
                  <a:lnTo>
                    <a:pt x="4" y="287"/>
                  </a:lnTo>
                  <a:lnTo>
                    <a:pt x="8" y="305"/>
                  </a:lnTo>
                  <a:lnTo>
                    <a:pt x="14" y="320"/>
                  </a:lnTo>
                  <a:lnTo>
                    <a:pt x="22" y="338"/>
                  </a:lnTo>
                  <a:lnTo>
                    <a:pt x="22" y="338"/>
                  </a:lnTo>
                  <a:lnTo>
                    <a:pt x="28" y="322"/>
                  </a:lnTo>
                  <a:lnTo>
                    <a:pt x="34" y="309"/>
                  </a:lnTo>
                  <a:lnTo>
                    <a:pt x="44" y="293"/>
                  </a:lnTo>
                  <a:lnTo>
                    <a:pt x="54" y="277"/>
                  </a:lnTo>
                  <a:lnTo>
                    <a:pt x="78" y="243"/>
                  </a:lnTo>
                  <a:lnTo>
                    <a:pt x="109" y="209"/>
                  </a:lnTo>
                  <a:lnTo>
                    <a:pt x="145" y="175"/>
                  </a:lnTo>
                  <a:lnTo>
                    <a:pt x="185" y="139"/>
                  </a:lnTo>
                  <a:lnTo>
                    <a:pt x="231" y="106"/>
                  </a:lnTo>
                  <a:lnTo>
                    <a:pt x="281" y="72"/>
                  </a:lnTo>
                  <a:lnTo>
                    <a:pt x="281" y="72"/>
                  </a:lnTo>
                  <a:lnTo>
                    <a:pt x="237" y="106"/>
                  </a:lnTo>
                  <a:lnTo>
                    <a:pt x="197" y="141"/>
                  </a:lnTo>
                  <a:lnTo>
                    <a:pt x="161" y="177"/>
                  </a:lnTo>
                  <a:lnTo>
                    <a:pt x="127" y="213"/>
                  </a:lnTo>
                  <a:lnTo>
                    <a:pt x="100" y="249"/>
                  </a:lnTo>
                  <a:lnTo>
                    <a:pt x="74" y="283"/>
                  </a:lnTo>
                  <a:lnTo>
                    <a:pt x="54" y="317"/>
                  </a:lnTo>
                  <a:lnTo>
                    <a:pt x="38" y="350"/>
                  </a:lnTo>
                  <a:lnTo>
                    <a:pt x="38" y="3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3" name="Rectangle 24"/>
          <p:cNvSpPr>
            <a:spLocks noChangeArrowheads="1"/>
          </p:cNvSpPr>
          <p:nvPr/>
        </p:nvSpPr>
        <p:spPr bwMode="auto">
          <a:xfrm>
            <a:off x="1214414" y="3000372"/>
            <a:ext cx="1000132" cy="213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제목 입력</a:t>
            </a:r>
          </a:p>
        </p:txBody>
      </p:sp>
      <p:sp>
        <p:nvSpPr>
          <p:cNvPr id="44" name="Rectangle 24"/>
          <p:cNvSpPr>
            <a:spLocks noChangeArrowheads="1"/>
          </p:cNvSpPr>
          <p:nvPr/>
        </p:nvSpPr>
        <p:spPr bwMode="auto">
          <a:xfrm>
            <a:off x="928662" y="4857760"/>
            <a:ext cx="1000132" cy="213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제목 입력</a:t>
            </a:r>
          </a:p>
        </p:txBody>
      </p:sp>
      <p:sp>
        <p:nvSpPr>
          <p:cNvPr id="45" name="Freeform 693"/>
          <p:cNvSpPr>
            <a:spLocks noEditPoints="1"/>
          </p:cNvSpPr>
          <p:nvPr/>
        </p:nvSpPr>
        <p:spPr bwMode="auto">
          <a:xfrm>
            <a:off x="1000100" y="3929066"/>
            <a:ext cx="857256" cy="857256"/>
          </a:xfrm>
          <a:custGeom>
            <a:avLst/>
            <a:gdLst/>
            <a:ahLst/>
            <a:cxnLst>
              <a:cxn ang="0">
                <a:pos x="314" y="42"/>
              </a:cxn>
              <a:cxn ang="0">
                <a:pos x="192" y="0"/>
              </a:cxn>
              <a:cxn ang="0">
                <a:pos x="100" y="22"/>
              </a:cxn>
              <a:cxn ang="0">
                <a:pos x="16" y="112"/>
              </a:cxn>
              <a:cxn ang="0">
                <a:pos x="0" y="192"/>
              </a:cxn>
              <a:cxn ang="0">
                <a:pos x="44" y="314"/>
              </a:cxn>
              <a:cxn ang="0">
                <a:pos x="152" y="380"/>
              </a:cxn>
              <a:cxn ang="0">
                <a:pos x="230" y="380"/>
              </a:cxn>
              <a:cxn ang="0">
                <a:pos x="340" y="314"/>
              </a:cxn>
              <a:cxn ang="0">
                <a:pos x="384" y="192"/>
              </a:cxn>
              <a:cxn ang="0">
                <a:pos x="366" y="110"/>
              </a:cxn>
              <a:cxn ang="0">
                <a:pos x="52" y="252"/>
              </a:cxn>
              <a:cxn ang="0">
                <a:pos x="310" y="308"/>
              </a:cxn>
              <a:cxn ang="0">
                <a:pos x="208" y="356"/>
              </a:cxn>
              <a:cxn ang="0">
                <a:pos x="134" y="346"/>
              </a:cxn>
              <a:cxn ang="0">
                <a:pos x="124" y="274"/>
              </a:cxn>
              <a:cxn ang="0">
                <a:pos x="86" y="258"/>
              </a:cxn>
              <a:cxn ang="0">
                <a:pos x="54" y="238"/>
              </a:cxn>
              <a:cxn ang="0">
                <a:pos x="58" y="214"/>
              </a:cxn>
              <a:cxn ang="0">
                <a:pos x="76" y="184"/>
              </a:cxn>
              <a:cxn ang="0">
                <a:pos x="100" y="162"/>
              </a:cxn>
              <a:cxn ang="0">
                <a:pos x="78" y="148"/>
              </a:cxn>
              <a:cxn ang="0">
                <a:pos x="52" y="152"/>
              </a:cxn>
              <a:cxn ang="0">
                <a:pos x="72" y="124"/>
              </a:cxn>
              <a:cxn ang="0">
                <a:pos x="56" y="116"/>
              </a:cxn>
              <a:cxn ang="0">
                <a:pos x="78" y="108"/>
              </a:cxn>
              <a:cxn ang="0">
                <a:pos x="112" y="124"/>
              </a:cxn>
              <a:cxn ang="0">
                <a:pos x="138" y="126"/>
              </a:cxn>
              <a:cxn ang="0">
                <a:pos x="136" y="96"/>
              </a:cxn>
              <a:cxn ang="0">
                <a:pos x="114" y="76"/>
              </a:cxn>
              <a:cxn ang="0">
                <a:pos x="96" y="72"/>
              </a:cxn>
              <a:cxn ang="0">
                <a:pos x="144" y="32"/>
              </a:cxn>
              <a:cxn ang="0">
                <a:pos x="208" y="26"/>
              </a:cxn>
              <a:cxn ang="0">
                <a:pos x="310" y="74"/>
              </a:cxn>
              <a:cxn ang="0">
                <a:pos x="276" y="116"/>
              </a:cxn>
              <a:cxn ang="0">
                <a:pos x="240" y="114"/>
              </a:cxn>
              <a:cxn ang="0">
                <a:pos x="218" y="126"/>
              </a:cxn>
              <a:cxn ang="0">
                <a:pos x="208" y="140"/>
              </a:cxn>
              <a:cxn ang="0">
                <a:pos x="230" y="138"/>
              </a:cxn>
              <a:cxn ang="0">
                <a:pos x="210" y="160"/>
              </a:cxn>
              <a:cxn ang="0">
                <a:pos x="188" y="168"/>
              </a:cxn>
              <a:cxn ang="0">
                <a:pos x="178" y="186"/>
              </a:cxn>
              <a:cxn ang="0">
                <a:pos x="220" y="178"/>
              </a:cxn>
              <a:cxn ang="0">
                <a:pos x="244" y="174"/>
              </a:cxn>
              <a:cxn ang="0">
                <a:pos x="250" y="190"/>
              </a:cxn>
              <a:cxn ang="0">
                <a:pos x="264" y="212"/>
              </a:cxn>
              <a:cxn ang="0">
                <a:pos x="286" y="202"/>
              </a:cxn>
              <a:cxn ang="0">
                <a:pos x="308" y="224"/>
              </a:cxn>
              <a:cxn ang="0">
                <a:pos x="328" y="222"/>
              </a:cxn>
              <a:cxn ang="0">
                <a:pos x="352" y="232"/>
              </a:cxn>
              <a:cxn ang="0">
                <a:pos x="254" y="240"/>
              </a:cxn>
              <a:cxn ang="0">
                <a:pos x="230" y="212"/>
              </a:cxn>
              <a:cxn ang="0">
                <a:pos x="188" y="198"/>
              </a:cxn>
              <a:cxn ang="0">
                <a:pos x="166" y="236"/>
              </a:cxn>
              <a:cxn ang="0">
                <a:pos x="186" y="258"/>
              </a:cxn>
              <a:cxn ang="0">
                <a:pos x="214" y="266"/>
              </a:cxn>
              <a:cxn ang="0">
                <a:pos x="232" y="318"/>
              </a:cxn>
              <a:cxn ang="0">
                <a:pos x="252" y="270"/>
              </a:cxn>
              <a:cxn ang="0">
                <a:pos x="266" y="244"/>
              </a:cxn>
            </a:cxnLst>
            <a:rect l="0" t="0" r="r" b="b"/>
            <a:pathLst>
              <a:path w="384" h="384">
                <a:moveTo>
                  <a:pt x="366" y="110"/>
                </a:moveTo>
                <a:lnTo>
                  <a:pt x="366" y="110"/>
                </a:lnTo>
                <a:lnTo>
                  <a:pt x="358" y="96"/>
                </a:lnTo>
                <a:lnTo>
                  <a:pt x="350" y="82"/>
                </a:lnTo>
                <a:lnTo>
                  <a:pt x="340" y="68"/>
                </a:lnTo>
                <a:lnTo>
                  <a:pt x="328" y="56"/>
                </a:lnTo>
                <a:lnTo>
                  <a:pt x="328" y="56"/>
                </a:lnTo>
                <a:lnTo>
                  <a:pt x="314" y="42"/>
                </a:lnTo>
                <a:lnTo>
                  <a:pt x="300" y="32"/>
                </a:lnTo>
                <a:lnTo>
                  <a:pt x="284" y="22"/>
                </a:lnTo>
                <a:lnTo>
                  <a:pt x="266" y="14"/>
                </a:lnTo>
                <a:lnTo>
                  <a:pt x="248" y="8"/>
                </a:lnTo>
                <a:lnTo>
                  <a:pt x="230" y="2"/>
                </a:lnTo>
                <a:lnTo>
                  <a:pt x="212" y="0"/>
                </a:lnTo>
                <a:lnTo>
                  <a:pt x="192" y="0"/>
                </a:lnTo>
                <a:lnTo>
                  <a:pt x="192" y="0"/>
                </a:lnTo>
                <a:lnTo>
                  <a:pt x="192" y="0"/>
                </a:lnTo>
                <a:lnTo>
                  <a:pt x="192" y="0"/>
                </a:lnTo>
                <a:lnTo>
                  <a:pt x="192" y="0"/>
                </a:lnTo>
                <a:lnTo>
                  <a:pt x="172" y="0"/>
                </a:lnTo>
                <a:lnTo>
                  <a:pt x="152" y="2"/>
                </a:lnTo>
                <a:lnTo>
                  <a:pt x="134" y="8"/>
                </a:lnTo>
                <a:lnTo>
                  <a:pt x="116" y="14"/>
                </a:lnTo>
                <a:lnTo>
                  <a:pt x="100" y="22"/>
                </a:lnTo>
                <a:lnTo>
                  <a:pt x="84" y="32"/>
                </a:lnTo>
                <a:lnTo>
                  <a:pt x="70" y="42"/>
                </a:lnTo>
                <a:lnTo>
                  <a:pt x="56" y="56"/>
                </a:lnTo>
                <a:lnTo>
                  <a:pt x="56" y="56"/>
                </a:lnTo>
                <a:lnTo>
                  <a:pt x="44" y="68"/>
                </a:lnTo>
                <a:lnTo>
                  <a:pt x="34" y="82"/>
                </a:lnTo>
                <a:lnTo>
                  <a:pt x="24" y="96"/>
                </a:lnTo>
                <a:lnTo>
                  <a:pt x="16" y="112"/>
                </a:lnTo>
                <a:lnTo>
                  <a:pt x="16" y="112"/>
                </a:lnTo>
                <a:lnTo>
                  <a:pt x="10" y="130"/>
                </a:lnTo>
                <a:lnTo>
                  <a:pt x="4" y="150"/>
                </a:lnTo>
                <a:lnTo>
                  <a:pt x="0" y="170"/>
                </a:lnTo>
                <a:lnTo>
                  <a:pt x="0" y="192"/>
                </a:lnTo>
                <a:lnTo>
                  <a:pt x="0" y="192"/>
                </a:lnTo>
                <a:lnTo>
                  <a:pt x="0" y="192"/>
                </a:lnTo>
                <a:lnTo>
                  <a:pt x="0" y="192"/>
                </a:lnTo>
                <a:lnTo>
                  <a:pt x="0" y="192"/>
                </a:lnTo>
                <a:lnTo>
                  <a:pt x="0" y="210"/>
                </a:lnTo>
                <a:lnTo>
                  <a:pt x="4" y="230"/>
                </a:lnTo>
                <a:lnTo>
                  <a:pt x="8" y="248"/>
                </a:lnTo>
                <a:lnTo>
                  <a:pt x="14" y="266"/>
                </a:lnTo>
                <a:lnTo>
                  <a:pt x="22" y="282"/>
                </a:lnTo>
                <a:lnTo>
                  <a:pt x="32" y="298"/>
                </a:lnTo>
                <a:lnTo>
                  <a:pt x="44" y="314"/>
                </a:lnTo>
                <a:lnTo>
                  <a:pt x="56" y="328"/>
                </a:lnTo>
                <a:lnTo>
                  <a:pt x="56" y="328"/>
                </a:lnTo>
                <a:lnTo>
                  <a:pt x="70" y="340"/>
                </a:lnTo>
                <a:lnTo>
                  <a:pt x="84" y="350"/>
                </a:lnTo>
                <a:lnTo>
                  <a:pt x="100" y="360"/>
                </a:lnTo>
                <a:lnTo>
                  <a:pt x="116" y="368"/>
                </a:lnTo>
                <a:lnTo>
                  <a:pt x="134" y="374"/>
                </a:lnTo>
                <a:lnTo>
                  <a:pt x="152" y="380"/>
                </a:lnTo>
                <a:lnTo>
                  <a:pt x="172" y="382"/>
                </a:lnTo>
                <a:lnTo>
                  <a:pt x="192" y="384"/>
                </a:lnTo>
                <a:lnTo>
                  <a:pt x="192" y="384"/>
                </a:lnTo>
                <a:lnTo>
                  <a:pt x="192" y="384"/>
                </a:lnTo>
                <a:lnTo>
                  <a:pt x="192" y="384"/>
                </a:lnTo>
                <a:lnTo>
                  <a:pt x="192" y="384"/>
                </a:lnTo>
                <a:lnTo>
                  <a:pt x="212" y="382"/>
                </a:lnTo>
                <a:lnTo>
                  <a:pt x="230" y="380"/>
                </a:lnTo>
                <a:lnTo>
                  <a:pt x="248" y="374"/>
                </a:lnTo>
                <a:lnTo>
                  <a:pt x="266" y="368"/>
                </a:lnTo>
                <a:lnTo>
                  <a:pt x="284" y="360"/>
                </a:lnTo>
                <a:lnTo>
                  <a:pt x="300" y="350"/>
                </a:lnTo>
                <a:lnTo>
                  <a:pt x="314" y="340"/>
                </a:lnTo>
                <a:lnTo>
                  <a:pt x="328" y="328"/>
                </a:lnTo>
                <a:lnTo>
                  <a:pt x="328" y="328"/>
                </a:lnTo>
                <a:lnTo>
                  <a:pt x="340" y="314"/>
                </a:lnTo>
                <a:lnTo>
                  <a:pt x="352" y="298"/>
                </a:lnTo>
                <a:lnTo>
                  <a:pt x="360" y="282"/>
                </a:lnTo>
                <a:lnTo>
                  <a:pt x="368" y="266"/>
                </a:lnTo>
                <a:lnTo>
                  <a:pt x="376" y="248"/>
                </a:lnTo>
                <a:lnTo>
                  <a:pt x="380" y="230"/>
                </a:lnTo>
                <a:lnTo>
                  <a:pt x="382" y="210"/>
                </a:lnTo>
                <a:lnTo>
                  <a:pt x="384" y="192"/>
                </a:lnTo>
                <a:lnTo>
                  <a:pt x="384" y="192"/>
                </a:lnTo>
                <a:lnTo>
                  <a:pt x="384" y="192"/>
                </a:lnTo>
                <a:lnTo>
                  <a:pt x="384" y="192"/>
                </a:lnTo>
                <a:lnTo>
                  <a:pt x="384" y="192"/>
                </a:lnTo>
                <a:lnTo>
                  <a:pt x="382" y="170"/>
                </a:lnTo>
                <a:lnTo>
                  <a:pt x="380" y="150"/>
                </a:lnTo>
                <a:lnTo>
                  <a:pt x="374" y="130"/>
                </a:lnTo>
                <a:lnTo>
                  <a:pt x="366" y="110"/>
                </a:lnTo>
                <a:lnTo>
                  <a:pt x="366" y="110"/>
                </a:lnTo>
                <a:close/>
                <a:moveTo>
                  <a:pt x="58" y="290"/>
                </a:moveTo>
                <a:lnTo>
                  <a:pt x="58" y="290"/>
                </a:lnTo>
                <a:lnTo>
                  <a:pt x="46" y="270"/>
                </a:lnTo>
                <a:lnTo>
                  <a:pt x="36" y="248"/>
                </a:lnTo>
                <a:lnTo>
                  <a:pt x="36" y="248"/>
                </a:lnTo>
                <a:lnTo>
                  <a:pt x="48" y="250"/>
                </a:lnTo>
                <a:lnTo>
                  <a:pt x="48" y="250"/>
                </a:lnTo>
                <a:lnTo>
                  <a:pt x="52" y="252"/>
                </a:lnTo>
                <a:lnTo>
                  <a:pt x="56" y="256"/>
                </a:lnTo>
                <a:lnTo>
                  <a:pt x="62" y="262"/>
                </a:lnTo>
                <a:lnTo>
                  <a:pt x="62" y="262"/>
                </a:lnTo>
                <a:lnTo>
                  <a:pt x="64" y="266"/>
                </a:lnTo>
                <a:lnTo>
                  <a:pt x="62" y="276"/>
                </a:lnTo>
                <a:lnTo>
                  <a:pt x="58" y="290"/>
                </a:lnTo>
                <a:lnTo>
                  <a:pt x="58" y="290"/>
                </a:lnTo>
                <a:close/>
                <a:moveTo>
                  <a:pt x="310" y="308"/>
                </a:moveTo>
                <a:lnTo>
                  <a:pt x="310" y="308"/>
                </a:lnTo>
                <a:lnTo>
                  <a:pt x="298" y="320"/>
                </a:lnTo>
                <a:lnTo>
                  <a:pt x="284" y="330"/>
                </a:lnTo>
                <a:lnTo>
                  <a:pt x="270" y="338"/>
                </a:lnTo>
                <a:lnTo>
                  <a:pt x="256" y="344"/>
                </a:lnTo>
                <a:lnTo>
                  <a:pt x="242" y="350"/>
                </a:lnTo>
                <a:lnTo>
                  <a:pt x="226" y="354"/>
                </a:lnTo>
                <a:lnTo>
                  <a:pt x="208" y="356"/>
                </a:lnTo>
                <a:lnTo>
                  <a:pt x="192" y="358"/>
                </a:lnTo>
                <a:lnTo>
                  <a:pt x="192" y="358"/>
                </a:lnTo>
                <a:lnTo>
                  <a:pt x="192" y="358"/>
                </a:lnTo>
                <a:lnTo>
                  <a:pt x="192" y="358"/>
                </a:lnTo>
                <a:lnTo>
                  <a:pt x="192" y="358"/>
                </a:lnTo>
                <a:lnTo>
                  <a:pt x="172" y="356"/>
                </a:lnTo>
                <a:lnTo>
                  <a:pt x="152" y="352"/>
                </a:lnTo>
                <a:lnTo>
                  <a:pt x="134" y="346"/>
                </a:lnTo>
                <a:lnTo>
                  <a:pt x="116" y="340"/>
                </a:lnTo>
                <a:lnTo>
                  <a:pt x="116" y="340"/>
                </a:lnTo>
                <a:lnTo>
                  <a:pt x="120" y="326"/>
                </a:lnTo>
                <a:lnTo>
                  <a:pt x="120" y="318"/>
                </a:lnTo>
                <a:lnTo>
                  <a:pt x="120" y="318"/>
                </a:lnTo>
                <a:lnTo>
                  <a:pt x="122" y="298"/>
                </a:lnTo>
                <a:lnTo>
                  <a:pt x="124" y="274"/>
                </a:lnTo>
                <a:lnTo>
                  <a:pt x="124" y="274"/>
                </a:lnTo>
                <a:lnTo>
                  <a:pt x="116" y="268"/>
                </a:lnTo>
                <a:lnTo>
                  <a:pt x="106" y="260"/>
                </a:lnTo>
                <a:lnTo>
                  <a:pt x="106" y="260"/>
                </a:lnTo>
                <a:lnTo>
                  <a:pt x="100" y="258"/>
                </a:lnTo>
                <a:lnTo>
                  <a:pt x="96" y="258"/>
                </a:lnTo>
                <a:lnTo>
                  <a:pt x="92" y="258"/>
                </a:lnTo>
                <a:lnTo>
                  <a:pt x="86" y="258"/>
                </a:lnTo>
                <a:lnTo>
                  <a:pt x="86" y="258"/>
                </a:lnTo>
                <a:lnTo>
                  <a:pt x="84" y="256"/>
                </a:lnTo>
                <a:lnTo>
                  <a:pt x="80" y="252"/>
                </a:lnTo>
                <a:lnTo>
                  <a:pt x="74" y="244"/>
                </a:lnTo>
                <a:lnTo>
                  <a:pt x="74" y="244"/>
                </a:lnTo>
                <a:lnTo>
                  <a:pt x="68" y="242"/>
                </a:lnTo>
                <a:lnTo>
                  <a:pt x="58" y="240"/>
                </a:lnTo>
                <a:lnTo>
                  <a:pt x="58" y="240"/>
                </a:lnTo>
                <a:lnTo>
                  <a:pt x="54" y="238"/>
                </a:lnTo>
                <a:lnTo>
                  <a:pt x="50" y="234"/>
                </a:lnTo>
                <a:lnTo>
                  <a:pt x="46" y="228"/>
                </a:lnTo>
                <a:lnTo>
                  <a:pt x="46" y="228"/>
                </a:lnTo>
                <a:lnTo>
                  <a:pt x="46" y="220"/>
                </a:lnTo>
                <a:lnTo>
                  <a:pt x="48" y="218"/>
                </a:lnTo>
                <a:lnTo>
                  <a:pt x="50" y="216"/>
                </a:lnTo>
                <a:lnTo>
                  <a:pt x="50" y="216"/>
                </a:lnTo>
                <a:lnTo>
                  <a:pt x="58" y="214"/>
                </a:lnTo>
                <a:lnTo>
                  <a:pt x="78" y="206"/>
                </a:lnTo>
                <a:lnTo>
                  <a:pt x="78" y="206"/>
                </a:lnTo>
                <a:lnTo>
                  <a:pt x="82" y="202"/>
                </a:lnTo>
                <a:lnTo>
                  <a:pt x="84" y="200"/>
                </a:lnTo>
                <a:lnTo>
                  <a:pt x="84" y="198"/>
                </a:lnTo>
                <a:lnTo>
                  <a:pt x="82" y="194"/>
                </a:lnTo>
                <a:lnTo>
                  <a:pt x="78" y="188"/>
                </a:lnTo>
                <a:lnTo>
                  <a:pt x="76" y="184"/>
                </a:lnTo>
                <a:lnTo>
                  <a:pt x="76" y="180"/>
                </a:lnTo>
                <a:lnTo>
                  <a:pt x="76" y="180"/>
                </a:lnTo>
                <a:lnTo>
                  <a:pt x="78" y="176"/>
                </a:lnTo>
                <a:lnTo>
                  <a:pt x="80" y="172"/>
                </a:lnTo>
                <a:lnTo>
                  <a:pt x="86" y="168"/>
                </a:lnTo>
                <a:lnTo>
                  <a:pt x="94" y="166"/>
                </a:lnTo>
                <a:lnTo>
                  <a:pt x="100" y="162"/>
                </a:lnTo>
                <a:lnTo>
                  <a:pt x="100" y="162"/>
                </a:lnTo>
                <a:lnTo>
                  <a:pt x="102" y="158"/>
                </a:lnTo>
                <a:lnTo>
                  <a:pt x="102" y="156"/>
                </a:lnTo>
                <a:lnTo>
                  <a:pt x="100" y="152"/>
                </a:lnTo>
                <a:lnTo>
                  <a:pt x="90" y="146"/>
                </a:lnTo>
                <a:lnTo>
                  <a:pt x="90" y="146"/>
                </a:lnTo>
                <a:lnTo>
                  <a:pt x="86" y="144"/>
                </a:lnTo>
                <a:lnTo>
                  <a:pt x="82" y="146"/>
                </a:lnTo>
                <a:lnTo>
                  <a:pt x="78" y="148"/>
                </a:lnTo>
                <a:lnTo>
                  <a:pt x="74" y="152"/>
                </a:lnTo>
                <a:lnTo>
                  <a:pt x="74" y="152"/>
                </a:lnTo>
                <a:lnTo>
                  <a:pt x="70" y="160"/>
                </a:lnTo>
                <a:lnTo>
                  <a:pt x="68" y="162"/>
                </a:lnTo>
                <a:lnTo>
                  <a:pt x="64" y="162"/>
                </a:lnTo>
                <a:lnTo>
                  <a:pt x="64" y="162"/>
                </a:lnTo>
                <a:lnTo>
                  <a:pt x="56" y="160"/>
                </a:lnTo>
                <a:lnTo>
                  <a:pt x="52" y="152"/>
                </a:lnTo>
                <a:lnTo>
                  <a:pt x="52" y="152"/>
                </a:lnTo>
                <a:lnTo>
                  <a:pt x="52" y="148"/>
                </a:lnTo>
                <a:lnTo>
                  <a:pt x="54" y="146"/>
                </a:lnTo>
                <a:lnTo>
                  <a:pt x="68" y="136"/>
                </a:lnTo>
                <a:lnTo>
                  <a:pt x="68" y="136"/>
                </a:lnTo>
                <a:lnTo>
                  <a:pt x="74" y="130"/>
                </a:lnTo>
                <a:lnTo>
                  <a:pt x="76" y="128"/>
                </a:lnTo>
                <a:lnTo>
                  <a:pt x="72" y="124"/>
                </a:lnTo>
                <a:lnTo>
                  <a:pt x="72" y="124"/>
                </a:lnTo>
                <a:lnTo>
                  <a:pt x="72" y="122"/>
                </a:lnTo>
                <a:lnTo>
                  <a:pt x="68" y="120"/>
                </a:lnTo>
                <a:lnTo>
                  <a:pt x="60" y="118"/>
                </a:lnTo>
                <a:lnTo>
                  <a:pt x="60" y="118"/>
                </a:lnTo>
                <a:lnTo>
                  <a:pt x="60" y="118"/>
                </a:lnTo>
                <a:lnTo>
                  <a:pt x="60" y="118"/>
                </a:lnTo>
                <a:lnTo>
                  <a:pt x="56" y="116"/>
                </a:lnTo>
                <a:lnTo>
                  <a:pt x="56" y="112"/>
                </a:lnTo>
                <a:lnTo>
                  <a:pt x="58" y="110"/>
                </a:lnTo>
                <a:lnTo>
                  <a:pt x="60" y="106"/>
                </a:lnTo>
                <a:lnTo>
                  <a:pt x="60" y="106"/>
                </a:lnTo>
                <a:lnTo>
                  <a:pt x="68" y="104"/>
                </a:lnTo>
                <a:lnTo>
                  <a:pt x="74" y="106"/>
                </a:lnTo>
                <a:lnTo>
                  <a:pt x="74" y="106"/>
                </a:lnTo>
                <a:lnTo>
                  <a:pt x="78" y="108"/>
                </a:lnTo>
                <a:lnTo>
                  <a:pt x="88" y="106"/>
                </a:lnTo>
                <a:lnTo>
                  <a:pt x="88" y="106"/>
                </a:lnTo>
                <a:lnTo>
                  <a:pt x="94" y="104"/>
                </a:lnTo>
                <a:lnTo>
                  <a:pt x="98" y="106"/>
                </a:lnTo>
                <a:lnTo>
                  <a:pt x="100" y="108"/>
                </a:lnTo>
                <a:lnTo>
                  <a:pt x="104" y="112"/>
                </a:lnTo>
                <a:lnTo>
                  <a:pt x="104" y="112"/>
                </a:lnTo>
                <a:lnTo>
                  <a:pt x="112" y="124"/>
                </a:lnTo>
                <a:lnTo>
                  <a:pt x="112" y="124"/>
                </a:lnTo>
                <a:lnTo>
                  <a:pt x="116" y="130"/>
                </a:lnTo>
                <a:lnTo>
                  <a:pt x="116" y="130"/>
                </a:lnTo>
                <a:lnTo>
                  <a:pt x="120" y="132"/>
                </a:lnTo>
                <a:lnTo>
                  <a:pt x="126" y="132"/>
                </a:lnTo>
                <a:lnTo>
                  <a:pt x="138" y="126"/>
                </a:lnTo>
                <a:lnTo>
                  <a:pt x="138" y="126"/>
                </a:lnTo>
                <a:lnTo>
                  <a:pt x="138" y="126"/>
                </a:lnTo>
                <a:lnTo>
                  <a:pt x="138" y="126"/>
                </a:lnTo>
                <a:lnTo>
                  <a:pt x="144" y="120"/>
                </a:lnTo>
                <a:lnTo>
                  <a:pt x="144" y="116"/>
                </a:lnTo>
                <a:lnTo>
                  <a:pt x="144" y="106"/>
                </a:lnTo>
                <a:lnTo>
                  <a:pt x="144" y="106"/>
                </a:lnTo>
                <a:lnTo>
                  <a:pt x="144" y="100"/>
                </a:lnTo>
                <a:lnTo>
                  <a:pt x="142" y="98"/>
                </a:lnTo>
                <a:lnTo>
                  <a:pt x="136" y="96"/>
                </a:lnTo>
                <a:lnTo>
                  <a:pt x="136" y="96"/>
                </a:lnTo>
                <a:lnTo>
                  <a:pt x="134" y="92"/>
                </a:lnTo>
                <a:lnTo>
                  <a:pt x="134" y="88"/>
                </a:lnTo>
                <a:lnTo>
                  <a:pt x="130" y="78"/>
                </a:lnTo>
                <a:lnTo>
                  <a:pt x="130" y="78"/>
                </a:lnTo>
                <a:lnTo>
                  <a:pt x="126" y="76"/>
                </a:lnTo>
                <a:lnTo>
                  <a:pt x="122" y="74"/>
                </a:lnTo>
                <a:lnTo>
                  <a:pt x="114" y="76"/>
                </a:lnTo>
                <a:lnTo>
                  <a:pt x="114" y="76"/>
                </a:lnTo>
                <a:lnTo>
                  <a:pt x="106" y="80"/>
                </a:lnTo>
                <a:lnTo>
                  <a:pt x="100" y="84"/>
                </a:lnTo>
                <a:lnTo>
                  <a:pt x="100" y="84"/>
                </a:lnTo>
                <a:lnTo>
                  <a:pt x="98" y="78"/>
                </a:lnTo>
                <a:lnTo>
                  <a:pt x="98" y="76"/>
                </a:lnTo>
                <a:lnTo>
                  <a:pt x="96" y="72"/>
                </a:lnTo>
                <a:lnTo>
                  <a:pt x="96" y="72"/>
                </a:lnTo>
                <a:lnTo>
                  <a:pt x="90" y="70"/>
                </a:lnTo>
                <a:lnTo>
                  <a:pt x="78" y="70"/>
                </a:lnTo>
                <a:lnTo>
                  <a:pt x="78" y="70"/>
                </a:lnTo>
                <a:lnTo>
                  <a:pt x="90" y="60"/>
                </a:lnTo>
                <a:lnTo>
                  <a:pt x="102" y="52"/>
                </a:lnTo>
                <a:lnTo>
                  <a:pt x="116" y="44"/>
                </a:lnTo>
                <a:lnTo>
                  <a:pt x="130" y="38"/>
                </a:lnTo>
                <a:lnTo>
                  <a:pt x="144" y="32"/>
                </a:lnTo>
                <a:lnTo>
                  <a:pt x="160" y="28"/>
                </a:lnTo>
                <a:lnTo>
                  <a:pt x="176" y="26"/>
                </a:lnTo>
                <a:lnTo>
                  <a:pt x="192" y="26"/>
                </a:lnTo>
                <a:lnTo>
                  <a:pt x="192" y="26"/>
                </a:lnTo>
                <a:lnTo>
                  <a:pt x="192" y="26"/>
                </a:lnTo>
                <a:lnTo>
                  <a:pt x="192" y="26"/>
                </a:lnTo>
                <a:lnTo>
                  <a:pt x="192" y="26"/>
                </a:lnTo>
                <a:lnTo>
                  <a:pt x="208" y="26"/>
                </a:lnTo>
                <a:lnTo>
                  <a:pt x="226" y="28"/>
                </a:lnTo>
                <a:lnTo>
                  <a:pt x="242" y="32"/>
                </a:lnTo>
                <a:lnTo>
                  <a:pt x="256" y="38"/>
                </a:lnTo>
                <a:lnTo>
                  <a:pt x="270" y="46"/>
                </a:lnTo>
                <a:lnTo>
                  <a:pt x="284" y="54"/>
                </a:lnTo>
                <a:lnTo>
                  <a:pt x="298" y="64"/>
                </a:lnTo>
                <a:lnTo>
                  <a:pt x="310" y="74"/>
                </a:lnTo>
                <a:lnTo>
                  <a:pt x="310" y="74"/>
                </a:lnTo>
                <a:lnTo>
                  <a:pt x="318" y="84"/>
                </a:lnTo>
                <a:lnTo>
                  <a:pt x="328" y="96"/>
                </a:lnTo>
                <a:lnTo>
                  <a:pt x="328" y="96"/>
                </a:lnTo>
                <a:lnTo>
                  <a:pt x="298" y="106"/>
                </a:lnTo>
                <a:lnTo>
                  <a:pt x="286" y="110"/>
                </a:lnTo>
                <a:lnTo>
                  <a:pt x="280" y="114"/>
                </a:lnTo>
                <a:lnTo>
                  <a:pt x="280" y="114"/>
                </a:lnTo>
                <a:lnTo>
                  <a:pt x="276" y="116"/>
                </a:lnTo>
                <a:lnTo>
                  <a:pt x="270" y="118"/>
                </a:lnTo>
                <a:lnTo>
                  <a:pt x="266" y="118"/>
                </a:lnTo>
                <a:lnTo>
                  <a:pt x="260" y="118"/>
                </a:lnTo>
                <a:lnTo>
                  <a:pt x="260" y="118"/>
                </a:lnTo>
                <a:lnTo>
                  <a:pt x="254" y="114"/>
                </a:lnTo>
                <a:lnTo>
                  <a:pt x="246" y="112"/>
                </a:lnTo>
                <a:lnTo>
                  <a:pt x="246" y="112"/>
                </a:lnTo>
                <a:lnTo>
                  <a:pt x="240" y="114"/>
                </a:lnTo>
                <a:lnTo>
                  <a:pt x="236" y="118"/>
                </a:lnTo>
                <a:lnTo>
                  <a:pt x="236" y="118"/>
                </a:lnTo>
                <a:lnTo>
                  <a:pt x="232" y="122"/>
                </a:lnTo>
                <a:lnTo>
                  <a:pt x="226" y="126"/>
                </a:lnTo>
                <a:lnTo>
                  <a:pt x="226" y="126"/>
                </a:lnTo>
                <a:lnTo>
                  <a:pt x="222" y="126"/>
                </a:lnTo>
                <a:lnTo>
                  <a:pt x="218" y="126"/>
                </a:lnTo>
                <a:lnTo>
                  <a:pt x="218" y="126"/>
                </a:lnTo>
                <a:lnTo>
                  <a:pt x="216" y="126"/>
                </a:lnTo>
                <a:lnTo>
                  <a:pt x="216" y="126"/>
                </a:lnTo>
                <a:lnTo>
                  <a:pt x="212" y="126"/>
                </a:lnTo>
                <a:lnTo>
                  <a:pt x="212" y="126"/>
                </a:lnTo>
                <a:lnTo>
                  <a:pt x="208" y="128"/>
                </a:lnTo>
                <a:lnTo>
                  <a:pt x="208" y="128"/>
                </a:lnTo>
                <a:lnTo>
                  <a:pt x="206" y="134"/>
                </a:lnTo>
                <a:lnTo>
                  <a:pt x="208" y="140"/>
                </a:lnTo>
                <a:lnTo>
                  <a:pt x="210" y="144"/>
                </a:lnTo>
                <a:lnTo>
                  <a:pt x="214" y="144"/>
                </a:lnTo>
                <a:lnTo>
                  <a:pt x="214" y="144"/>
                </a:lnTo>
                <a:lnTo>
                  <a:pt x="216" y="142"/>
                </a:lnTo>
                <a:lnTo>
                  <a:pt x="220" y="140"/>
                </a:lnTo>
                <a:lnTo>
                  <a:pt x="226" y="136"/>
                </a:lnTo>
                <a:lnTo>
                  <a:pt x="226" y="136"/>
                </a:lnTo>
                <a:lnTo>
                  <a:pt x="230" y="138"/>
                </a:lnTo>
                <a:lnTo>
                  <a:pt x="234" y="142"/>
                </a:lnTo>
                <a:lnTo>
                  <a:pt x="234" y="142"/>
                </a:lnTo>
                <a:lnTo>
                  <a:pt x="232" y="150"/>
                </a:lnTo>
                <a:lnTo>
                  <a:pt x="230" y="154"/>
                </a:lnTo>
                <a:lnTo>
                  <a:pt x="228" y="156"/>
                </a:lnTo>
                <a:lnTo>
                  <a:pt x="228" y="156"/>
                </a:lnTo>
                <a:lnTo>
                  <a:pt x="210" y="160"/>
                </a:lnTo>
                <a:lnTo>
                  <a:pt x="210" y="160"/>
                </a:lnTo>
                <a:lnTo>
                  <a:pt x="202" y="158"/>
                </a:lnTo>
                <a:lnTo>
                  <a:pt x="198" y="156"/>
                </a:lnTo>
                <a:lnTo>
                  <a:pt x="194" y="158"/>
                </a:lnTo>
                <a:lnTo>
                  <a:pt x="194" y="158"/>
                </a:lnTo>
                <a:lnTo>
                  <a:pt x="190" y="162"/>
                </a:lnTo>
                <a:lnTo>
                  <a:pt x="188" y="164"/>
                </a:lnTo>
                <a:lnTo>
                  <a:pt x="188" y="168"/>
                </a:lnTo>
                <a:lnTo>
                  <a:pt x="188" y="168"/>
                </a:lnTo>
                <a:lnTo>
                  <a:pt x="190" y="172"/>
                </a:lnTo>
                <a:lnTo>
                  <a:pt x="190" y="176"/>
                </a:lnTo>
                <a:lnTo>
                  <a:pt x="188" y="180"/>
                </a:lnTo>
                <a:lnTo>
                  <a:pt x="186" y="180"/>
                </a:lnTo>
                <a:lnTo>
                  <a:pt x="186" y="180"/>
                </a:lnTo>
                <a:lnTo>
                  <a:pt x="178" y="184"/>
                </a:lnTo>
                <a:lnTo>
                  <a:pt x="178" y="184"/>
                </a:lnTo>
                <a:lnTo>
                  <a:pt x="178" y="186"/>
                </a:lnTo>
                <a:lnTo>
                  <a:pt x="184" y="186"/>
                </a:lnTo>
                <a:lnTo>
                  <a:pt x="184" y="186"/>
                </a:lnTo>
                <a:lnTo>
                  <a:pt x="196" y="186"/>
                </a:lnTo>
                <a:lnTo>
                  <a:pt x="202" y="184"/>
                </a:lnTo>
                <a:lnTo>
                  <a:pt x="210" y="180"/>
                </a:lnTo>
                <a:lnTo>
                  <a:pt x="210" y="180"/>
                </a:lnTo>
                <a:lnTo>
                  <a:pt x="216" y="178"/>
                </a:lnTo>
                <a:lnTo>
                  <a:pt x="220" y="178"/>
                </a:lnTo>
                <a:lnTo>
                  <a:pt x="222" y="178"/>
                </a:lnTo>
                <a:lnTo>
                  <a:pt x="222" y="178"/>
                </a:lnTo>
                <a:lnTo>
                  <a:pt x="226" y="178"/>
                </a:lnTo>
                <a:lnTo>
                  <a:pt x="230" y="178"/>
                </a:lnTo>
                <a:lnTo>
                  <a:pt x="236" y="178"/>
                </a:lnTo>
                <a:lnTo>
                  <a:pt x="236" y="178"/>
                </a:lnTo>
                <a:lnTo>
                  <a:pt x="240" y="176"/>
                </a:lnTo>
                <a:lnTo>
                  <a:pt x="244" y="174"/>
                </a:lnTo>
                <a:lnTo>
                  <a:pt x="248" y="172"/>
                </a:lnTo>
                <a:lnTo>
                  <a:pt x="252" y="172"/>
                </a:lnTo>
                <a:lnTo>
                  <a:pt x="252" y="172"/>
                </a:lnTo>
                <a:lnTo>
                  <a:pt x="254" y="176"/>
                </a:lnTo>
                <a:lnTo>
                  <a:pt x="254" y="180"/>
                </a:lnTo>
                <a:lnTo>
                  <a:pt x="254" y="186"/>
                </a:lnTo>
                <a:lnTo>
                  <a:pt x="254" y="186"/>
                </a:lnTo>
                <a:lnTo>
                  <a:pt x="250" y="190"/>
                </a:lnTo>
                <a:lnTo>
                  <a:pt x="248" y="192"/>
                </a:lnTo>
                <a:lnTo>
                  <a:pt x="248" y="194"/>
                </a:lnTo>
                <a:lnTo>
                  <a:pt x="248" y="194"/>
                </a:lnTo>
                <a:lnTo>
                  <a:pt x="250" y="200"/>
                </a:lnTo>
                <a:lnTo>
                  <a:pt x="256" y="206"/>
                </a:lnTo>
                <a:lnTo>
                  <a:pt x="256" y="206"/>
                </a:lnTo>
                <a:lnTo>
                  <a:pt x="262" y="210"/>
                </a:lnTo>
                <a:lnTo>
                  <a:pt x="264" y="212"/>
                </a:lnTo>
                <a:lnTo>
                  <a:pt x="268" y="210"/>
                </a:lnTo>
                <a:lnTo>
                  <a:pt x="268" y="210"/>
                </a:lnTo>
                <a:lnTo>
                  <a:pt x="270" y="204"/>
                </a:lnTo>
                <a:lnTo>
                  <a:pt x="272" y="200"/>
                </a:lnTo>
                <a:lnTo>
                  <a:pt x="272" y="200"/>
                </a:lnTo>
                <a:lnTo>
                  <a:pt x="274" y="200"/>
                </a:lnTo>
                <a:lnTo>
                  <a:pt x="280" y="200"/>
                </a:lnTo>
                <a:lnTo>
                  <a:pt x="286" y="202"/>
                </a:lnTo>
                <a:lnTo>
                  <a:pt x="288" y="204"/>
                </a:lnTo>
                <a:lnTo>
                  <a:pt x="288" y="204"/>
                </a:lnTo>
                <a:lnTo>
                  <a:pt x="292" y="210"/>
                </a:lnTo>
                <a:lnTo>
                  <a:pt x="298" y="214"/>
                </a:lnTo>
                <a:lnTo>
                  <a:pt x="298" y="214"/>
                </a:lnTo>
                <a:lnTo>
                  <a:pt x="304" y="216"/>
                </a:lnTo>
                <a:lnTo>
                  <a:pt x="304" y="216"/>
                </a:lnTo>
                <a:lnTo>
                  <a:pt x="308" y="224"/>
                </a:lnTo>
                <a:lnTo>
                  <a:pt x="308" y="224"/>
                </a:lnTo>
                <a:lnTo>
                  <a:pt x="310" y="228"/>
                </a:lnTo>
                <a:lnTo>
                  <a:pt x="314" y="228"/>
                </a:lnTo>
                <a:lnTo>
                  <a:pt x="320" y="228"/>
                </a:lnTo>
                <a:lnTo>
                  <a:pt x="320" y="228"/>
                </a:lnTo>
                <a:lnTo>
                  <a:pt x="322" y="226"/>
                </a:lnTo>
                <a:lnTo>
                  <a:pt x="324" y="224"/>
                </a:lnTo>
                <a:lnTo>
                  <a:pt x="328" y="222"/>
                </a:lnTo>
                <a:lnTo>
                  <a:pt x="330" y="220"/>
                </a:lnTo>
                <a:lnTo>
                  <a:pt x="330" y="220"/>
                </a:lnTo>
                <a:lnTo>
                  <a:pt x="336" y="220"/>
                </a:lnTo>
                <a:lnTo>
                  <a:pt x="340" y="222"/>
                </a:lnTo>
                <a:lnTo>
                  <a:pt x="342" y="224"/>
                </a:lnTo>
                <a:lnTo>
                  <a:pt x="342" y="224"/>
                </a:lnTo>
                <a:lnTo>
                  <a:pt x="352" y="232"/>
                </a:lnTo>
                <a:lnTo>
                  <a:pt x="352" y="232"/>
                </a:lnTo>
                <a:lnTo>
                  <a:pt x="346" y="254"/>
                </a:lnTo>
                <a:lnTo>
                  <a:pt x="336" y="274"/>
                </a:lnTo>
                <a:lnTo>
                  <a:pt x="324" y="292"/>
                </a:lnTo>
                <a:lnTo>
                  <a:pt x="310" y="308"/>
                </a:lnTo>
                <a:lnTo>
                  <a:pt x="310" y="308"/>
                </a:lnTo>
                <a:close/>
                <a:moveTo>
                  <a:pt x="256" y="242"/>
                </a:moveTo>
                <a:lnTo>
                  <a:pt x="256" y="242"/>
                </a:lnTo>
                <a:lnTo>
                  <a:pt x="254" y="240"/>
                </a:lnTo>
                <a:lnTo>
                  <a:pt x="252" y="236"/>
                </a:lnTo>
                <a:lnTo>
                  <a:pt x="248" y="228"/>
                </a:lnTo>
                <a:lnTo>
                  <a:pt x="248" y="228"/>
                </a:lnTo>
                <a:lnTo>
                  <a:pt x="246" y="220"/>
                </a:lnTo>
                <a:lnTo>
                  <a:pt x="242" y="216"/>
                </a:lnTo>
                <a:lnTo>
                  <a:pt x="238" y="212"/>
                </a:lnTo>
                <a:lnTo>
                  <a:pt x="238" y="212"/>
                </a:lnTo>
                <a:lnTo>
                  <a:pt x="230" y="212"/>
                </a:lnTo>
                <a:lnTo>
                  <a:pt x="224" y="210"/>
                </a:lnTo>
                <a:lnTo>
                  <a:pt x="224" y="210"/>
                </a:lnTo>
                <a:lnTo>
                  <a:pt x="214" y="206"/>
                </a:lnTo>
                <a:lnTo>
                  <a:pt x="206" y="200"/>
                </a:lnTo>
                <a:lnTo>
                  <a:pt x="206" y="200"/>
                </a:lnTo>
                <a:lnTo>
                  <a:pt x="198" y="200"/>
                </a:lnTo>
                <a:lnTo>
                  <a:pt x="188" y="198"/>
                </a:lnTo>
                <a:lnTo>
                  <a:pt x="188" y="198"/>
                </a:lnTo>
                <a:lnTo>
                  <a:pt x="184" y="198"/>
                </a:lnTo>
                <a:lnTo>
                  <a:pt x="180" y="198"/>
                </a:lnTo>
                <a:lnTo>
                  <a:pt x="176" y="202"/>
                </a:lnTo>
                <a:lnTo>
                  <a:pt x="176" y="202"/>
                </a:lnTo>
                <a:lnTo>
                  <a:pt x="168" y="216"/>
                </a:lnTo>
                <a:lnTo>
                  <a:pt x="168" y="216"/>
                </a:lnTo>
                <a:lnTo>
                  <a:pt x="166" y="226"/>
                </a:lnTo>
                <a:lnTo>
                  <a:pt x="166" y="236"/>
                </a:lnTo>
                <a:lnTo>
                  <a:pt x="166" y="236"/>
                </a:lnTo>
                <a:lnTo>
                  <a:pt x="172" y="244"/>
                </a:lnTo>
                <a:lnTo>
                  <a:pt x="178" y="250"/>
                </a:lnTo>
                <a:lnTo>
                  <a:pt x="178" y="250"/>
                </a:lnTo>
                <a:lnTo>
                  <a:pt x="180" y="254"/>
                </a:lnTo>
                <a:lnTo>
                  <a:pt x="182" y="256"/>
                </a:lnTo>
                <a:lnTo>
                  <a:pt x="186" y="258"/>
                </a:lnTo>
                <a:lnTo>
                  <a:pt x="186" y="258"/>
                </a:lnTo>
                <a:lnTo>
                  <a:pt x="192" y="254"/>
                </a:lnTo>
                <a:lnTo>
                  <a:pt x="202" y="252"/>
                </a:lnTo>
                <a:lnTo>
                  <a:pt x="202" y="252"/>
                </a:lnTo>
                <a:lnTo>
                  <a:pt x="204" y="252"/>
                </a:lnTo>
                <a:lnTo>
                  <a:pt x="208" y="254"/>
                </a:lnTo>
                <a:lnTo>
                  <a:pt x="212" y="258"/>
                </a:lnTo>
                <a:lnTo>
                  <a:pt x="212" y="258"/>
                </a:lnTo>
                <a:lnTo>
                  <a:pt x="214" y="266"/>
                </a:lnTo>
                <a:lnTo>
                  <a:pt x="214" y="276"/>
                </a:lnTo>
                <a:lnTo>
                  <a:pt x="214" y="276"/>
                </a:lnTo>
                <a:lnTo>
                  <a:pt x="214" y="290"/>
                </a:lnTo>
                <a:lnTo>
                  <a:pt x="216" y="304"/>
                </a:lnTo>
                <a:lnTo>
                  <a:pt x="216" y="304"/>
                </a:lnTo>
                <a:lnTo>
                  <a:pt x="222" y="312"/>
                </a:lnTo>
                <a:lnTo>
                  <a:pt x="228" y="316"/>
                </a:lnTo>
                <a:lnTo>
                  <a:pt x="232" y="318"/>
                </a:lnTo>
                <a:lnTo>
                  <a:pt x="232" y="318"/>
                </a:lnTo>
                <a:lnTo>
                  <a:pt x="236" y="316"/>
                </a:lnTo>
                <a:lnTo>
                  <a:pt x="238" y="314"/>
                </a:lnTo>
                <a:lnTo>
                  <a:pt x="244" y="306"/>
                </a:lnTo>
                <a:lnTo>
                  <a:pt x="244" y="306"/>
                </a:lnTo>
                <a:lnTo>
                  <a:pt x="250" y="298"/>
                </a:lnTo>
                <a:lnTo>
                  <a:pt x="252" y="288"/>
                </a:lnTo>
                <a:lnTo>
                  <a:pt x="252" y="270"/>
                </a:lnTo>
                <a:lnTo>
                  <a:pt x="252" y="270"/>
                </a:lnTo>
                <a:lnTo>
                  <a:pt x="256" y="264"/>
                </a:lnTo>
                <a:lnTo>
                  <a:pt x="260" y="258"/>
                </a:lnTo>
                <a:lnTo>
                  <a:pt x="260" y="258"/>
                </a:lnTo>
                <a:lnTo>
                  <a:pt x="266" y="252"/>
                </a:lnTo>
                <a:lnTo>
                  <a:pt x="266" y="248"/>
                </a:lnTo>
                <a:lnTo>
                  <a:pt x="266" y="244"/>
                </a:lnTo>
                <a:lnTo>
                  <a:pt x="266" y="244"/>
                </a:lnTo>
                <a:lnTo>
                  <a:pt x="266" y="242"/>
                </a:lnTo>
                <a:lnTo>
                  <a:pt x="262" y="242"/>
                </a:lnTo>
                <a:lnTo>
                  <a:pt x="256" y="242"/>
                </a:lnTo>
                <a:lnTo>
                  <a:pt x="256" y="242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46" name="그룹 15"/>
          <p:cNvGrpSpPr/>
          <p:nvPr/>
        </p:nvGrpSpPr>
        <p:grpSpPr>
          <a:xfrm>
            <a:off x="2428860" y="3214686"/>
            <a:ext cx="1143008" cy="688349"/>
            <a:chOff x="2801926" y="3340101"/>
            <a:chExt cx="2282825" cy="1374775"/>
          </a:xfrm>
          <a:solidFill>
            <a:schemeClr val="bg1">
              <a:alpha val="60000"/>
            </a:schemeClr>
          </a:solidFill>
        </p:grpSpPr>
        <p:sp>
          <p:nvSpPr>
            <p:cNvPr id="47" name="Freeform 83"/>
            <p:cNvSpPr>
              <a:spLocks/>
            </p:cNvSpPr>
            <p:nvPr/>
          </p:nvSpPr>
          <p:spPr bwMode="auto">
            <a:xfrm>
              <a:off x="3186101" y="3597276"/>
              <a:ext cx="704850" cy="203200"/>
            </a:xfrm>
            <a:custGeom>
              <a:avLst/>
              <a:gdLst/>
              <a:ahLst/>
              <a:cxnLst>
                <a:cxn ang="0">
                  <a:pos x="222" y="76"/>
                </a:cxn>
                <a:cxn ang="0">
                  <a:pos x="192" y="76"/>
                </a:cxn>
                <a:cxn ang="0">
                  <a:pos x="192" y="76"/>
                </a:cxn>
                <a:cxn ang="0">
                  <a:pos x="146" y="78"/>
                </a:cxn>
                <a:cxn ang="0">
                  <a:pos x="102" y="84"/>
                </a:cxn>
                <a:cxn ang="0">
                  <a:pos x="60" y="94"/>
                </a:cxn>
                <a:cxn ang="0">
                  <a:pos x="22" y="108"/>
                </a:cxn>
                <a:cxn ang="0">
                  <a:pos x="22" y="108"/>
                </a:cxn>
                <a:cxn ang="0">
                  <a:pos x="12" y="84"/>
                </a:cxn>
                <a:cxn ang="0">
                  <a:pos x="6" y="56"/>
                </a:cxn>
                <a:cxn ang="0">
                  <a:pos x="2" y="30"/>
                </a:cxn>
                <a:cxn ang="0">
                  <a:pos x="0" y="0"/>
                </a:cxn>
                <a:cxn ang="0">
                  <a:pos x="290" y="0"/>
                </a:cxn>
                <a:cxn ang="0">
                  <a:pos x="290" y="0"/>
                </a:cxn>
                <a:cxn ang="0">
                  <a:pos x="320" y="2"/>
                </a:cxn>
                <a:cxn ang="0">
                  <a:pos x="348" y="10"/>
                </a:cxn>
                <a:cxn ang="0">
                  <a:pos x="362" y="14"/>
                </a:cxn>
                <a:cxn ang="0">
                  <a:pos x="374" y="20"/>
                </a:cxn>
                <a:cxn ang="0">
                  <a:pos x="386" y="28"/>
                </a:cxn>
                <a:cxn ang="0">
                  <a:pos x="398" y="36"/>
                </a:cxn>
                <a:cxn ang="0">
                  <a:pos x="408" y="44"/>
                </a:cxn>
                <a:cxn ang="0">
                  <a:pos x="416" y="54"/>
                </a:cxn>
                <a:cxn ang="0">
                  <a:pos x="424" y="64"/>
                </a:cxn>
                <a:cxn ang="0">
                  <a:pos x="432" y="76"/>
                </a:cxn>
                <a:cxn ang="0">
                  <a:pos x="436" y="88"/>
                </a:cxn>
                <a:cxn ang="0">
                  <a:pos x="440" y="100"/>
                </a:cxn>
                <a:cxn ang="0">
                  <a:pos x="444" y="114"/>
                </a:cxn>
                <a:cxn ang="0">
                  <a:pos x="444" y="128"/>
                </a:cxn>
                <a:cxn ang="0">
                  <a:pos x="444" y="128"/>
                </a:cxn>
                <a:cxn ang="0">
                  <a:pos x="410" y="112"/>
                </a:cxn>
                <a:cxn ang="0">
                  <a:pos x="386" y="104"/>
                </a:cxn>
                <a:cxn ang="0">
                  <a:pos x="358" y="94"/>
                </a:cxn>
                <a:cxn ang="0">
                  <a:pos x="328" y="88"/>
                </a:cxn>
                <a:cxn ang="0">
                  <a:pos x="296" y="82"/>
                </a:cxn>
                <a:cxn ang="0">
                  <a:pos x="260" y="78"/>
                </a:cxn>
                <a:cxn ang="0">
                  <a:pos x="222" y="76"/>
                </a:cxn>
              </a:cxnLst>
              <a:rect l="0" t="0" r="r" b="b"/>
              <a:pathLst>
                <a:path w="444" h="128">
                  <a:moveTo>
                    <a:pt x="222" y="76"/>
                  </a:moveTo>
                  <a:lnTo>
                    <a:pt x="192" y="76"/>
                  </a:lnTo>
                  <a:lnTo>
                    <a:pt x="192" y="76"/>
                  </a:lnTo>
                  <a:lnTo>
                    <a:pt x="146" y="78"/>
                  </a:lnTo>
                  <a:lnTo>
                    <a:pt x="102" y="84"/>
                  </a:lnTo>
                  <a:lnTo>
                    <a:pt x="60" y="94"/>
                  </a:lnTo>
                  <a:lnTo>
                    <a:pt x="22" y="108"/>
                  </a:lnTo>
                  <a:lnTo>
                    <a:pt x="22" y="108"/>
                  </a:lnTo>
                  <a:lnTo>
                    <a:pt x="12" y="84"/>
                  </a:lnTo>
                  <a:lnTo>
                    <a:pt x="6" y="56"/>
                  </a:lnTo>
                  <a:lnTo>
                    <a:pt x="2" y="30"/>
                  </a:lnTo>
                  <a:lnTo>
                    <a:pt x="0" y="0"/>
                  </a:lnTo>
                  <a:lnTo>
                    <a:pt x="290" y="0"/>
                  </a:lnTo>
                  <a:lnTo>
                    <a:pt x="290" y="0"/>
                  </a:lnTo>
                  <a:lnTo>
                    <a:pt x="320" y="2"/>
                  </a:lnTo>
                  <a:lnTo>
                    <a:pt x="348" y="10"/>
                  </a:lnTo>
                  <a:lnTo>
                    <a:pt x="362" y="14"/>
                  </a:lnTo>
                  <a:lnTo>
                    <a:pt x="374" y="20"/>
                  </a:lnTo>
                  <a:lnTo>
                    <a:pt x="386" y="28"/>
                  </a:lnTo>
                  <a:lnTo>
                    <a:pt x="398" y="36"/>
                  </a:lnTo>
                  <a:lnTo>
                    <a:pt x="408" y="44"/>
                  </a:lnTo>
                  <a:lnTo>
                    <a:pt x="416" y="54"/>
                  </a:lnTo>
                  <a:lnTo>
                    <a:pt x="424" y="64"/>
                  </a:lnTo>
                  <a:lnTo>
                    <a:pt x="432" y="76"/>
                  </a:lnTo>
                  <a:lnTo>
                    <a:pt x="436" y="88"/>
                  </a:lnTo>
                  <a:lnTo>
                    <a:pt x="440" y="100"/>
                  </a:lnTo>
                  <a:lnTo>
                    <a:pt x="444" y="114"/>
                  </a:lnTo>
                  <a:lnTo>
                    <a:pt x="444" y="128"/>
                  </a:lnTo>
                  <a:lnTo>
                    <a:pt x="444" y="128"/>
                  </a:lnTo>
                  <a:lnTo>
                    <a:pt x="410" y="112"/>
                  </a:lnTo>
                  <a:lnTo>
                    <a:pt x="386" y="104"/>
                  </a:lnTo>
                  <a:lnTo>
                    <a:pt x="358" y="94"/>
                  </a:lnTo>
                  <a:lnTo>
                    <a:pt x="328" y="88"/>
                  </a:lnTo>
                  <a:lnTo>
                    <a:pt x="296" y="82"/>
                  </a:lnTo>
                  <a:lnTo>
                    <a:pt x="260" y="78"/>
                  </a:lnTo>
                  <a:lnTo>
                    <a:pt x="222" y="76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Freeform 84"/>
            <p:cNvSpPr>
              <a:spLocks/>
            </p:cNvSpPr>
            <p:nvPr/>
          </p:nvSpPr>
          <p:spPr bwMode="auto">
            <a:xfrm>
              <a:off x="2801926" y="4000504"/>
              <a:ext cx="136525" cy="117475"/>
            </a:xfrm>
            <a:custGeom>
              <a:avLst/>
              <a:gdLst/>
              <a:ahLst/>
              <a:cxnLst>
                <a:cxn ang="0">
                  <a:pos x="86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2" y="16"/>
                </a:cxn>
                <a:cxn ang="0">
                  <a:pos x="14" y="34"/>
                </a:cxn>
                <a:cxn ang="0">
                  <a:pos x="6" y="52"/>
                </a:cxn>
                <a:cxn ang="0">
                  <a:pos x="0" y="74"/>
                </a:cxn>
                <a:cxn ang="0">
                  <a:pos x="52" y="74"/>
                </a:cxn>
                <a:cxn ang="0">
                  <a:pos x="52" y="74"/>
                </a:cxn>
                <a:cxn ang="0">
                  <a:pos x="66" y="36"/>
                </a:cxn>
                <a:cxn ang="0">
                  <a:pos x="86" y="0"/>
                </a:cxn>
              </a:cxnLst>
              <a:rect l="0" t="0" r="r" b="b"/>
              <a:pathLst>
                <a:path w="86" h="74">
                  <a:moveTo>
                    <a:pt x="86" y="0"/>
                  </a:moveTo>
                  <a:lnTo>
                    <a:pt x="32" y="0"/>
                  </a:lnTo>
                  <a:lnTo>
                    <a:pt x="32" y="0"/>
                  </a:lnTo>
                  <a:lnTo>
                    <a:pt x="22" y="16"/>
                  </a:lnTo>
                  <a:lnTo>
                    <a:pt x="14" y="34"/>
                  </a:lnTo>
                  <a:lnTo>
                    <a:pt x="6" y="52"/>
                  </a:lnTo>
                  <a:lnTo>
                    <a:pt x="0" y="74"/>
                  </a:lnTo>
                  <a:lnTo>
                    <a:pt x="52" y="74"/>
                  </a:lnTo>
                  <a:lnTo>
                    <a:pt x="52" y="74"/>
                  </a:lnTo>
                  <a:lnTo>
                    <a:pt x="66" y="36"/>
                  </a:lnTo>
                  <a:lnTo>
                    <a:pt x="8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Freeform 85"/>
            <p:cNvSpPr>
              <a:spLocks/>
            </p:cNvSpPr>
            <p:nvPr/>
          </p:nvSpPr>
          <p:spPr bwMode="auto">
            <a:xfrm>
              <a:off x="4554526" y="4022726"/>
              <a:ext cx="530225" cy="279400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334" y="176"/>
                </a:cxn>
                <a:cxn ang="0">
                  <a:pos x="334" y="176"/>
                </a:cxn>
                <a:cxn ang="0">
                  <a:pos x="330" y="156"/>
                </a:cxn>
                <a:cxn ang="0">
                  <a:pos x="324" y="140"/>
                </a:cxn>
                <a:cxn ang="0">
                  <a:pos x="316" y="122"/>
                </a:cxn>
                <a:cxn ang="0">
                  <a:pos x="306" y="106"/>
                </a:cxn>
                <a:cxn ang="0">
                  <a:pos x="296" y="90"/>
                </a:cxn>
                <a:cxn ang="0">
                  <a:pos x="286" y="76"/>
                </a:cxn>
                <a:cxn ang="0">
                  <a:pos x="272" y="62"/>
                </a:cxn>
                <a:cxn ang="0">
                  <a:pos x="258" y="50"/>
                </a:cxn>
                <a:cxn ang="0">
                  <a:pos x="244" y="40"/>
                </a:cxn>
                <a:cxn ang="0">
                  <a:pos x="228" y="30"/>
                </a:cxn>
                <a:cxn ang="0">
                  <a:pos x="212" y="22"/>
                </a:cxn>
                <a:cxn ang="0">
                  <a:pos x="194" y="14"/>
                </a:cxn>
                <a:cxn ang="0">
                  <a:pos x="176" y="8"/>
                </a:cxn>
                <a:cxn ang="0">
                  <a:pos x="158" y="4"/>
                </a:cxn>
                <a:cxn ang="0">
                  <a:pos x="138" y="2"/>
                </a:cxn>
                <a:cxn ang="0">
                  <a:pos x="120" y="0"/>
                </a:cxn>
                <a:cxn ang="0">
                  <a:pos x="118" y="0"/>
                </a:cxn>
                <a:cxn ang="0">
                  <a:pos x="118" y="0"/>
                </a:cxn>
                <a:cxn ang="0">
                  <a:pos x="112" y="12"/>
                </a:cxn>
                <a:cxn ang="0">
                  <a:pos x="112" y="12"/>
                </a:cxn>
                <a:cxn ang="0">
                  <a:pos x="10" y="164"/>
                </a:cxn>
                <a:cxn ang="0">
                  <a:pos x="10" y="164"/>
                </a:cxn>
                <a:cxn ang="0">
                  <a:pos x="0" y="176"/>
                </a:cxn>
              </a:cxnLst>
              <a:rect l="0" t="0" r="r" b="b"/>
              <a:pathLst>
                <a:path w="334" h="176">
                  <a:moveTo>
                    <a:pt x="0" y="176"/>
                  </a:moveTo>
                  <a:lnTo>
                    <a:pt x="334" y="176"/>
                  </a:lnTo>
                  <a:lnTo>
                    <a:pt x="334" y="176"/>
                  </a:lnTo>
                  <a:lnTo>
                    <a:pt x="330" y="156"/>
                  </a:lnTo>
                  <a:lnTo>
                    <a:pt x="324" y="140"/>
                  </a:lnTo>
                  <a:lnTo>
                    <a:pt x="316" y="122"/>
                  </a:lnTo>
                  <a:lnTo>
                    <a:pt x="306" y="106"/>
                  </a:lnTo>
                  <a:lnTo>
                    <a:pt x="296" y="90"/>
                  </a:lnTo>
                  <a:lnTo>
                    <a:pt x="286" y="76"/>
                  </a:lnTo>
                  <a:lnTo>
                    <a:pt x="272" y="62"/>
                  </a:lnTo>
                  <a:lnTo>
                    <a:pt x="258" y="50"/>
                  </a:lnTo>
                  <a:lnTo>
                    <a:pt x="244" y="40"/>
                  </a:lnTo>
                  <a:lnTo>
                    <a:pt x="228" y="30"/>
                  </a:lnTo>
                  <a:lnTo>
                    <a:pt x="212" y="22"/>
                  </a:lnTo>
                  <a:lnTo>
                    <a:pt x="194" y="14"/>
                  </a:lnTo>
                  <a:lnTo>
                    <a:pt x="176" y="8"/>
                  </a:lnTo>
                  <a:lnTo>
                    <a:pt x="158" y="4"/>
                  </a:lnTo>
                  <a:lnTo>
                    <a:pt x="138" y="2"/>
                  </a:lnTo>
                  <a:lnTo>
                    <a:pt x="120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12" y="12"/>
                  </a:lnTo>
                  <a:lnTo>
                    <a:pt x="112" y="12"/>
                  </a:lnTo>
                  <a:lnTo>
                    <a:pt x="10" y="164"/>
                  </a:lnTo>
                  <a:lnTo>
                    <a:pt x="10" y="164"/>
                  </a:lnTo>
                  <a:lnTo>
                    <a:pt x="0" y="176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" name="Freeform 86"/>
            <p:cNvSpPr>
              <a:spLocks/>
            </p:cNvSpPr>
            <p:nvPr/>
          </p:nvSpPr>
          <p:spPr bwMode="auto">
            <a:xfrm>
              <a:off x="4608501" y="3559179"/>
              <a:ext cx="158750" cy="123825"/>
            </a:xfrm>
            <a:custGeom>
              <a:avLst/>
              <a:gdLst/>
              <a:ahLst/>
              <a:cxnLst>
                <a:cxn ang="0">
                  <a:pos x="86" y="78"/>
                </a:cxn>
                <a:cxn ang="0">
                  <a:pos x="86" y="78"/>
                </a:cxn>
                <a:cxn ang="0">
                  <a:pos x="92" y="70"/>
                </a:cxn>
                <a:cxn ang="0">
                  <a:pos x="96" y="62"/>
                </a:cxn>
                <a:cxn ang="0">
                  <a:pos x="98" y="52"/>
                </a:cxn>
                <a:cxn ang="0">
                  <a:pos x="100" y="40"/>
                </a:cxn>
                <a:cxn ang="0">
                  <a:pos x="98" y="30"/>
                </a:cxn>
                <a:cxn ang="0">
                  <a:pos x="96" y="18"/>
                </a:cxn>
                <a:cxn ang="0">
                  <a:pos x="92" y="8"/>
                </a:cxn>
                <a:cxn ang="0">
                  <a:pos x="86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4"/>
                </a:cxn>
                <a:cxn ang="0">
                  <a:pos x="10" y="14"/>
                </a:cxn>
                <a:cxn ang="0">
                  <a:pos x="58" y="78"/>
                </a:cxn>
                <a:cxn ang="0">
                  <a:pos x="86" y="78"/>
                </a:cxn>
              </a:cxnLst>
              <a:rect l="0" t="0" r="r" b="b"/>
              <a:pathLst>
                <a:path w="100" h="78">
                  <a:moveTo>
                    <a:pt x="86" y="78"/>
                  </a:moveTo>
                  <a:lnTo>
                    <a:pt x="86" y="78"/>
                  </a:lnTo>
                  <a:lnTo>
                    <a:pt x="92" y="70"/>
                  </a:lnTo>
                  <a:lnTo>
                    <a:pt x="96" y="62"/>
                  </a:lnTo>
                  <a:lnTo>
                    <a:pt x="98" y="52"/>
                  </a:lnTo>
                  <a:lnTo>
                    <a:pt x="100" y="40"/>
                  </a:lnTo>
                  <a:lnTo>
                    <a:pt x="98" y="30"/>
                  </a:lnTo>
                  <a:lnTo>
                    <a:pt x="96" y="18"/>
                  </a:lnTo>
                  <a:lnTo>
                    <a:pt x="92" y="8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58" y="78"/>
                  </a:lnTo>
                  <a:lnTo>
                    <a:pt x="86" y="78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" name="Freeform 93"/>
            <p:cNvSpPr>
              <a:spLocks/>
            </p:cNvSpPr>
            <p:nvPr/>
          </p:nvSpPr>
          <p:spPr bwMode="auto">
            <a:xfrm>
              <a:off x="4478326" y="4375151"/>
              <a:ext cx="561975" cy="339725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76" y="38"/>
                </a:cxn>
                <a:cxn ang="0">
                  <a:pos x="78" y="58"/>
                </a:cxn>
                <a:cxn ang="0">
                  <a:pos x="94" y="94"/>
                </a:cxn>
                <a:cxn ang="0">
                  <a:pos x="122" y="122"/>
                </a:cxn>
                <a:cxn ang="0">
                  <a:pos x="158" y="136"/>
                </a:cxn>
                <a:cxn ang="0">
                  <a:pos x="178" y="138"/>
                </a:cxn>
                <a:cxn ang="0">
                  <a:pos x="218" y="130"/>
                </a:cxn>
                <a:cxn ang="0">
                  <a:pos x="250" y="108"/>
                </a:cxn>
                <a:cxn ang="0">
                  <a:pos x="272" y="76"/>
                </a:cxn>
                <a:cxn ang="0">
                  <a:pos x="280" y="38"/>
                </a:cxn>
                <a:cxn ang="0">
                  <a:pos x="278" y="18"/>
                </a:cxn>
                <a:cxn ang="0">
                  <a:pos x="350" y="0"/>
                </a:cxn>
                <a:cxn ang="0">
                  <a:pos x="354" y="18"/>
                </a:cxn>
                <a:cxn ang="0">
                  <a:pos x="354" y="38"/>
                </a:cxn>
                <a:cxn ang="0">
                  <a:pos x="352" y="72"/>
                </a:cxn>
                <a:cxn ang="0">
                  <a:pos x="340" y="106"/>
                </a:cxn>
                <a:cxn ang="0">
                  <a:pos x="324" y="136"/>
                </a:cxn>
                <a:cxn ang="0">
                  <a:pos x="302" y="162"/>
                </a:cxn>
                <a:cxn ang="0">
                  <a:pos x="276" y="184"/>
                </a:cxn>
                <a:cxn ang="0">
                  <a:pos x="246" y="200"/>
                </a:cxn>
                <a:cxn ang="0">
                  <a:pos x="214" y="210"/>
                </a:cxn>
                <a:cxn ang="0">
                  <a:pos x="178" y="214"/>
                </a:cxn>
                <a:cxn ang="0">
                  <a:pos x="160" y="214"/>
                </a:cxn>
                <a:cxn ang="0">
                  <a:pos x="126" y="206"/>
                </a:cxn>
                <a:cxn ang="0">
                  <a:pos x="94" y="192"/>
                </a:cxn>
                <a:cxn ang="0">
                  <a:pos x="66" y="174"/>
                </a:cxn>
                <a:cxn ang="0">
                  <a:pos x="42" y="150"/>
                </a:cxn>
                <a:cxn ang="0">
                  <a:pos x="22" y="122"/>
                </a:cxn>
                <a:cxn ang="0">
                  <a:pos x="8" y="90"/>
                </a:cxn>
                <a:cxn ang="0">
                  <a:pos x="2" y="56"/>
                </a:cxn>
                <a:cxn ang="0">
                  <a:pos x="0" y="38"/>
                </a:cxn>
                <a:cxn ang="0">
                  <a:pos x="4" y="0"/>
                </a:cxn>
              </a:cxnLst>
              <a:rect l="0" t="0" r="r" b="b"/>
              <a:pathLst>
                <a:path w="354" h="214">
                  <a:moveTo>
                    <a:pt x="84" y="0"/>
                  </a:moveTo>
                  <a:lnTo>
                    <a:pt x="84" y="0"/>
                  </a:lnTo>
                  <a:lnTo>
                    <a:pt x="78" y="18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78" y="58"/>
                  </a:lnTo>
                  <a:lnTo>
                    <a:pt x="84" y="76"/>
                  </a:lnTo>
                  <a:lnTo>
                    <a:pt x="94" y="94"/>
                  </a:lnTo>
                  <a:lnTo>
                    <a:pt x="106" y="108"/>
                  </a:lnTo>
                  <a:lnTo>
                    <a:pt x="122" y="122"/>
                  </a:lnTo>
                  <a:lnTo>
                    <a:pt x="138" y="130"/>
                  </a:lnTo>
                  <a:lnTo>
                    <a:pt x="158" y="136"/>
                  </a:lnTo>
                  <a:lnTo>
                    <a:pt x="178" y="138"/>
                  </a:lnTo>
                  <a:lnTo>
                    <a:pt x="178" y="138"/>
                  </a:lnTo>
                  <a:lnTo>
                    <a:pt x="198" y="136"/>
                  </a:lnTo>
                  <a:lnTo>
                    <a:pt x="218" y="130"/>
                  </a:lnTo>
                  <a:lnTo>
                    <a:pt x="234" y="122"/>
                  </a:lnTo>
                  <a:lnTo>
                    <a:pt x="250" y="108"/>
                  </a:lnTo>
                  <a:lnTo>
                    <a:pt x="262" y="94"/>
                  </a:lnTo>
                  <a:lnTo>
                    <a:pt x="272" y="76"/>
                  </a:lnTo>
                  <a:lnTo>
                    <a:pt x="278" y="58"/>
                  </a:lnTo>
                  <a:lnTo>
                    <a:pt x="280" y="38"/>
                  </a:lnTo>
                  <a:lnTo>
                    <a:pt x="280" y="38"/>
                  </a:lnTo>
                  <a:lnTo>
                    <a:pt x="278" y="18"/>
                  </a:lnTo>
                  <a:lnTo>
                    <a:pt x="272" y="0"/>
                  </a:lnTo>
                  <a:lnTo>
                    <a:pt x="350" y="0"/>
                  </a:lnTo>
                  <a:lnTo>
                    <a:pt x="350" y="0"/>
                  </a:lnTo>
                  <a:lnTo>
                    <a:pt x="354" y="18"/>
                  </a:lnTo>
                  <a:lnTo>
                    <a:pt x="354" y="38"/>
                  </a:lnTo>
                  <a:lnTo>
                    <a:pt x="354" y="38"/>
                  </a:lnTo>
                  <a:lnTo>
                    <a:pt x="354" y="56"/>
                  </a:lnTo>
                  <a:lnTo>
                    <a:pt x="352" y="72"/>
                  </a:lnTo>
                  <a:lnTo>
                    <a:pt x="346" y="90"/>
                  </a:lnTo>
                  <a:lnTo>
                    <a:pt x="340" y="106"/>
                  </a:lnTo>
                  <a:lnTo>
                    <a:pt x="334" y="122"/>
                  </a:lnTo>
                  <a:lnTo>
                    <a:pt x="324" y="136"/>
                  </a:lnTo>
                  <a:lnTo>
                    <a:pt x="314" y="150"/>
                  </a:lnTo>
                  <a:lnTo>
                    <a:pt x="302" y="162"/>
                  </a:lnTo>
                  <a:lnTo>
                    <a:pt x="290" y="174"/>
                  </a:lnTo>
                  <a:lnTo>
                    <a:pt x="276" y="184"/>
                  </a:lnTo>
                  <a:lnTo>
                    <a:pt x="262" y="192"/>
                  </a:lnTo>
                  <a:lnTo>
                    <a:pt x="246" y="200"/>
                  </a:lnTo>
                  <a:lnTo>
                    <a:pt x="230" y="206"/>
                  </a:lnTo>
                  <a:lnTo>
                    <a:pt x="214" y="210"/>
                  </a:lnTo>
                  <a:lnTo>
                    <a:pt x="196" y="214"/>
                  </a:lnTo>
                  <a:lnTo>
                    <a:pt x="178" y="214"/>
                  </a:lnTo>
                  <a:lnTo>
                    <a:pt x="178" y="214"/>
                  </a:lnTo>
                  <a:lnTo>
                    <a:pt x="160" y="214"/>
                  </a:lnTo>
                  <a:lnTo>
                    <a:pt x="142" y="210"/>
                  </a:lnTo>
                  <a:lnTo>
                    <a:pt x="126" y="206"/>
                  </a:lnTo>
                  <a:lnTo>
                    <a:pt x="108" y="200"/>
                  </a:lnTo>
                  <a:lnTo>
                    <a:pt x="94" y="192"/>
                  </a:lnTo>
                  <a:lnTo>
                    <a:pt x="78" y="184"/>
                  </a:lnTo>
                  <a:lnTo>
                    <a:pt x="66" y="174"/>
                  </a:lnTo>
                  <a:lnTo>
                    <a:pt x="52" y="162"/>
                  </a:lnTo>
                  <a:lnTo>
                    <a:pt x="42" y="150"/>
                  </a:lnTo>
                  <a:lnTo>
                    <a:pt x="30" y="136"/>
                  </a:lnTo>
                  <a:lnTo>
                    <a:pt x="22" y="122"/>
                  </a:lnTo>
                  <a:lnTo>
                    <a:pt x="14" y="106"/>
                  </a:lnTo>
                  <a:lnTo>
                    <a:pt x="8" y="90"/>
                  </a:lnTo>
                  <a:lnTo>
                    <a:pt x="4" y="72"/>
                  </a:lnTo>
                  <a:lnTo>
                    <a:pt x="2" y="56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2" y="18"/>
                  </a:lnTo>
                  <a:lnTo>
                    <a:pt x="4" y="0"/>
                  </a:lnTo>
                  <a:lnTo>
                    <a:pt x="8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2" name="Freeform 94"/>
            <p:cNvSpPr>
              <a:spLocks/>
            </p:cNvSpPr>
            <p:nvPr/>
          </p:nvSpPr>
          <p:spPr bwMode="auto">
            <a:xfrm>
              <a:off x="4179876" y="3340101"/>
              <a:ext cx="285750" cy="206375"/>
            </a:xfrm>
            <a:custGeom>
              <a:avLst/>
              <a:gdLst/>
              <a:ahLst/>
              <a:cxnLst>
                <a:cxn ang="0">
                  <a:pos x="180" y="106"/>
                </a:cxn>
                <a:cxn ang="0">
                  <a:pos x="148" y="20"/>
                </a:cxn>
                <a:cxn ang="0">
                  <a:pos x="148" y="20"/>
                </a:cxn>
                <a:cxn ang="0">
                  <a:pos x="144" y="14"/>
                </a:cxn>
                <a:cxn ang="0">
                  <a:pos x="140" y="10"/>
                </a:cxn>
                <a:cxn ang="0">
                  <a:pos x="132" y="4"/>
                </a:cxn>
                <a:cxn ang="0">
                  <a:pos x="120" y="0"/>
                </a:cxn>
                <a:cxn ang="0">
                  <a:pos x="114" y="2"/>
                </a:cxn>
                <a:cxn ang="0">
                  <a:pos x="108" y="2"/>
                </a:cxn>
                <a:cxn ang="0">
                  <a:pos x="108" y="2"/>
                </a:cxn>
                <a:cxn ang="0">
                  <a:pos x="100" y="8"/>
                </a:cxn>
                <a:cxn ang="0">
                  <a:pos x="94" y="14"/>
                </a:cxn>
                <a:cxn ang="0">
                  <a:pos x="90" y="20"/>
                </a:cxn>
                <a:cxn ang="0">
                  <a:pos x="88" y="28"/>
                </a:cxn>
                <a:cxn ang="0">
                  <a:pos x="24" y="28"/>
                </a:cxn>
                <a:cxn ang="0">
                  <a:pos x="24" y="28"/>
                </a:cxn>
                <a:cxn ang="0">
                  <a:pos x="16" y="30"/>
                </a:cxn>
                <a:cxn ang="0">
                  <a:pos x="8" y="36"/>
                </a:cxn>
                <a:cxn ang="0">
                  <a:pos x="2" y="44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2" y="62"/>
                </a:cxn>
                <a:cxn ang="0">
                  <a:pos x="8" y="70"/>
                </a:cxn>
                <a:cxn ang="0">
                  <a:pos x="16" y="74"/>
                </a:cxn>
                <a:cxn ang="0">
                  <a:pos x="24" y="76"/>
                </a:cxn>
                <a:cxn ang="0">
                  <a:pos x="102" y="76"/>
                </a:cxn>
                <a:cxn ang="0">
                  <a:pos x="124" y="130"/>
                </a:cxn>
                <a:cxn ang="0">
                  <a:pos x="180" y="106"/>
                </a:cxn>
              </a:cxnLst>
              <a:rect l="0" t="0" r="r" b="b"/>
              <a:pathLst>
                <a:path w="180" h="130">
                  <a:moveTo>
                    <a:pt x="180" y="106"/>
                  </a:moveTo>
                  <a:lnTo>
                    <a:pt x="148" y="20"/>
                  </a:lnTo>
                  <a:lnTo>
                    <a:pt x="148" y="20"/>
                  </a:lnTo>
                  <a:lnTo>
                    <a:pt x="144" y="14"/>
                  </a:lnTo>
                  <a:lnTo>
                    <a:pt x="140" y="10"/>
                  </a:lnTo>
                  <a:lnTo>
                    <a:pt x="132" y="4"/>
                  </a:lnTo>
                  <a:lnTo>
                    <a:pt x="120" y="0"/>
                  </a:lnTo>
                  <a:lnTo>
                    <a:pt x="114" y="2"/>
                  </a:lnTo>
                  <a:lnTo>
                    <a:pt x="108" y="2"/>
                  </a:lnTo>
                  <a:lnTo>
                    <a:pt x="108" y="2"/>
                  </a:lnTo>
                  <a:lnTo>
                    <a:pt x="100" y="8"/>
                  </a:lnTo>
                  <a:lnTo>
                    <a:pt x="94" y="14"/>
                  </a:lnTo>
                  <a:lnTo>
                    <a:pt x="90" y="20"/>
                  </a:lnTo>
                  <a:lnTo>
                    <a:pt x="88" y="28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16" y="30"/>
                  </a:lnTo>
                  <a:lnTo>
                    <a:pt x="8" y="36"/>
                  </a:lnTo>
                  <a:lnTo>
                    <a:pt x="2" y="44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2" y="62"/>
                  </a:lnTo>
                  <a:lnTo>
                    <a:pt x="8" y="70"/>
                  </a:lnTo>
                  <a:lnTo>
                    <a:pt x="16" y="74"/>
                  </a:lnTo>
                  <a:lnTo>
                    <a:pt x="24" y="76"/>
                  </a:lnTo>
                  <a:lnTo>
                    <a:pt x="102" y="76"/>
                  </a:lnTo>
                  <a:lnTo>
                    <a:pt x="124" y="130"/>
                  </a:lnTo>
                  <a:lnTo>
                    <a:pt x="180" y="106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Freeform 95"/>
            <p:cNvSpPr>
              <a:spLocks/>
            </p:cNvSpPr>
            <p:nvPr/>
          </p:nvSpPr>
          <p:spPr bwMode="auto">
            <a:xfrm>
              <a:off x="3014651" y="4416426"/>
              <a:ext cx="549275" cy="2984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30"/>
                </a:cxn>
                <a:cxn ang="0">
                  <a:pos x="4" y="46"/>
                </a:cxn>
                <a:cxn ang="0">
                  <a:pos x="8" y="64"/>
                </a:cxn>
                <a:cxn ang="0">
                  <a:pos x="14" y="80"/>
                </a:cxn>
                <a:cxn ang="0">
                  <a:pos x="20" y="96"/>
                </a:cxn>
                <a:cxn ang="0">
                  <a:pos x="30" y="110"/>
                </a:cxn>
                <a:cxn ang="0">
                  <a:pos x="40" y="124"/>
                </a:cxn>
                <a:cxn ang="0">
                  <a:pos x="52" y="136"/>
                </a:cxn>
                <a:cxn ang="0">
                  <a:pos x="64" y="148"/>
                </a:cxn>
                <a:cxn ang="0">
                  <a:pos x="78" y="158"/>
                </a:cxn>
                <a:cxn ang="0">
                  <a:pos x="92" y="166"/>
                </a:cxn>
                <a:cxn ang="0">
                  <a:pos x="108" y="174"/>
                </a:cxn>
                <a:cxn ang="0">
                  <a:pos x="124" y="180"/>
                </a:cxn>
                <a:cxn ang="0">
                  <a:pos x="140" y="184"/>
                </a:cxn>
                <a:cxn ang="0">
                  <a:pos x="158" y="188"/>
                </a:cxn>
                <a:cxn ang="0">
                  <a:pos x="176" y="188"/>
                </a:cxn>
                <a:cxn ang="0">
                  <a:pos x="176" y="188"/>
                </a:cxn>
                <a:cxn ang="0">
                  <a:pos x="192" y="188"/>
                </a:cxn>
                <a:cxn ang="0">
                  <a:pos x="206" y="186"/>
                </a:cxn>
                <a:cxn ang="0">
                  <a:pos x="220" y="182"/>
                </a:cxn>
                <a:cxn ang="0">
                  <a:pos x="234" y="178"/>
                </a:cxn>
                <a:cxn ang="0">
                  <a:pos x="260" y="168"/>
                </a:cxn>
                <a:cxn ang="0">
                  <a:pos x="284" y="152"/>
                </a:cxn>
                <a:cxn ang="0">
                  <a:pos x="304" y="134"/>
                </a:cxn>
                <a:cxn ang="0">
                  <a:pos x="322" y="112"/>
                </a:cxn>
                <a:cxn ang="0">
                  <a:pos x="336" y="86"/>
                </a:cxn>
                <a:cxn ang="0">
                  <a:pos x="346" y="60"/>
                </a:cxn>
                <a:cxn ang="0">
                  <a:pos x="346" y="60"/>
                </a:cxn>
                <a:cxn ang="0">
                  <a:pos x="268" y="54"/>
                </a:cxn>
                <a:cxn ang="0">
                  <a:pos x="268" y="54"/>
                </a:cxn>
                <a:cxn ang="0">
                  <a:pos x="262" y="68"/>
                </a:cxn>
                <a:cxn ang="0">
                  <a:pos x="252" y="78"/>
                </a:cxn>
                <a:cxn ang="0">
                  <a:pos x="242" y="88"/>
                </a:cxn>
                <a:cxn ang="0">
                  <a:pos x="232" y="96"/>
                </a:cxn>
                <a:cxn ang="0">
                  <a:pos x="218" y="104"/>
                </a:cxn>
                <a:cxn ang="0">
                  <a:pos x="206" y="108"/>
                </a:cxn>
                <a:cxn ang="0">
                  <a:pos x="192" y="112"/>
                </a:cxn>
                <a:cxn ang="0">
                  <a:pos x="176" y="112"/>
                </a:cxn>
                <a:cxn ang="0">
                  <a:pos x="176" y="112"/>
                </a:cxn>
                <a:cxn ang="0">
                  <a:pos x="158" y="110"/>
                </a:cxn>
                <a:cxn ang="0">
                  <a:pos x="140" y="106"/>
                </a:cxn>
                <a:cxn ang="0">
                  <a:pos x="124" y="98"/>
                </a:cxn>
                <a:cxn ang="0">
                  <a:pos x="108" y="86"/>
                </a:cxn>
                <a:cxn ang="0">
                  <a:pos x="96" y="74"/>
                </a:cxn>
                <a:cxn ang="0">
                  <a:pos x="86" y="58"/>
                </a:cxn>
                <a:cxn ang="0">
                  <a:pos x="80" y="40"/>
                </a:cxn>
                <a:cxn ang="0">
                  <a:pos x="76" y="22"/>
                </a:cxn>
                <a:cxn ang="0">
                  <a:pos x="76" y="22"/>
                </a:cxn>
                <a:cxn ang="0">
                  <a:pos x="34" y="12"/>
                </a:cxn>
                <a:cxn ang="0">
                  <a:pos x="0" y="0"/>
                </a:cxn>
              </a:cxnLst>
              <a:rect l="0" t="0" r="r" b="b"/>
              <a:pathLst>
                <a:path w="346" h="188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30"/>
                  </a:lnTo>
                  <a:lnTo>
                    <a:pt x="4" y="46"/>
                  </a:lnTo>
                  <a:lnTo>
                    <a:pt x="8" y="64"/>
                  </a:lnTo>
                  <a:lnTo>
                    <a:pt x="14" y="80"/>
                  </a:lnTo>
                  <a:lnTo>
                    <a:pt x="20" y="96"/>
                  </a:lnTo>
                  <a:lnTo>
                    <a:pt x="30" y="110"/>
                  </a:lnTo>
                  <a:lnTo>
                    <a:pt x="40" y="124"/>
                  </a:lnTo>
                  <a:lnTo>
                    <a:pt x="52" y="136"/>
                  </a:lnTo>
                  <a:lnTo>
                    <a:pt x="64" y="148"/>
                  </a:lnTo>
                  <a:lnTo>
                    <a:pt x="78" y="158"/>
                  </a:lnTo>
                  <a:lnTo>
                    <a:pt x="92" y="166"/>
                  </a:lnTo>
                  <a:lnTo>
                    <a:pt x="108" y="174"/>
                  </a:lnTo>
                  <a:lnTo>
                    <a:pt x="124" y="180"/>
                  </a:lnTo>
                  <a:lnTo>
                    <a:pt x="140" y="184"/>
                  </a:lnTo>
                  <a:lnTo>
                    <a:pt x="158" y="188"/>
                  </a:lnTo>
                  <a:lnTo>
                    <a:pt x="176" y="188"/>
                  </a:lnTo>
                  <a:lnTo>
                    <a:pt x="176" y="188"/>
                  </a:lnTo>
                  <a:lnTo>
                    <a:pt x="192" y="188"/>
                  </a:lnTo>
                  <a:lnTo>
                    <a:pt x="206" y="186"/>
                  </a:lnTo>
                  <a:lnTo>
                    <a:pt x="220" y="182"/>
                  </a:lnTo>
                  <a:lnTo>
                    <a:pt x="234" y="178"/>
                  </a:lnTo>
                  <a:lnTo>
                    <a:pt x="260" y="168"/>
                  </a:lnTo>
                  <a:lnTo>
                    <a:pt x="284" y="152"/>
                  </a:lnTo>
                  <a:lnTo>
                    <a:pt x="304" y="134"/>
                  </a:lnTo>
                  <a:lnTo>
                    <a:pt x="322" y="112"/>
                  </a:lnTo>
                  <a:lnTo>
                    <a:pt x="336" y="86"/>
                  </a:lnTo>
                  <a:lnTo>
                    <a:pt x="346" y="60"/>
                  </a:lnTo>
                  <a:lnTo>
                    <a:pt x="346" y="60"/>
                  </a:lnTo>
                  <a:lnTo>
                    <a:pt x="268" y="54"/>
                  </a:lnTo>
                  <a:lnTo>
                    <a:pt x="268" y="54"/>
                  </a:lnTo>
                  <a:lnTo>
                    <a:pt x="262" y="68"/>
                  </a:lnTo>
                  <a:lnTo>
                    <a:pt x="252" y="78"/>
                  </a:lnTo>
                  <a:lnTo>
                    <a:pt x="242" y="88"/>
                  </a:lnTo>
                  <a:lnTo>
                    <a:pt x="232" y="96"/>
                  </a:lnTo>
                  <a:lnTo>
                    <a:pt x="218" y="104"/>
                  </a:lnTo>
                  <a:lnTo>
                    <a:pt x="206" y="108"/>
                  </a:lnTo>
                  <a:lnTo>
                    <a:pt x="192" y="112"/>
                  </a:lnTo>
                  <a:lnTo>
                    <a:pt x="176" y="112"/>
                  </a:lnTo>
                  <a:lnTo>
                    <a:pt x="176" y="112"/>
                  </a:lnTo>
                  <a:lnTo>
                    <a:pt x="158" y="110"/>
                  </a:lnTo>
                  <a:lnTo>
                    <a:pt x="140" y="106"/>
                  </a:lnTo>
                  <a:lnTo>
                    <a:pt x="124" y="98"/>
                  </a:lnTo>
                  <a:lnTo>
                    <a:pt x="108" y="86"/>
                  </a:lnTo>
                  <a:lnTo>
                    <a:pt x="96" y="74"/>
                  </a:lnTo>
                  <a:lnTo>
                    <a:pt x="86" y="58"/>
                  </a:lnTo>
                  <a:lnTo>
                    <a:pt x="80" y="40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34" y="12"/>
                  </a:lnTo>
                  <a:lnTo>
                    <a:pt x="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Freeform 96"/>
            <p:cNvSpPr>
              <a:spLocks/>
            </p:cNvSpPr>
            <p:nvPr/>
          </p:nvSpPr>
          <p:spPr bwMode="auto">
            <a:xfrm>
              <a:off x="2928926" y="3571876"/>
              <a:ext cx="1778000" cy="866775"/>
            </a:xfrm>
            <a:custGeom>
              <a:avLst/>
              <a:gdLst/>
              <a:ahLst/>
              <a:cxnLst>
                <a:cxn ang="0">
                  <a:pos x="928" y="28"/>
                </a:cxn>
                <a:cxn ang="0">
                  <a:pos x="904" y="214"/>
                </a:cxn>
                <a:cxn ang="0">
                  <a:pos x="890" y="284"/>
                </a:cxn>
                <a:cxn ang="0">
                  <a:pos x="874" y="342"/>
                </a:cxn>
                <a:cxn ang="0">
                  <a:pos x="850" y="384"/>
                </a:cxn>
                <a:cxn ang="0">
                  <a:pos x="818" y="414"/>
                </a:cxn>
                <a:cxn ang="0">
                  <a:pos x="772" y="432"/>
                </a:cxn>
                <a:cxn ang="0">
                  <a:pos x="712" y="436"/>
                </a:cxn>
                <a:cxn ang="0">
                  <a:pos x="602" y="194"/>
                </a:cxn>
                <a:cxn ang="0">
                  <a:pos x="586" y="186"/>
                </a:cxn>
                <a:cxn ang="0">
                  <a:pos x="540" y="166"/>
                </a:cxn>
                <a:cxn ang="0">
                  <a:pos x="470" y="148"/>
                </a:cxn>
                <a:cxn ang="0">
                  <a:pos x="408" y="140"/>
                </a:cxn>
                <a:cxn ang="0">
                  <a:pos x="354" y="138"/>
                </a:cxn>
                <a:cxn ang="0">
                  <a:pos x="316" y="140"/>
                </a:cxn>
                <a:cxn ang="0">
                  <a:pos x="246" y="152"/>
                </a:cxn>
                <a:cxn ang="0">
                  <a:pos x="182" y="176"/>
                </a:cxn>
                <a:cxn ang="0">
                  <a:pos x="128" y="208"/>
                </a:cxn>
                <a:cxn ang="0">
                  <a:pos x="82" y="250"/>
                </a:cxn>
                <a:cxn ang="0">
                  <a:pos x="46" y="302"/>
                </a:cxn>
                <a:cxn ang="0">
                  <a:pos x="20" y="360"/>
                </a:cxn>
                <a:cxn ang="0">
                  <a:pos x="4" y="424"/>
                </a:cxn>
                <a:cxn ang="0">
                  <a:pos x="0" y="458"/>
                </a:cxn>
                <a:cxn ang="0">
                  <a:pos x="28" y="472"/>
                </a:cxn>
                <a:cxn ang="0">
                  <a:pos x="116" y="502"/>
                </a:cxn>
                <a:cxn ang="0">
                  <a:pos x="182" y="518"/>
                </a:cxn>
                <a:cxn ang="0">
                  <a:pos x="266" y="532"/>
                </a:cxn>
                <a:cxn ang="0">
                  <a:pos x="366" y="544"/>
                </a:cxn>
                <a:cxn ang="0">
                  <a:pos x="482" y="546"/>
                </a:cxn>
                <a:cxn ang="0">
                  <a:pos x="674" y="546"/>
                </a:cxn>
                <a:cxn ang="0">
                  <a:pos x="768" y="542"/>
                </a:cxn>
                <a:cxn ang="0">
                  <a:pos x="834" y="530"/>
                </a:cxn>
                <a:cxn ang="0">
                  <a:pos x="876" y="516"/>
                </a:cxn>
                <a:cxn ang="0">
                  <a:pos x="914" y="496"/>
                </a:cxn>
                <a:cxn ang="0">
                  <a:pos x="950" y="472"/>
                </a:cxn>
                <a:cxn ang="0">
                  <a:pos x="980" y="440"/>
                </a:cxn>
                <a:cxn ang="0">
                  <a:pos x="994" y="422"/>
                </a:cxn>
                <a:cxn ang="0">
                  <a:pos x="1096" y="268"/>
                </a:cxn>
                <a:cxn ang="0">
                  <a:pos x="1106" y="254"/>
                </a:cxn>
                <a:cxn ang="0">
                  <a:pos x="1118" y="224"/>
                </a:cxn>
                <a:cxn ang="0">
                  <a:pos x="1120" y="198"/>
                </a:cxn>
                <a:cxn ang="0">
                  <a:pos x="1114" y="170"/>
                </a:cxn>
                <a:cxn ang="0">
                  <a:pos x="1100" y="140"/>
                </a:cxn>
                <a:cxn ang="0">
                  <a:pos x="1066" y="90"/>
                </a:cxn>
                <a:cxn ang="0">
                  <a:pos x="928" y="28"/>
                </a:cxn>
              </a:cxnLst>
              <a:rect l="0" t="0" r="r" b="b"/>
              <a:pathLst>
                <a:path w="1120" h="546">
                  <a:moveTo>
                    <a:pt x="928" y="28"/>
                  </a:moveTo>
                  <a:lnTo>
                    <a:pt x="928" y="28"/>
                  </a:lnTo>
                  <a:lnTo>
                    <a:pt x="914" y="130"/>
                  </a:lnTo>
                  <a:lnTo>
                    <a:pt x="904" y="214"/>
                  </a:lnTo>
                  <a:lnTo>
                    <a:pt x="898" y="252"/>
                  </a:lnTo>
                  <a:lnTo>
                    <a:pt x="890" y="284"/>
                  </a:lnTo>
                  <a:lnTo>
                    <a:pt x="882" y="314"/>
                  </a:lnTo>
                  <a:lnTo>
                    <a:pt x="874" y="342"/>
                  </a:lnTo>
                  <a:lnTo>
                    <a:pt x="864" y="364"/>
                  </a:lnTo>
                  <a:lnTo>
                    <a:pt x="850" y="384"/>
                  </a:lnTo>
                  <a:lnTo>
                    <a:pt x="836" y="400"/>
                  </a:lnTo>
                  <a:lnTo>
                    <a:pt x="818" y="414"/>
                  </a:lnTo>
                  <a:lnTo>
                    <a:pt x="796" y="424"/>
                  </a:lnTo>
                  <a:lnTo>
                    <a:pt x="772" y="432"/>
                  </a:lnTo>
                  <a:lnTo>
                    <a:pt x="744" y="436"/>
                  </a:lnTo>
                  <a:lnTo>
                    <a:pt x="712" y="436"/>
                  </a:lnTo>
                  <a:lnTo>
                    <a:pt x="570" y="436"/>
                  </a:lnTo>
                  <a:lnTo>
                    <a:pt x="602" y="194"/>
                  </a:lnTo>
                  <a:lnTo>
                    <a:pt x="602" y="194"/>
                  </a:lnTo>
                  <a:lnTo>
                    <a:pt x="586" y="186"/>
                  </a:lnTo>
                  <a:lnTo>
                    <a:pt x="566" y="176"/>
                  </a:lnTo>
                  <a:lnTo>
                    <a:pt x="540" y="166"/>
                  </a:lnTo>
                  <a:lnTo>
                    <a:pt x="508" y="156"/>
                  </a:lnTo>
                  <a:lnTo>
                    <a:pt x="470" y="148"/>
                  </a:lnTo>
                  <a:lnTo>
                    <a:pt x="430" y="142"/>
                  </a:lnTo>
                  <a:lnTo>
                    <a:pt x="408" y="140"/>
                  </a:lnTo>
                  <a:lnTo>
                    <a:pt x="384" y="138"/>
                  </a:lnTo>
                  <a:lnTo>
                    <a:pt x="354" y="138"/>
                  </a:lnTo>
                  <a:lnTo>
                    <a:pt x="354" y="138"/>
                  </a:lnTo>
                  <a:lnTo>
                    <a:pt x="316" y="140"/>
                  </a:lnTo>
                  <a:lnTo>
                    <a:pt x="280" y="144"/>
                  </a:lnTo>
                  <a:lnTo>
                    <a:pt x="246" y="152"/>
                  </a:lnTo>
                  <a:lnTo>
                    <a:pt x="212" y="162"/>
                  </a:lnTo>
                  <a:lnTo>
                    <a:pt x="182" y="176"/>
                  </a:lnTo>
                  <a:lnTo>
                    <a:pt x="154" y="190"/>
                  </a:lnTo>
                  <a:lnTo>
                    <a:pt x="128" y="208"/>
                  </a:lnTo>
                  <a:lnTo>
                    <a:pt x="104" y="228"/>
                  </a:lnTo>
                  <a:lnTo>
                    <a:pt x="82" y="250"/>
                  </a:lnTo>
                  <a:lnTo>
                    <a:pt x="62" y="276"/>
                  </a:lnTo>
                  <a:lnTo>
                    <a:pt x="46" y="302"/>
                  </a:lnTo>
                  <a:lnTo>
                    <a:pt x="32" y="330"/>
                  </a:lnTo>
                  <a:lnTo>
                    <a:pt x="20" y="360"/>
                  </a:lnTo>
                  <a:lnTo>
                    <a:pt x="10" y="390"/>
                  </a:lnTo>
                  <a:lnTo>
                    <a:pt x="4" y="424"/>
                  </a:lnTo>
                  <a:lnTo>
                    <a:pt x="0" y="458"/>
                  </a:lnTo>
                  <a:lnTo>
                    <a:pt x="0" y="458"/>
                  </a:lnTo>
                  <a:lnTo>
                    <a:pt x="8" y="462"/>
                  </a:lnTo>
                  <a:lnTo>
                    <a:pt x="28" y="472"/>
                  </a:lnTo>
                  <a:lnTo>
                    <a:pt x="64" y="486"/>
                  </a:lnTo>
                  <a:lnTo>
                    <a:pt x="116" y="502"/>
                  </a:lnTo>
                  <a:lnTo>
                    <a:pt x="148" y="510"/>
                  </a:lnTo>
                  <a:lnTo>
                    <a:pt x="182" y="518"/>
                  </a:lnTo>
                  <a:lnTo>
                    <a:pt x="222" y="526"/>
                  </a:lnTo>
                  <a:lnTo>
                    <a:pt x="266" y="532"/>
                  </a:lnTo>
                  <a:lnTo>
                    <a:pt x="314" y="538"/>
                  </a:lnTo>
                  <a:lnTo>
                    <a:pt x="366" y="544"/>
                  </a:lnTo>
                  <a:lnTo>
                    <a:pt x="422" y="546"/>
                  </a:lnTo>
                  <a:lnTo>
                    <a:pt x="482" y="546"/>
                  </a:lnTo>
                  <a:lnTo>
                    <a:pt x="674" y="546"/>
                  </a:lnTo>
                  <a:lnTo>
                    <a:pt x="674" y="546"/>
                  </a:lnTo>
                  <a:lnTo>
                    <a:pt x="722" y="546"/>
                  </a:lnTo>
                  <a:lnTo>
                    <a:pt x="768" y="542"/>
                  </a:lnTo>
                  <a:lnTo>
                    <a:pt x="814" y="534"/>
                  </a:lnTo>
                  <a:lnTo>
                    <a:pt x="834" y="530"/>
                  </a:lnTo>
                  <a:lnTo>
                    <a:pt x="856" y="524"/>
                  </a:lnTo>
                  <a:lnTo>
                    <a:pt x="876" y="516"/>
                  </a:lnTo>
                  <a:lnTo>
                    <a:pt x="896" y="508"/>
                  </a:lnTo>
                  <a:lnTo>
                    <a:pt x="914" y="496"/>
                  </a:lnTo>
                  <a:lnTo>
                    <a:pt x="932" y="486"/>
                  </a:lnTo>
                  <a:lnTo>
                    <a:pt x="950" y="472"/>
                  </a:lnTo>
                  <a:lnTo>
                    <a:pt x="966" y="456"/>
                  </a:lnTo>
                  <a:lnTo>
                    <a:pt x="980" y="440"/>
                  </a:lnTo>
                  <a:lnTo>
                    <a:pt x="994" y="422"/>
                  </a:lnTo>
                  <a:lnTo>
                    <a:pt x="994" y="422"/>
                  </a:lnTo>
                  <a:lnTo>
                    <a:pt x="1048" y="340"/>
                  </a:lnTo>
                  <a:lnTo>
                    <a:pt x="1096" y="268"/>
                  </a:lnTo>
                  <a:lnTo>
                    <a:pt x="1096" y="268"/>
                  </a:lnTo>
                  <a:lnTo>
                    <a:pt x="1106" y="254"/>
                  </a:lnTo>
                  <a:lnTo>
                    <a:pt x="1114" y="238"/>
                  </a:lnTo>
                  <a:lnTo>
                    <a:pt x="1118" y="224"/>
                  </a:lnTo>
                  <a:lnTo>
                    <a:pt x="1120" y="210"/>
                  </a:lnTo>
                  <a:lnTo>
                    <a:pt x="1120" y="198"/>
                  </a:lnTo>
                  <a:lnTo>
                    <a:pt x="1118" y="184"/>
                  </a:lnTo>
                  <a:lnTo>
                    <a:pt x="1114" y="170"/>
                  </a:lnTo>
                  <a:lnTo>
                    <a:pt x="1108" y="156"/>
                  </a:lnTo>
                  <a:lnTo>
                    <a:pt x="1100" y="140"/>
                  </a:lnTo>
                  <a:lnTo>
                    <a:pt x="1090" y="124"/>
                  </a:lnTo>
                  <a:lnTo>
                    <a:pt x="1066" y="90"/>
                  </a:lnTo>
                  <a:lnTo>
                    <a:pt x="998" y="0"/>
                  </a:lnTo>
                  <a:lnTo>
                    <a:pt x="928" y="28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5" name="Rectangle 24"/>
          <p:cNvSpPr>
            <a:spLocks noChangeArrowheads="1"/>
          </p:cNvSpPr>
          <p:nvPr/>
        </p:nvSpPr>
        <p:spPr bwMode="auto">
          <a:xfrm>
            <a:off x="2500298" y="4071942"/>
            <a:ext cx="1000132" cy="213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제목 입력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0196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36364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F45FC66-31B8-4CD6-A5C0-5B0EDFFA898B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A80A003D-A116-4B1E-94BB-9C7295D7D5A7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095EB170-9F08-4EC7-B883-3BE87569B062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37A1C61D-53BF-497F-97AB-10EEF37F3F83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6682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E42C86F1-2333-4BCF-A136-72A671508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CC5E62EF-E8F9-41EF-9020-0D440213F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4D653493-8B72-4ACD-837D-71CD72DCA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98E59A6E-5EB4-4324-8742-1B0771A37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88C2A7BE-AC06-4C15-96CD-B439E059E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674783A5-6184-4D0E-AA64-673273C28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65068438-F8D5-4A04-9962-0BBC312EA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C9284D81-175A-4A8F-A25B-0AEFB223A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025139C7-F1F9-4F2D-AD73-1A2E44D564F1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5A774607-A095-40AA-A5CA-430A644CB2D0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8361FB10-5128-46E5-A094-7F8367D9E43E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1413E681-FC29-4D72-9099-F7629DFDDBA4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0E467C11-73EE-468F-A9FD-590ECFFC8FA8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E14A7C11-0A17-452A-A831-310573B424E2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BAD2D1DE-1BF3-4434-9293-EFEDB35AFF14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D4D495A3-BFED-469D-B7AE-14A0F1F5BE1F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67C1A54-6E02-4413-86D0-DBD8C108140D}"/>
              </a:ext>
            </a:extLst>
          </p:cNvPr>
          <p:cNvSpPr/>
          <p:nvPr/>
        </p:nvSpPr>
        <p:spPr>
          <a:xfrm>
            <a:off x="672841" y="1257183"/>
            <a:ext cx="3747947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3BE681E-DF80-4798-A367-AFD398E7C155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B9ED687-8472-4A2C-845E-5C45BCF429AC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934748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D653E770-FCB2-4618-A3BE-9C17218984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60D2E402-F357-434C-8196-11D414A414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CC8ACE6B-E479-464D-85F4-42BBAE7E9F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7292E56F-5392-4A32-9073-C8E96E553F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4AB9ACE8-23D4-4793-8C82-D9434FF38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BF4D8F8C-DD80-4ED6-9D72-98521BD194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C156659C-66AB-4832-9460-CD675A318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7AC5224A-5350-4F3A-8206-170E4737D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C9EE2052-A2EB-425A-B7C2-C44802075132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83225BAD-3625-46C0-9F3E-92CA444AD2FD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8C1F82E5-2398-4EC1-B0B1-166F231CA69C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356CB63E-B58D-48F4-AA9C-73DA2204102C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133F278E-B6C3-4FFB-9A69-DF656DC7046F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8C242540-5010-41D2-97A6-81A071A0EAD2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579523CF-F13D-4C20-90F4-F6F3848DC585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A20E92D4-43B2-438A-8342-7E9586E6A2E4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00671FB-1F23-4F23-BA40-ECD990113556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667789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BFE0547-4915-4EB3-8563-B61401AB2708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23594A7-F9FE-4F04-94D5-555AAD06B1B5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55151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투자유치_자동차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006591"/>
      </a:accent1>
      <a:accent2>
        <a:srgbClr val="65CEFF"/>
      </a:accent2>
      <a:accent3>
        <a:srgbClr val="808080"/>
      </a:accent3>
      <a:accent4>
        <a:srgbClr val="678988"/>
      </a:accent4>
      <a:accent5>
        <a:srgbClr val="2DB2C1"/>
      </a:accent5>
      <a:accent6>
        <a:srgbClr val="EFB400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3205</TotalTime>
  <Words>456</Words>
  <Application>Microsoft Office PowerPoint</Application>
  <PresentationFormat>화면 슬라이드 쇼(4:3)</PresentationFormat>
  <Paragraphs>85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표준작성법_사업계획서_투자유치(자동차업)</dc:title>
  <dc:creator>㈜ 인비닷컴</dc:creator>
  <dc:description>무단 복제 배포시 법적 불이익을 받을 수 있습니다.</dc:description>
  <cp:lastModifiedBy>pro</cp:lastModifiedBy>
  <cp:revision>536</cp:revision>
  <dcterms:created xsi:type="dcterms:W3CDTF">2013-09-25T11:58:39Z</dcterms:created>
  <dcterms:modified xsi:type="dcterms:W3CDTF">2019-05-03T00:18:29Z</dcterms:modified>
  <cp:category>본 문서의 저작권은 비즈폼에 있습니다.</cp:category>
</cp:coreProperties>
</file>