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68" r:id="rId3"/>
    <p:sldId id="271" r:id="rId4"/>
    <p:sldId id="308" r:id="rId5"/>
    <p:sldId id="309" r:id="rId6"/>
    <p:sldId id="310" r:id="rId7"/>
    <p:sldId id="311" r:id="rId8"/>
    <p:sldId id="312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4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과일_표지용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054825"/>
            <a:ext cx="7911112" cy="5803175"/>
          </a:xfrm>
          <a:prstGeom prst="rect">
            <a:avLst/>
          </a:prstGeom>
        </p:spPr>
      </p:pic>
      <p:sp>
        <p:nvSpPr>
          <p:cNvPr id="5" name="Freeform 5"/>
          <p:cNvSpPr>
            <a:spLocks/>
          </p:cNvSpPr>
          <p:nvPr userDrawn="1"/>
        </p:nvSpPr>
        <p:spPr bwMode="auto">
          <a:xfrm>
            <a:off x="5330825" y="0"/>
            <a:ext cx="3813175" cy="6858000"/>
          </a:xfrm>
          <a:custGeom>
            <a:avLst/>
            <a:gdLst/>
            <a:ahLst/>
            <a:cxnLst>
              <a:cxn ang="0">
                <a:pos x="2402" y="4320"/>
              </a:cxn>
              <a:cxn ang="0">
                <a:pos x="0" y="4320"/>
              </a:cxn>
              <a:cxn ang="0">
                <a:pos x="614" y="0"/>
              </a:cxn>
              <a:cxn ang="0">
                <a:pos x="2402" y="0"/>
              </a:cxn>
              <a:cxn ang="0">
                <a:pos x="2402" y="4320"/>
              </a:cxn>
            </a:cxnLst>
            <a:rect l="0" t="0" r="r" b="b"/>
            <a:pathLst>
              <a:path w="2402" h="4320">
                <a:moveTo>
                  <a:pt x="2402" y="4320"/>
                </a:moveTo>
                <a:lnTo>
                  <a:pt x="0" y="4320"/>
                </a:lnTo>
                <a:lnTo>
                  <a:pt x="614" y="0"/>
                </a:lnTo>
                <a:lnTo>
                  <a:pt x="2402" y="0"/>
                </a:lnTo>
                <a:lnTo>
                  <a:pt x="2402" y="432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">
                <a:schemeClr val="accent1"/>
              </a:gs>
              <a:gs pos="9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>
            <a:outerShdw blurRad="165100" dist="114300" dir="10800000" algn="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229234" y="4388454"/>
            <a:ext cx="3524499" cy="62632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r">
              <a:lnSpc>
                <a:spcPct val="130000"/>
              </a:lnSpc>
              <a:defRPr sz="3000" b="1" baseline="0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</a:t>
            </a:r>
            <a:r>
              <a:rPr lang="en-US" altLang="ko-KR" dirty="0"/>
              <a:t> </a:t>
            </a:r>
            <a:r>
              <a:rPr lang="ko-KR" altLang="en-US" dirty="0"/>
              <a:t>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229234" y="5009175"/>
            <a:ext cx="35244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229234" y="5257864"/>
            <a:ext cx="352449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7" name="그림 6" descr="1.png"/>
          <p:cNvPicPr>
            <a:picLocks noChangeAspect="1"/>
          </p:cNvPicPr>
          <p:nvPr userDrawn="1"/>
        </p:nvPicPr>
        <p:blipFill>
          <a:blip r:embed="rId3" cstate="print"/>
          <a:srcRect t="32348"/>
          <a:stretch>
            <a:fillRect/>
          </a:stretch>
        </p:blipFill>
        <p:spPr>
          <a:xfrm>
            <a:off x="774648" y="0"/>
            <a:ext cx="1028571" cy="687256"/>
          </a:xfrm>
          <a:prstGeom prst="rect">
            <a:avLst/>
          </a:prstGeom>
        </p:spPr>
      </p:pic>
      <p:pic>
        <p:nvPicPr>
          <p:cNvPr id="9" name="그림 8" descr="3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811161" y="2443149"/>
            <a:ext cx="1003175" cy="1066667"/>
          </a:xfrm>
          <a:prstGeom prst="rect">
            <a:avLst/>
          </a:prstGeom>
        </p:spPr>
      </p:pic>
      <p:pic>
        <p:nvPicPr>
          <p:cNvPr id="10" name="그림 9" descr="4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797012" y="507960"/>
            <a:ext cx="1587302" cy="1638095"/>
          </a:xfrm>
          <a:prstGeom prst="rect">
            <a:avLst/>
          </a:prstGeom>
        </p:spPr>
      </p:pic>
      <p:pic>
        <p:nvPicPr>
          <p:cNvPr id="11" name="그림 10" descr="6.png"/>
          <p:cNvPicPr>
            <a:picLocks noChangeAspect="1"/>
          </p:cNvPicPr>
          <p:nvPr userDrawn="1"/>
        </p:nvPicPr>
        <p:blipFill>
          <a:blip r:embed="rId6" cstate="print"/>
          <a:srcRect t="30397"/>
          <a:stretch>
            <a:fillRect/>
          </a:stretch>
        </p:blipFill>
        <p:spPr>
          <a:xfrm>
            <a:off x="3659175" y="0"/>
            <a:ext cx="4279365" cy="2766452"/>
          </a:xfrm>
          <a:prstGeom prst="rect">
            <a:avLst/>
          </a:prstGeom>
          <a:effectLst>
            <a:outerShdw blurRad="101600" dist="63500" dir="2700000" algn="tl" rotWithShape="0">
              <a:prstClr val="black">
                <a:alpha val="16000"/>
              </a:prstClr>
            </a:outerShdw>
          </a:effectLst>
        </p:spPr>
      </p:pic>
      <p:pic>
        <p:nvPicPr>
          <p:cNvPr id="13" name="그림 12" descr="과일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482544" y="1238220"/>
            <a:ext cx="812698" cy="87619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타원 16"/>
          <p:cNvSpPr/>
          <p:nvPr userDrawn="1"/>
        </p:nvSpPr>
        <p:spPr>
          <a:xfrm>
            <a:off x="1066752" y="4999059"/>
            <a:ext cx="3541761" cy="474669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3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4" name="그림 13" descr="유리컵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687473" y="2260584"/>
            <a:ext cx="2009647" cy="2628000"/>
          </a:xfrm>
          <a:prstGeom prst="rect">
            <a:avLst/>
          </a:prstGeom>
        </p:spPr>
      </p:pic>
      <p:sp>
        <p:nvSpPr>
          <p:cNvPr id="11" name="직사각형 10"/>
          <p:cNvSpPr/>
          <p:nvPr userDrawn="1"/>
        </p:nvSpPr>
        <p:spPr>
          <a:xfrm>
            <a:off x="8496000" y="0"/>
            <a:ext cx="648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">
                <a:schemeClr val="accent1"/>
              </a:gs>
              <a:gs pos="9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>
            <a:outerShdw blurRad="127000" dist="50800" dir="10800000" algn="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20" y="946116"/>
            <a:ext cx="2179622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6105546" y="1603350"/>
            <a:ext cx="212423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6251598" y="1822428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6105546" y="2657292"/>
            <a:ext cx="212423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6251598" y="2876370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6105546" y="3711234"/>
            <a:ext cx="212423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251598" y="3930312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105546" y="4765176"/>
            <a:ext cx="2124237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251598" y="4984252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pic>
        <p:nvPicPr>
          <p:cNvPr id="12" name="그림 11" descr="산딸기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5570" y="3392487"/>
            <a:ext cx="4137758" cy="2088000"/>
          </a:xfrm>
          <a:prstGeom prst="rect">
            <a:avLst/>
          </a:prstGeom>
        </p:spPr>
      </p:pic>
      <p:pic>
        <p:nvPicPr>
          <p:cNvPr id="15" name="그림 14" descr="5.png"/>
          <p:cNvPicPr>
            <a:picLocks noChangeAspect="1"/>
          </p:cNvPicPr>
          <p:nvPr userDrawn="1"/>
        </p:nvPicPr>
        <p:blipFill>
          <a:blip r:embed="rId4" cstate="print"/>
          <a:srcRect t="10642" r="23802"/>
          <a:stretch>
            <a:fillRect/>
          </a:stretch>
        </p:blipFill>
        <p:spPr>
          <a:xfrm flipH="1">
            <a:off x="0" y="0"/>
            <a:ext cx="1728180" cy="1866647"/>
          </a:xfrm>
          <a:prstGeom prst="rect">
            <a:avLst/>
          </a:prstGeom>
        </p:spPr>
      </p:pic>
      <p:pic>
        <p:nvPicPr>
          <p:cNvPr id="16" name="그림 15" descr="리본.png"/>
          <p:cNvPicPr>
            <a:picLocks noChangeAspect="1"/>
          </p:cNvPicPr>
          <p:nvPr userDrawn="1"/>
        </p:nvPicPr>
        <p:blipFill>
          <a:blip r:embed="rId5" cstate="print"/>
          <a:srcRect l="17476"/>
          <a:stretch>
            <a:fillRect/>
          </a:stretch>
        </p:blipFill>
        <p:spPr>
          <a:xfrm>
            <a:off x="0" y="4487877"/>
            <a:ext cx="5443226" cy="180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 9"/>
          <p:cNvSpPr/>
          <p:nvPr userDrawn="1"/>
        </p:nvSpPr>
        <p:spPr>
          <a:xfrm>
            <a:off x="1066752" y="4999059"/>
            <a:ext cx="3541761" cy="474669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37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1577934" y="544473"/>
            <a:ext cx="2921040" cy="5093702"/>
          </a:xfrm>
          <a:prstGeom prst="rect">
            <a:avLst/>
          </a:prstGeom>
          <a:effectLst/>
          <a:scene3d>
            <a:camera prst="isometricOffAxis1Right">
              <a:rot lat="600000" lon="21594000" rev="21599996"/>
            </a:camera>
            <a:lightRig rig="threePt" dir="t"/>
          </a:scene3d>
          <a:sp3d>
            <a:bevelT w="57150"/>
            <a:bevelB w="114300"/>
          </a:sp3d>
        </p:spPr>
        <p:txBody>
          <a:bodyPr wrap="square">
            <a:spAutoFit/>
            <a:sp3d extrusionH="57150">
              <a:bevelT w="88900" h="88900"/>
              <a:bevelB w="57150" h="107950"/>
            </a:sp3d>
          </a:bodyPr>
          <a:lstStyle>
            <a:lvl1pPr marL="0" indent="0" algn="ctr">
              <a:lnSpc>
                <a:spcPct val="130000"/>
              </a:lnSpc>
              <a:buNone/>
              <a:defRPr sz="25000" b="1"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279896" y="2078019"/>
            <a:ext cx="3176631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01. </a:t>
            </a:r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754565" y="2625714"/>
            <a:ext cx="2409858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21" name="그림 20" descr="산딸기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55570" y="3392487"/>
            <a:ext cx="4137758" cy="2088000"/>
          </a:xfrm>
          <a:prstGeom prst="rect">
            <a:avLst/>
          </a:prstGeom>
        </p:spPr>
      </p:pic>
      <p:pic>
        <p:nvPicPr>
          <p:cNvPr id="22" name="그림 21" descr="리본.png"/>
          <p:cNvPicPr>
            <a:picLocks noChangeAspect="1"/>
          </p:cNvPicPr>
          <p:nvPr userDrawn="1"/>
        </p:nvPicPr>
        <p:blipFill>
          <a:blip r:embed="rId3" cstate="print"/>
          <a:srcRect l="17476"/>
          <a:stretch>
            <a:fillRect/>
          </a:stretch>
        </p:blipFill>
        <p:spPr>
          <a:xfrm>
            <a:off x="0" y="4487877"/>
            <a:ext cx="5443226" cy="1800000"/>
          </a:xfrm>
          <a:prstGeom prst="rect">
            <a:avLst/>
          </a:prstGeom>
        </p:spPr>
      </p:pic>
      <p:pic>
        <p:nvPicPr>
          <p:cNvPr id="23" name="그림 22" descr="5.png"/>
          <p:cNvPicPr>
            <a:picLocks noChangeAspect="1"/>
          </p:cNvPicPr>
          <p:nvPr userDrawn="1"/>
        </p:nvPicPr>
        <p:blipFill>
          <a:blip r:embed="rId4" cstate="print"/>
          <a:srcRect t="10642" r="23802"/>
          <a:stretch>
            <a:fillRect/>
          </a:stretch>
        </p:blipFill>
        <p:spPr>
          <a:xfrm flipH="1">
            <a:off x="0" y="0"/>
            <a:ext cx="1728180" cy="186664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-1"/>
            <a:ext cx="9144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6000">
                <a:schemeClr val="accent1"/>
              </a:gs>
              <a:gs pos="77000">
                <a:schemeClr val="accent1"/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6473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79343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99454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-1"/>
            <a:ext cx="9144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6000">
                <a:schemeClr val="accent1"/>
              </a:gs>
              <a:gs pos="77000">
                <a:schemeClr val="accent1"/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79343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6473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0" name="그림 9" descr="뒷표지;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32651" y="2142159"/>
            <a:ext cx="6349207" cy="4609524"/>
          </a:xfrm>
          <a:prstGeom prst="rect">
            <a:avLst/>
          </a:prstGeom>
        </p:spPr>
      </p:pic>
      <p:sp>
        <p:nvSpPr>
          <p:cNvPr id="2053" name="Freeform 5"/>
          <p:cNvSpPr>
            <a:spLocks/>
          </p:cNvSpPr>
          <p:nvPr userDrawn="1"/>
        </p:nvSpPr>
        <p:spPr bwMode="auto">
          <a:xfrm>
            <a:off x="4883150" y="0"/>
            <a:ext cx="4260850" cy="6858000"/>
          </a:xfrm>
          <a:custGeom>
            <a:avLst/>
            <a:gdLst/>
            <a:ahLst/>
            <a:cxnLst>
              <a:cxn ang="0">
                <a:pos x="2684" y="4320"/>
              </a:cxn>
              <a:cxn ang="0">
                <a:pos x="0" y="4320"/>
              </a:cxn>
              <a:cxn ang="0">
                <a:pos x="614" y="0"/>
              </a:cxn>
              <a:cxn ang="0">
                <a:pos x="2684" y="0"/>
              </a:cxn>
              <a:cxn ang="0">
                <a:pos x="2684" y="4320"/>
              </a:cxn>
            </a:cxnLst>
            <a:rect l="0" t="0" r="r" b="b"/>
            <a:pathLst>
              <a:path w="2684" h="4320">
                <a:moveTo>
                  <a:pt x="2684" y="4320"/>
                </a:moveTo>
                <a:lnTo>
                  <a:pt x="0" y="4320"/>
                </a:lnTo>
                <a:lnTo>
                  <a:pt x="614" y="0"/>
                </a:lnTo>
                <a:lnTo>
                  <a:pt x="2684" y="0"/>
                </a:lnTo>
                <a:lnTo>
                  <a:pt x="2684" y="432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">
                <a:schemeClr val="accent1"/>
              </a:gs>
              <a:gs pos="9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0" y="0"/>
            <a:ext cx="2797175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762" y="0"/>
              </a:cxn>
              <a:cxn ang="0">
                <a:pos x="1148" y="4320"/>
              </a:cxn>
              <a:cxn ang="0">
                <a:pos x="0" y="4320"/>
              </a:cxn>
              <a:cxn ang="0">
                <a:pos x="0" y="0"/>
              </a:cxn>
            </a:cxnLst>
            <a:rect l="0" t="0" r="r" b="b"/>
            <a:pathLst>
              <a:path w="1762" h="4320">
                <a:moveTo>
                  <a:pt x="0" y="0"/>
                </a:moveTo>
                <a:lnTo>
                  <a:pt x="1762" y="0"/>
                </a:lnTo>
                <a:lnTo>
                  <a:pt x="1148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">
                <a:schemeClr val="accent1"/>
              </a:gs>
              <a:gs pos="9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" name="그림 8" descr="뒷표지.png"/>
          <p:cNvPicPr>
            <a:picLocks noChangeAspect="1"/>
          </p:cNvPicPr>
          <p:nvPr userDrawn="1"/>
        </p:nvPicPr>
        <p:blipFill>
          <a:blip r:embed="rId4" cstate="print"/>
          <a:srcRect t="747"/>
          <a:stretch>
            <a:fillRect/>
          </a:stretch>
        </p:blipFill>
        <p:spPr>
          <a:xfrm>
            <a:off x="1326398" y="-3222"/>
            <a:ext cx="5015873" cy="5280900"/>
          </a:xfrm>
          <a:prstGeom prst="rect">
            <a:avLst/>
          </a:prstGeom>
        </p:spPr>
      </p:pic>
      <p:pic>
        <p:nvPicPr>
          <p:cNvPr id="15" name="그림 14" descr="1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2527272" y="69804"/>
            <a:ext cx="803286" cy="793369"/>
          </a:xfrm>
          <a:prstGeom prst="rect">
            <a:avLst/>
          </a:prstGeom>
        </p:spPr>
      </p:pic>
      <p:pic>
        <p:nvPicPr>
          <p:cNvPr id="16" name="그림 15" descr="3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2271681" y="1384272"/>
            <a:ext cx="657233" cy="698831"/>
          </a:xfrm>
          <a:prstGeom prst="rect">
            <a:avLst/>
          </a:prstGeom>
        </p:spPr>
      </p:pic>
      <p:sp>
        <p:nvSpPr>
          <p:cNvPr id="17" name="제목 1"/>
          <p:cNvSpPr>
            <a:spLocks noGrp="1"/>
          </p:cNvSpPr>
          <p:nvPr>
            <p:ph type="ctrTitle" hasCustomPrompt="1"/>
          </p:nvPr>
        </p:nvSpPr>
        <p:spPr>
          <a:xfrm>
            <a:off x="5209983" y="4706955"/>
            <a:ext cx="3524499" cy="692497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375286" y="4487877"/>
            <a:ext cx="35244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083182" y="5330890"/>
            <a:ext cx="352449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4%26v_flag%3d0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2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38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35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22.jpg"/><Relationship Id="rId16" Type="http://schemas.openxmlformats.org/officeDocument/2006/relationships/image" Target="../media/image3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34.gif"/><Relationship Id="rId4" Type="http://schemas.openxmlformats.org/officeDocument/2006/relationships/image" Target="../media/image31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3ADF419-627D-487C-94B7-6501DEA27FE9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32E123FB-ABC1-43B9-8D98-720AD7D662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E15096E-745B-43F9-B8BD-B54F09EE7081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27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A110750-CF02-46AD-A779-B92A7DBA439E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B47BCC6-1A2E-4208-98AD-99FA9DA3B8A4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http://www.bizforms.co.kr/bms/check.asp?code=bs3217338750418&amp;go_url=http%3a%2f%2fpowerpoint.bizforms.co.kr%2fform_view%2fview.asp%3fnumber%3d105654%26v_flag%3d0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1FF719C-C2DD-4976-8E30-60F08370A38C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식품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사업투자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BAA9B1A-CEAE-46AF-AB74-AE31C507139E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FFBDB1A-D346-4284-BD22-155203FC7F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533" y="908720"/>
            <a:ext cx="3895682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124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사업비전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사업비전을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사업비전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 및 사업비전은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조직에 목표를 부여하고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 방향을 확립시키며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조직 운영과 행동의 기준을 제공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하여 기업을 성장하게 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그러므로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비전을 설정하게 된 이유를 간단히 제시하고 비전을 명확하게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하여 도식화 것이 중요합니다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89" name="그룹 88"/>
          <p:cNvGrpSpPr/>
          <p:nvPr/>
        </p:nvGrpSpPr>
        <p:grpSpPr>
          <a:xfrm>
            <a:off x="738135" y="1566837"/>
            <a:ext cx="7667730" cy="4454586"/>
            <a:chOff x="738135" y="1530324"/>
            <a:chExt cx="7667730" cy="4454586"/>
          </a:xfrm>
        </p:grpSpPr>
        <p:grpSp>
          <p:nvGrpSpPr>
            <p:cNvPr id="90" name="그룹 75"/>
            <p:cNvGrpSpPr/>
            <p:nvPr/>
          </p:nvGrpSpPr>
          <p:grpSpPr>
            <a:xfrm>
              <a:off x="2089115" y="2406637"/>
              <a:ext cx="1497035" cy="2811501"/>
              <a:chOff x="3038453" y="2406637"/>
              <a:chExt cx="1497035" cy="2811501"/>
            </a:xfrm>
          </p:grpSpPr>
          <p:cxnSp>
            <p:nvCxnSpPr>
              <p:cNvPr id="107" name="직선 연결선 106"/>
              <p:cNvCxnSpPr/>
              <p:nvPr/>
            </p:nvCxnSpPr>
            <p:spPr>
              <a:xfrm rot="10800000">
                <a:off x="3184507" y="3721104"/>
                <a:ext cx="1350981" cy="158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107"/>
              <p:cNvCxnSpPr/>
              <p:nvPr/>
            </p:nvCxnSpPr>
            <p:spPr>
              <a:xfrm rot="5400000">
                <a:off x="3001940" y="2443150"/>
                <a:ext cx="1022364" cy="949337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108"/>
              <p:cNvCxnSpPr/>
              <p:nvPr/>
            </p:nvCxnSpPr>
            <p:spPr>
              <a:xfrm rot="10800000">
                <a:off x="3111480" y="4122747"/>
                <a:ext cx="1131903" cy="1095391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1" name="그룹 36"/>
            <p:cNvGrpSpPr>
              <a:grpSpLocks noChangeAspect="1"/>
            </p:cNvGrpSpPr>
            <p:nvPr/>
          </p:nvGrpSpPr>
          <p:grpSpPr>
            <a:xfrm>
              <a:off x="738135" y="2698740"/>
              <a:ext cx="1971702" cy="1971702"/>
              <a:chOff x="1066752" y="3027357"/>
              <a:chExt cx="1978025" cy="1978025"/>
            </a:xfrm>
          </p:grpSpPr>
          <p:sp>
            <p:nvSpPr>
              <p:cNvPr id="104" name="Freeform 58"/>
              <p:cNvSpPr>
                <a:spLocks/>
              </p:cNvSpPr>
              <p:nvPr/>
            </p:nvSpPr>
            <p:spPr bwMode="auto">
              <a:xfrm>
                <a:off x="1066752" y="3027357"/>
                <a:ext cx="1978025" cy="1978025"/>
              </a:xfrm>
              <a:custGeom>
                <a:avLst/>
                <a:gdLst/>
                <a:ahLst/>
                <a:cxnLst>
                  <a:cxn ang="0">
                    <a:pos x="1246" y="656"/>
                  </a:cxn>
                  <a:cxn ang="0">
                    <a:pos x="1234" y="748"/>
                  </a:cxn>
                  <a:cxn ang="0">
                    <a:pos x="1208" y="838"/>
                  </a:cxn>
                  <a:cxn ang="0">
                    <a:pos x="1172" y="920"/>
                  </a:cxn>
                  <a:cxn ang="0">
                    <a:pos x="1122" y="996"/>
                  </a:cxn>
                  <a:cxn ang="0">
                    <a:pos x="1064" y="1064"/>
                  </a:cxn>
                  <a:cxn ang="0">
                    <a:pos x="996" y="1122"/>
                  </a:cxn>
                  <a:cxn ang="0">
                    <a:pos x="920" y="1172"/>
                  </a:cxn>
                  <a:cxn ang="0">
                    <a:pos x="838" y="1208"/>
                  </a:cxn>
                  <a:cxn ang="0">
                    <a:pos x="748" y="1234"/>
                  </a:cxn>
                  <a:cxn ang="0">
                    <a:pos x="656" y="1246"/>
                  </a:cxn>
                  <a:cxn ang="0">
                    <a:pos x="592" y="1246"/>
                  </a:cxn>
                  <a:cxn ang="0">
                    <a:pos x="498" y="1234"/>
                  </a:cxn>
                  <a:cxn ang="0">
                    <a:pos x="408" y="1208"/>
                  </a:cxn>
                  <a:cxn ang="0">
                    <a:pos x="326" y="1172"/>
                  </a:cxn>
                  <a:cxn ang="0">
                    <a:pos x="250" y="1122"/>
                  </a:cxn>
                  <a:cxn ang="0">
                    <a:pos x="182" y="1064"/>
                  </a:cxn>
                  <a:cxn ang="0">
                    <a:pos x="124" y="996"/>
                  </a:cxn>
                  <a:cxn ang="0">
                    <a:pos x="74" y="920"/>
                  </a:cxn>
                  <a:cxn ang="0">
                    <a:pos x="38" y="838"/>
                  </a:cxn>
                  <a:cxn ang="0">
                    <a:pos x="12" y="748"/>
                  </a:cxn>
                  <a:cxn ang="0">
                    <a:pos x="0" y="656"/>
                  </a:cxn>
                  <a:cxn ang="0">
                    <a:pos x="0" y="592"/>
                  </a:cxn>
                  <a:cxn ang="0">
                    <a:pos x="12" y="498"/>
                  </a:cxn>
                  <a:cxn ang="0">
                    <a:pos x="38" y="408"/>
                  </a:cxn>
                  <a:cxn ang="0">
                    <a:pos x="74" y="326"/>
                  </a:cxn>
                  <a:cxn ang="0">
                    <a:pos x="124" y="250"/>
                  </a:cxn>
                  <a:cxn ang="0">
                    <a:pos x="182" y="182"/>
                  </a:cxn>
                  <a:cxn ang="0">
                    <a:pos x="250" y="124"/>
                  </a:cxn>
                  <a:cxn ang="0">
                    <a:pos x="326" y="74"/>
                  </a:cxn>
                  <a:cxn ang="0">
                    <a:pos x="408" y="38"/>
                  </a:cxn>
                  <a:cxn ang="0">
                    <a:pos x="498" y="12"/>
                  </a:cxn>
                  <a:cxn ang="0">
                    <a:pos x="592" y="0"/>
                  </a:cxn>
                  <a:cxn ang="0">
                    <a:pos x="656" y="0"/>
                  </a:cxn>
                  <a:cxn ang="0">
                    <a:pos x="748" y="12"/>
                  </a:cxn>
                  <a:cxn ang="0">
                    <a:pos x="838" y="38"/>
                  </a:cxn>
                  <a:cxn ang="0">
                    <a:pos x="920" y="74"/>
                  </a:cxn>
                  <a:cxn ang="0">
                    <a:pos x="996" y="124"/>
                  </a:cxn>
                  <a:cxn ang="0">
                    <a:pos x="1064" y="182"/>
                  </a:cxn>
                  <a:cxn ang="0">
                    <a:pos x="1122" y="250"/>
                  </a:cxn>
                  <a:cxn ang="0">
                    <a:pos x="1172" y="326"/>
                  </a:cxn>
                  <a:cxn ang="0">
                    <a:pos x="1208" y="408"/>
                  </a:cxn>
                  <a:cxn ang="0">
                    <a:pos x="1234" y="498"/>
                  </a:cxn>
                  <a:cxn ang="0">
                    <a:pos x="1246" y="592"/>
                  </a:cxn>
                </a:cxnLst>
                <a:rect l="0" t="0" r="r" b="b"/>
                <a:pathLst>
                  <a:path w="1246" h="1246">
                    <a:moveTo>
                      <a:pt x="1246" y="624"/>
                    </a:moveTo>
                    <a:lnTo>
                      <a:pt x="1246" y="624"/>
                    </a:lnTo>
                    <a:lnTo>
                      <a:pt x="1246" y="656"/>
                    </a:lnTo>
                    <a:lnTo>
                      <a:pt x="1244" y="686"/>
                    </a:lnTo>
                    <a:lnTo>
                      <a:pt x="1240" y="718"/>
                    </a:lnTo>
                    <a:lnTo>
                      <a:pt x="1234" y="748"/>
                    </a:lnTo>
                    <a:lnTo>
                      <a:pt x="1228" y="778"/>
                    </a:lnTo>
                    <a:lnTo>
                      <a:pt x="1218" y="808"/>
                    </a:lnTo>
                    <a:lnTo>
                      <a:pt x="1208" y="838"/>
                    </a:lnTo>
                    <a:lnTo>
                      <a:pt x="1198" y="866"/>
                    </a:lnTo>
                    <a:lnTo>
                      <a:pt x="1186" y="894"/>
                    </a:lnTo>
                    <a:lnTo>
                      <a:pt x="1172" y="920"/>
                    </a:lnTo>
                    <a:lnTo>
                      <a:pt x="1156" y="946"/>
                    </a:lnTo>
                    <a:lnTo>
                      <a:pt x="1140" y="972"/>
                    </a:lnTo>
                    <a:lnTo>
                      <a:pt x="1122" y="996"/>
                    </a:lnTo>
                    <a:lnTo>
                      <a:pt x="1104" y="1020"/>
                    </a:lnTo>
                    <a:lnTo>
                      <a:pt x="1084" y="1042"/>
                    </a:lnTo>
                    <a:lnTo>
                      <a:pt x="1064" y="1064"/>
                    </a:lnTo>
                    <a:lnTo>
                      <a:pt x="1042" y="1084"/>
                    </a:lnTo>
                    <a:lnTo>
                      <a:pt x="1020" y="1104"/>
                    </a:lnTo>
                    <a:lnTo>
                      <a:pt x="996" y="1122"/>
                    </a:lnTo>
                    <a:lnTo>
                      <a:pt x="972" y="1140"/>
                    </a:lnTo>
                    <a:lnTo>
                      <a:pt x="946" y="1156"/>
                    </a:lnTo>
                    <a:lnTo>
                      <a:pt x="920" y="1172"/>
                    </a:lnTo>
                    <a:lnTo>
                      <a:pt x="894" y="1186"/>
                    </a:lnTo>
                    <a:lnTo>
                      <a:pt x="866" y="1198"/>
                    </a:lnTo>
                    <a:lnTo>
                      <a:pt x="838" y="1208"/>
                    </a:lnTo>
                    <a:lnTo>
                      <a:pt x="808" y="1218"/>
                    </a:lnTo>
                    <a:lnTo>
                      <a:pt x="780" y="1228"/>
                    </a:lnTo>
                    <a:lnTo>
                      <a:pt x="748" y="1234"/>
                    </a:lnTo>
                    <a:lnTo>
                      <a:pt x="718" y="1240"/>
                    </a:lnTo>
                    <a:lnTo>
                      <a:pt x="686" y="1244"/>
                    </a:lnTo>
                    <a:lnTo>
                      <a:pt x="656" y="1246"/>
                    </a:lnTo>
                    <a:lnTo>
                      <a:pt x="624" y="1246"/>
                    </a:lnTo>
                    <a:lnTo>
                      <a:pt x="624" y="1246"/>
                    </a:lnTo>
                    <a:lnTo>
                      <a:pt x="592" y="1246"/>
                    </a:lnTo>
                    <a:lnTo>
                      <a:pt x="560" y="1244"/>
                    </a:lnTo>
                    <a:lnTo>
                      <a:pt x="528" y="1240"/>
                    </a:lnTo>
                    <a:lnTo>
                      <a:pt x="498" y="1234"/>
                    </a:lnTo>
                    <a:lnTo>
                      <a:pt x="468" y="1228"/>
                    </a:lnTo>
                    <a:lnTo>
                      <a:pt x="438" y="1218"/>
                    </a:lnTo>
                    <a:lnTo>
                      <a:pt x="408" y="1208"/>
                    </a:lnTo>
                    <a:lnTo>
                      <a:pt x="380" y="1198"/>
                    </a:lnTo>
                    <a:lnTo>
                      <a:pt x="352" y="1186"/>
                    </a:lnTo>
                    <a:lnTo>
                      <a:pt x="326" y="1172"/>
                    </a:lnTo>
                    <a:lnTo>
                      <a:pt x="300" y="1156"/>
                    </a:lnTo>
                    <a:lnTo>
                      <a:pt x="274" y="1140"/>
                    </a:lnTo>
                    <a:lnTo>
                      <a:pt x="250" y="1122"/>
                    </a:lnTo>
                    <a:lnTo>
                      <a:pt x="226" y="1104"/>
                    </a:lnTo>
                    <a:lnTo>
                      <a:pt x="204" y="1084"/>
                    </a:lnTo>
                    <a:lnTo>
                      <a:pt x="182" y="1064"/>
                    </a:lnTo>
                    <a:lnTo>
                      <a:pt x="162" y="1042"/>
                    </a:lnTo>
                    <a:lnTo>
                      <a:pt x="142" y="1020"/>
                    </a:lnTo>
                    <a:lnTo>
                      <a:pt x="124" y="996"/>
                    </a:lnTo>
                    <a:lnTo>
                      <a:pt x="106" y="972"/>
                    </a:lnTo>
                    <a:lnTo>
                      <a:pt x="90" y="946"/>
                    </a:lnTo>
                    <a:lnTo>
                      <a:pt x="74" y="920"/>
                    </a:lnTo>
                    <a:lnTo>
                      <a:pt x="62" y="894"/>
                    </a:lnTo>
                    <a:lnTo>
                      <a:pt x="48" y="866"/>
                    </a:lnTo>
                    <a:lnTo>
                      <a:pt x="38" y="838"/>
                    </a:lnTo>
                    <a:lnTo>
                      <a:pt x="28" y="808"/>
                    </a:lnTo>
                    <a:lnTo>
                      <a:pt x="20" y="778"/>
                    </a:lnTo>
                    <a:lnTo>
                      <a:pt x="12" y="748"/>
                    </a:lnTo>
                    <a:lnTo>
                      <a:pt x="6" y="718"/>
                    </a:lnTo>
                    <a:lnTo>
                      <a:pt x="2" y="686"/>
                    </a:lnTo>
                    <a:lnTo>
                      <a:pt x="0" y="656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0" y="592"/>
                    </a:lnTo>
                    <a:lnTo>
                      <a:pt x="2" y="560"/>
                    </a:lnTo>
                    <a:lnTo>
                      <a:pt x="6" y="528"/>
                    </a:lnTo>
                    <a:lnTo>
                      <a:pt x="12" y="498"/>
                    </a:lnTo>
                    <a:lnTo>
                      <a:pt x="20" y="468"/>
                    </a:lnTo>
                    <a:lnTo>
                      <a:pt x="28" y="438"/>
                    </a:lnTo>
                    <a:lnTo>
                      <a:pt x="38" y="408"/>
                    </a:lnTo>
                    <a:lnTo>
                      <a:pt x="48" y="380"/>
                    </a:lnTo>
                    <a:lnTo>
                      <a:pt x="62" y="352"/>
                    </a:lnTo>
                    <a:lnTo>
                      <a:pt x="74" y="326"/>
                    </a:lnTo>
                    <a:lnTo>
                      <a:pt x="90" y="300"/>
                    </a:lnTo>
                    <a:lnTo>
                      <a:pt x="106" y="274"/>
                    </a:lnTo>
                    <a:lnTo>
                      <a:pt x="124" y="250"/>
                    </a:lnTo>
                    <a:lnTo>
                      <a:pt x="142" y="226"/>
                    </a:lnTo>
                    <a:lnTo>
                      <a:pt x="162" y="204"/>
                    </a:lnTo>
                    <a:lnTo>
                      <a:pt x="182" y="182"/>
                    </a:lnTo>
                    <a:lnTo>
                      <a:pt x="204" y="162"/>
                    </a:lnTo>
                    <a:lnTo>
                      <a:pt x="226" y="142"/>
                    </a:lnTo>
                    <a:lnTo>
                      <a:pt x="250" y="124"/>
                    </a:lnTo>
                    <a:lnTo>
                      <a:pt x="274" y="106"/>
                    </a:lnTo>
                    <a:lnTo>
                      <a:pt x="300" y="90"/>
                    </a:lnTo>
                    <a:lnTo>
                      <a:pt x="326" y="74"/>
                    </a:lnTo>
                    <a:lnTo>
                      <a:pt x="352" y="62"/>
                    </a:lnTo>
                    <a:lnTo>
                      <a:pt x="380" y="48"/>
                    </a:lnTo>
                    <a:lnTo>
                      <a:pt x="408" y="38"/>
                    </a:lnTo>
                    <a:lnTo>
                      <a:pt x="438" y="28"/>
                    </a:lnTo>
                    <a:lnTo>
                      <a:pt x="468" y="20"/>
                    </a:lnTo>
                    <a:lnTo>
                      <a:pt x="498" y="12"/>
                    </a:lnTo>
                    <a:lnTo>
                      <a:pt x="528" y="6"/>
                    </a:lnTo>
                    <a:lnTo>
                      <a:pt x="560" y="2"/>
                    </a:lnTo>
                    <a:lnTo>
                      <a:pt x="592" y="0"/>
                    </a:lnTo>
                    <a:lnTo>
                      <a:pt x="624" y="0"/>
                    </a:lnTo>
                    <a:lnTo>
                      <a:pt x="624" y="0"/>
                    </a:lnTo>
                    <a:lnTo>
                      <a:pt x="656" y="0"/>
                    </a:lnTo>
                    <a:lnTo>
                      <a:pt x="686" y="2"/>
                    </a:lnTo>
                    <a:lnTo>
                      <a:pt x="718" y="6"/>
                    </a:lnTo>
                    <a:lnTo>
                      <a:pt x="748" y="12"/>
                    </a:lnTo>
                    <a:lnTo>
                      <a:pt x="780" y="20"/>
                    </a:lnTo>
                    <a:lnTo>
                      <a:pt x="808" y="28"/>
                    </a:lnTo>
                    <a:lnTo>
                      <a:pt x="838" y="38"/>
                    </a:lnTo>
                    <a:lnTo>
                      <a:pt x="866" y="48"/>
                    </a:lnTo>
                    <a:lnTo>
                      <a:pt x="894" y="62"/>
                    </a:lnTo>
                    <a:lnTo>
                      <a:pt x="920" y="74"/>
                    </a:lnTo>
                    <a:lnTo>
                      <a:pt x="946" y="90"/>
                    </a:lnTo>
                    <a:lnTo>
                      <a:pt x="972" y="106"/>
                    </a:lnTo>
                    <a:lnTo>
                      <a:pt x="996" y="124"/>
                    </a:lnTo>
                    <a:lnTo>
                      <a:pt x="1020" y="142"/>
                    </a:lnTo>
                    <a:lnTo>
                      <a:pt x="1042" y="162"/>
                    </a:lnTo>
                    <a:lnTo>
                      <a:pt x="1064" y="182"/>
                    </a:lnTo>
                    <a:lnTo>
                      <a:pt x="1084" y="204"/>
                    </a:lnTo>
                    <a:lnTo>
                      <a:pt x="1104" y="226"/>
                    </a:lnTo>
                    <a:lnTo>
                      <a:pt x="1122" y="250"/>
                    </a:lnTo>
                    <a:lnTo>
                      <a:pt x="1140" y="274"/>
                    </a:lnTo>
                    <a:lnTo>
                      <a:pt x="1156" y="300"/>
                    </a:lnTo>
                    <a:lnTo>
                      <a:pt x="1172" y="326"/>
                    </a:lnTo>
                    <a:lnTo>
                      <a:pt x="1186" y="352"/>
                    </a:lnTo>
                    <a:lnTo>
                      <a:pt x="1198" y="380"/>
                    </a:lnTo>
                    <a:lnTo>
                      <a:pt x="1208" y="408"/>
                    </a:lnTo>
                    <a:lnTo>
                      <a:pt x="1218" y="438"/>
                    </a:lnTo>
                    <a:lnTo>
                      <a:pt x="1228" y="468"/>
                    </a:lnTo>
                    <a:lnTo>
                      <a:pt x="1234" y="498"/>
                    </a:lnTo>
                    <a:lnTo>
                      <a:pt x="1240" y="528"/>
                    </a:lnTo>
                    <a:lnTo>
                      <a:pt x="1244" y="560"/>
                    </a:lnTo>
                    <a:lnTo>
                      <a:pt x="1246" y="592"/>
                    </a:lnTo>
                    <a:lnTo>
                      <a:pt x="1246" y="624"/>
                    </a:lnTo>
                    <a:lnTo>
                      <a:pt x="1246" y="62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Rectangle 59"/>
              <p:cNvSpPr>
                <a:spLocks noChangeArrowheads="1"/>
              </p:cNvSpPr>
              <p:nvPr/>
            </p:nvSpPr>
            <p:spPr bwMode="auto">
              <a:xfrm>
                <a:off x="1671044" y="4289202"/>
                <a:ext cx="769441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내용입력</a:t>
                </a:r>
                <a:endParaRPr kumimoji="1" lang="en-US" altLang="ko-KR" sz="15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106" name="Freeform 65"/>
              <p:cNvSpPr>
                <a:spLocks/>
              </p:cNvSpPr>
              <p:nvPr/>
            </p:nvSpPr>
            <p:spPr bwMode="auto">
              <a:xfrm>
                <a:off x="1149302" y="3109907"/>
                <a:ext cx="1812925" cy="1812925"/>
              </a:xfrm>
              <a:custGeom>
                <a:avLst/>
                <a:gdLst/>
                <a:ahLst/>
                <a:cxnLst>
                  <a:cxn ang="0">
                    <a:pos x="1132" y="628"/>
                  </a:cxn>
                  <a:cxn ang="0">
                    <a:pos x="1100" y="764"/>
                  </a:cxn>
                  <a:cxn ang="0">
                    <a:pos x="1038" y="886"/>
                  </a:cxn>
                  <a:cxn ang="0">
                    <a:pos x="970" y="970"/>
                  </a:cxn>
                  <a:cxn ang="0">
                    <a:pos x="864" y="1052"/>
                  </a:cxn>
                  <a:cxn ang="0">
                    <a:pos x="738" y="1108"/>
                  </a:cxn>
                  <a:cxn ang="0">
                    <a:pos x="600" y="1134"/>
                  </a:cxn>
                  <a:cxn ang="0">
                    <a:pos x="486" y="1128"/>
                  </a:cxn>
                  <a:cxn ang="0">
                    <a:pos x="352" y="1090"/>
                  </a:cxn>
                  <a:cxn ang="0">
                    <a:pos x="234" y="1022"/>
                  </a:cxn>
                  <a:cxn ang="0">
                    <a:pos x="154" y="950"/>
                  </a:cxn>
                  <a:cxn ang="0">
                    <a:pos x="76" y="840"/>
                  </a:cxn>
                  <a:cxn ang="0">
                    <a:pos x="26" y="712"/>
                  </a:cxn>
                  <a:cxn ang="0">
                    <a:pos x="8" y="572"/>
                  </a:cxn>
                  <a:cxn ang="0">
                    <a:pos x="20" y="458"/>
                  </a:cxn>
                  <a:cxn ang="0">
                    <a:pos x="64" y="328"/>
                  </a:cxn>
                  <a:cxn ang="0">
                    <a:pos x="136" y="214"/>
                  </a:cxn>
                  <a:cxn ang="0">
                    <a:pos x="214" y="136"/>
                  </a:cxn>
                  <a:cxn ang="0">
                    <a:pos x="328" y="64"/>
                  </a:cxn>
                  <a:cxn ang="0">
                    <a:pos x="458" y="20"/>
                  </a:cxn>
                  <a:cxn ang="0">
                    <a:pos x="572" y="8"/>
                  </a:cxn>
                  <a:cxn ang="0">
                    <a:pos x="712" y="26"/>
                  </a:cxn>
                  <a:cxn ang="0">
                    <a:pos x="840" y="76"/>
                  </a:cxn>
                  <a:cxn ang="0">
                    <a:pos x="950" y="154"/>
                  </a:cxn>
                  <a:cxn ang="0">
                    <a:pos x="1022" y="234"/>
                  </a:cxn>
                  <a:cxn ang="0">
                    <a:pos x="1090" y="352"/>
                  </a:cxn>
                  <a:cxn ang="0">
                    <a:pos x="1128" y="486"/>
                  </a:cxn>
                  <a:cxn ang="0">
                    <a:pos x="1142" y="572"/>
                  </a:cxn>
                  <a:cxn ang="0">
                    <a:pos x="1130" y="456"/>
                  </a:cxn>
                  <a:cxn ang="0">
                    <a:pos x="1086" y="324"/>
                  </a:cxn>
                  <a:cxn ang="0">
                    <a:pos x="1012" y="208"/>
                  </a:cxn>
                  <a:cxn ang="0">
                    <a:pos x="912" y="114"/>
                  </a:cxn>
                  <a:cxn ang="0">
                    <a:pos x="794" y="46"/>
                  </a:cxn>
                  <a:cxn ang="0">
                    <a:pos x="658" y="6"/>
                  </a:cxn>
                  <a:cxn ang="0">
                    <a:pos x="542" y="0"/>
                  </a:cxn>
                  <a:cxn ang="0">
                    <a:pos x="402" y="26"/>
                  </a:cxn>
                  <a:cxn ang="0">
                    <a:pos x="276" y="82"/>
                  </a:cxn>
                  <a:cxn ang="0">
                    <a:pos x="168" y="168"/>
                  </a:cxn>
                  <a:cxn ang="0">
                    <a:pos x="82" y="276"/>
                  </a:cxn>
                  <a:cxn ang="0">
                    <a:pos x="26" y="402"/>
                  </a:cxn>
                  <a:cxn ang="0">
                    <a:pos x="0" y="542"/>
                  </a:cxn>
                  <a:cxn ang="0">
                    <a:pos x="6" y="658"/>
                  </a:cxn>
                  <a:cxn ang="0">
                    <a:pos x="46" y="794"/>
                  </a:cxn>
                  <a:cxn ang="0">
                    <a:pos x="114" y="912"/>
                  </a:cxn>
                  <a:cxn ang="0">
                    <a:pos x="208" y="1012"/>
                  </a:cxn>
                  <a:cxn ang="0">
                    <a:pos x="324" y="1086"/>
                  </a:cxn>
                  <a:cxn ang="0">
                    <a:pos x="456" y="1130"/>
                  </a:cxn>
                  <a:cxn ang="0">
                    <a:pos x="572" y="1142"/>
                  </a:cxn>
                  <a:cxn ang="0">
                    <a:pos x="714" y="1124"/>
                  </a:cxn>
                  <a:cxn ang="0">
                    <a:pos x="844" y="1074"/>
                  </a:cxn>
                  <a:cxn ang="0">
                    <a:pos x="956" y="994"/>
                  </a:cxn>
                  <a:cxn ang="0">
                    <a:pos x="1044" y="890"/>
                  </a:cxn>
                  <a:cxn ang="0">
                    <a:pos x="1108" y="768"/>
                  </a:cxn>
                  <a:cxn ang="0">
                    <a:pos x="1140" y="630"/>
                  </a:cxn>
                </a:cxnLst>
                <a:rect l="0" t="0" r="r" b="b"/>
                <a:pathLst>
                  <a:path w="1142" h="1142">
                    <a:moveTo>
                      <a:pt x="1138" y="572"/>
                    </a:moveTo>
                    <a:lnTo>
                      <a:pt x="1134" y="572"/>
                    </a:lnTo>
                    <a:lnTo>
                      <a:pt x="1134" y="572"/>
                    </a:lnTo>
                    <a:lnTo>
                      <a:pt x="1134" y="600"/>
                    </a:lnTo>
                    <a:lnTo>
                      <a:pt x="1132" y="628"/>
                    </a:lnTo>
                    <a:lnTo>
                      <a:pt x="1128" y="656"/>
                    </a:lnTo>
                    <a:lnTo>
                      <a:pt x="1122" y="684"/>
                    </a:lnTo>
                    <a:lnTo>
                      <a:pt x="1116" y="712"/>
                    </a:lnTo>
                    <a:lnTo>
                      <a:pt x="1108" y="738"/>
                    </a:lnTo>
                    <a:lnTo>
                      <a:pt x="1100" y="764"/>
                    </a:lnTo>
                    <a:lnTo>
                      <a:pt x="1090" y="790"/>
                    </a:lnTo>
                    <a:lnTo>
                      <a:pt x="1078" y="816"/>
                    </a:lnTo>
                    <a:lnTo>
                      <a:pt x="1066" y="840"/>
                    </a:lnTo>
                    <a:lnTo>
                      <a:pt x="1052" y="864"/>
                    </a:lnTo>
                    <a:lnTo>
                      <a:pt x="1038" y="886"/>
                    </a:lnTo>
                    <a:lnTo>
                      <a:pt x="1022" y="908"/>
                    </a:lnTo>
                    <a:lnTo>
                      <a:pt x="1006" y="930"/>
                    </a:lnTo>
                    <a:lnTo>
                      <a:pt x="988" y="950"/>
                    </a:lnTo>
                    <a:lnTo>
                      <a:pt x="970" y="970"/>
                    </a:lnTo>
                    <a:lnTo>
                      <a:pt x="970" y="970"/>
                    </a:lnTo>
                    <a:lnTo>
                      <a:pt x="950" y="988"/>
                    </a:lnTo>
                    <a:lnTo>
                      <a:pt x="930" y="1006"/>
                    </a:lnTo>
                    <a:lnTo>
                      <a:pt x="908" y="1022"/>
                    </a:lnTo>
                    <a:lnTo>
                      <a:pt x="886" y="1038"/>
                    </a:lnTo>
                    <a:lnTo>
                      <a:pt x="864" y="1052"/>
                    </a:lnTo>
                    <a:lnTo>
                      <a:pt x="840" y="1066"/>
                    </a:lnTo>
                    <a:lnTo>
                      <a:pt x="816" y="1078"/>
                    </a:lnTo>
                    <a:lnTo>
                      <a:pt x="790" y="1090"/>
                    </a:lnTo>
                    <a:lnTo>
                      <a:pt x="764" y="1100"/>
                    </a:lnTo>
                    <a:lnTo>
                      <a:pt x="738" y="1108"/>
                    </a:lnTo>
                    <a:lnTo>
                      <a:pt x="712" y="1116"/>
                    </a:lnTo>
                    <a:lnTo>
                      <a:pt x="684" y="1122"/>
                    </a:lnTo>
                    <a:lnTo>
                      <a:pt x="656" y="1128"/>
                    </a:lnTo>
                    <a:lnTo>
                      <a:pt x="628" y="1132"/>
                    </a:lnTo>
                    <a:lnTo>
                      <a:pt x="600" y="1134"/>
                    </a:lnTo>
                    <a:lnTo>
                      <a:pt x="572" y="1134"/>
                    </a:lnTo>
                    <a:lnTo>
                      <a:pt x="572" y="1134"/>
                    </a:lnTo>
                    <a:lnTo>
                      <a:pt x="542" y="1134"/>
                    </a:lnTo>
                    <a:lnTo>
                      <a:pt x="514" y="1132"/>
                    </a:lnTo>
                    <a:lnTo>
                      <a:pt x="486" y="1128"/>
                    </a:lnTo>
                    <a:lnTo>
                      <a:pt x="458" y="1122"/>
                    </a:lnTo>
                    <a:lnTo>
                      <a:pt x="430" y="1116"/>
                    </a:lnTo>
                    <a:lnTo>
                      <a:pt x="404" y="1108"/>
                    </a:lnTo>
                    <a:lnTo>
                      <a:pt x="378" y="1100"/>
                    </a:lnTo>
                    <a:lnTo>
                      <a:pt x="352" y="1090"/>
                    </a:lnTo>
                    <a:lnTo>
                      <a:pt x="328" y="1078"/>
                    </a:lnTo>
                    <a:lnTo>
                      <a:pt x="302" y="1066"/>
                    </a:lnTo>
                    <a:lnTo>
                      <a:pt x="280" y="1052"/>
                    </a:lnTo>
                    <a:lnTo>
                      <a:pt x="256" y="1038"/>
                    </a:lnTo>
                    <a:lnTo>
                      <a:pt x="234" y="1022"/>
                    </a:lnTo>
                    <a:lnTo>
                      <a:pt x="214" y="1006"/>
                    </a:lnTo>
                    <a:lnTo>
                      <a:pt x="192" y="988"/>
                    </a:lnTo>
                    <a:lnTo>
                      <a:pt x="174" y="970"/>
                    </a:lnTo>
                    <a:lnTo>
                      <a:pt x="174" y="970"/>
                    </a:lnTo>
                    <a:lnTo>
                      <a:pt x="154" y="950"/>
                    </a:lnTo>
                    <a:lnTo>
                      <a:pt x="136" y="930"/>
                    </a:lnTo>
                    <a:lnTo>
                      <a:pt x="120" y="908"/>
                    </a:lnTo>
                    <a:lnTo>
                      <a:pt x="104" y="886"/>
                    </a:lnTo>
                    <a:lnTo>
                      <a:pt x="90" y="864"/>
                    </a:lnTo>
                    <a:lnTo>
                      <a:pt x="76" y="840"/>
                    </a:lnTo>
                    <a:lnTo>
                      <a:pt x="64" y="816"/>
                    </a:lnTo>
                    <a:lnTo>
                      <a:pt x="52" y="790"/>
                    </a:lnTo>
                    <a:lnTo>
                      <a:pt x="42" y="764"/>
                    </a:lnTo>
                    <a:lnTo>
                      <a:pt x="34" y="738"/>
                    </a:lnTo>
                    <a:lnTo>
                      <a:pt x="26" y="712"/>
                    </a:lnTo>
                    <a:lnTo>
                      <a:pt x="20" y="684"/>
                    </a:lnTo>
                    <a:lnTo>
                      <a:pt x="14" y="656"/>
                    </a:lnTo>
                    <a:lnTo>
                      <a:pt x="12" y="628"/>
                    </a:lnTo>
                    <a:lnTo>
                      <a:pt x="8" y="600"/>
                    </a:lnTo>
                    <a:lnTo>
                      <a:pt x="8" y="572"/>
                    </a:lnTo>
                    <a:lnTo>
                      <a:pt x="8" y="572"/>
                    </a:lnTo>
                    <a:lnTo>
                      <a:pt x="8" y="542"/>
                    </a:lnTo>
                    <a:lnTo>
                      <a:pt x="12" y="514"/>
                    </a:lnTo>
                    <a:lnTo>
                      <a:pt x="14" y="486"/>
                    </a:lnTo>
                    <a:lnTo>
                      <a:pt x="20" y="458"/>
                    </a:lnTo>
                    <a:lnTo>
                      <a:pt x="26" y="430"/>
                    </a:lnTo>
                    <a:lnTo>
                      <a:pt x="34" y="404"/>
                    </a:lnTo>
                    <a:lnTo>
                      <a:pt x="42" y="378"/>
                    </a:lnTo>
                    <a:lnTo>
                      <a:pt x="52" y="352"/>
                    </a:lnTo>
                    <a:lnTo>
                      <a:pt x="64" y="328"/>
                    </a:lnTo>
                    <a:lnTo>
                      <a:pt x="76" y="302"/>
                    </a:lnTo>
                    <a:lnTo>
                      <a:pt x="90" y="280"/>
                    </a:lnTo>
                    <a:lnTo>
                      <a:pt x="104" y="256"/>
                    </a:lnTo>
                    <a:lnTo>
                      <a:pt x="120" y="234"/>
                    </a:lnTo>
                    <a:lnTo>
                      <a:pt x="136" y="214"/>
                    </a:lnTo>
                    <a:lnTo>
                      <a:pt x="154" y="192"/>
                    </a:lnTo>
                    <a:lnTo>
                      <a:pt x="174" y="174"/>
                    </a:lnTo>
                    <a:lnTo>
                      <a:pt x="174" y="174"/>
                    </a:lnTo>
                    <a:lnTo>
                      <a:pt x="192" y="154"/>
                    </a:lnTo>
                    <a:lnTo>
                      <a:pt x="214" y="136"/>
                    </a:lnTo>
                    <a:lnTo>
                      <a:pt x="234" y="120"/>
                    </a:lnTo>
                    <a:lnTo>
                      <a:pt x="256" y="104"/>
                    </a:lnTo>
                    <a:lnTo>
                      <a:pt x="280" y="90"/>
                    </a:lnTo>
                    <a:lnTo>
                      <a:pt x="302" y="76"/>
                    </a:lnTo>
                    <a:lnTo>
                      <a:pt x="328" y="64"/>
                    </a:lnTo>
                    <a:lnTo>
                      <a:pt x="352" y="52"/>
                    </a:lnTo>
                    <a:lnTo>
                      <a:pt x="378" y="42"/>
                    </a:lnTo>
                    <a:lnTo>
                      <a:pt x="404" y="34"/>
                    </a:lnTo>
                    <a:lnTo>
                      <a:pt x="430" y="26"/>
                    </a:lnTo>
                    <a:lnTo>
                      <a:pt x="458" y="20"/>
                    </a:lnTo>
                    <a:lnTo>
                      <a:pt x="486" y="14"/>
                    </a:lnTo>
                    <a:lnTo>
                      <a:pt x="514" y="12"/>
                    </a:lnTo>
                    <a:lnTo>
                      <a:pt x="542" y="8"/>
                    </a:lnTo>
                    <a:lnTo>
                      <a:pt x="572" y="8"/>
                    </a:lnTo>
                    <a:lnTo>
                      <a:pt x="572" y="8"/>
                    </a:lnTo>
                    <a:lnTo>
                      <a:pt x="600" y="8"/>
                    </a:lnTo>
                    <a:lnTo>
                      <a:pt x="628" y="12"/>
                    </a:lnTo>
                    <a:lnTo>
                      <a:pt x="656" y="14"/>
                    </a:lnTo>
                    <a:lnTo>
                      <a:pt x="684" y="20"/>
                    </a:lnTo>
                    <a:lnTo>
                      <a:pt x="712" y="26"/>
                    </a:lnTo>
                    <a:lnTo>
                      <a:pt x="738" y="34"/>
                    </a:lnTo>
                    <a:lnTo>
                      <a:pt x="764" y="42"/>
                    </a:lnTo>
                    <a:lnTo>
                      <a:pt x="790" y="52"/>
                    </a:lnTo>
                    <a:lnTo>
                      <a:pt x="816" y="64"/>
                    </a:lnTo>
                    <a:lnTo>
                      <a:pt x="840" y="76"/>
                    </a:lnTo>
                    <a:lnTo>
                      <a:pt x="864" y="90"/>
                    </a:lnTo>
                    <a:lnTo>
                      <a:pt x="886" y="104"/>
                    </a:lnTo>
                    <a:lnTo>
                      <a:pt x="908" y="120"/>
                    </a:lnTo>
                    <a:lnTo>
                      <a:pt x="930" y="136"/>
                    </a:lnTo>
                    <a:lnTo>
                      <a:pt x="950" y="154"/>
                    </a:lnTo>
                    <a:lnTo>
                      <a:pt x="970" y="174"/>
                    </a:lnTo>
                    <a:lnTo>
                      <a:pt x="970" y="174"/>
                    </a:lnTo>
                    <a:lnTo>
                      <a:pt x="988" y="192"/>
                    </a:lnTo>
                    <a:lnTo>
                      <a:pt x="1006" y="214"/>
                    </a:lnTo>
                    <a:lnTo>
                      <a:pt x="1022" y="234"/>
                    </a:lnTo>
                    <a:lnTo>
                      <a:pt x="1038" y="256"/>
                    </a:lnTo>
                    <a:lnTo>
                      <a:pt x="1052" y="280"/>
                    </a:lnTo>
                    <a:lnTo>
                      <a:pt x="1066" y="302"/>
                    </a:lnTo>
                    <a:lnTo>
                      <a:pt x="1078" y="328"/>
                    </a:lnTo>
                    <a:lnTo>
                      <a:pt x="1090" y="352"/>
                    </a:lnTo>
                    <a:lnTo>
                      <a:pt x="1100" y="378"/>
                    </a:lnTo>
                    <a:lnTo>
                      <a:pt x="1108" y="404"/>
                    </a:lnTo>
                    <a:lnTo>
                      <a:pt x="1116" y="430"/>
                    </a:lnTo>
                    <a:lnTo>
                      <a:pt x="1122" y="458"/>
                    </a:lnTo>
                    <a:lnTo>
                      <a:pt x="1128" y="486"/>
                    </a:lnTo>
                    <a:lnTo>
                      <a:pt x="1132" y="514"/>
                    </a:lnTo>
                    <a:lnTo>
                      <a:pt x="1134" y="542"/>
                    </a:lnTo>
                    <a:lnTo>
                      <a:pt x="1134" y="572"/>
                    </a:lnTo>
                    <a:lnTo>
                      <a:pt x="1138" y="572"/>
                    </a:lnTo>
                    <a:lnTo>
                      <a:pt x="1142" y="572"/>
                    </a:lnTo>
                    <a:lnTo>
                      <a:pt x="1142" y="572"/>
                    </a:lnTo>
                    <a:lnTo>
                      <a:pt x="1142" y="542"/>
                    </a:lnTo>
                    <a:lnTo>
                      <a:pt x="1140" y="512"/>
                    </a:lnTo>
                    <a:lnTo>
                      <a:pt x="1136" y="484"/>
                    </a:lnTo>
                    <a:lnTo>
                      <a:pt x="1130" y="456"/>
                    </a:lnTo>
                    <a:lnTo>
                      <a:pt x="1124" y="428"/>
                    </a:lnTo>
                    <a:lnTo>
                      <a:pt x="1116" y="402"/>
                    </a:lnTo>
                    <a:lnTo>
                      <a:pt x="1108" y="374"/>
                    </a:lnTo>
                    <a:lnTo>
                      <a:pt x="1098" y="348"/>
                    </a:lnTo>
                    <a:lnTo>
                      <a:pt x="1086" y="324"/>
                    </a:lnTo>
                    <a:lnTo>
                      <a:pt x="1074" y="300"/>
                    </a:lnTo>
                    <a:lnTo>
                      <a:pt x="1060" y="276"/>
                    </a:lnTo>
                    <a:lnTo>
                      <a:pt x="1044" y="252"/>
                    </a:lnTo>
                    <a:lnTo>
                      <a:pt x="1028" y="230"/>
                    </a:lnTo>
                    <a:lnTo>
                      <a:pt x="1012" y="208"/>
                    </a:lnTo>
                    <a:lnTo>
                      <a:pt x="994" y="188"/>
                    </a:lnTo>
                    <a:lnTo>
                      <a:pt x="974" y="168"/>
                    </a:lnTo>
                    <a:lnTo>
                      <a:pt x="956" y="148"/>
                    </a:lnTo>
                    <a:lnTo>
                      <a:pt x="934" y="130"/>
                    </a:lnTo>
                    <a:lnTo>
                      <a:pt x="912" y="114"/>
                    </a:lnTo>
                    <a:lnTo>
                      <a:pt x="890" y="98"/>
                    </a:lnTo>
                    <a:lnTo>
                      <a:pt x="868" y="82"/>
                    </a:lnTo>
                    <a:lnTo>
                      <a:pt x="844" y="70"/>
                    </a:lnTo>
                    <a:lnTo>
                      <a:pt x="818" y="56"/>
                    </a:lnTo>
                    <a:lnTo>
                      <a:pt x="794" y="46"/>
                    </a:lnTo>
                    <a:lnTo>
                      <a:pt x="768" y="34"/>
                    </a:lnTo>
                    <a:lnTo>
                      <a:pt x="740" y="26"/>
                    </a:lnTo>
                    <a:lnTo>
                      <a:pt x="714" y="18"/>
                    </a:lnTo>
                    <a:lnTo>
                      <a:pt x="686" y="12"/>
                    </a:lnTo>
                    <a:lnTo>
                      <a:pt x="658" y="6"/>
                    </a:lnTo>
                    <a:lnTo>
                      <a:pt x="630" y="4"/>
                    </a:lnTo>
                    <a:lnTo>
                      <a:pt x="600" y="0"/>
                    </a:lnTo>
                    <a:lnTo>
                      <a:pt x="572" y="0"/>
                    </a:lnTo>
                    <a:lnTo>
                      <a:pt x="572" y="0"/>
                    </a:lnTo>
                    <a:lnTo>
                      <a:pt x="542" y="0"/>
                    </a:lnTo>
                    <a:lnTo>
                      <a:pt x="512" y="4"/>
                    </a:lnTo>
                    <a:lnTo>
                      <a:pt x="484" y="6"/>
                    </a:lnTo>
                    <a:lnTo>
                      <a:pt x="456" y="12"/>
                    </a:lnTo>
                    <a:lnTo>
                      <a:pt x="428" y="18"/>
                    </a:lnTo>
                    <a:lnTo>
                      <a:pt x="402" y="26"/>
                    </a:lnTo>
                    <a:lnTo>
                      <a:pt x="374" y="34"/>
                    </a:lnTo>
                    <a:lnTo>
                      <a:pt x="348" y="46"/>
                    </a:lnTo>
                    <a:lnTo>
                      <a:pt x="324" y="56"/>
                    </a:lnTo>
                    <a:lnTo>
                      <a:pt x="300" y="70"/>
                    </a:lnTo>
                    <a:lnTo>
                      <a:pt x="276" y="82"/>
                    </a:lnTo>
                    <a:lnTo>
                      <a:pt x="252" y="98"/>
                    </a:lnTo>
                    <a:lnTo>
                      <a:pt x="230" y="114"/>
                    </a:lnTo>
                    <a:lnTo>
                      <a:pt x="208" y="130"/>
                    </a:lnTo>
                    <a:lnTo>
                      <a:pt x="188" y="148"/>
                    </a:lnTo>
                    <a:lnTo>
                      <a:pt x="168" y="168"/>
                    </a:lnTo>
                    <a:lnTo>
                      <a:pt x="148" y="188"/>
                    </a:lnTo>
                    <a:lnTo>
                      <a:pt x="130" y="208"/>
                    </a:lnTo>
                    <a:lnTo>
                      <a:pt x="114" y="230"/>
                    </a:lnTo>
                    <a:lnTo>
                      <a:pt x="98" y="252"/>
                    </a:lnTo>
                    <a:lnTo>
                      <a:pt x="82" y="276"/>
                    </a:lnTo>
                    <a:lnTo>
                      <a:pt x="70" y="300"/>
                    </a:lnTo>
                    <a:lnTo>
                      <a:pt x="56" y="324"/>
                    </a:lnTo>
                    <a:lnTo>
                      <a:pt x="46" y="348"/>
                    </a:lnTo>
                    <a:lnTo>
                      <a:pt x="34" y="374"/>
                    </a:lnTo>
                    <a:lnTo>
                      <a:pt x="26" y="402"/>
                    </a:lnTo>
                    <a:lnTo>
                      <a:pt x="18" y="428"/>
                    </a:lnTo>
                    <a:lnTo>
                      <a:pt x="12" y="456"/>
                    </a:lnTo>
                    <a:lnTo>
                      <a:pt x="6" y="484"/>
                    </a:lnTo>
                    <a:lnTo>
                      <a:pt x="4" y="512"/>
                    </a:lnTo>
                    <a:lnTo>
                      <a:pt x="0" y="542"/>
                    </a:lnTo>
                    <a:lnTo>
                      <a:pt x="0" y="572"/>
                    </a:lnTo>
                    <a:lnTo>
                      <a:pt x="0" y="572"/>
                    </a:lnTo>
                    <a:lnTo>
                      <a:pt x="0" y="600"/>
                    </a:lnTo>
                    <a:lnTo>
                      <a:pt x="4" y="630"/>
                    </a:lnTo>
                    <a:lnTo>
                      <a:pt x="6" y="658"/>
                    </a:lnTo>
                    <a:lnTo>
                      <a:pt x="12" y="686"/>
                    </a:lnTo>
                    <a:lnTo>
                      <a:pt x="18" y="714"/>
                    </a:lnTo>
                    <a:lnTo>
                      <a:pt x="26" y="740"/>
                    </a:lnTo>
                    <a:lnTo>
                      <a:pt x="34" y="768"/>
                    </a:lnTo>
                    <a:lnTo>
                      <a:pt x="46" y="794"/>
                    </a:lnTo>
                    <a:lnTo>
                      <a:pt x="56" y="818"/>
                    </a:lnTo>
                    <a:lnTo>
                      <a:pt x="70" y="844"/>
                    </a:lnTo>
                    <a:lnTo>
                      <a:pt x="82" y="868"/>
                    </a:lnTo>
                    <a:lnTo>
                      <a:pt x="98" y="890"/>
                    </a:lnTo>
                    <a:lnTo>
                      <a:pt x="114" y="912"/>
                    </a:lnTo>
                    <a:lnTo>
                      <a:pt x="130" y="934"/>
                    </a:lnTo>
                    <a:lnTo>
                      <a:pt x="148" y="956"/>
                    </a:lnTo>
                    <a:lnTo>
                      <a:pt x="168" y="974"/>
                    </a:lnTo>
                    <a:lnTo>
                      <a:pt x="188" y="994"/>
                    </a:lnTo>
                    <a:lnTo>
                      <a:pt x="208" y="1012"/>
                    </a:lnTo>
                    <a:lnTo>
                      <a:pt x="230" y="1028"/>
                    </a:lnTo>
                    <a:lnTo>
                      <a:pt x="252" y="1044"/>
                    </a:lnTo>
                    <a:lnTo>
                      <a:pt x="276" y="1060"/>
                    </a:lnTo>
                    <a:lnTo>
                      <a:pt x="300" y="1074"/>
                    </a:lnTo>
                    <a:lnTo>
                      <a:pt x="324" y="1086"/>
                    </a:lnTo>
                    <a:lnTo>
                      <a:pt x="348" y="1098"/>
                    </a:lnTo>
                    <a:lnTo>
                      <a:pt x="374" y="1108"/>
                    </a:lnTo>
                    <a:lnTo>
                      <a:pt x="402" y="1116"/>
                    </a:lnTo>
                    <a:lnTo>
                      <a:pt x="428" y="1124"/>
                    </a:lnTo>
                    <a:lnTo>
                      <a:pt x="456" y="1130"/>
                    </a:lnTo>
                    <a:lnTo>
                      <a:pt x="484" y="1136"/>
                    </a:lnTo>
                    <a:lnTo>
                      <a:pt x="512" y="1140"/>
                    </a:lnTo>
                    <a:lnTo>
                      <a:pt x="542" y="1142"/>
                    </a:lnTo>
                    <a:lnTo>
                      <a:pt x="572" y="1142"/>
                    </a:lnTo>
                    <a:lnTo>
                      <a:pt x="572" y="1142"/>
                    </a:lnTo>
                    <a:lnTo>
                      <a:pt x="600" y="1142"/>
                    </a:lnTo>
                    <a:lnTo>
                      <a:pt x="630" y="1140"/>
                    </a:lnTo>
                    <a:lnTo>
                      <a:pt x="658" y="1136"/>
                    </a:lnTo>
                    <a:lnTo>
                      <a:pt x="686" y="1130"/>
                    </a:lnTo>
                    <a:lnTo>
                      <a:pt x="714" y="1124"/>
                    </a:lnTo>
                    <a:lnTo>
                      <a:pt x="740" y="1116"/>
                    </a:lnTo>
                    <a:lnTo>
                      <a:pt x="768" y="1108"/>
                    </a:lnTo>
                    <a:lnTo>
                      <a:pt x="794" y="1098"/>
                    </a:lnTo>
                    <a:lnTo>
                      <a:pt x="818" y="1086"/>
                    </a:lnTo>
                    <a:lnTo>
                      <a:pt x="844" y="1074"/>
                    </a:lnTo>
                    <a:lnTo>
                      <a:pt x="868" y="1060"/>
                    </a:lnTo>
                    <a:lnTo>
                      <a:pt x="890" y="1044"/>
                    </a:lnTo>
                    <a:lnTo>
                      <a:pt x="912" y="1028"/>
                    </a:lnTo>
                    <a:lnTo>
                      <a:pt x="934" y="1012"/>
                    </a:lnTo>
                    <a:lnTo>
                      <a:pt x="956" y="994"/>
                    </a:lnTo>
                    <a:lnTo>
                      <a:pt x="974" y="974"/>
                    </a:lnTo>
                    <a:lnTo>
                      <a:pt x="994" y="956"/>
                    </a:lnTo>
                    <a:lnTo>
                      <a:pt x="1012" y="934"/>
                    </a:lnTo>
                    <a:lnTo>
                      <a:pt x="1028" y="912"/>
                    </a:lnTo>
                    <a:lnTo>
                      <a:pt x="1044" y="890"/>
                    </a:lnTo>
                    <a:lnTo>
                      <a:pt x="1060" y="868"/>
                    </a:lnTo>
                    <a:lnTo>
                      <a:pt x="1074" y="844"/>
                    </a:lnTo>
                    <a:lnTo>
                      <a:pt x="1086" y="818"/>
                    </a:lnTo>
                    <a:lnTo>
                      <a:pt x="1098" y="794"/>
                    </a:lnTo>
                    <a:lnTo>
                      <a:pt x="1108" y="768"/>
                    </a:lnTo>
                    <a:lnTo>
                      <a:pt x="1116" y="740"/>
                    </a:lnTo>
                    <a:lnTo>
                      <a:pt x="1124" y="714"/>
                    </a:lnTo>
                    <a:lnTo>
                      <a:pt x="1130" y="686"/>
                    </a:lnTo>
                    <a:lnTo>
                      <a:pt x="1136" y="658"/>
                    </a:lnTo>
                    <a:lnTo>
                      <a:pt x="1140" y="630"/>
                    </a:lnTo>
                    <a:lnTo>
                      <a:pt x="1142" y="600"/>
                    </a:lnTo>
                    <a:lnTo>
                      <a:pt x="1142" y="572"/>
                    </a:lnTo>
                    <a:lnTo>
                      <a:pt x="1138" y="5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2" name="그룹 53"/>
            <p:cNvGrpSpPr/>
            <p:nvPr/>
          </p:nvGrpSpPr>
          <p:grpSpPr>
            <a:xfrm>
              <a:off x="2600298" y="1530324"/>
              <a:ext cx="1460520" cy="1460520"/>
              <a:chOff x="9574281" y="2990844"/>
              <a:chExt cx="1971702" cy="1971702"/>
            </a:xfrm>
          </p:grpSpPr>
          <p:sp>
            <p:nvSpPr>
              <p:cNvPr id="102" name="Freeform 58"/>
              <p:cNvSpPr>
                <a:spLocks/>
              </p:cNvSpPr>
              <p:nvPr/>
            </p:nvSpPr>
            <p:spPr bwMode="auto">
              <a:xfrm>
                <a:off x="9574281" y="2990844"/>
                <a:ext cx="1971702" cy="1971702"/>
              </a:xfrm>
              <a:custGeom>
                <a:avLst/>
                <a:gdLst/>
                <a:ahLst/>
                <a:cxnLst>
                  <a:cxn ang="0">
                    <a:pos x="1246" y="656"/>
                  </a:cxn>
                  <a:cxn ang="0">
                    <a:pos x="1234" y="748"/>
                  </a:cxn>
                  <a:cxn ang="0">
                    <a:pos x="1208" y="838"/>
                  </a:cxn>
                  <a:cxn ang="0">
                    <a:pos x="1172" y="920"/>
                  </a:cxn>
                  <a:cxn ang="0">
                    <a:pos x="1122" y="996"/>
                  </a:cxn>
                  <a:cxn ang="0">
                    <a:pos x="1064" y="1064"/>
                  </a:cxn>
                  <a:cxn ang="0">
                    <a:pos x="996" y="1122"/>
                  </a:cxn>
                  <a:cxn ang="0">
                    <a:pos x="920" y="1172"/>
                  </a:cxn>
                  <a:cxn ang="0">
                    <a:pos x="838" y="1208"/>
                  </a:cxn>
                  <a:cxn ang="0">
                    <a:pos x="748" y="1234"/>
                  </a:cxn>
                  <a:cxn ang="0">
                    <a:pos x="656" y="1246"/>
                  </a:cxn>
                  <a:cxn ang="0">
                    <a:pos x="592" y="1246"/>
                  </a:cxn>
                  <a:cxn ang="0">
                    <a:pos x="498" y="1234"/>
                  </a:cxn>
                  <a:cxn ang="0">
                    <a:pos x="408" y="1208"/>
                  </a:cxn>
                  <a:cxn ang="0">
                    <a:pos x="326" y="1172"/>
                  </a:cxn>
                  <a:cxn ang="0">
                    <a:pos x="250" y="1122"/>
                  </a:cxn>
                  <a:cxn ang="0">
                    <a:pos x="182" y="1064"/>
                  </a:cxn>
                  <a:cxn ang="0">
                    <a:pos x="124" y="996"/>
                  </a:cxn>
                  <a:cxn ang="0">
                    <a:pos x="74" y="920"/>
                  </a:cxn>
                  <a:cxn ang="0">
                    <a:pos x="38" y="838"/>
                  </a:cxn>
                  <a:cxn ang="0">
                    <a:pos x="12" y="748"/>
                  </a:cxn>
                  <a:cxn ang="0">
                    <a:pos x="0" y="656"/>
                  </a:cxn>
                  <a:cxn ang="0">
                    <a:pos x="0" y="592"/>
                  </a:cxn>
                  <a:cxn ang="0">
                    <a:pos x="12" y="498"/>
                  </a:cxn>
                  <a:cxn ang="0">
                    <a:pos x="38" y="408"/>
                  </a:cxn>
                  <a:cxn ang="0">
                    <a:pos x="74" y="326"/>
                  </a:cxn>
                  <a:cxn ang="0">
                    <a:pos x="124" y="250"/>
                  </a:cxn>
                  <a:cxn ang="0">
                    <a:pos x="182" y="182"/>
                  </a:cxn>
                  <a:cxn ang="0">
                    <a:pos x="250" y="124"/>
                  </a:cxn>
                  <a:cxn ang="0">
                    <a:pos x="326" y="74"/>
                  </a:cxn>
                  <a:cxn ang="0">
                    <a:pos x="408" y="38"/>
                  </a:cxn>
                  <a:cxn ang="0">
                    <a:pos x="498" y="12"/>
                  </a:cxn>
                  <a:cxn ang="0">
                    <a:pos x="592" y="0"/>
                  </a:cxn>
                  <a:cxn ang="0">
                    <a:pos x="656" y="0"/>
                  </a:cxn>
                  <a:cxn ang="0">
                    <a:pos x="748" y="12"/>
                  </a:cxn>
                  <a:cxn ang="0">
                    <a:pos x="838" y="38"/>
                  </a:cxn>
                  <a:cxn ang="0">
                    <a:pos x="920" y="74"/>
                  </a:cxn>
                  <a:cxn ang="0">
                    <a:pos x="996" y="124"/>
                  </a:cxn>
                  <a:cxn ang="0">
                    <a:pos x="1064" y="182"/>
                  </a:cxn>
                  <a:cxn ang="0">
                    <a:pos x="1122" y="250"/>
                  </a:cxn>
                  <a:cxn ang="0">
                    <a:pos x="1172" y="326"/>
                  </a:cxn>
                  <a:cxn ang="0">
                    <a:pos x="1208" y="408"/>
                  </a:cxn>
                  <a:cxn ang="0">
                    <a:pos x="1234" y="498"/>
                  </a:cxn>
                  <a:cxn ang="0">
                    <a:pos x="1246" y="592"/>
                  </a:cxn>
                </a:cxnLst>
                <a:rect l="0" t="0" r="r" b="b"/>
                <a:pathLst>
                  <a:path w="1246" h="1246">
                    <a:moveTo>
                      <a:pt x="1246" y="624"/>
                    </a:moveTo>
                    <a:lnTo>
                      <a:pt x="1246" y="624"/>
                    </a:lnTo>
                    <a:lnTo>
                      <a:pt x="1246" y="656"/>
                    </a:lnTo>
                    <a:lnTo>
                      <a:pt x="1244" y="686"/>
                    </a:lnTo>
                    <a:lnTo>
                      <a:pt x="1240" y="718"/>
                    </a:lnTo>
                    <a:lnTo>
                      <a:pt x="1234" y="748"/>
                    </a:lnTo>
                    <a:lnTo>
                      <a:pt x="1228" y="778"/>
                    </a:lnTo>
                    <a:lnTo>
                      <a:pt x="1218" y="808"/>
                    </a:lnTo>
                    <a:lnTo>
                      <a:pt x="1208" y="838"/>
                    </a:lnTo>
                    <a:lnTo>
                      <a:pt x="1198" y="866"/>
                    </a:lnTo>
                    <a:lnTo>
                      <a:pt x="1186" y="894"/>
                    </a:lnTo>
                    <a:lnTo>
                      <a:pt x="1172" y="920"/>
                    </a:lnTo>
                    <a:lnTo>
                      <a:pt x="1156" y="946"/>
                    </a:lnTo>
                    <a:lnTo>
                      <a:pt x="1140" y="972"/>
                    </a:lnTo>
                    <a:lnTo>
                      <a:pt x="1122" y="996"/>
                    </a:lnTo>
                    <a:lnTo>
                      <a:pt x="1104" y="1020"/>
                    </a:lnTo>
                    <a:lnTo>
                      <a:pt x="1084" y="1042"/>
                    </a:lnTo>
                    <a:lnTo>
                      <a:pt x="1064" y="1064"/>
                    </a:lnTo>
                    <a:lnTo>
                      <a:pt x="1042" y="1084"/>
                    </a:lnTo>
                    <a:lnTo>
                      <a:pt x="1020" y="1104"/>
                    </a:lnTo>
                    <a:lnTo>
                      <a:pt x="996" y="1122"/>
                    </a:lnTo>
                    <a:lnTo>
                      <a:pt x="972" y="1140"/>
                    </a:lnTo>
                    <a:lnTo>
                      <a:pt x="946" y="1156"/>
                    </a:lnTo>
                    <a:lnTo>
                      <a:pt x="920" y="1172"/>
                    </a:lnTo>
                    <a:lnTo>
                      <a:pt x="894" y="1186"/>
                    </a:lnTo>
                    <a:lnTo>
                      <a:pt x="866" y="1198"/>
                    </a:lnTo>
                    <a:lnTo>
                      <a:pt x="838" y="1208"/>
                    </a:lnTo>
                    <a:lnTo>
                      <a:pt x="808" y="1218"/>
                    </a:lnTo>
                    <a:lnTo>
                      <a:pt x="780" y="1228"/>
                    </a:lnTo>
                    <a:lnTo>
                      <a:pt x="748" y="1234"/>
                    </a:lnTo>
                    <a:lnTo>
                      <a:pt x="718" y="1240"/>
                    </a:lnTo>
                    <a:lnTo>
                      <a:pt x="686" y="1244"/>
                    </a:lnTo>
                    <a:lnTo>
                      <a:pt x="656" y="1246"/>
                    </a:lnTo>
                    <a:lnTo>
                      <a:pt x="624" y="1246"/>
                    </a:lnTo>
                    <a:lnTo>
                      <a:pt x="624" y="1246"/>
                    </a:lnTo>
                    <a:lnTo>
                      <a:pt x="592" y="1246"/>
                    </a:lnTo>
                    <a:lnTo>
                      <a:pt x="560" y="1244"/>
                    </a:lnTo>
                    <a:lnTo>
                      <a:pt x="528" y="1240"/>
                    </a:lnTo>
                    <a:lnTo>
                      <a:pt x="498" y="1234"/>
                    </a:lnTo>
                    <a:lnTo>
                      <a:pt x="468" y="1228"/>
                    </a:lnTo>
                    <a:lnTo>
                      <a:pt x="438" y="1218"/>
                    </a:lnTo>
                    <a:lnTo>
                      <a:pt x="408" y="1208"/>
                    </a:lnTo>
                    <a:lnTo>
                      <a:pt x="380" y="1198"/>
                    </a:lnTo>
                    <a:lnTo>
                      <a:pt x="352" y="1186"/>
                    </a:lnTo>
                    <a:lnTo>
                      <a:pt x="326" y="1172"/>
                    </a:lnTo>
                    <a:lnTo>
                      <a:pt x="300" y="1156"/>
                    </a:lnTo>
                    <a:lnTo>
                      <a:pt x="274" y="1140"/>
                    </a:lnTo>
                    <a:lnTo>
                      <a:pt x="250" y="1122"/>
                    </a:lnTo>
                    <a:lnTo>
                      <a:pt x="226" y="1104"/>
                    </a:lnTo>
                    <a:lnTo>
                      <a:pt x="204" y="1084"/>
                    </a:lnTo>
                    <a:lnTo>
                      <a:pt x="182" y="1064"/>
                    </a:lnTo>
                    <a:lnTo>
                      <a:pt x="162" y="1042"/>
                    </a:lnTo>
                    <a:lnTo>
                      <a:pt x="142" y="1020"/>
                    </a:lnTo>
                    <a:lnTo>
                      <a:pt x="124" y="996"/>
                    </a:lnTo>
                    <a:lnTo>
                      <a:pt x="106" y="972"/>
                    </a:lnTo>
                    <a:lnTo>
                      <a:pt x="90" y="946"/>
                    </a:lnTo>
                    <a:lnTo>
                      <a:pt x="74" y="920"/>
                    </a:lnTo>
                    <a:lnTo>
                      <a:pt x="62" y="894"/>
                    </a:lnTo>
                    <a:lnTo>
                      <a:pt x="48" y="866"/>
                    </a:lnTo>
                    <a:lnTo>
                      <a:pt x="38" y="838"/>
                    </a:lnTo>
                    <a:lnTo>
                      <a:pt x="28" y="808"/>
                    </a:lnTo>
                    <a:lnTo>
                      <a:pt x="20" y="778"/>
                    </a:lnTo>
                    <a:lnTo>
                      <a:pt x="12" y="748"/>
                    </a:lnTo>
                    <a:lnTo>
                      <a:pt x="6" y="718"/>
                    </a:lnTo>
                    <a:lnTo>
                      <a:pt x="2" y="686"/>
                    </a:lnTo>
                    <a:lnTo>
                      <a:pt x="0" y="656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0" y="592"/>
                    </a:lnTo>
                    <a:lnTo>
                      <a:pt x="2" y="560"/>
                    </a:lnTo>
                    <a:lnTo>
                      <a:pt x="6" y="528"/>
                    </a:lnTo>
                    <a:lnTo>
                      <a:pt x="12" y="498"/>
                    </a:lnTo>
                    <a:lnTo>
                      <a:pt x="20" y="468"/>
                    </a:lnTo>
                    <a:lnTo>
                      <a:pt x="28" y="438"/>
                    </a:lnTo>
                    <a:lnTo>
                      <a:pt x="38" y="408"/>
                    </a:lnTo>
                    <a:lnTo>
                      <a:pt x="48" y="380"/>
                    </a:lnTo>
                    <a:lnTo>
                      <a:pt x="62" y="352"/>
                    </a:lnTo>
                    <a:lnTo>
                      <a:pt x="74" y="326"/>
                    </a:lnTo>
                    <a:lnTo>
                      <a:pt x="90" y="300"/>
                    </a:lnTo>
                    <a:lnTo>
                      <a:pt x="106" y="274"/>
                    </a:lnTo>
                    <a:lnTo>
                      <a:pt x="124" y="250"/>
                    </a:lnTo>
                    <a:lnTo>
                      <a:pt x="142" y="226"/>
                    </a:lnTo>
                    <a:lnTo>
                      <a:pt x="162" y="204"/>
                    </a:lnTo>
                    <a:lnTo>
                      <a:pt x="182" y="182"/>
                    </a:lnTo>
                    <a:lnTo>
                      <a:pt x="204" y="162"/>
                    </a:lnTo>
                    <a:lnTo>
                      <a:pt x="226" y="142"/>
                    </a:lnTo>
                    <a:lnTo>
                      <a:pt x="250" y="124"/>
                    </a:lnTo>
                    <a:lnTo>
                      <a:pt x="274" y="106"/>
                    </a:lnTo>
                    <a:lnTo>
                      <a:pt x="300" y="90"/>
                    </a:lnTo>
                    <a:lnTo>
                      <a:pt x="326" y="74"/>
                    </a:lnTo>
                    <a:lnTo>
                      <a:pt x="352" y="62"/>
                    </a:lnTo>
                    <a:lnTo>
                      <a:pt x="380" y="48"/>
                    </a:lnTo>
                    <a:lnTo>
                      <a:pt x="408" y="38"/>
                    </a:lnTo>
                    <a:lnTo>
                      <a:pt x="438" y="28"/>
                    </a:lnTo>
                    <a:lnTo>
                      <a:pt x="468" y="20"/>
                    </a:lnTo>
                    <a:lnTo>
                      <a:pt x="498" y="12"/>
                    </a:lnTo>
                    <a:lnTo>
                      <a:pt x="528" y="6"/>
                    </a:lnTo>
                    <a:lnTo>
                      <a:pt x="560" y="2"/>
                    </a:lnTo>
                    <a:lnTo>
                      <a:pt x="592" y="0"/>
                    </a:lnTo>
                    <a:lnTo>
                      <a:pt x="624" y="0"/>
                    </a:lnTo>
                    <a:lnTo>
                      <a:pt x="624" y="0"/>
                    </a:lnTo>
                    <a:lnTo>
                      <a:pt x="656" y="0"/>
                    </a:lnTo>
                    <a:lnTo>
                      <a:pt x="686" y="2"/>
                    </a:lnTo>
                    <a:lnTo>
                      <a:pt x="718" y="6"/>
                    </a:lnTo>
                    <a:lnTo>
                      <a:pt x="748" y="12"/>
                    </a:lnTo>
                    <a:lnTo>
                      <a:pt x="780" y="20"/>
                    </a:lnTo>
                    <a:lnTo>
                      <a:pt x="808" y="28"/>
                    </a:lnTo>
                    <a:lnTo>
                      <a:pt x="838" y="38"/>
                    </a:lnTo>
                    <a:lnTo>
                      <a:pt x="866" y="48"/>
                    </a:lnTo>
                    <a:lnTo>
                      <a:pt x="894" y="62"/>
                    </a:lnTo>
                    <a:lnTo>
                      <a:pt x="920" y="74"/>
                    </a:lnTo>
                    <a:lnTo>
                      <a:pt x="946" y="90"/>
                    </a:lnTo>
                    <a:lnTo>
                      <a:pt x="972" y="106"/>
                    </a:lnTo>
                    <a:lnTo>
                      <a:pt x="996" y="124"/>
                    </a:lnTo>
                    <a:lnTo>
                      <a:pt x="1020" y="142"/>
                    </a:lnTo>
                    <a:lnTo>
                      <a:pt x="1042" y="162"/>
                    </a:lnTo>
                    <a:lnTo>
                      <a:pt x="1064" y="182"/>
                    </a:lnTo>
                    <a:lnTo>
                      <a:pt x="1084" y="204"/>
                    </a:lnTo>
                    <a:lnTo>
                      <a:pt x="1104" y="226"/>
                    </a:lnTo>
                    <a:lnTo>
                      <a:pt x="1122" y="250"/>
                    </a:lnTo>
                    <a:lnTo>
                      <a:pt x="1140" y="274"/>
                    </a:lnTo>
                    <a:lnTo>
                      <a:pt x="1156" y="300"/>
                    </a:lnTo>
                    <a:lnTo>
                      <a:pt x="1172" y="326"/>
                    </a:lnTo>
                    <a:lnTo>
                      <a:pt x="1186" y="352"/>
                    </a:lnTo>
                    <a:lnTo>
                      <a:pt x="1198" y="380"/>
                    </a:lnTo>
                    <a:lnTo>
                      <a:pt x="1208" y="408"/>
                    </a:lnTo>
                    <a:lnTo>
                      <a:pt x="1218" y="438"/>
                    </a:lnTo>
                    <a:lnTo>
                      <a:pt x="1228" y="468"/>
                    </a:lnTo>
                    <a:lnTo>
                      <a:pt x="1234" y="498"/>
                    </a:lnTo>
                    <a:lnTo>
                      <a:pt x="1240" y="528"/>
                    </a:lnTo>
                    <a:lnTo>
                      <a:pt x="1244" y="560"/>
                    </a:lnTo>
                    <a:lnTo>
                      <a:pt x="1246" y="592"/>
                    </a:lnTo>
                    <a:lnTo>
                      <a:pt x="1246" y="624"/>
                    </a:lnTo>
                    <a:lnTo>
                      <a:pt x="1246" y="62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Rectangle 59"/>
              <p:cNvSpPr>
                <a:spLocks noChangeArrowheads="1"/>
              </p:cNvSpPr>
              <p:nvPr/>
            </p:nvSpPr>
            <p:spPr bwMode="auto">
              <a:xfrm>
                <a:off x="10176642" y="3861648"/>
                <a:ext cx="766981" cy="2300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내용입력</a:t>
                </a:r>
                <a:endParaRPr kumimoji="1" lang="en-US" altLang="ko-KR" sz="15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93" name="그룹 54"/>
            <p:cNvGrpSpPr/>
            <p:nvPr/>
          </p:nvGrpSpPr>
          <p:grpSpPr>
            <a:xfrm>
              <a:off x="3294045" y="2990844"/>
              <a:ext cx="1460520" cy="1460520"/>
              <a:chOff x="9574281" y="2990844"/>
              <a:chExt cx="1971702" cy="1971702"/>
            </a:xfrm>
          </p:grpSpPr>
          <p:sp>
            <p:nvSpPr>
              <p:cNvPr id="100" name="Freeform 58"/>
              <p:cNvSpPr>
                <a:spLocks/>
              </p:cNvSpPr>
              <p:nvPr/>
            </p:nvSpPr>
            <p:spPr bwMode="auto">
              <a:xfrm>
                <a:off x="9574281" y="2990844"/>
                <a:ext cx="1971702" cy="1971702"/>
              </a:xfrm>
              <a:custGeom>
                <a:avLst/>
                <a:gdLst/>
                <a:ahLst/>
                <a:cxnLst>
                  <a:cxn ang="0">
                    <a:pos x="1246" y="656"/>
                  </a:cxn>
                  <a:cxn ang="0">
                    <a:pos x="1234" y="748"/>
                  </a:cxn>
                  <a:cxn ang="0">
                    <a:pos x="1208" y="838"/>
                  </a:cxn>
                  <a:cxn ang="0">
                    <a:pos x="1172" y="920"/>
                  </a:cxn>
                  <a:cxn ang="0">
                    <a:pos x="1122" y="996"/>
                  </a:cxn>
                  <a:cxn ang="0">
                    <a:pos x="1064" y="1064"/>
                  </a:cxn>
                  <a:cxn ang="0">
                    <a:pos x="996" y="1122"/>
                  </a:cxn>
                  <a:cxn ang="0">
                    <a:pos x="920" y="1172"/>
                  </a:cxn>
                  <a:cxn ang="0">
                    <a:pos x="838" y="1208"/>
                  </a:cxn>
                  <a:cxn ang="0">
                    <a:pos x="748" y="1234"/>
                  </a:cxn>
                  <a:cxn ang="0">
                    <a:pos x="656" y="1246"/>
                  </a:cxn>
                  <a:cxn ang="0">
                    <a:pos x="592" y="1246"/>
                  </a:cxn>
                  <a:cxn ang="0">
                    <a:pos x="498" y="1234"/>
                  </a:cxn>
                  <a:cxn ang="0">
                    <a:pos x="408" y="1208"/>
                  </a:cxn>
                  <a:cxn ang="0">
                    <a:pos x="326" y="1172"/>
                  </a:cxn>
                  <a:cxn ang="0">
                    <a:pos x="250" y="1122"/>
                  </a:cxn>
                  <a:cxn ang="0">
                    <a:pos x="182" y="1064"/>
                  </a:cxn>
                  <a:cxn ang="0">
                    <a:pos x="124" y="996"/>
                  </a:cxn>
                  <a:cxn ang="0">
                    <a:pos x="74" y="920"/>
                  </a:cxn>
                  <a:cxn ang="0">
                    <a:pos x="38" y="838"/>
                  </a:cxn>
                  <a:cxn ang="0">
                    <a:pos x="12" y="748"/>
                  </a:cxn>
                  <a:cxn ang="0">
                    <a:pos x="0" y="656"/>
                  </a:cxn>
                  <a:cxn ang="0">
                    <a:pos x="0" y="592"/>
                  </a:cxn>
                  <a:cxn ang="0">
                    <a:pos x="12" y="498"/>
                  </a:cxn>
                  <a:cxn ang="0">
                    <a:pos x="38" y="408"/>
                  </a:cxn>
                  <a:cxn ang="0">
                    <a:pos x="74" y="326"/>
                  </a:cxn>
                  <a:cxn ang="0">
                    <a:pos x="124" y="250"/>
                  </a:cxn>
                  <a:cxn ang="0">
                    <a:pos x="182" y="182"/>
                  </a:cxn>
                  <a:cxn ang="0">
                    <a:pos x="250" y="124"/>
                  </a:cxn>
                  <a:cxn ang="0">
                    <a:pos x="326" y="74"/>
                  </a:cxn>
                  <a:cxn ang="0">
                    <a:pos x="408" y="38"/>
                  </a:cxn>
                  <a:cxn ang="0">
                    <a:pos x="498" y="12"/>
                  </a:cxn>
                  <a:cxn ang="0">
                    <a:pos x="592" y="0"/>
                  </a:cxn>
                  <a:cxn ang="0">
                    <a:pos x="656" y="0"/>
                  </a:cxn>
                  <a:cxn ang="0">
                    <a:pos x="748" y="12"/>
                  </a:cxn>
                  <a:cxn ang="0">
                    <a:pos x="838" y="38"/>
                  </a:cxn>
                  <a:cxn ang="0">
                    <a:pos x="920" y="74"/>
                  </a:cxn>
                  <a:cxn ang="0">
                    <a:pos x="996" y="124"/>
                  </a:cxn>
                  <a:cxn ang="0">
                    <a:pos x="1064" y="182"/>
                  </a:cxn>
                  <a:cxn ang="0">
                    <a:pos x="1122" y="250"/>
                  </a:cxn>
                  <a:cxn ang="0">
                    <a:pos x="1172" y="326"/>
                  </a:cxn>
                  <a:cxn ang="0">
                    <a:pos x="1208" y="408"/>
                  </a:cxn>
                  <a:cxn ang="0">
                    <a:pos x="1234" y="498"/>
                  </a:cxn>
                  <a:cxn ang="0">
                    <a:pos x="1246" y="592"/>
                  </a:cxn>
                </a:cxnLst>
                <a:rect l="0" t="0" r="r" b="b"/>
                <a:pathLst>
                  <a:path w="1246" h="1246">
                    <a:moveTo>
                      <a:pt x="1246" y="624"/>
                    </a:moveTo>
                    <a:lnTo>
                      <a:pt x="1246" y="624"/>
                    </a:lnTo>
                    <a:lnTo>
                      <a:pt x="1246" y="656"/>
                    </a:lnTo>
                    <a:lnTo>
                      <a:pt x="1244" y="686"/>
                    </a:lnTo>
                    <a:lnTo>
                      <a:pt x="1240" y="718"/>
                    </a:lnTo>
                    <a:lnTo>
                      <a:pt x="1234" y="748"/>
                    </a:lnTo>
                    <a:lnTo>
                      <a:pt x="1228" y="778"/>
                    </a:lnTo>
                    <a:lnTo>
                      <a:pt x="1218" y="808"/>
                    </a:lnTo>
                    <a:lnTo>
                      <a:pt x="1208" y="838"/>
                    </a:lnTo>
                    <a:lnTo>
                      <a:pt x="1198" y="866"/>
                    </a:lnTo>
                    <a:lnTo>
                      <a:pt x="1186" y="894"/>
                    </a:lnTo>
                    <a:lnTo>
                      <a:pt x="1172" y="920"/>
                    </a:lnTo>
                    <a:lnTo>
                      <a:pt x="1156" y="946"/>
                    </a:lnTo>
                    <a:lnTo>
                      <a:pt x="1140" y="972"/>
                    </a:lnTo>
                    <a:lnTo>
                      <a:pt x="1122" y="996"/>
                    </a:lnTo>
                    <a:lnTo>
                      <a:pt x="1104" y="1020"/>
                    </a:lnTo>
                    <a:lnTo>
                      <a:pt x="1084" y="1042"/>
                    </a:lnTo>
                    <a:lnTo>
                      <a:pt x="1064" y="1064"/>
                    </a:lnTo>
                    <a:lnTo>
                      <a:pt x="1042" y="1084"/>
                    </a:lnTo>
                    <a:lnTo>
                      <a:pt x="1020" y="1104"/>
                    </a:lnTo>
                    <a:lnTo>
                      <a:pt x="996" y="1122"/>
                    </a:lnTo>
                    <a:lnTo>
                      <a:pt x="972" y="1140"/>
                    </a:lnTo>
                    <a:lnTo>
                      <a:pt x="946" y="1156"/>
                    </a:lnTo>
                    <a:lnTo>
                      <a:pt x="920" y="1172"/>
                    </a:lnTo>
                    <a:lnTo>
                      <a:pt x="894" y="1186"/>
                    </a:lnTo>
                    <a:lnTo>
                      <a:pt x="866" y="1198"/>
                    </a:lnTo>
                    <a:lnTo>
                      <a:pt x="838" y="1208"/>
                    </a:lnTo>
                    <a:lnTo>
                      <a:pt x="808" y="1218"/>
                    </a:lnTo>
                    <a:lnTo>
                      <a:pt x="780" y="1228"/>
                    </a:lnTo>
                    <a:lnTo>
                      <a:pt x="748" y="1234"/>
                    </a:lnTo>
                    <a:lnTo>
                      <a:pt x="718" y="1240"/>
                    </a:lnTo>
                    <a:lnTo>
                      <a:pt x="686" y="1244"/>
                    </a:lnTo>
                    <a:lnTo>
                      <a:pt x="656" y="1246"/>
                    </a:lnTo>
                    <a:lnTo>
                      <a:pt x="624" y="1246"/>
                    </a:lnTo>
                    <a:lnTo>
                      <a:pt x="624" y="1246"/>
                    </a:lnTo>
                    <a:lnTo>
                      <a:pt x="592" y="1246"/>
                    </a:lnTo>
                    <a:lnTo>
                      <a:pt x="560" y="1244"/>
                    </a:lnTo>
                    <a:lnTo>
                      <a:pt x="528" y="1240"/>
                    </a:lnTo>
                    <a:lnTo>
                      <a:pt x="498" y="1234"/>
                    </a:lnTo>
                    <a:lnTo>
                      <a:pt x="468" y="1228"/>
                    </a:lnTo>
                    <a:lnTo>
                      <a:pt x="438" y="1218"/>
                    </a:lnTo>
                    <a:lnTo>
                      <a:pt x="408" y="1208"/>
                    </a:lnTo>
                    <a:lnTo>
                      <a:pt x="380" y="1198"/>
                    </a:lnTo>
                    <a:lnTo>
                      <a:pt x="352" y="1186"/>
                    </a:lnTo>
                    <a:lnTo>
                      <a:pt x="326" y="1172"/>
                    </a:lnTo>
                    <a:lnTo>
                      <a:pt x="300" y="1156"/>
                    </a:lnTo>
                    <a:lnTo>
                      <a:pt x="274" y="1140"/>
                    </a:lnTo>
                    <a:lnTo>
                      <a:pt x="250" y="1122"/>
                    </a:lnTo>
                    <a:lnTo>
                      <a:pt x="226" y="1104"/>
                    </a:lnTo>
                    <a:lnTo>
                      <a:pt x="204" y="1084"/>
                    </a:lnTo>
                    <a:lnTo>
                      <a:pt x="182" y="1064"/>
                    </a:lnTo>
                    <a:lnTo>
                      <a:pt x="162" y="1042"/>
                    </a:lnTo>
                    <a:lnTo>
                      <a:pt x="142" y="1020"/>
                    </a:lnTo>
                    <a:lnTo>
                      <a:pt x="124" y="996"/>
                    </a:lnTo>
                    <a:lnTo>
                      <a:pt x="106" y="972"/>
                    </a:lnTo>
                    <a:lnTo>
                      <a:pt x="90" y="946"/>
                    </a:lnTo>
                    <a:lnTo>
                      <a:pt x="74" y="920"/>
                    </a:lnTo>
                    <a:lnTo>
                      <a:pt x="62" y="894"/>
                    </a:lnTo>
                    <a:lnTo>
                      <a:pt x="48" y="866"/>
                    </a:lnTo>
                    <a:lnTo>
                      <a:pt x="38" y="838"/>
                    </a:lnTo>
                    <a:lnTo>
                      <a:pt x="28" y="808"/>
                    </a:lnTo>
                    <a:lnTo>
                      <a:pt x="20" y="778"/>
                    </a:lnTo>
                    <a:lnTo>
                      <a:pt x="12" y="748"/>
                    </a:lnTo>
                    <a:lnTo>
                      <a:pt x="6" y="718"/>
                    </a:lnTo>
                    <a:lnTo>
                      <a:pt x="2" y="686"/>
                    </a:lnTo>
                    <a:lnTo>
                      <a:pt x="0" y="656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0" y="592"/>
                    </a:lnTo>
                    <a:lnTo>
                      <a:pt x="2" y="560"/>
                    </a:lnTo>
                    <a:lnTo>
                      <a:pt x="6" y="528"/>
                    </a:lnTo>
                    <a:lnTo>
                      <a:pt x="12" y="498"/>
                    </a:lnTo>
                    <a:lnTo>
                      <a:pt x="20" y="468"/>
                    </a:lnTo>
                    <a:lnTo>
                      <a:pt x="28" y="438"/>
                    </a:lnTo>
                    <a:lnTo>
                      <a:pt x="38" y="408"/>
                    </a:lnTo>
                    <a:lnTo>
                      <a:pt x="48" y="380"/>
                    </a:lnTo>
                    <a:lnTo>
                      <a:pt x="62" y="352"/>
                    </a:lnTo>
                    <a:lnTo>
                      <a:pt x="74" y="326"/>
                    </a:lnTo>
                    <a:lnTo>
                      <a:pt x="90" y="300"/>
                    </a:lnTo>
                    <a:lnTo>
                      <a:pt x="106" y="274"/>
                    </a:lnTo>
                    <a:lnTo>
                      <a:pt x="124" y="250"/>
                    </a:lnTo>
                    <a:lnTo>
                      <a:pt x="142" y="226"/>
                    </a:lnTo>
                    <a:lnTo>
                      <a:pt x="162" y="204"/>
                    </a:lnTo>
                    <a:lnTo>
                      <a:pt x="182" y="182"/>
                    </a:lnTo>
                    <a:lnTo>
                      <a:pt x="204" y="162"/>
                    </a:lnTo>
                    <a:lnTo>
                      <a:pt x="226" y="142"/>
                    </a:lnTo>
                    <a:lnTo>
                      <a:pt x="250" y="124"/>
                    </a:lnTo>
                    <a:lnTo>
                      <a:pt x="274" y="106"/>
                    </a:lnTo>
                    <a:lnTo>
                      <a:pt x="300" y="90"/>
                    </a:lnTo>
                    <a:lnTo>
                      <a:pt x="326" y="74"/>
                    </a:lnTo>
                    <a:lnTo>
                      <a:pt x="352" y="62"/>
                    </a:lnTo>
                    <a:lnTo>
                      <a:pt x="380" y="48"/>
                    </a:lnTo>
                    <a:lnTo>
                      <a:pt x="408" y="38"/>
                    </a:lnTo>
                    <a:lnTo>
                      <a:pt x="438" y="28"/>
                    </a:lnTo>
                    <a:lnTo>
                      <a:pt x="468" y="20"/>
                    </a:lnTo>
                    <a:lnTo>
                      <a:pt x="498" y="12"/>
                    </a:lnTo>
                    <a:lnTo>
                      <a:pt x="528" y="6"/>
                    </a:lnTo>
                    <a:lnTo>
                      <a:pt x="560" y="2"/>
                    </a:lnTo>
                    <a:lnTo>
                      <a:pt x="592" y="0"/>
                    </a:lnTo>
                    <a:lnTo>
                      <a:pt x="624" y="0"/>
                    </a:lnTo>
                    <a:lnTo>
                      <a:pt x="624" y="0"/>
                    </a:lnTo>
                    <a:lnTo>
                      <a:pt x="656" y="0"/>
                    </a:lnTo>
                    <a:lnTo>
                      <a:pt x="686" y="2"/>
                    </a:lnTo>
                    <a:lnTo>
                      <a:pt x="718" y="6"/>
                    </a:lnTo>
                    <a:lnTo>
                      <a:pt x="748" y="12"/>
                    </a:lnTo>
                    <a:lnTo>
                      <a:pt x="780" y="20"/>
                    </a:lnTo>
                    <a:lnTo>
                      <a:pt x="808" y="28"/>
                    </a:lnTo>
                    <a:lnTo>
                      <a:pt x="838" y="38"/>
                    </a:lnTo>
                    <a:lnTo>
                      <a:pt x="866" y="48"/>
                    </a:lnTo>
                    <a:lnTo>
                      <a:pt x="894" y="62"/>
                    </a:lnTo>
                    <a:lnTo>
                      <a:pt x="920" y="74"/>
                    </a:lnTo>
                    <a:lnTo>
                      <a:pt x="946" y="90"/>
                    </a:lnTo>
                    <a:lnTo>
                      <a:pt x="972" y="106"/>
                    </a:lnTo>
                    <a:lnTo>
                      <a:pt x="996" y="124"/>
                    </a:lnTo>
                    <a:lnTo>
                      <a:pt x="1020" y="142"/>
                    </a:lnTo>
                    <a:lnTo>
                      <a:pt x="1042" y="162"/>
                    </a:lnTo>
                    <a:lnTo>
                      <a:pt x="1064" y="182"/>
                    </a:lnTo>
                    <a:lnTo>
                      <a:pt x="1084" y="204"/>
                    </a:lnTo>
                    <a:lnTo>
                      <a:pt x="1104" y="226"/>
                    </a:lnTo>
                    <a:lnTo>
                      <a:pt x="1122" y="250"/>
                    </a:lnTo>
                    <a:lnTo>
                      <a:pt x="1140" y="274"/>
                    </a:lnTo>
                    <a:lnTo>
                      <a:pt x="1156" y="300"/>
                    </a:lnTo>
                    <a:lnTo>
                      <a:pt x="1172" y="326"/>
                    </a:lnTo>
                    <a:lnTo>
                      <a:pt x="1186" y="352"/>
                    </a:lnTo>
                    <a:lnTo>
                      <a:pt x="1198" y="380"/>
                    </a:lnTo>
                    <a:lnTo>
                      <a:pt x="1208" y="408"/>
                    </a:lnTo>
                    <a:lnTo>
                      <a:pt x="1218" y="438"/>
                    </a:lnTo>
                    <a:lnTo>
                      <a:pt x="1228" y="468"/>
                    </a:lnTo>
                    <a:lnTo>
                      <a:pt x="1234" y="498"/>
                    </a:lnTo>
                    <a:lnTo>
                      <a:pt x="1240" y="528"/>
                    </a:lnTo>
                    <a:lnTo>
                      <a:pt x="1244" y="560"/>
                    </a:lnTo>
                    <a:lnTo>
                      <a:pt x="1246" y="592"/>
                    </a:lnTo>
                    <a:lnTo>
                      <a:pt x="1246" y="624"/>
                    </a:lnTo>
                    <a:lnTo>
                      <a:pt x="1246" y="62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Rectangle 59"/>
              <p:cNvSpPr>
                <a:spLocks noChangeArrowheads="1"/>
              </p:cNvSpPr>
              <p:nvPr/>
            </p:nvSpPr>
            <p:spPr bwMode="auto">
              <a:xfrm>
                <a:off x="10176642" y="3861648"/>
                <a:ext cx="766981" cy="2300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내용입력</a:t>
                </a:r>
                <a:endParaRPr kumimoji="1" lang="en-US" altLang="ko-KR" sz="15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94" name="그룹 64"/>
            <p:cNvGrpSpPr/>
            <p:nvPr/>
          </p:nvGrpSpPr>
          <p:grpSpPr>
            <a:xfrm>
              <a:off x="2636811" y="4524390"/>
              <a:ext cx="1460520" cy="1460520"/>
              <a:chOff x="9574281" y="2990844"/>
              <a:chExt cx="1971702" cy="1971702"/>
            </a:xfrm>
          </p:grpSpPr>
          <p:sp>
            <p:nvSpPr>
              <p:cNvPr id="98" name="Freeform 58"/>
              <p:cNvSpPr>
                <a:spLocks/>
              </p:cNvSpPr>
              <p:nvPr/>
            </p:nvSpPr>
            <p:spPr bwMode="auto">
              <a:xfrm>
                <a:off x="9574281" y="2990844"/>
                <a:ext cx="1971702" cy="1971702"/>
              </a:xfrm>
              <a:custGeom>
                <a:avLst/>
                <a:gdLst/>
                <a:ahLst/>
                <a:cxnLst>
                  <a:cxn ang="0">
                    <a:pos x="1246" y="656"/>
                  </a:cxn>
                  <a:cxn ang="0">
                    <a:pos x="1234" y="748"/>
                  </a:cxn>
                  <a:cxn ang="0">
                    <a:pos x="1208" y="838"/>
                  </a:cxn>
                  <a:cxn ang="0">
                    <a:pos x="1172" y="920"/>
                  </a:cxn>
                  <a:cxn ang="0">
                    <a:pos x="1122" y="996"/>
                  </a:cxn>
                  <a:cxn ang="0">
                    <a:pos x="1064" y="1064"/>
                  </a:cxn>
                  <a:cxn ang="0">
                    <a:pos x="996" y="1122"/>
                  </a:cxn>
                  <a:cxn ang="0">
                    <a:pos x="920" y="1172"/>
                  </a:cxn>
                  <a:cxn ang="0">
                    <a:pos x="838" y="1208"/>
                  </a:cxn>
                  <a:cxn ang="0">
                    <a:pos x="748" y="1234"/>
                  </a:cxn>
                  <a:cxn ang="0">
                    <a:pos x="656" y="1246"/>
                  </a:cxn>
                  <a:cxn ang="0">
                    <a:pos x="592" y="1246"/>
                  </a:cxn>
                  <a:cxn ang="0">
                    <a:pos x="498" y="1234"/>
                  </a:cxn>
                  <a:cxn ang="0">
                    <a:pos x="408" y="1208"/>
                  </a:cxn>
                  <a:cxn ang="0">
                    <a:pos x="326" y="1172"/>
                  </a:cxn>
                  <a:cxn ang="0">
                    <a:pos x="250" y="1122"/>
                  </a:cxn>
                  <a:cxn ang="0">
                    <a:pos x="182" y="1064"/>
                  </a:cxn>
                  <a:cxn ang="0">
                    <a:pos x="124" y="996"/>
                  </a:cxn>
                  <a:cxn ang="0">
                    <a:pos x="74" y="920"/>
                  </a:cxn>
                  <a:cxn ang="0">
                    <a:pos x="38" y="838"/>
                  </a:cxn>
                  <a:cxn ang="0">
                    <a:pos x="12" y="748"/>
                  </a:cxn>
                  <a:cxn ang="0">
                    <a:pos x="0" y="656"/>
                  </a:cxn>
                  <a:cxn ang="0">
                    <a:pos x="0" y="592"/>
                  </a:cxn>
                  <a:cxn ang="0">
                    <a:pos x="12" y="498"/>
                  </a:cxn>
                  <a:cxn ang="0">
                    <a:pos x="38" y="408"/>
                  </a:cxn>
                  <a:cxn ang="0">
                    <a:pos x="74" y="326"/>
                  </a:cxn>
                  <a:cxn ang="0">
                    <a:pos x="124" y="250"/>
                  </a:cxn>
                  <a:cxn ang="0">
                    <a:pos x="182" y="182"/>
                  </a:cxn>
                  <a:cxn ang="0">
                    <a:pos x="250" y="124"/>
                  </a:cxn>
                  <a:cxn ang="0">
                    <a:pos x="326" y="74"/>
                  </a:cxn>
                  <a:cxn ang="0">
                    <a:pos x="408" y="38"/>
                  </a:cxn>
                  <a:cxn ang="0">
                    <a:pos x="498" y="12"/>
                  </a:cxn>
                  <a:cxn ang="0">
                    <a:pos x="592" y="0"/>
                  </a:cxn>
                  <a:cxn ang="0">
                    <a:pos x="656" y="0"/>
                  </a:cxn>
                  <a:cxn ang="0">
                    <a:pos x="748" y="12"/>
                  </a:cxn>
                  <a:cxn ang="0">
                    <a:pos x="838" y="38"/>
                  </a:cxn>
                  <a:cxn ang="0">
                    <a:pos x="920" y="74"/>
                  </a:cxn>
                  <a:cxn ang="0">
                    <a:pos x="996" y="124"/>
                  </a:cxn>
                  <a:cxn ang="0">
                    <a:pos x="1064" y="182"/>
                  </a:cxn>
                  <a:cxn ang="0">
                    <a:pos x="1122" y="250"/>
                  </a:cxn>
                  <a:cxn ang="0">
                    <a:pos x="1172" y="326"/>
                  </a:cxn>
                  <a:cxn ang="0">
                    <a:pos x="1208" y="408"/>
                  </a:cxn>
                  <a:cxn ang="0">
                    <a:pos x="1234" y="498"/>
                  </a:cxn>
                  <a:cxn ang="0">
                    <a:pos x="1246" y="592"/>
                  </a:cxn>
                </a:cxnLst>
                <a:rect l="0" t="0" r="r" b="b"/>
                <a:pathLst>
                  <a:path w="1246" h="1246">
                    <a:moveTo>
                      <a:pt x="1246" y="624"/>
                    </a:moveTo>
                    <a:lnTo>
                      <a:pt x="1246" y="624"/>
                    </a:lnTo>
                    <a:lnTo>
                      <a:pt x="1246" y="656"/>
                    </a:lnTo>
                    <a:lnTo>
                      <a:pt x="1244" y="686"/>
                    </a:lnTo>
                    <a:lnTo>
                      <a:pt x="1240" y="718"/>
                    </a:lnTo>
                    <a:lnTo>
                      <a:pt x="1234" y="748"/>
                    </a:lnTo>
                    <a:lnTo>
                      <a:pt x="1228" y="778"/>
                    </a:lnTo>
                    <a:lnTo>
                      <a:pt x="1218" y="808"/>
                    </a:lnTo>
                    <a:lnTo>
                      <a:pt x="1208" y="838"/>
                    </a:lnTo>
                    <a:lnTo>
                      <a:pt x="1198" y="866"/>
                    </a:lnTo>
                    <a:lnTo>
                      <a:pt x="1186" y="894"/>
                    </a:lnTo>
                    <a:lnTo>
                      <a:pt x="1172" y="920"/>
                    </a:lnTo>
                    <a:lnTo>
                      <a:pt x="1156" y="946"/>
                    </a:lnTo>
                    <a:lnTo>
                      <a:pt x="1140" y="972"/>
                    </a:lnTo>
                    <a:lnTo>
                      <a:pt x="1122" y="996"/>
                    </a:lnTo>
                    <a:lnTo>
                      <a:pt x="1104" y="1020"/>
                    </a:lnTo>
                    <a:lnTo>
                      <a:pt x="1084" y="1042"/>
                    </a:lnTo>
                    <a:lnTo>
                      <a:pt x="1064" y="1064"/>
                    </a:lnTo>
                    <a:lnTo>
                      <a:pt x="1042" y="1084"/>
                    </a:lnTo>
                    <a:lnTo>
                      <a:pt x="1020" y="1104"/>
                    </a:lnTo>
                    <a:lnTo>
                      <a:pt x="996" y="1122"/>
                    </a:lnTo>
                    <a:lnTo>
                      <a:pt x="972" y="1140"/>
                    </a:lnTo>
                    <a:lnTo>
                      <a:pt x="946" y="1156"/>
                    </a:lnTo>
                    <a:lnTo>
                      <a:pt x="920" y="1172"/>
                    </a:lnTo>
                    <a:lnTo>
                      <a:pt x="894" y="1186"/>
                    </a:lnTo>
                    <a:lnTo>
                      <a:pt x="866" y="1198"/>
                    </a:lnTo>
                    <a:lnTo>
                      <a:pt x="838" y="1208"/>
                    </a:lnTo>
                    <a:lnTo>
                      <a:pt x="808" y="1218"/>
                    </a:lnTo>
                    <a:lnTo>
                      <a:pt x="780" y="1228"/>
                    </a:lnTo>
                    <a:lnTo>
                      <a:pt x="748" y="1234"/>
                    </a:lnTo>
                    <a:lnTo>
                      <a:pt x="718" y="1240"/>
                    </a:lnTo>
                    <a:lnTo>
                      <a:pt x="686" y="1244"/>
                    </a:lnTo>
                    <a:lnTo>
                      <a:pt x="656" y="1246"/>
                    </a:lnTo>
                    <a:lnTo>
                      <a:pt x="624" y="1246"/>
                    </a:lnTo>
                    <a:lnTo>
                      <a:pt x="624" y="1246"/>
                    </a:lnTo>
                    <a:lnTo>
                      <a:pt x="592" y="1246"/>
                    </a:lnTo>
                    <a:lnTo>
                      <a:pt x="560" y="1244"/>
                    </a:lnTo>
                    <a:lnTo>
                      <a:pt x="528" y="1240"/>
                    </a:lnTo>
                    <a:lnTo>
                      <a:pt x="498" y="1234"/>
                    </a:lnTo>
                    <a:lnTo>
                      <a:pt x="468" y="1228"/>
                    </a:lnTo>
                    <a:lnTo>
                      <a:pt x="438" y="1218"/>
                    </a:lnTo>
                    <a:lnTo>
                      <a:pt x="408" y="1208"/>
                    </a:lnTo>
                    <a:lnTo>
                      <a:pt x="380" y="1198"/>
                    </a:lnTo>
                    <a:lnTo>
                      <a:pt x="352" y="1186"/>
                    </a:lnTo>
                    <a:lnTo>
                      <a:pt x="326" y="1172"/>
                    </a:lnTo>
                    <a:lnTo>
                      <a:pt x="300" y="1156"/>
                    </a:lnTo>
                    <a:lnTo>
                      <a:pt x="274" y="1140"/>
                    </a:lnTo>
                    <a:lnTo>
                      <a:pt x="250" y="1122"/>
                    </a:lnTo>
                    <a:lnTo>
                      <a:pt x="226" y="1104"/>
                    </a:lnTo>
                    <a:lnTo>
                      <a:pt x="204" y="1084"/>
                    </a:lnTo>
                    <a:lnTo>
                      <a:pt x="182" y="1064"/>
                    </a:lnTo>
                    <a:lnTo>
                      <a:pt x="162" y="1042"/>
                    </a:lnTo>
                    <a:lnTo>
                      <a:pt x="142" y="1020"/>
                    </a:lnTo>
                    <a:lnTo>
                      <a:pt x="124" y="996"/>
                    </a:lnTo>
                    <a:lnTo>
                      <a:pt x="106" y="972"/>
                    </a:lnTo>
                    <a:lnTo>
                      <a:pt x="90" y="946"/>
                    </a:lnTo>
                    <a:lnTo>
                      <a:pt x="74" y="920"/>
                    </a:lnTo>
                    <a:lnTo>
                      <a:pt x="62" y="894"/>
                    </a:lnTo>
                    <a:lnTo>
                      <a:pt x="48" y="866"/>
                    </a:lnTo>
                    <a:lnTo>
                      <a:pt x="38" y="838"/>
                    </a:lnTo>
                    <a:lnTo>
                      <a:pt x="28" y="808"/>
                    </a:lnTo>
                    <a:lnTo>
                      <a:pt x="20" y="778"/>
                    </a:lnTo>
                    <a:lnTo>
                      <a:pt x="12" y="748"/>
                    </a:lnTo>
                    <a:lnTo>
                      <a:pt x="6" y="718"/>
                    </a:lnTo>
                    <a:lnTo>
                      <a:pt x="2" y="686"/>
                    </a:lnTo>
                    <a:lnTo>
                      <a:pt x="0" y="656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0" y="592"/>
                    </a:lnTo>
                    <a:lnTo>
                      <a:pt x="2" y="560"/>
                    </a:lnTo>
                    <a:lnTo>
                      <a:pt x="6" y="528"/>
                    </a:lnTo>
                    <a:lnTo>
                      <a:pt x="12" y="498"/>
                    </a:lnTo>
                    <a:lnTo>
                      <a:pt x="20" y="468"/>
                    </a:lnTo>
                    <a:lnTo>
                      <a:pt x="28" y="438"/>
                    </a:lnTo>
                    <a:lnTo>
                      <a:pt x="38" y="408"/>
                    </a:lnTo>
                    <a:lnTo>
                      <a:pt x="48" y="380"/>
                    </a:lnTo>
                    <a:lnTo>
                      <a:pt x="62" y="352"/>
                    </a:lnTo>
                    <a:lnTo>
                      <a:pt x="74" y="326"/>
                    </a:lnTo>
                    <a:lnTo>
                      <a:pt x="90" y="300"/>
                    </a:lnTo>
                    <a:lnTo>
                      <a:pt x="106" y="274"/>
                    </a:lnTo>
                    <a:lnTo>
                      <a:pt x="124" y="250"/>
                    </a:lnTo>
                    <a:lnTo>
                      <a:pt x="142" y="226"/>
                    </a:lnTo>
                    <a:lnTo>
                      <a:pt x="162" y="204"/>
                    </a:lnTo>
                    <a:lnTo>
                      <a:pt x="182" y="182"/>
                    </a:lnTo>
                    <a:lnTo>
                      <a:pt x="204" y="162"/>
                    </a:lnTo>
                    <a:lnTo>
                      <a:pt x="226" y="142"/>
                    </a:lnTo>
                    <a:lnTo>
                      <a:pt x="250" y="124"/>
                    </a:lnTo>
                    <a:lnTo>
                      <a:pt x="274" y="106"/>
                    </a:lnTo>
                    <a:lnTo>
                      <a:pt x="300" y="90"/>
                    </a:lnTo>
                    <a:lnTo>
                      <a:pt x="326" y="74"/>
                    </a:lnTo>
                    <a:lnTo>
                      <a:pt x="352" y="62"/>
                    </a:lnTo>
                    <a:lnTo>
                      <a:pt x="380" y="48"/>
                    </a:lnTo>
                    <a:lnTo>
                      <a:pt x="408" y="38"/>
                    </a:lnTo>
                    <a:lnTo>
                      <a:pt x="438" y="28"/>
                    </a:lnTo>
                    <a:lnTo>
                      <a:pt x="468" y="20"/>
                    </a:lnTo>
                    <a:lnTo>
                      <a:pt x="498" y="12"/>
                    </a:lnTo>
                    <a:lnTo>
                      <a:pt x="528" y="6"/>
                    </a:lnTo>
                    <a:lnTo>
                      <a:pt x="560" y="2"/>
                    </a:lnTo>
                    <a:lnTo>
                      <a:pt x="592" y="0"/>
                    </a:lnTo>
                    <a:lnTo>
                      <a:pt x="624" y="0"/>
                    </a:lnTo>
                    <a:lnTo>
                      <a:pt x="624" y="0"/>
                    </a:lnTo>
                    <a:lnTo>
                      <a:pt x="656" y="0"/>
                    </a:lnTo>
                    <a:lnTo>
                      <a:pt x="686" y="2"/>
                    </a:lnTo>
                    <a:lnTo>
                      <a:pt x="718" y="6"/>
                    </a:lnTo>
                    <a:lnTo>
                      <a:pt x="748" y="12"/>
                    </a:lnTo>
                    <a:lnTo>
                      <a:pt x="780" y="20"/>
                    </a:lnTo>
                    <a:lnTo>
                      <a:pt x="808" y="28"/>
                    </a:lnTo>
                    <a:lnTo>
                      <a:pt x="838" y="38"/>
                    </a:lnTo>
                    <a:lnTo>
                      <a:pt x="866" y="48"/>
                    </a:lnTo>
                    <a:lnTo>
                      <a:pt x="894" y="62"/>
                    </a:lnTo>
                    <a:lnTo>
                      <a:pt x="920" y="74"/>
                    </a:lnTo>
                    <a:lnTo>
                      <a:pt x="946" y="90"/>
                    </a:lnTo>
                    <a:lnTo>
                      <a:pt x="972" y="106"/>
                    </a:lnTo>
                    <a:lnTo>
                      <a:pt x="996" y="124"/>
                    </a:lnTo>
                    <a:lnTo>
                      <a:pt x="1020" y="142"/>
                    </a:lnTo>
                    <a:lnTo>
                      <a:pt x="1042" y="162"/>
                    </a:lnTo>
                    <a:lnTo>
                      <a:pt x="1064" y="182"/>
                    </a:lnTo>
                    <a:lnTo>
                      <a:pt x="1084" y="204"/>
                    </a:lnTo>
                    <a:lnTo>
                      <a:pt x="1104" y="226"/>
                    </a:lnTo>
                    <a:lnTo>
                      <a:pt x="1122" y="250"/>
                    </a:lnTo>
                    <a:lnTo>
                      <a:pt x="1140" y="274"/>
                    </a:lnTo>
                    <a:lnTo>
                      <a:pt x="1156" y="300"/>
                    </a:lnTo>
                    <a:lnTo>
                      <a:pt x="1172" y="326"/>
                    </a:lnTo>
                    <a:lnTo>
                      <a:pt x="1186" y="352"/>
                    </a:lnTo>
                    <a:lnTo>
                      <a:pt x="1198" y="380"/>
                    </a:lnTo>
                    <a:lnTo>
                      <a:pt x="1208" y="408"/>
                    </a:lnTo>
                    <a:lnTo>
                      <a:pt x="1218" y="438"/>
                    </a:lnTo>
                    <a:lnTo>
                      <a:pt x="1228" y="468"/>
                    </a:lnTo>
                    <a:lnTo>
                      <a:pt x="1234" y="498"/>
                    </a:lnTo>
                    <a:lnTo>
                      <a:pt x="1240" y="528"/>
                    </a:lnTo>
                    <a:lnTo>
                      <a:pt x="1244" y="560"/>
                    </a:lnTo>
                    <a:lnTo>
                      <a:pt x="1246" y="592"/>
                    </a:lnTo>
                    <a:lnTo>
                      <a:pt x="1246" y="624"/>
                    </a:lnTo>
                    <a:lnTo>
                      <a:pt x="1246" y="624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Rectangle 59"/>
              <p:cNvSpPr>
                <a:spLocks noChangeArrowheads="1"/>
              </p:cNvSpPr>
              <p:nvPr/>
            </p:nvSpPr>
            <p:spPr bwMode="auto">
              <a:xfrm>
                <a:off x="10176642" y="3861648"/>
                <a:ext cx="766981" cy="2300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5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내용입력</a:t>
                </a:r>
                <a:endParaRPr kumimoji="1" lang="en-US" altLang="ko-KR" sz="15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95" name="Rectangle 117"/>
            <p:cNvSpPr>
              <a:spLocks noChangeArrowheads="1"/>
            </p:cNvSpPr>
            <p:nvPr/>
          </p:nvSpPr>
          <p:spPr bwMode="auto">
            <a:xfrm>
              <a:off x="4352922" y="1858941"/>
              <a:ext cx="3395709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</p:txBody>
        </p:sp>
        <p:sp>
          <p:nvSpPr>
            <p:cNvPr id="96" name="Rectangle 117"/>
            <p:cNvSpPr>
              <a:spLocks noChangeArrowheads="1"/>
            </p:cNvSpPr>
            <p:nvPr/>
          </p:nvSpPr>
          <p:spPr bwMode="auto">
            <a:xfrm>
              <a:off x="5010156" y="3429000"/>
              <a:ext cx="3395709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</p:txBody>
        </p:sp>
        <p:sp>
          <p:nvSpPr>
            <p:cNvPr id="97" name="Rectangle 117"/>
            <p:cNvSpPr>
              <a:spLocks noChangeArrowheads="1"/>
            </p:cNvSpPr>
            <p:nvPr/>
          </p:nvSpPr>
          <p:spPr bwMode="auto">
            <a:xfrm>
              <a:off x="4352922" y="5035572"/>
              <a:ext cx="3395709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</p:txBody>
        </p:sp>
      </p:grpSp>
      <p:sp>
        <p:nvSpPr>
          <p:cNvPr id="112" name="Freeform 2132"/>
          <p:cNvSpPr>
            <a:spLocks noEditPoints="1"/>
          </p:cNvSpPr>
          <p:nvPr/>
        </p:nvSpPr>
        <p:spPr bwMode="auto">
          <a:xfrm>
            <a:off x="1276316" y="3136896"/>
            <a:ext cx="812800" cy="762000"/>
          </a:xfrm>
          <a:custGeom>
            <a:avLst/>
            <a:gdLst/>
            <a:ahLst/>
            <a:cxnLst>
              <a:cxn ang="0">
                <a:pos x="326" y="28"/>
              </a:cxn>
              <a:cxn ang="0">
                <a:pos x="376" y="14"/>
              </a:cxn>
              <a:cxn ang="0">
                <a:pos x="352" y="32"/>
              </a:cxn>
              <a:cxn ang="0">
                <a:pos x="350" y="82"/>
              </a:cxn>
              <a:cxn ang="0">
                <a:pos x="388" y="166"/>
              </a:cxn>
              <a:cxn ang="0">
                <a:pos x="410" y="234"/>
              </a:cxn>
              <a:cxn ang="0">
                <a:pos x="426" y="270"/>
              </a:cxn>
              <a:cxn ang="0">
                <a:pos x="482" y="282"/>
              </a:cxn>
              <a:cxn ang="0">
                <a:pos x="508" y="324"/>
              </a:cxn>
              <a:cxn ang="0">
                <a:pos x="510" y="376"/>
              </a:cxn>
              <a:cxn ang="0">
                <a:pos x="494" y="418"/>
              </a:cxn>
              <a:cxn ang="0">
                <a:pos x="460" y="454"/>
              </a:cxn>
              <a:cxn ang="0">
                <a:pos x="414" y="474"/>
              </a:cxn>
              <a:cxn ang="0">
                <a:pos x="362" y="472"/>
              </a:cxn>
              <a:cxn ang="0">
                <a:pos x="310" y="436"/>
              </a:cxn>
              <a:cxn ang="0">
                <a:pos x="270" y="466"/>
              </a:cxn>
              <a:cxn ang="0">
                <a:pos x="216" y="480"/>
              </a:cxn>
              <a:cxn ang="0">
                <a:pos x="168" y="472"/>
              </a:cxn>
              <a:cxn ang="0">
                <a:pos x="104" y="418"/>
              </a:cxn>
              <a:cxn ang="0">
                <a:pos x="82" y="350"/>
              </a:cxn>
              <a:cxn ang="0">
                <a:pos x="94" y="302"/>
              </a:cxn>
              <a:cxn ang="0">
                <a:pos x="130" y="258"/>
              </a:cxn>
              <a:cxn ang="0">
                <a:pos x="164" y="246"/>
              </a:cxn>
              <a:cxn ang="0">
                <a:pos x="216" y="258"/>
              </a:cxn>
              <a:cxn ang="0">
                <a:pos x="232" y="188"/>
              </a:cxn>
              <a:cxn ang="0">
                <a:pos x="256" y="114"/>
              </a:cxn>
              <a:cxn ang="0">
                <a:pos x="248" y="126"/>
              </a:cxn>
              <a:cxn ang="0">
                <a:pos x="196" y="160"/>
              </a:cxn>
              <a:cxn ang="0">
                <a:pos x="90" y="170"/>
              </a:cxn>
              <a:cxn ang="0">
                <a:pos x="74" y="78"/>
              </a:cxn>
              <a:cxn ang="0">
                <a:pos x="136" y="32"/>
              </a:cxn>
              <a:cxn ang="0">
                <a:pos x="210" y="30"/>
              </a:cxn>
              <a:cxn ang="0">
                <a:pos x="280" y="70"/>
              </a:cxn>
              <a:cxn ang="0">
                <a:pos x="308" y="66"/>
              </a:cxn>
              <a:cxn ang="0">
                <a:pos x="270" y="120"/>
              </a:cxn>
              <a:cxn ang="0">
                <a:pos x="244" y="238"/>
              </a:cxn>
              <a:cxn ang="0">
                <a:pos x="260" y="264"/>
              </a:cxn>
              <a:cxn ang="0">
                <a:pos x="306" y="282"/>
              </a:cxn>
              <a:cxn ang="0">
                <a:pos x="334" y="258"/>
              </a:cxn>
              <a:cxn ang="0">
                <a:pos x="384" y="262"/>
              </a:cxn>
              <a:cxn ang="0">
                <a:pos x="396" y="234"/>
              </a:cxn>
              <a:cxn ang="0">
                <a:pos x="360" y="138"/>
              </a:cxn>
              <a:cxn ang="0">
                <a:pos x="330" y="62"/>
              </a:cxn>
              <a:cxn ang="0">
                <a:pos x="136" y="268"/>
              </a:cxn>
              <a:cxn ang="0">
                <a:pos x="112" y="298"/>
              </a:cxn>
              <a:cxn ang="0">
                <a:pos x="98" y="354"/>
              </a:cxn>
              <a:cxn ang="0">
                <a:pos x="108" y="338"/>
              </a:cxn>
              <a:cxn ang="0">
                <a:pos x="142" y="294"/>
              </a:cxn>
              <a:cxn ang="0">
                <a:pos x="172" y="278"/>
              </a:cxn>
              <a:cxn ang="0">
                <a:pos x="156" y="266"/>
              </a:cxn>
              <a:cxn ang="0">
                <a:pos x="136" y="268"/>
              </a:cxn>
              <a:cxn ang="0">
                <a:pos x="352" y="308"/>
              </a:cxn>
              <a:cxn ang="0">
                <a:pos x="374" y="304"/>
              </a:cxn>
              <a:cxn ang="0">
                <a:pos x="376" y="282"/>
              </a:cxn>
              <a:cxn ang="0">
                <a:pos x="340" y="270"/>
              </a:cxn>
              <a:cxn ang="0">
                <a:pos x="314" y="292"/>
              </a:cxn>
              <a:cxn ang="0">
                <a:pos x="328" y="314"/>
              </a:cxn>
              <a:cxn ang="0">
                <a:pos x="330" y="380"/>
              </a:cxn>
              <a:cxn ang="0">
                <a:pos x="312" y="430"/>
              </a:cxn>
              <a:cxn ang="0">
                <a:pos x="336" y="380"/>
              </a:cxn>
              <a:cxn ang="0">
                <a:pos x="340" y="318"/>
              </a:cxn>
            </a:cxnLst>
            <a:rect l="0" t="0" r="r" b="b"/>
            <a:pathLst>
              <a:path w="512" h="480">
                <a:moveTo>
                  <a:pt x="280" y="70"/>
                </a:moveTo>
                <a:lnTo>
                  <a:pt x="280" y="70"/>
                </a:lnTo>
                <a:lnTo>
                  <a:pt x="302" y="50"/>
                </a:lnTo>
                <a:lnTo>
                  <a:pt x="326" y="28"/>
                </a:lnTo>
                <a:lnTo>
                  <a:pt x="350" y="10"/>
                </a:lnTo>
                <a:lnTo>
                  <a:pt x="360" y="4"/>
                </a:lnTo>
                <a:lnTo>
                  <a:pt x="368" y="0"/>
                </a:lnTo>
                <a:lnTo>
                  <a:pt x="376" y="14"/>
                </a:lnTo>
                <a:lnTo>
                  <a:pt x="376" y="14"/>
                </a:lnTo>
                <a:lnTo>
                  <a:pt x="364" y="24"/>
                </a:lnTo>
                <a:lnTo>
                  <a:pt x="352" y="32"/>
                </a:lnTo>
                <a:lnTo>
                  <a:pt x="352" y="32"/>
                </a:lnTo>
                <a:lnTo>
                  <a:pt x="348" y="44"/>
                </a:lnTo>
                <a:lnTo>
                  <a:pt x="346" y="56"/>
                </a:lnTo>
                <a:lnTo>
                  <a:pt x="346" y="70"/>
                </a:lnTo>
                <a:lnTo>
                  <a:pt x="350" y="82"/>
                </a:lnTo>
                <a:lnTo>
                  <a:pt x="354" y="96"/>
                </a:lnTo>
                <a:lnTo>
                  <a:pt x="360" y="108"/>
                </a:lnTo>
                <a:lnTo>
                  <a:pt x="374" y="136"/>
                </a:lnTo>
                <a:lnTo>
                  <a:pt x="388" y="166"/>
                </a:lnTo>
                <a:lnTo>
                  <a:pt x="396" y="182"/>
                </a:lnTo>
                <a:lnTo>
                  <a:pt x="402" y="200"/>
                </a:lnTo>
                <a:lnTo>
                  <a:pt x="406" y="216"/>
                </a:lnTo>
                <a:lnTo>
                  <a:pt x="410" y="234"/>
                </a:lnTo>
                <a:lnTo>
                  <a:pt x="410" y="252"/>
                </a:lnTo>
                <a:lnTo>
                  <a:pt x="408" y="272"/>
                </a:lnTo>
                <a:lnTo>
                  <a:pt x="408" y="272"/>
                </a:lnTo>
                <a:lnTo>
                  <a:pt x="426" y="270"/>
                </a:lnTo>
                <a:lnTo>
                  <a:pt x="444" y="270"/>
                </a:lnTo>
                <a:lnTo>
                  <a:pt x="458" y="272"/>
                </a:lnTo>
                <a:lnTo>
                  <a:pt x="470" y="276"/>
                </a:lnTo>
                <a:lnTo>
                  <a:pt x="482" y="282"/>
                </a:lnTo>
                <a:lnTo>
                  <a:pt x="490" y="290"/>
                </a:lnTo>
                <a:lnTo>
                  <a:pt x="498" y="300"/>
                </a:lnTo>
                <a:lnTo>
                  <a:pt x="504" y="312"/>
                </a:lnTo>
                <a:lnTo>
                  <a:pt x="508" y="324"/>
                </a:lnTo>
                <a:lnTo>
                  <a:pt x="512" y="336"/>
                </a:lnTo>
                <a:lnTo>
                  <a:pt x="512" y="350"/>
                </a:lnTo>
                <a:lnTo>
                  <a:pt x="512" y="364"/>
                </a:lnTo>
                <a:lnTo>
                  <a:pt x="510" y="376"/>
                </a:lnTo>
                <a:lnTo>
                  <a:pt x="506" y="390"/>
                </a:lnTo>
                <a:lnTo>
                  <a:pt x="500" y="404"/>
                </a:lnTo>
                <a:lnTo>
                  <a:pt x="494" y="418"/>
                </a:lnTo>
                <a:lnTo>
                  <a:pt x="494" y="418"/>
                </a:lnTo>
                <a:lnTo>
                  <a:pt x="486" y="428"/>
                </a:lnTo>
                <a:lnTo>
                  <a:pt x="478" y="438"/>
                </a:lnTo>
                <a:lnTo>
                  <a:pt x="470" y="446"/>
                </a:lnTo>
                <a:lnTo>
                  <a:pt x="460" y="454"/>
                </a:lnTo>
                <a:lnTo>
                  <a:pt x="448" y="460"/>
                </a:lnTo>
                <a:lnTo>
                  <a:pt x="438" y="466"/>
                </a:lnTo>
                <a:lnTo>
                  <a:pt x="426" y="472"/>
                </a:lnTo>
                <a:lnTo>
                  <a:pt x="414" y="474"/>
                </a:lnTo>
                <a:lnTo>
                  <a:pt x="400" y="476"/>
                </a:lnTo>
                <a:lnTo>
                  <a:pt x="388" y="476"/>
                </a:lnTo>
                <a:lnTo>
                  <a:pt x="374" y="474"/>
                </a:lnTo>
                <a:lnTo>
                  <a:pt x="362" y="472"/>
                </a:lnTo>
                <a:lnTo>
                  <a:pt x="348" y="466"/>
                </a:lnTo>
                <a:lnTo>
                  <a:pt x="334" y="458"/>
                </a:lnTo>
                <a:lnTo>
                  <a:pt x="322" y="448"/>
                </a:lnTo>
                <a:lnTo>
                  <a:pt x="310" y="436"/>
                </a:lnTo>
                <a:lnTo>
                  <a:pt x="310" y="436"/>
                </a:lnTo>
                <a:lnTo>
                  <a:pt x="296" y="448"/>
                </a:lnTo>
                <a:lnTo>
                  <a:pt x="282" y="458"/>
                </a:lnTo>
                <a:lnTo>
                  <a:pt x="270" y="466"/>
                </a:lnTo>
                <a:lnTo>
                  <a:pt x="256" y="472"/>
                </a:lnTo>
                <a:lnTo>
                  <a:pt x="242" y="476"/>
                </a:lnTo>
                <a:lnTo>
                  <a:pt x="230" y="478"/>
                </a:lnTo>
                <a:lnTo>
                  <a:pt x="216" y="480"/>
                </a:lnTo>
                <a:lnTo>
                  <a:pt x="204" y="480"/>
                </a:lnTo>
                <a:lnTo>
                  <a:pt x="192" y="478"/>
                </a:lnTo>
                <a:lnTo>
                  <a:pt x="180" y="476"/>
                </a:lnTo>
                <a:lnTo>
                  <a:pt x="168" y="472"/>
                </a:lnTo>
                <a:lnTo>
                  <a:pt x="156" y="466"/>
                </a:lnTo>
                <a:lnTo>
                  <a:pt x="136" y="454"/>
                </a:lnTo>
                <a:lnTo>
                  <a:pt x="118" y="438"/>
                </a:lnTo>
                <a:lnTo>
                  <a:pt x="104" y="418"/>
                </a:lnTo>
                <a:lnTo>
                  <a:pt x="92" y="396"/>
                </a:lnTo>
                <a:lnTo>
                  <a:pt x="86" y="374"/>
                </a:lnTo>
                <a:lnTo>
                  <a:pt x="84" y="362"/>
                </a:lnTo>
                <a:lnTo>
                  <a:pt x="82" y="350"/>
                </a:lnTo>
                <a:lnTo>
                  <a:pt x="84" y="338"/>
                </a:lnTo>
                <a:lnTo>
                  <a:pt x="86" y="326"/>
                </a:lnTo>
                <a:lnTo>
                  <a:pt x="90" y="314"/>
                </a:lnTo>
                <a:lnTo>
                  <a:pt x="94" y="302"/>
                </a:lnTo>
                <a:lnTo>
                  <a:pt x="100" y="290"/>
                </a:lnTo>
                <a:lnTo>
                  <a:pt x="108" y="280"/>
                </a:lnTo>
                <a:lnTo>
                  <a:pt x="118" y="268"/>
                </a:lnTo>
                <a:lnTo>
                  <a:pt x="130" y="258"/>
                </a:lnTo>
                <a:lnTo>
                  <a:pt x="130" y="258"/>
                </a:lnTo>
                <a:lnTo>
                  <a:pt x="140" y="252"/>
                </a:lnTo>
                <a:lnTo>
                  <a:pt x="152" y="248"/>
                </a:lnTo>
                <a:lnTo>
                  <a:pt x="164" y="246"/>
                </a:lnTo>
                <a:lnTo>
                  <a:pt x="178" y="246"/>
                </a:lnTo>
                <a:lnTo>
                  <a:pt x="192" y="248"/>
                </a:lnTo>
                <a:lnTo>
                  <a:pt x="204" y="252"/>
                </a:lnTo>
                <a:lnTo>
                  <a:pt x="216" y="258"/>
                </a:lnTo>
                <a:lnTo>
                  <a:pt x="224" y="266"/>
                </a:lnTo>
                <a:lnTo>
                  <a:pt x="224" y="266"/>
                </a:lnTo>
                <a:lnTo>
                  <a:pt x="230" y="210"/>
                </a:lnTo>
                <a:lnTo>
                  <a:pt x="232" y="188"/>
                </a:lnTo>
                <a:lnTo>
                  <a:pt x="236" y="168"/>
                </a:lnTo>
                <a:lnTo>
                  <a:pt x="242" y="150"/>
                </a:lnTo>
                <a:lnTo>
                  <a:pt x="248" y="132"/>
                </a:lnTo>
                <a:lnTo>
                  <a:pt x="256" y="114"/>
                </a:lnTo>
                <a:lnTo>
                  <a:pt x="266" y="96"/>
                </a:lnTo>
                <a:lnTo>
                  <a:pt x="266" y="96"/>
                </a:lnTo>
                <a:lnTo>
                  <a:pt x="258" y="112"/>
                </a:lnTo>
                <a:lnTo>
                  <a:pt x="248" y="126"/>
                </a:lnTo>
                <a:lnTo>
                  <a:pt x="236" y="138"/>
                </a:lnTo>
                <a:lnTo>
                  <a:pt x="224" y="148"/>
                </a:lnTo>
                <a:lnTo>
                  <a:pt x="210" y="154"/>
                </a:lnTo>
                <a:lnTo>
                  <a:pt x="196" y="160"/>
                </a:lnTo>
                <a:lnTo>
                  <a:pt x="182" y="164"/>
                </a:lnTo>
                <a:lnTo>
                  <a:pt x="164" y="168"/>
                </a:lnTo>
                <a:lnTo>
                  <a:pt x="130" y="170"/>
                </a:lnTo>
                <a:lnTo>
                  <a:pt x="90" y="170"/>
                </a:lnTo>
                <a:lnTo>
                  <a:pt x="0" y="162"/>
                </a:lnTo>
                <a:lnTo>
                  <a:pt x="0" y="162"/>
                </a:lnTo>
                <a:lnTo>
                  <a:pt x="58" y="94"/>
                </a:lnTo>
                <a:lnTo>
                  <a:pt x="74" y="78"/>
                </a:lnTo>
                <a:lnTo>
                  <a:pt x="88" y="64"/>
                </a:lnTo>
                <a:lnTo>
                  <a:pt x="104" y="52"/>
                </a:lnTo>
                <a:lnTo>
                  <a:pt x="118" y="40"/>
                </a:lnTo>
                <a:lnTo>
                  <a:pt x="136" y="32"/>
                </a:lnTo>
                <a:lnTo>
                  <a:pt x="152" y="28"/>
                </a:lnTo>
                <a:lnTo>
                  <a:pt x="170" y="24"/>
                </a:lnTo>
                <a:lnTo>
                  <a:pt x="190" y="26"/>
                </a:lnTo>
                <a:lnTo>
                  <a:pt x="210" y="30"/>
                </a:lnTo>
                <a:lnTo>
                  <a:pt x="232" y="40"/>
                </a:lnTo>
                <a:lnTo>
                  <a:pt x="254" y="52"/>
                </a:lnTo>
                <a:lnTo>
                  <a:pt x="280" y="70"/>
                </a:lnTo>
                <a:lnTo>
                  <a:pt x="280" y="70"/>
                </a:lnTo>
                <a:close/>
                <a:moveTo>
                  <a:pt x="336" y="42"/>
                </a:moveTo>
                <a:lnTo>
                  <a:pt x="336" y="42"/>
                </a:lnTo>
                <a:lnTo>
                  <a:pt x="320" y="54"/>
                </a:lnTo>
                <a:lnTo>
                  <a:pt x="308" y="66"/>
                </a:lnTo>
                <a:lnTo>
                  <a:pt x="296" y="80"/>
                </a:lnTo>
                <a:lnTo>
                  <a:pt x="286" y="92"/>
                </a:lnTo>
                <a:lnTo>
                  <a:pt x="278" y="106"/>
                </a:lnTo>
                <a:lnTo>
                  <a:pt x="270" y="120"/>
                </a:lnTo>
                <a:lnTo>
                  <a:pt x="258" y="150"/>
                </a:lnTo>
                <a:lnTo>
                  <a:pt x="250" y="180"/>
                </a:lnTo>
                <a:lnTo>
                  <a:pt x="246" y="210"/>
                </a:lnTo>
                <a:lnTo>
                  <a:pt x="244" y="238"/>
                </a:lnTo>
                <a:lnTo>
                  <a:pt x="242" y="268"/>
                </a:lnTo>
                <a:lnTo>
                  <a:pt x="242" y="268"/>
                </a:lnTo>
                <a:lnTo>
                  <a:pt x="250" y="266"/>
                </a:lnTo>
                <a:lnTo>
                  <a:pt x="260" y="264"/>
                </a:lnTo>
                <a:lnTo>
                  <a:pt x="278" y="266"/>
                </a:lnTo>
                <a:lnTo>
                  <a:pt x="294" y="272"/>
                </a:lnTo>
                <a:lnTo>
                  <a:pt x="300" y="276"/>
                </a:lnTo>
                <a:lnTo>
                  <a:pt x="306" y="282"/>
                </a:lnTo>
                <a:lnTo>
                  <a:pt x="306" y="282"/>
                </a:lnTo>
                <a:lnTo>
                  <a:pt x="314" y="272"/>
                </a:lnTo>
                <a:lnTo>
                  <a:pt x="324" y="264"/>
                </a:lnTo>
                <a:lnTo>
                  <a:pt x="334" y="258"/>
                </a:lnTo>
                <a:lnTo>
                  <a:pt x="346" y="256"/>
                </a:lnTo>
                <a:lnTo>
                  <a:pt x="358" y="256"/>
                </a:lnTo>
                <a:lnTo>
                  <a:pt x="370" y="258"/>
                </a:lnTo>
                <a:lnTo>
                  <a:pt x="384" y="262"/>
                </a:lnTo>
                <a:lnTo>
                  <a:pt x="396" y="268"/>
                </a:lnTo>
                <a:lnTo>
                  <a:pt x="396" y="268"/>
                </a:lnTo>
                <a:lnTo>
                  <a:pt x="398" y="252"/>
                </a:lnTo>
                <a:lnTo>
                  <a:pt x="396" y="234"/>
                </a:lnTo>
                <a:lnTo>
                  <a:pt x="392" y="218"/>
                </a:lnTo>
                <a:lnTo>
                  <a:pt x="388" y="200"/>
                </a:lnTo>
                <a:lnTo>
                  <a:pt x="374" y="168"/>
                </a:lnTo>
                <a:lnTo>
                  <a:pt x="360" y="138"/>
                </a:lnTo>
                <a:lnTo>
                  <a:pt x="346" y="110"/>
                </a:lnTo>
                <a:lnTo>
                  <a:pt x="336" y="84"/>
                </a:lnTo>
                <a:lnTo>
                  <a:pt x="332" y="74"/>
                </a:lnTo>
                <a:lnTo>
                  <a:pt x="330" y="62"/>
                </a:lnTo>
                <a:lnTo>
                  <a:pt x="332" y="52"/>
                </a:lnTo>
                <a:lnTo>
                  <a:pt x="336" y="42"/>
                </a:lnTo>
                <a:lnTo>
                  <a:pt x="336" y="42"/>
                </a:lnTo>
                <a:close/>
                <a:moveTo>
                  <a:pt x="136" y="268"/>
                </a:moveTo>
                <a:lnTo>
                  <a:pt x="136" y="268"/>
                </a:lnTo>
                <a:lnTo>
                  <a:pt x="128" y="276"/>
                </a:lnTo>
                <a:lnTo>
                  <a:pt x="120" y="286"/>
                </a:lnTo>
                <a:lnTo>
                  <a:pt x="112" y="298"/>
                </a:lnTo>
                <a:lnTo>
                  <a:pt x="106" y="310"/>
                </a:lnTo>
                <a:lnTo>
                  <a:pt x="102" y="324"/>
                </a:lnTo>
                <a:lnTo>
                  <a:pt x="98" y="340"/>
                </a:lnTo>
                <a:lnTo>
                  <a:pt x="98" y="354"/>
                </a:lnTo>
                <a:lnTo>
                  <a:pt x="100" y="370"/>
                </a:lnTo>
                <a:lnTo>
                  <a:pt x="100" y="370"/>
                </a:lnTo>
                <a:lnTo>
                  <a:pt x="104" y="354"/>
                </a:lnTo>
                <a:lnTo>
                  <a:pt x="108" y="338"/>
                </a:lnTo>
                <a:lnTo>
                  <a:pt x="114" y="326"/>
                </a:lnTo>
                <a:lnTo>
                  <a:pt x="122" y="314"/>
                </a:lnTo>
                <a:lnTo>
                  <a:pt x="130" y="302"/>
                </a:lnTo>
                <a:lnTo>
                  <a:pt x="142" y="294"/>
                </a:lnTo>
                <a:lnTo>
                  <a:pt x="154" y="286"/>
                </a:lnTo>
                <a:lnTo>
                  <a:pt x="170" y="280"/>
                </a:lnTo>
                <a:lnTo>
                  <a:pt x="170" y="280"/>
                </a:lnTo>
                <a:lnTo>
                  <a:pt x="172" y="278"/>
                </a:lnTo>
                <a:lnTo>
                  <a:pt x="172" y="274"/>
                </a:lnTo>
                <a:lnTo>
                  <a:pt x="168" y="272"/>
                </a:lnTo>
                <a:lnTo>
                  <a:pt x="162" y="268"/>
                </a:lnTo>
                <a:lnTo>
                  <a:pt x="156" y="266"/>
                </a:lnTo>
                <a:lnTo>
                  <a:pt x="148" y="266"/>
                </a:lnTo>
                <a:lnTo>
                  <a:pt x="142" y="266"/>
                </a:lnTo>
                <a:lnTo>
                  <a:pt x="136" y="268"/>
                </a:lnTo>
                <a:lnTo>
                  <a:pt x="136" y="268"/>
                </a:lnTo>
                <a:close/>
                <a:moveTo>
                  <a:pt x="340" y="318"/>
                </a:moveTo>
                <a:lnTo>
                  <a:pt x="340" y="318"/>
                </a:lnTo>
                <a:lnTo>
                  <a:pt x="346" y="312"/>
                </a:lnTo>
                <a:lnTo>
                  <a:pt x="352" y="308"/>
                </a:lnTo>
                <a:lnTo>
                  <a:pt x="358" y="306"/>
                </a:lnTo>
                <a:lnTo>
                  <a:pt x="364" y="306"/>
                </a:lnTo>
                <a:lnTo>
                  <a:pt x="372" y="304"/>
                </a:lnTo>
                <a:lnTo>
                  <a:pt x="374" y="304"/>
                </a:lnTo>
                <a:lnTo>
                  <a:pt x="376" y="300"/>
                </a:lnTo>
                <a:lnTo>
                  <a:pt x="376" y="300"/>
                </a:lnTo>
                <a:lnTo>
                  <a:pt x="378" y="292"/>
                </a:lnTo>
                <a:lnTo>
                  <a:pt x="376" y="282"/>
                </a:lnTo>
                <a:lnTo>
                  <a:pt x="370" y="274"/>
                </a:lnTo>
                <a:lnTo>
                  <a:pt x="362" y="270"/>
                </a:lnTo>
                <a:lnTo>
                  <a:pt x="352" y="268"/>
                </a:lnTo>
                <a:lnTo>
                  <a:pt x="340" y="270"/>
                </a:lnTo>
                <a:lnTo>
                  <a:pt x="334" y="274"/>
                </a:lnTo>
                <a:lnTo>
                  <a:pt x="328" y="278"/>
                </a:lnTo>
                <a:lnTo>
                  <a:pt x="322" y="284"/>
                </a:lnTo>
                <a:lnTo>
                  <a:pt x="314" y="292"/>
                </a:lnTo>
                <a:lnTo>
                  <a:pt x="314" y="292"/>
                </a:lnTo>
                <a:lnTo>
                  <a:pt x="320" y="300"/>
                </a:lnTo>
                <a:lnTo>
                  <a:pt x="326" y="306"/>
                </a:lnTo>
                <a:lnTo>
                  <a:pt x="328" y="314"/>
                </a:lnTo>
                <a:lnTo>
                  <a:pt x="332" y="324"/>
                </a:lnTo>
                <a:lnTo>
                  <a:pt x="334" y="342"/>
                </a:lnTo>
                <a:lnTo>
                  <a:pt x="332" y="362"/>
                </a:lnTo>
                <a:lnTo>
                  <a:pt x="330" y="380"/>
                </a:lnTo>
                <a:lnTo>
                  <a:pt x="324" y="400"/>
                </a:lnTo>
                <a:lnTo>
                  <a:pt x="318" y="416"/>
                </a:lnTo>
                <a:lnTo>
                  <a:pt x="312" y="430"/>
                </a:lnTo>
                <a:lnTo>
                  <a:pt x="312" y="430"/>
                </a:lnTo>
                <a:lnTo>
                  <a:pt x="318" y="422"/>
                </a:lnTo>
                <a:lnTo>
                  <a:pt x="324" y="410"/>
                </a:lnTo>
                <a:lnTo>
                  <a:pt x="330" y="396"/>
                </a:lnTo>
                <a:lnTo>
                  <a:pt x="336" y="380"/>
                </a:lnTo>
                <a:lnTo>
                  <a:pt x="338" y="362"/>
                </a:lnTo>
                <a:lnTo>
                  <a:pt x="342" y="346"/>
                </a:lnTo>
                <a:lnTo>
                  <a:pt x="342" y="332"/>
                </a:lnTo>
                <a:lnTo>
                  <a:pt x="340" y="318"/>
                </a:lnTo>
                <a:lnTo>
                  <a:pt x="340" y="3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3" name="그룹 42"/>
          <p:cNvGrpSpPr/>
          <p:nvPr/>
        </p:nvGrpSpPr>
        <p:grpSpPr>
          <a:xfrm>
            <a:off x="6934482" y="6228816"/>
            <a:ext cx="1800000" cy="486354"/>
            <a:chOff x="6984468" y="6021288"/>
            <a:chExt cx="1800000" cy="486354"/>
          </a:xfrm>
        </p:grpSpPr>
        <p:sp>
          <p:nvSpPr>
            <p:cNvPr id="44" name="TextBox 43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/>
          <p:cNvGrpSpPr/>
          <p:nvPr/>
        </p:nvGrpSpPr>
        <p:grpSpPr>
          <a:xfrm>
            <a:off x="2936908" y="2118521"/>
            <a:ext cx="1054468" cy="3099616"/>
            <a:chOff x="3038454" y="2139232"/>
            <a:chExt cx="798877" cy="3367020"/>
          </a:xfrm>
        </p:grpSpPr>
        <p:sp>
          <p:nvSpPr>
            <p:cNvPr id="55" name="Freeform 296"/>
            <p:cNvSpPr>
              <a:spLocks/>
            </p:cNvSpPr>
            <p:nvPr/>
          </p:nvSpPr>
          <p:spPr bwMode="auto">
            <a:xfrm>
              <a:off x="3471743" y="2139232"/>
              <a:ext cx="365588" cy="336702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Line 297"/>
            <p:cNvSpPr>
              <a:spLocks noChangeShapeType="1"/>
            </p:cNvSpPr>
            <p:nvPr/>
          </p:nvSpPr>
          <p:spPr bwMode="auto">
            <a:xfrm flipH="1">
              <a:off x="3038454" y="3822742"/>
              <a:ext cx="798877" cy="2257"/>
            </a:xfrm>
            <a:prstGeom prst="lin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수도권본점 설립계획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수도권본점 설립계획을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수도권본점 설립계획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투자사업의 설립계획 부분으로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설립의 개요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규모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입지 조건 및 환경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내용을 작성하는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건물의 위치를 나타내는 지도 또는 설계도 등을 추가하셔도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48" name="Freeform 149"/>
          <p:cNvSpPr>
            <a:spLocks/>
          </p:cNvSpPr>
          <p:nvPr/>
        </p:nvSpPr>
        <p:spPr bwMode="auto">
          <a:xfrm>
            <a:off x="3806325" y="1473100"/>
            <a:ext cx="4161384" cy="1286328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Freeform 150"/>
          <p:cNvSpPr>
            <a:spLocks/>
          </p:cNvSpPr>
          <p:nvPr/>
        </p:nvSpPr>
        <p:spPr bwMode="auto">
          <a:xfrm>
            <a:off x="3923674" y="2041792"/>
            <a:ext cx="148943" cy="148943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6"/>
              </a:cxn>
              <a:cxn ang="0">
                <a:pos x="14" y="60"/>
              </a:cxn>
              <a:cxn ang="0">
                <a:pos x="20" y="64"/>
              </a:cxn>
              <a:cxn ang="0">
                <a:pos x="26" y="66"/>
              </a:cxn>
              <a:cxn ang="0">
                <a:pos x="34" y="66"/>
              </a:cxn>
              <a:cxn ang="0">
                <a:pos x="34" y="66"/>
              </a:cxn>
              <a:cxn ang="0">
                <a:pos x="40" y="66"/>
              </a:cxn>
              <a:cxn ang="0">
                <a:pos x="46" y="64"/>
              </a:cxn>
              <a:cxn ang="0">
                <a:pos x="52" y="60"/>
              </a:cxn>
              <a:cxn ang="0">
                <a:pos x="56" y="56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6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6"/>
                </a:lnTo>
                <a:lnTo>
                  <a:pt x="14" y="60"/>
                </a:lnTo>
                <a:lnTo>
                  <a:pt x="20" y="64"/>
                </a:lnTo>
                <a:lnTo>
                  <a:pt x="26" y="66"/>
                </a:lnTo>
                <a:lnTo>
                  <a:pt x="34" y="66"/>
                </a:lnTo>
                <a:lnTo>
                  <a:pt x="34" y="66"/>
                </a:lnTo>
                <a:lnTo>
                  <a:pt x="40" y="66"/>
                </a:lnTo>
                <a:lnTo>
                  <a:pt x="46" y="64"/>
                </a:lnTo>
                <a:lnTo>
                  <a:pt x="52" y="60"/>
                </a:lnTo>
                <a:lnTo>
                  <a:pt x="56" y="56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Freeform 151"/>
          <p:cNvSpPr>
            <a:spLocks/>
          </p:cNvSpPr>
          <p:nvPr/>
        </p:nvSpPr>
        <p:spPr bwMode="auto">
          <a:xfrm>
            <a:off x="3806325" y="3027357"/>
            <a:ext cx="4161384" cy="129084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" name="Freeform 152"/>
          <p:cNvSpPr>
            <a:spLocks/>
          </p:cNvSpPr>
          <p:nvPr/>
        </p:nvSpPr>
        <p:spPr bwMode="auto">
          <a:xfrm>
            <a:off x="3923674" y="3596050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8"/>
              </a:cxn>
              <a:cxn ang="0">
                <a:pos x="14" y="62"/>
              </a:cxn>
              <a:cxn ang="0">
                <a:pos x="20" y="64"/>
              </a:cxn>
              <a:cxn ang="0">
                <a:pos x="26" y="66"/>
              </a:cxn>
              <a:cxn ang="0">
                <a:pos x="34" y="68"/>
              </a:cxn>
              <a:cxn ang="0">
                <a:pos x="34" y="68"/>
              </a:cxn>
              <a:cxn ang="0">
                <a:pos x="40" y="66"/>
              </a:cxn>
              <a:cxn ang="0">
                <a:pos x="46" y="64"/>
              </a:cxn>
              <a:cxn ang="0">
                <a:pos x="52" y="62"/>
              </a:cxn>
              <a:cxn ang="0">
                <a:pos x="56" y="58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8"/>
                </a:lnTo>
                <a:lnTo>
                  <a:pt x="14" y="62"/>
                </a:lnTo>
                <a:lnTo>
                  <a:pt x="20" y="64"/>
                </a:lnTo>
                <a:lnTo>
                  <a:pt x="26" y="66"/>
                </a:lnTo>
                <a:lnTo>
                  <a:pt x="34" y="68"/>
                </a:lnTo>
                <a:lnTo>
                  <a:pt x="34" y="68"/>
                </a:lnTo>
                <a:lnTo>
                  <a:pt x="40" y="66"/>
                </a:lnTo>
                <a:lnTo>
                  <a:pt x="46" y="64"/>
                </a:lnTo>
                <a:lnTo>
                  <a:pt x="52" y="62"/>
                </a:lnTo>
                <a:lnTo>
                  <a:pt x="56" y="58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Freeform 153"/>
          <p:cNvSpPr>
            <a:spLocks/>
          </p:cNvSpPr>
          <p:nvPr/>
        </p:nvSpPr>
        <p:spPr bwMode="auto">
          <a:xfrm>
            <a:off x="3806325" y="4584529"/>
            <a:ext cx="4161384" cy="129084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3" name="Freeform 154"/>
          <p:cNvSpPr>
            <a:spLocks/>
          </p:cNvSpPr>
          <p:nvPr/>
        </p:nvSpPr>
        <p:spPr bwMode="auto">
          <a:xfrm>
            <a:off x="3923674" y="5153222"/>
            <a:ext cx="148943" cy="153457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58"/>
              </a:cxn>
              <a:cxn ang="0">
                <a:pos x="14" y="62"/>
              </a:cxn>
              <a:cxn ang="0">
                <a:pos x="20" y="66"/>
              </a:cxn>
              <a:cxn ang="0">
                <a:pos x="26" y="68"/>
              </a:cxn>
              <a:cxn ang="0">
                <a:pos x="34" y="68"/>
              </a:cxn>
              <a:cxn ang="0">
                <a:pos x="34" y="68"/>
              </a:cxn>
              <a:cxn ang="0">
                <a:pos x="40" y="68"/>
              </a:cxn>
              <a:cxn ang="0">
                <a:pos x="46" y="66"/>
              </a:cxn>
              <a:cxn ang="0">
                <a:pos x="52" y="62"/>
              </a:cxn>
              <a:cxn ang="0">
                <a:pos x="56" y="58"/>
              </a:cxn>
              <a:cxn ang="0">
                <a:pos x="60" y="54"/>
              </a:cxn>
              <a:cxn ang="0">
                <a:pos x="64" y="48"/>
              </a:cxn>
              <a:cxn ang="0">
                <a:pos x="66" y="42"/>
              </a:cxn>
              <a:cxn ang="0">
                <a:pos x="66" y="34"/>
              </a:cxn>
              <a:cxn ang="0">
                <a:pos x="66" y="34"/>
              </a:cxn>
              <a:cxn ang="0">
                <a:pos x="66" y="28"/>
              </a:cxn>
              <a:cxn ang="0">
                <a:pos x="64" y="22"/>
              </a:cxn>
              <a:cxn ang="0">
                <a:pos x="60" y="16"/>
              </a:cxn>
              <a:cxn ang="0">
                <a:pos x="56" y="10"/>
              </a:cxn>
              <a:cxn ang="0">
                <a:pos x="52" y="6"/>
              </a:cxn>
              <a:cxn ang="0">
                <a:pos x="46" y="4"/>
              </a:cxn>
              <a:cxn ang="0">
                <a:pos x="40" y="2"/>
              </a:cxn>
              <a:cxn ang="0">
                <a:pos x="34" y="0"/>
              </a:cxn>
              <a:cxn ang="0">
                <a:pos x="34" y="0"/>
              </a:cxn>
              <a:cxn ang="0">
                <a:pos x="26" y="2"/>
              </a:cxn>
              <a:cxn ang="0">
                <a:pos x="20" y="4"/>
              </a:cxn>
              <a:cxn ang="0">
                <a:pos x="14" y="6"/>
              </a:cxn>
              <a:cxn ang="0">
                <a:pos x="10" y="10"/>
              </a:cxn>
              <a:cxn ang="0">
                <a:pos x="6" y="16"/>
              </a:cxn>
              <a:cxn ang="0">
                <a:pos x="2" y="22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58"/>
                </a:lnTo>
                <a:lnTo>
                  <a:pt x="14" y="62"/>
                </a:lnTo>
                <a:lnTo>
                  <a:pt x="20" y="66"/>
                </a:lnTo>
                <a:lnTo>
                  <a:pt x="26" y="68"/>
                </a:lnTo>
                <a:lnTo>
                  <a:pt x="34" y="68"/>
                </a:lnTo>
                <a:lnTo>
                  <a:pt x="34" y="68"/>
                </a:lnTo>
                <a:lnTo>
                  <a:pt x="40" y="68"/>
                </a:lnTo>
                <a:lnTo>
                  <a:pt x="46" y="66"/>
                </a:lnTo>
                <a:lnTo>
                  <a:pt x="52" y="62"/>
                </a:lnTo>
                <a:lnTo>
                  <a:pt x="56" y="58"/>
                </a:lnTo>
                <a:lnTo>
                  <a:pt x="60" y="54"/>
                </a:lnTo>
                <a:lnTo>
                  <a:pt x="64" y="48"/>
                </a:lnTo>
                <a:lnTo>
                  <a:pt x="66" y="42"/>
                </a:lnTo>
                <a:lnTo>
                  <a:pt x="66" y="34"/>
                </a:lnTo>
                <a:lnTo>
                  <a:pt x="66" y="34"/>
                </a:lnTo>
                <a:lnTo>
                  <a:pt x="66" y="28"/>
                </a:lnTo>
                <a:lnTo>
                  <a:pt x="64" y="22"/>
                </a:lnTo>
                <a:lnTo>
                  <a:pt x="60" y="16"/>
                </a:lnTo>
                <a:lnTo>
                  <a:pt x="56" y="10"/>
                </a:lnTo>
                <a:lnTo>
                  <a:pt x="52" y="6"/>
                </a:lnTo>
                <a:lnTo>
                  <a:pt x="46" y="4"/>
                </a:lnTo>
                <a:lnTo>
                  <a:pt x="40" y="2"/>
                </a:lnTo>
                <a:lnTo>
                  <a:pt x="34" y="0"/>
                </a:lnTo>
                <a:lnTo>
                  <a:pt x="34" y="0"/>
                </a:lnTo>
                <a:lnTo>
                  <a:pt x="26" y="2"/>
                </a:lnTo>
                <a:lnTo>
                  <a:pt x="20" y="4"/>
                </a:lnTo>
                <a:lnTo>
                  <a:pt x="14" y="6"/>
                </a:lnTo>
                <a:lnTo>
                  <a:pt x="10" y="10"/>
                </a:lnTo>
                <a:lnTo>
                  <a:pt x="6" y="16"/>
                </a:lnTo>
                <a:lnTo>
                  <a:pt x="2" y="22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7" name="Rectangle 222"/>
          <p:cNvSpPr>
            <a:spLocks noChangeArrowheads="1"/>
          </p:cNvSpPr>
          <p:nvPr/>
        </p:nvSpPr>
        <p:spPr bwMode="auto">
          <a:xfrm>
            <a:off x="4345709" y="2004262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4345708" y="1707749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222"/>
          <p:cNvSpPr>
            <a:spLocks noChangeArrowheads="1"/>
          </p:cNvSpPr>
          <p:nvPr/>
        </p:nvSpPr>
        <p:spPr bwMode="auto">
          <a:xfrm>
            <a:off x="4345709" y="3560837"/>
            <a:ext cx="3270025" cy="455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0" name="Rectangle 292"/>
          <p:cNvSpPr>
            <a:spLocks noChangeArrowheads="1"/>
          </p:cNvSpPr>
          <p:nvPr/>
        </p:nvSpPr>
        <p:spPr bwMode="auto">
          <a:xfrm>
            <a:off x="4345708" y="3264324"/>
            <a:ext cx="3218121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1" name="Rectangle 222"/>
          <p:cNvSpPr>
            <a:spLocks noChangeArrowheads="1"/>
          </p:cNvSpPr>
          <p:nvPr/>
        </p:nvSpPr>
        <p:spPr bwMode="auto">
          <a:xfrm>
            <a:off x="4345709" y="5095465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2" name="Rectangle 292"/>
          <p:cNvSpPr>
            <a:spLocks noChangeArrowheads="1"/>
          </p:cNvSpPr>
          <p:nvPr/>
        </p:nvSpPr>
        <p:spPr bwMode="auto">
          <a:xfrm>
            <a:off x="4345708" y="4798952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6934482" y="6228816"/>
            <a:ext cx="1800000" cy="486354"/>
            <a:chOff x="6984468" y="6021288"/>
            <a:chExt cx="1800000" cy="486354"/>
          </a:xfrm>
        </p:grpSpPr>
        <p:sp>
          <p:nvSpPr>
            <p:cNvPr id="39" name="TextBox 38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41" name="그림 40" descr="02C04038 copy.jpg"/>
          <p:cNvPicPr>
            <a:picLocks noChangeAspect="1"/>
          </p:cNvPicPr>
          <p:nvPr/>
        </p:nvPicPr>
        <p:blipFill>
          <a:blip r:embed="rId4" cstate="print"/>
          <a:srcRect l="14360" r="-40" b="7747"/>
          <a:stretch>
            <a:fillRect/>
          </a:stretch>
        </p:blipFill>
        <p:spPr>
          <a:xfrm>
            <a:off x="555570" y="1639862"/>
            <a:ext cx="2396374" cy="3870379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68" name="그림 67" descr="리본.png"/>
          <p:cNvPicPr>
            <a:picLocks noChangeAspect="1"/>
          </p:cNvPicPr>
          <p:nvPr/>
        </p:nvPicPr>
        <p:blipFill>
          <a:blip r:embed="rId5" cstate="print"/>
          <a:srcRect l="5470"/>
          <a:stretch>
            <a:fillRect/>
          </a:stretch>
        </p:blipFill>
        <p:spPr>
          <a:xfrm>
            <a:off x="-1" y="5145111"/>
            <a:ext cx="3538311" cy="1021470"/>
          </a:xfrm>
          <a:prstGeom prst="rect">
            <a:avLst/>
          </a:prstGeom>
        </p:spPr>
      </p:pic>
      <p:pic>
        <p:nvPicPr>
          <p:cNvPr id="72" name="그림 71" descr="5.png"/>
          <p:cNvPicPr>
            <a:picLocks noChangeAspect="1"/>
          </p:cNvPicPr>
          <p:nvPr/>
        </p:nvPicPr>
        <p:blipFill>
          <a:blip r:embed="rId6" cstate="print"/>
          <a:srcRect t="10642" r="23802"/>
          <a:stretch>
            <a:fillRect/>
          </a:stretch>
        </p:blipFill>
        <p:spPr>
          <a:xfrm flipH="1">
            <a:off x="0" y="1165194"/>
            <a:ext cx="1051002" cy="11352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2054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2119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EB185C85-F40E-429B-B86E-EA2FBDF530E5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4017C02-1271-4024-91AE-1D379C6D669F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019BBA70-2F34-4291-B3F5-3D61A0F19769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DBFB18B7-15A7-4F9A-8A40-F187AE3CF297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983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84147A8-B405-48F5-8C0A-A375C9D1E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47DD6A5-72BF-4305-977A-596D76C2D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350EFAF4-7DD6-4C03-90A4-A629CD0C8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0EA7E2B-BFB2-4675-A4F0-82D776782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D371ABF5-5B06-4100-8DC3-39EB9FFB2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7022C04-30DD-4795-A53B-E20C95C4A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B4AFB42-6399-480A-A4B8-202F99880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C250C4D6-3970-4A9F-A27B-4F071468E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F700EB3-B28D-4948-8489-FA1ACE8E23E7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4308DC5-3987-4E47-8036-ED3029232257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C994DA3-D5AF-4095-9DC7-88BF6AC282C7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E17397F-E30A-4D1C-8099-8EA808008654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43101A7-FA14-4713-9471-1D0694E39EFA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BC1D07BB-1DF6-4D45-A91C-7F2475A8FBF8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2A55844-BA48-422A-A670-62DA4D9387B4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FC8428C-8267-41FC-A0DF-E8BD1E1DD40A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3C7CD22-9B18-44C3-A7B2-76EFE800A3EA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C78CC-C3BF-4BF9-A54B-E919E0644497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3C4BE9B-6536-4939-B773-679E04D79A66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6745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75F0E0C-A0E5-4E42-9461-B93E393DB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410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7252B4A-E2FB-4EEA-8444-D4B3247C5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48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07D8A8E3-0B1D-489D-908A-8D859E0AD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9339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5AAC14F-424D-4D5D-BF4F-9D021F092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7189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92FB9B2-2BAE-4469-AADF-79127BF73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228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C741537-EAF6-4143-8362-977AEA76E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3562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4FC444B-B018-4598-BA18-CE55075DB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9416" y="4175119"/>
            <a:ext cx="1596510" cy="119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8D0F9B85-31B7-45AB-B331-FF70BE689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6945" y="4179508"/>
            <a:ext cx="1592104" cy="121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8D3B250-DD3C-45F2-A338-1FEF593657CE}"/>
              </a:ext>
            </a:extLst>
          </p:cNvPr>
          <p:cNvSpPr/>
          <p:nvPr/>
        </p:nvSpPr>
        <p:spPr>
          <a:xfrm>
            <a:off x="755147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5D52318-299D-47BE-AE5A-198E14E75042}"/>
              </a:ext>
            </a:extLst>
          </p:cNvPr>
          <p:cNvSpPr/>
          <p:nvPr/>
        </p:nvSpPr>
        <p:spPr>
          <a:xfrm>
            <a:off x="272010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90139040-CF9C-4A04-A11D-753F58A5F4E9}"/>
              </a:ext>
            </a:extLst>
          </p:cNvPr>
          <p:cNvSpPr/>
          <p:nvPr/>
        </p:nvSpPr>
        <p:spPr>
          <a:xfrm>
            <a:off x="469103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6108A63-621E-4D8F-AF1E-1EA457A187F7}"/>
              </a:ext>
            </a:extLst>
          </p:cNvPr>
          <p:cNvSpPr/>
          <p:nvPr/>
        </p:nvSpPr>
        <p:spPr>
          <a:xfrm>
            <a:off x="6655262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7D1E71D-A67A-4DC5-9E5B-21FB818A24AA}"/>
              </a:ext>
            </a:extLst>
          </p:cNvPr>
          <p:cNvSpPr/>
          <p:nvPr/>
        </p:nvSpPr>
        <p:spPr>
          <a:xfrm>
            <a:off x="755147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390D638-710A-4354-96AD-2D4BB5F6348C}"/>
              </a:ext>
            </a:extLst>
          </p:cNvPr>
          <p:cNvSpPr/>
          <p:nvPr/>
        </p:nvSpPr>
        <p:spPr>
          <a:xfrm>
            <a:off x="272010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2EEE418-CB80-464D-B3E9-5107EC5E4550}"/>
              </a:ext>
            </a:extLst>
          </p:cNvPr>
          <p:cNvSpPr/>
          <p:nvPr/>
        </p:nvSpPr>
        <p:spPr>
          <a:xfrm>
            <a:off x="469103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72F66B6-5D18-4F09-9983-16D75A2FB8CF}"/>
              </a:ext>
            </a:extLst>
          </p:cNvPr>
          <p:cNvSpPr/>
          <p:nvPr/>
        </p:nvSpPr>
        <p:spPr>
          <a:xfrm>
            <a:off x="6655262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0327DEA-CF13-4FCC-9D41-D642D81F6C9F}"/>
              </a:ext>
            </a:extLst>
          </p:cNvPr>
          <p:cNvSpPr/>
          <p:nvPr/>
        </p:nvSpPr>
        <p:spPr>
          <a:xfrm>
            <a:off x="672841" y="1255220"/>
            <a:ext cx="3237450" cy="3816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9D77DB1-2130-4E1D-9D9E-73983541319A}"/>
              </a:ext>
            </a:extLst>
          </p:cNvPr>
          <p:cNvSpPr/>
          <p:nvPr/>
        </p:nvSpPr>
        <p:spPr>
          <a:xfrm>
            <a:off x="672841" y="1037318"/>
            <a:ext cx="1531058" cy="2544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AD810AB-DC10-45D1-B1B7-D9065E173EF0}"/>
              </a:ext>
            </a:extLst>
          </p:cNvPr>
          <p:cNvSpPr/>
          <p:nvPr/>
        </p:nvSpPr>
        <p:spPr>
          <a:xfrm>
            <a:off x="6547841" y="1400674"/>
            <a:ext cx="1876587" cy="20353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72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사업투자_식품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EC508"/>
      </a:accent1>
      <a:accent2>
        <a:srgbClr val="EC4D49"/>
      </a:accent2>
      <a:accent3>
        <a:srgbClr val="3F4D5C"/>
      </a:accent3>
      <a:accent4>
        <a:srgbClr val="91B321"/>
      </a:accent4>
      <a:accent5>
        <a:srgbClr val="82001A"/>
      </a:accent5>
      <a:accent6>
        <a:srgbClr val="C9990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1957</TotalTime>
  <Words>413</Words>
  <Application>Microsoft Office PowerPoint</Application>
  <PresentationFormat>화면 슬라이드 쇼(4:3)</PresentationFormat>
  <Paragraphs>73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표준작성법_제안서_사업투자(식품업)</dc:title>
  <dc:creator>㈜ 인비닷컴</dc:creator>
  <dc:description>무단 복제 배포시 법적 불이익을 받을 수 있습니다.</dc:description>
  <cp:lastModifiedBy>pro</cp:lastModifiedBy>
  <cp:revision>482</cp:revision>
  <dcterms:created xsi:type="dcterms:W3CDTF">2013-09-25T11:58:39Z</dcterms:created>
  <dcterms:modified xsi:type="dcterms:W3CDTF">2019-05-03T07:16:38Z</dcterms:modified>
  <cp:category>본 문서의 저작권은 비즈폼에 있습니다.</cp:category>
</cp:coreProperties>
</file>