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15" r:id="rId2"/>
    <p:sldId id="292" r:id="rId3"/>
    <p:sldId id="293" r:id="rId4"/>
    <p:sldId id="316" r:id="rId5"/>
    <p:sldId id="317" r:id="rId6"/>
    <p:sldId id="318" r:id="rId7"/>
    <p:sldId id="319" r:id="rId8"/>
    <p:sldId id="320" r:id="rId9"/>
    <p:sldId id="313" r:id="rId10"/>
  </p:sldIdLst>
  <p:sldSz cx="10693400" cy="7561263"/>
  <p:notesSz cx="6858000" cy="9144000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7787"/>
    <a:srgbClr val="4B5763"/>
    <a:srgbClr val="CCDAE6"/>
    <a:srgbClr val="E99325"/>
    <a:srgbClr val="009F93"/>
    <a:srgbClr val="F24910"/>
    <a:srgbClr val="EA5514"/>
    <a:srgbClr val="0081C0"/>
    <a:srgbClr val="00A8F7"/>
    <a:srgbClr val="004A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86384" autoAdjust="0"/>
  </p:normalViewPr>
  <p:slideViewPr>
    <p:cSldViewPr>
      <p:cViewPr varScale="1">
        <p:scale>
          <a:sx n="103" d="100"/>
          <a:sy n="103" d="100"/>
        </p:scale>
        <p:origin x="1470" y="120"/>
      </p:cViewPr>
      <p:guideLst>
        <p:guide orient="horz" pos="2382"/>
        <p:guide pos="3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89962467938352"/>
          <c:y val="5.4352777777777889E-2"/>
          <c:w val="0.76357488056882883"/>
          <c:h val="0.8782086805555583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</c:v>
                </c:pt>
              </c:strCache>
            </c:strRef>
          </c:tx>
          <c:spPr>
            <a:gradFill>
              <a:gsLst>
                <a:gs pos="0">
                  <a:srgbClr val="F24910"/>
                </a:gs>
                <a:gs pos="100000">
                  <a:schemeClr val="accent2"/>
                </a:gs>
              </a:gsLst>
              <a:lin ang="5400000" scaled="0"/>
            </a:gradFill>
          </c:spPr>
          <c:dPt>
            <c:idx val="0"/>
            <c:bubble3D val="0"/>
            <c:spPr>
              <a:solidFill>
                <a:schemeClr val="accent5"/>
              </a:solidFill>
            </c:spPr>
            <c:extLst>
              <c:ext xmlns:c16="http://schemas.microsoft.com/office/drawing/2014/chart" uri="{C3380CC4-5D6E-409C-BE32-E72D297353CC}">
                <c16:uniqueId val="{00000000-6256-44F2-B047-61114B37989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6256-44F2-B047-61114B37989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2-6256-44F2-B047-61114B379897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3-6256-44F2-B047-61114B37989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주식수</c:v>
                </c:pt>
                <c:pt idx="1">
                  <c:v>주식수</c:v>
                </c:pt>
                <c:pt idx="2">
                  <c:v>주식수</c:v>
                </c:pt>
                <c:pt idx="3">
                  <c:v>주식수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1275000</c:v>
                </c:pt>
                <c:pt idx="1">
                  <c:v>475000</c:v>
                </c:pt>
                <c:pt idx="2">
                  <c:v>350000.00000000006</c:v>
                </c:pt>
                <c:pt idx="3">
                  <c:v>2900000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256-44F2-B047-61114B37989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C7838-1921-4FBB-BD39-0D157D0E0C7F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6072E-5F50-489B-A2A3-615447009C4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30021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4159"/>
            <a:ext cx="10692384" cy="7552944"/>
          </a:xfrm>
          <a:prstGeom prst="rect">
            <a:avLst/>
          </a:prstGeom>
        </p:spPr>
      </p:pic>
      <p:sp>
        <p:nvSpPr>
          <p:cNvPr id="8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796860" y="2496679"/>
            <a:ext cx="6566064" cy="923912"/>
          </a:xfrm>
        </p:spPr>
        <p:txBody>
          <a:bodyPr>
            <a:noAutofit/>
          </a:bodyPr>
          <a:lstStyle>
            <a:lvl1pPr>
              <a:buNone/>
              <a:defRPr kumimoji="1" lang="ko-KR" altLang="en-US" sz="5200" b="1" i="0" u="none" strike="noStrike" kern="1200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" name="텍스트 개체 틀 12"/>
          <p:cNvSpPr>
            <a:spLocks noGrp="1"/>
          </p:cNvSpPr>
          <p:nvPr>
            <p:ph type="body" sz="quarter" idx="11" hasCustomPrompt="1"/>
          </p:nvPr>
        </p:nvSpPr>
        <p:spPr>
          <a:xfrm>
            <a:off x="796860" y="2124447"/>
            <a:ext cx="6566064" cy="432048"/>
          </a:xfrm>
        </p:spPr>
        <p:txBody>
          <a:bodyPr>
            <a:noAutofit/>
          </a:bodyPr>
          <a:lstStyle>
            <a:lvl1pPr>
              <a:buNone/>
              <a:defRPr lang="ko-KR" altLang="en-US" sz="22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391146" lvl="0" indent="-391146" algn="l" defTabSz="1043056" rtl="0" eaLnBrk="1" latinLnBrk="1" hangingPunct="1">
              <a:spcBef>
                <a:spcPct val="20000"/>
              </a:spcBef>
              <a:buNone/>
            </a:pPr>
            <a:r>
              <a:rPr lang="ko-KR" altLang="en-US" dirty="0"/>
              <a:t>소제목을 입력하세요</a:t>
            </a:r>
          </a:p>
        </p:txBody>
      </p:sp>
      <p:sp>
        <p:nvSpPr>
          <p:cNvPr id="11" name="텍스트 개체 틀 14"/>
          <p:cNvSpPr>
            <a:spLocks noGrp="1"/>
          </p:cNvSpPr>
          <p:nvPr>
            <p:ph type="body" sz="quarter" idx="12" hasCustomPrompt="1"/>
          </p:nvPr>
        </p:nvSpPr>
        <p:spPr>
          <a:xfrm>
            <a:off x="796860" y="3421087"/>
            <a:ext cx="6566064" cy="863600"/>
          </a:xfrm>
        </p:spPr>
        <p:txBody>
          <a:bodyPr>
            <a:noAutofit/>
          </a:bodyPr>
          <a:lstStyle>
            <a:lvl1pPr>
              <a:buNone/>
              <a:defRPr kumimoji="1" lang="ko-KR" altLang="en-US" sz="1300" b="0" i="0" u="none" strike="noStrike" kern="1200" cap="none" normalizeH="0" baseline="0" dirty="0">
                <a:ln>
                  <a:noFill/>
                </a:ln>
                <a:solidFill>
                  <a:srgbClr val="7F8182"/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marL="0" lvl="0" indent="0" algn="l" defTabSz="1043056" rtl="0" eaLnBrk="1" latinLnBrk="1" hangingPunct="1">
              <a:spcBef>
                <a:spcPct val="20000"/>
              </a:spcBef>
              <a:buNone/>
            </a:pPr>
            <a:r>
              <a:rPr lang="ko-KR" altLang="en-US" dirty="0"/>
              <a:t>소제목을 입력하세요</a:t>
            </a:r>
          </a:p>
        </p:txBody>
      </p:sp>
      <p:sp>
        <p:nvSpPr>
          <p:cNvPr id="12" name="텍스트 개체 틀 17"/>
          <p:cNvSpPr>
            <a:spLocks noGrp="1"/>
          </p:cNvSpPr>
          <p:nvPr>
            <p:ph type="body" sz="quarter" idx="13" hasCustomPrompt="1"/>
          </p:nvPr>
        </p:nvSpPr>
        <p:spPr>
          <a:xfrm>
            <a:off x="796860" y="4293181"/>
            <a:ext cx="1728788" cy="351546"/>
          </a:xfrm>
        </p:spPr>
        <p:txBody>
          <a:bodyPr anchor="t">
            <a:spAutoFit/>
          </a:bodyPr>
          <a:lstStyle>
            <a:lvl1pPr>
              <a:buNone/>
              <a:defRPr kumimoji="1" lang="ko-KR" altLang="en-US" sz="1600" kern="1200" dirty="0" smtClean="0">
                <a:solidFill>
                  <a:srgbClr val="7F8182"/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0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245" y="0"/>
            <a:ext cx="10686910" cy="7561263"/>
          </a:xfrm>
          <a:prstGeom prst="rect">
            <a:avLst/>
          </a:prstGeom>
        </p:spPr>
      </p:pic>
      <p:sp>
        <p:nvSpPr>
          <p:cNvPr id="8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1651052" y="1824223"/>
            <a:ext cx="1368152" cy="1224136"/>
          </a:xfrm>
        </p:spPr>
        <p:txBody>
          <a:bodyPr>
            <a:noAutofit/>
          </a:bodyPr>
          <a:lstStyle>
            <a:lvl1pPr algn="l">
              <a:buNone/>
              <a:defRPr lang="ko-KR" altLang="en-US" sz="6800" b="1" kern="1200" dirty="0">
                <a:solidFill>
                  <a:schemeClr val="accent2"/>
                </a:solidFill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9" name="텍스트 개체 틀 10"/>
          <p:cNvSpPr>
            <a:spLocks noGrp="1"/>
          </p:cNvSpPr>
          <p:nvPr>
            <p:ph type="body" sz="quarter" idx="11" hasCustomPrompt="1"/>
          </p:nvPr>
        </p:nvSpPr>
        <p:spPr>
          <a:xfrm>
            <a:off x="2875188" y="2196455"/>
            <a:ext cx="6431952" cy="575493"/>
          </a:xfrm>
        </p:spPr>
        <p:txBody>
          <a:bodyPr>
            <a:noAutofit/>
          </a:bodyPr>
          <a:lstStyle>
            <a:lvl1pPr marL="0" algn="l" defTabSz="1043056" rtl="0" eaLnBrk="1" latinLnBrk="1" hangingPunct="1">
              <a:buNone/>
              <a:defRPr lang="ko-KR" altLang="en-US" sz="3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5pPr>
              <a:defRPr/>
            </a:lvl5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10" name="텍스트 개체 틀 10"/>
          <p:cNvSpPr>
            <a:spLocks noGrp="1"/>
          </p:cNvSpPr>
          <p:nvPr>
            <p:ph type="body" sz="quarter" idx="12" hasCustomPrompt="1"/>
          </p:nvPr>
        </p:nvSpPr>
        <p:spPr>
          <a:xfrm>
            <a:off x="2898428" y="2989114"/>
            <a:ext cx="6419086" cy="2231677"/>
          </a:xfrm>
        </p:spPr>
        <p:txBody>
          <a:bodyPr>
            <a:noAutofit/>
          </a:bodyPr>
          <a:lstStyle>
            <a:lvl1pPr marL="180975" indent="-180975" algn="l" defTabSz="1043056" rtl="0" eaLnBrk="1" latinLnBrk="1" hangingPunct="1">
              <a:lnSpc>
                <a:spcPct val="150000"/>
              </a:lnSpc>
              <a:buFont typeface="Arial" pitchFamily="34" charset="0"/>
              <a:buChar char="•"/>
              <a:defRPr lang="ko-KR" altLang="en-US"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5pPr>
              <a:defRPr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79364-4BC3-4A5D-8089-D6F0374EE93B}" type="datetime1">
              <a:rPr lang="ko-KR" altLang="en-US" smtClean="0"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307140" y="540271"/>
            <a:ext cx="766935" cy="402567"/>
          </a:xfrm>
        </p:spPr>
        <p:txBody>
          <a:bodyPr/>
          <a:lstStyle>
            <a:lvl1pPr>
              <a:defRPr sz="1000" b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918000"/>
            <a:ext cx="10080000" cy="3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227020" y="323925"/>
            <a:ext cx="1853736" cy="360362"/>
          </a:xfrm>
        </p:spPr>
        <p:txBody>
          <a:bodyPr anchor="b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  <p:sp>
        <p:nvSpPr>
          <p:cNvPr id="7" name="텍스트 개체 틀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5660" y="343165"/>
            <a:ext cx="1081088" cy="576064"/>
          </a:xfrm>
        </p:spPr>
        <p:txBody>
          <a:bodyPr>
            <a:noAutofit/>
          </a:bodyPr>
          <a:lstStyle>
            <a:lvl1pPr>
              <a:buNone/>
              <a:defRPr lang="ko-KR" altLang="en-US" sz="3000" b="1" kern="1200" dirty="0" smtClean="0">
                <a:solidFill>
                  <a:schemeClr val="accent2"/>
                </a:solidFill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1-1</a:t>
            </a:r>
            <a:endParaRPr lang="ko-KR" altLang="en-US" dirty="0"/>
          </a:p>
        </p:txBody>
      </p:sp>
      <p:sp>
        <p:nvSpPr>
          <p:cNvPr id="9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953964" y="414727"/>
            <a:ext cx="6624984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8C27-5DBF-410B-852A-3385B16B72B5}" type="datetime1">
              <a:rPr lang="ko-KR" altLang="en-US" smtClean="0"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1" name="직사각형 10"/>
          <p:cNvSpPr/>
          <p:nvPr userDrawn="1"/>
        </p:nvSpPr>
        <p:spPr>
          <a:xfrm>
            <a:off x="0" y="918000"/>
            <a:ext cx="10080000" cy="3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307140" y="540271"/>
            <a:ext cx="766935" cy="402567"/>
          </a:xfrm>
        </p:spPr>
        <p:txBody>
          <a:bodyPr/>
          <a:lstStyle>
            <a:lvl1pPr>
              <a:defRPr sz="1000" b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  <p:sp>
        <p:nvSpPr>
          <p:cNvPr id="14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227020" y="323925"/>
            <a:ext cx="1853736" cy="360362"/>
          </a:xfrm>
        </p:spPr>
        <p:txBody>
          <a:bodyPr anchor="b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  <p:sp>
        <p:nvSpPr>
          <p:cNvPr id="7" name="텍스트 개체 틀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5660" y="343165"/>
            <a:ext cx="1081088" cy="576064"/>
          </a:xfrm>
        </p:spPr>
        <p:txBody>
          <a:bodyPr>
            <a:noAutofit/>
          </a:bodyPr>
          <a:lstStyle>
            <a:lvl1pPr>
              <a:buNone/>
              <a:defRPr lang="ko-KR" altLang="en-US" sz="3000" b="1" kern="1200" dirty="0" smtClean="0">
                <a:solidFill>
                  <a:schemeClr val="accent1"/>
                </a:solidFill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1-1</a:t>
            </a:r>
            <a:endParaRPr lang="ko-KR" altLang="en-US" dirty="0"/>
          </a:p>
        </p:txBody>
      </p:sp>
      <p:sp>
        <p:nvSpPr>
          <p:cNvPr id="8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953964" y="414727"/>
            <a:ext cx="6624984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52AE-B0DD-44BC-B21C-45126B8BE036}" type="datetime1">
              <a:rPr lang="ko-KR" altLang="en-US" smtClean="0"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1" name="직사각형 10"/>
          <p:cNvSpPr/>
          <p:nvPr userDrawn="1"/>
        </p:nvSpPr>
        <p:spPr>
          <a:xfrm>
            <a:off x="0" y="918000"/>
            <a:ext cx="10080000" cy="3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307140" y="540271"/>
            <a:ext cx="766935" cy="402567"/>
          </a:xfrm>
        </p:spPr>
        <p:txBody>
          <a:bodyPr/>
          <a:lstStyle>
            <a:lvl1pPr>
              <a:defRPr sz="1000" b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  <p:sp>
        <p:nvSpPr>
          <p:cNvPr id="8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227020" y="323925"/>
            <a:ext cx="1853736" cy="360362"/>
          </a:xfrm>
        </p:spPr>
        <p:txBody>
          <a:bodyPr anchor="b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5660" y="343165"/>
            <a:ext cx="1081088" cy="576064"/>
          </a:xfrm>
        </p:spPr>
        <p:txBody>
          <a:bodyPr>
            <a:noAutofit/>
          </a:bodyPr>
          <a:lstStyle>
            <a:lvl1pPr>
              <a:buNone/>
              <a:defRPr lang="ko-KR" altLang="en-US" sz="3000" b="1" kern="1200" dirty="0" smtClean="0">
                <a:solidFill>
                  <a:schemeClr val="accent3"/>
                </a:solidFill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1-1</a:t>
            </a:r>
            <a:endParaRPr lang="ko-KR" altLang="en-US" dirty="0"/>
          </a:p>
        </p:txBody>
      </p:sp>
      <p:sp>
        <p:nvSpPr>
          <p:cNvPr id="10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953964" y="414727"/>
            <a:ext cx="6624984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3113F-BDC0-4AC4-A9D8-D24EF1BF1501}" type="datetime1">
              <a:rPr lang="ko-KR" altLang="en-US" smtClean="0"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307140" y="540271"/>
            <a:ext cx="766935" cy="402567"/>
          </a:xfrm>
        </p:spPr>
        <p:txBody>
          <a:bodyPr/>
          <a:lstStyle>
            <a:lvl1pPr>
              <a:defRPr sz="1000" b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  <p:sp>
        <p:nvSpPr>
          <p:cNvPr id="7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227020" y="323925"/>
            <a:ext cx="1853736" cy="360362"/>
          </a:xfrm>
        </p:spPr>
        <p:txBody>
          <a:bodyPr anchor="b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  <p:sp>
        <p:nvSpPr>
          <p:cNvPr id="9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378148" y="414727"/>
            <a:ext cx="6624984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" name="직사각형 9"/>
          <p:cNvSpPr/>
          <p:nvPr userDrawn="1"/>
        </p:nvSpPr>
        <p:spPr>
          <a:xfrm>
            <a:off x="0" y="918000"/>
            <a:ext cx="10080000" cy="3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끝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0"/>
            <a:ext cx="10692384" cy="7559040"/>
          </a:xfrm>
          <a:prstGeom prst="rect">
            <a:avLst/>
          </a:prstGeom>
        </p:spPr>
      </p:pic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F1B8-B825-4D5C-810F-147684E6322C}" type="datetime1">
              <a:rPr lang="ko-KR" altLang="en-US" smtClean="0"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0" name="텍스트 개체 틀 10"/>
          <p:cNvSpPr>
            <a:spLocks noGrp="1"/>
          </p:cNvSpPr>
          <p:nvPr>
            <p:ph type="body" sz="quarter" idx="12" hasCustomPrompt="1"/>
          </p:nvPr>
        </p:nvSpPr>
        <p:spPr>
          <a:xfrm>
            <a:off x="796860" y="2640695"/>
            <a:ext cx="6566064" cy="923912"/>
          </a:xfrm>
        </p:spPr>
        <p:txBody>
          <a:bodyPr>
            <a:noAutofit/>
          </a:bodyPr>
          <a:lstStyle>
            <a:lvl1pPr>
              <a:buNone/>
              <a:defRPr kumimoji="1" lang="ko-KR" altLang="en-US" sz="5200" b="1" i="0" u="none" strike="noStrike" kern="1200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2"/>
          <p:cNvSpPr>
            <a:spLocks noGrp="1"/>
          </p:cNvSpPr>
          <p:nvPr>
            <p:ph type="body" sz="quarter" idx="13" hasCustomPrompt="1"/>
          </p:nvPr>
        </p:nvSpPr>
        <p:spPr>
          <a:xfrm>
            <a:off x="796860" y="3538103"/>
            <a:ext cx="6566064" cy="432048"/>
          </a:xfrm>
        </p:spPr>
        <p:txBody>
          <a:bodyPr>
            <a:noAutofit/>
          </a:bodyPr>
          <a:lstStyle>
            <a:lvl1pPr>
              <a:buNone/>
              <a:defRPr lang="ko-KR" altLang="en-US" sz="22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391146" lvl="0" indent="-391146" algn="l" defTabSz="1043056" rtl="0" eaLnBrk="1" latinLnBrk="1" hangingPunct="1">
              <a:spcBef>
                <a:spcPct val="20000"/>
              </a:spcBef>
              <a:buNone/>
            </a:pPr>
            <a:r>
              <a:rPr lang="ko-KR" altLang="en-US" dirty="0"/>
              <a:t>소제목을 입력하세요</a:t>
            </a:r>
          </a:p>
        </p:txBody>
      </p:sp>
      <p:sp>
        <p:nvSpPr>
          <p:cNvPr id="13" name="텍스트 개체 틀 14"/>
          <p:cNvSpPr>
            <a:spLocks noGrp="1"/>
          </p:cNvSpPr>
          <p:nvPr>
            <p:ph type="body" sz="quarter" idx="14" hasCustomPrompt="1"/>
          </p:nvPr>
        </p:nvSpPr>
        <p:spPr>
          <a:xfrm>
            <a:off x="796860" y="3996655"/>
            <a:ext cx="6566064" cy="863600"/>
          </a:xfrm>
        </p:spPr>
        <p:txBody>
          <a:bodyPr>
            <a:noAutofit/>
          </a:bodyPr>
          <a:lstStyle>
            <a:lvl1pPr>
              <a:buNone/>
              <a:defRPr kumimoji="1" lang="ko-KR" altLang="en-US" sz="1300" b="0" i="0" u="none" strike="noStrike" kern="1200" cap="none" normalizeH="0" baseline="0" dirty="0">
                <a:ln>
                  <a:noFill/>
                </a:ln>
                <a:solidFill>
                  <a:srgbClr val="7F8182"/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marL="0" lvl="0" indent="0" algn="l" defTabSz="1043056" rtl="0" eaLnBrk="1" latinLnBrk="1" hangingPunct="1">
              <a:spcBef>
                <a:spcPct val="20000"/>
              </a:spcBef>
              <a:buNone/>
            </a:pPr>
            <a:r>
              <a:rPr lang="ko-KR" altLang="en-US" dirty="0"/>
              <a:t>소제목을 입력하세요</a:t>
            </a:r>
          </a:p>
        </p:txBody>
      </p:sp>
      <p:sp>
        <p:nvSpPr>
          <p:cNvPr id="14" name="텍스트 개체 틀 17"/>
          <p:cNvSpPr>
            <a:spLocks noGrp="1"/>
          </p:cNvSpPr>
          <p:nvPr>
            <p:ph type="body" sz="quarter" idx="15" hasCustomPrompt="1"/>
          </p:nvPr>
        </p:nvSpPr>
        <p:spPr>
          <a:xfrm>
            <a:off x="796860" y="4860751"/>
            <a:ext cx="1728788" cy="351546"/>
          </a:xfrm>
        </p:spPr>
        <p:txBody>
          <a:bodyPr anchor="t">
            <a:spAutoFit/>
          </a:bodyPr>
          <a:lstStyle>
            <a:lvl1pPr>
              <a:buNone/>
              <a:defRPr kumimoji="1" lang="ko-KR" altLang="en-US" sz="1600" kern="1200" dirty="0" smtClean="0">
                <a:solidFill>
                  <a:srgbClr val="7F8182"/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04.jpg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99921-674B-457A-862A-8DD0AA391FF8}" type="datetime1">
              <a:rPr lang="ko-KR" altLang="en-US" smtClean="0"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lang="ko-KR" altLang="en-US" sz="1200" b="1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1" r:id="rId3"/>
    <p:sldLayoutId id="2147483650" r:id="rId4"/>
    <p:sldLayoutId id="2147483654" r:id="rId5"/>
    <p:sldLayoutId id="2147483657" r:id="rId6"/>
    <p:sldLayoutId id="2147483658" r:id="rId7"/>
    <p:sldLayoutId id="2147483655" r:id="rId8"/>
  </p:sldLayoutIdLst>
  <p:hf hdr="0" ftr="0" dt="0"/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8494%26v_flag%3d0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1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8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7.gif"/><Relationship Id="rId4" Type="http://schemas.openxmlformats.org/officeDocument/2006/relationships/image" Target="../media/image14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hyperlink" Target="http://www.bizforms.co.kr/bms/check.asp?code=bs3217338750418&amp;go_url=http%3a%2f%2fpowerpoint.bizforms.co.kr%2fform_view%2fview.asp%3fnumber%3d115295%26v_flag%3d0%0d%0a" TargetMode="External"/><Relationship Id="rId18" Type="http://schemas.openxmlformats.org/officeDocument/2006/relationships/image" Target="../media/image29.jpg"/><Relationship Id="rId3" Type="http://schemas.openxmlformats.org/officeDocument/2006/relationships/hyperlink" Target="http://www.bizforms.co.kr/bms/check.asp?code=bs3217338750418&amp;go_url=http%3a%2f%2fpowerpoint.bizforms.co.kr%2fform_view%2fview.asp%3fnumber%3d185844%26v_flag%3d0%0d%0a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812%26v_flag%3d0%0d%0a%0d%0a" TargetMode="External"/><Relationship Id="rId12" Type="http://schemas.openxmlformats.org/officeDocument/2006/relationships/image" Target="../media/image26.gif"/><Relationship Id="rId17" Type="http://schemas.openxmlformats.org/officeDocument/2006/relationships/hyperlink" Target="http://www.bizforms.co.kr/bms/check.asp?code=bs3217338750418&amp;go_url=http%3a%2f%2fpowerpoint.bizforms.co.kr%2fpackage%2fview.asp%3fnumber%3d112498%26v_flag%3d0%0d%0a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11" Type="http://schemas.openxmlformats.org/officeDocument/2006/relationships/hyperlink" Target="http://www.bizforms.co.kr/bms/check.asp?code=bs3217338750418&amp;go_url=http%3a%2f%2fpowerpoint.bizforms.co.kr%2fform_view%2fview.asp%3fnumber%3d112679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1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5%26v_flag%3d0%0d%0a%0d%0a" TargetMode="External"/><Relationship Id="rId10" Type="http://schemas.openxmlformats.org/officeDocument/2006/relationships/image" Target="../media/image25.gif"/><Relationship Id="rId4" Type="http://schemas.openxmlformats.org/officeDocument/2006/relationships/image" Target="../media/image22.gif"/><Relationship Id="rId9" Type="http://schemas.openxmlformats.org/officeDocument/2006/relationships/hyperlink" Target="http://www.bizforms.co.kr/bms/check.asp?code=bs3217338750418&amp;go_url=http%3a%2f%2fpowerpoint.bizforms.co.kr%2fform_view%2fview.asp%3fnumber%3d185427%26v_flag%3d0%0d%0a" TargetMode="External"/><Relationship Id="rId1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37598CC-9EE9-4B9D-A474-90F87609F6A8}"/>
              </a:ext>
            </a:extLst>
          </p:cNvPr>
          <p:cNvSpPr/>
          <p:nvPr/>
        </p:nvSpPr>
        <p:spPr>
          <a:xfrm>
            <a:off x="0" y="-1"/>
            <a:ext cx="5095875" cy="7559675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0C700FDD-CC6C-4E00-9B33-3F73FF3953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98" y="1009618"/>
            <a:ext cx="3838877" cy="271421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169128E7-5C54-4A06-A6CE-5CADDD521BDB}"/>
              </a:ext>
            </a:extLst>
          </p:cNvPr>
          <p:cNvSpPr/>
          <p:nvPr/>
        </p:nvSpPr>
        <p:spPr>
          <a:xfrm>
            <a:off x="627710" y="4889137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30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E35F609B-436C-4574-8508-699C3856C131}"/>
              </a:ext>
            </a:extLst>
          </p:cNvPr>
          <p:cNvSpPr/>
          <p:nvPr/>
        </p:nvSpPr>
        <p:spPr>
          <a:xfrm>
            <a:off x="621937" y="5580273"/>
            <a:ext cx="3852000" cy="385862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0CE291B-7FC9-4E69-8C21-F03F52D6E471}"/>
              </a:ext>
            </a:extLst>
          </p:cNvPr>
          <p:cNvSpPr/>
          <p:nvPr/>
        </p:nvSpPr>
        <p:spPr>
          <a:xfrm>
            <a:off x="627710" y="6071949"/>
            <a:ext cx="383522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http://www.bizforms.co.kr/bms/check.asp?code=bs3217338750418&amp;go_url=http%3a%2f%2fpowerpoint.bizforms.co.kr%2fform_view%2fview.asp%3fnumber%3d108494%26v_flag%3d0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17A570F-5B61-466F-AB25-7818CF7B7D3A}"/>
              </a:ext>
            </a:extLst>
          </p:cNvPr>
          <p:cNvSpPr/>
          <p:nvPr/>
        </p:nvSpPr>
        <p:spPr>
          <a:xfrm>
            <a:off x="627710" y="4411212"/>
            <a:ext cx="305724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제조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)4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F6B7C21-D69A-46BD-8E8F-5517CAD9E2A5}"/>
              </a:ext>
            </a:extLst>
          </p:cNvPr>
          <p:cNvSpPr/>
          <p:nvPr/>
        </p:nvSpPr>
        <p:spPr>
          <a:xfrm>
            <a:off x="627710" y="4001086"/>
            <a:ext cx="209038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50BDF6D3-D708-498A-A529-87FFE77982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081" y="972319"/>
            <a:ext cx="4517528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961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/>
          <p:cNvSpPr/>
          <p:nvPr/>
        </p:nvSpPr>
        <p:spPr>
          <a:xfrm>
            <a:off x="2178348" y="5767359"/>
            <a:ext cx="2304256" cy="50405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12" name="차트 11"/>
          <p:cNvGraphicFramePr/>
          <p:nvPr/>
        </p:nvGraphicFramePr>
        <p:xfrm>
          <a:off x="1098228" y="2340471"/>
          <a:ext cx="4555012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3" name="타원 32"/>
          <p:cNvSpPr/>
          <p:nvPr/>
        </p:nvSpPr>
        <p:spPr>
          <a:xfrm>
            <a:off x="1988900" y="2943111"/>
            <a:ext cx="2709728" cy="2709726"/>
          </a:xfrm>
          <a:prstGeom prst="ellipse">
            <a:avLst/>
          </a:prstGeom>
          <a:gradFill>
            <a:gsLst>
              <a:gs pos="40000">
                <a:schemeClr val="bg1">
                  <a:alpha val="43000"/>
                </a:schemeClr>
              </a:gs>
              <a:gs pos="72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dirty="0"/>
          </a:p>
        </p:txBody>
      </p:sp>
      <p:graphicFrame>
        <p:nvGraphicFramePr>
          <p:cNvPr id="25" name="표 24"/>
          <p:cNvGraphicFramePr>
            <a:graphicFrameLocks noGrp="1"/>
          </p:cNvGraphicFramePr>
          <p:nvPr/>
        </p:nvGraphicFramePr>
        <p:xfrm>
          <a:off x="6426820" y="2628503"/>
          <a:ext cx="2232248" cy="1270728"/>
        </p:xfrm>
        <a:graphic>
          <a:graphicData uri="http://schemas.openxmlformats.org/drawingml/2006/table">
            <a:tbl>
              <a:tblPr/>
              <a:tblGrid>
                <a:gridCol w="1382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68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chemeClr val="accent2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■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대표이사 강윤식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104305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2,900,000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68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chemeClr val="accent5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■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재무이사 김현철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104305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1,275,000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68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chemeClr val="accent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■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김소정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104305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475,000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68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chemeClr val="accent4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■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104305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350,000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003" marR="7003" marT="700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1785274"/>
              </p:ext>
            </p:extLst>
          </p:nvPr>
        </p:nvGraphicFramePr>
        <p:xfrm>
          <a:off x="6426820" y="4428703"/>
          <a:ext cx="2520280" cy="1296144"/>
        </p:xfrm>
        <a:graphic>
          <a:graphicData uri="http://schemas.openxmlformats.org/drawingml/2006/table">
            <a:tbl>
              <a:tblPr/>
              <a:tblGrid>
                <a:gridCol w="1163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7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총 주식 수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000" dirty="0">
                          <a:latin typeface="맑은 고딕" pitchFamily="50" charset="-127"/>
                          <a:ea typeface="맑은 고딕" pitchFamily="50" charset="-127"/>
                        </a:rPr>
                        <a:t>5,000,000</a:t>
                      </a:r>
                      <a:r>
                        <a:rPr lang="ko-KR" altLang="en-US" sz="1000" dirty="0"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자본금</a:t>
                      </a:r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백만 원</a:t>
                      </a:r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000" dirty="0">
                          <a:latin typeface="맑은 고딕" pitchFamily="50" charset="-127"/>
                          <a:ea typeface="맑은 고딕" pitchFamily="50" charset="-127"/>
                        </a:rPr>
                        <a:t>14,800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액면가</a:t>
                      </a:r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000" dirty="0">
                          <a:latin typeface="맑은 고딕" pitchFamily="50" charset="-127"/>
                          <a:ea typeface="맑은 고딕" pitchFamily="50" charset="-127"/>
                        </a:rPr>
                        <a:t>1,500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8146754" y="4212679"/>
            <a:ext cx="87235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800" dirty="0">
                <a:latin typeface="맑은 고딕" pitchFamily="50" charset="-127"/>
                <a:ea typeface="맑은 고딕" pitchFamily="50" charset="-127"/>
              </a:rPr>
              <a:t>(2014.12. </a:t>
            </a:r>
            <a:r>
              <a:rPr lang="ko-KR" altLang="en-US" sz="800" dirty="0">
                <a:latin typeface="맑은 고딕" pitchFamily="50" charset="-127"/>
                <a:ea typeface="맑은 고딕" pitchFamily="50" charset="-127"/>
              </a:rPr>
              <a:t>현재</a:t>
            </a:r>
            <a:r>
              <a:rPr lang="en-US" altLang="ko-KR" sz="80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33"/>
          <p:cNvGrpSpPr/>
          <p:nvPr/>
        </p:nvGrpSpPr>
        <p:grpSpPr>
          <a:xfrm>
            <a:off x="2390908" y="3348584"/>
            <a:ext cx="1898784" cy="1898782"/>
            <a:chOff x="2174884" y="3348584"/>
            <a:chExt cx="1898784" cy="1898782"/>
          </a:xfrm>
        </p:grpSpPr>
        <p:sp>
          <p:nvSpPr>
            <p:cNvPr id="16" name="타원 15"/>
            <p:cNvSpPr/>
            <p:nvPr/>
          </p:nvSpPr>
          <p:spPr>
            <a:xfrm>
              <a:off x="2174884" y="3348584"/>
              <a:ext cx="1898784" cy="1898782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dirty="0"/>
            </a:p>
          </p:txBody>
        </p:sp>
        <p:sp>
          <p:nvSpPr>
            <p:cNvPr id="17" name="타원 16"/>
            <p:cNvSpPr/>
            <p:nvPr/>
          </p:nvSpPr>
          <p:spPr>
            <a:xfrm>
              <a:off x="2318899" y="3492599"/>
              <a:ext cx="1610754" cy="16107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총</a:t>
              </a:r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주식 수</a:t>
              </a:r>
              <a:endPara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lvl="0"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5,000,000</a:t>
              </a:r>
            </a:p>
          </p:txBody>
        </p:sp>
      </p:grpSp>
      <p:sp>
        <p:nvSpPr>
          <p:cNvPr id="36" name="Freeform 4"/>
          <p:cNvSpPr>
            <a:spLocks/>
          </p:cNvSpPr>
          <p:nvPr/>
        </p:nvSpPr>
        <p:spPr bwMode="auto">
          <a:xfrm>
            <a:off x="2103784" y="1836415"/>
            <a:ext cx="2450828" cy="28131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8000" tIns="0" rIns="10800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</a:rPr>
              <a:t>주주 구성 및 현황</a:t>
            </a:r>
          </a:p>
        </p:txBody>
      </p:sp>
      <p:grpSp>
        <p:nvGrpSpPr>
          <p:cNvPr id="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0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2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3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8" name="자유형 47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9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6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주주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7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주주현황은 회사의 소유에 대한 지분을 표시해 주는 것이기 때문에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이해관계와 구조 등을 쉽게 파악</a:t>
              </a:r>
              <a:r>
                <a:rPr kumimoji="1" lang="ko-KR" altLang="en-US" sz="1050" spc="30" dirty="0">
                  <a:latin typeface="+mn-ea"/>
                </a:rPr>
                <a:t>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53" name="텍스트 개체 틀 4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2015</a:t>
            </a:r>
            <a:r>
              <a:rPr lang="ko-KR" altLang="en-US" dirty="0"/>
              <a:t>년 제조업 사업계획서</a:t>
            </a:r>
            <a:endParaRPr lang="en-US" altLang="ko-KR" dirty="0"/>
          </a:p>
          <a:p>
            <a:r>
              <a:rPr lang="en-US" altLang="ko-KR" dirty="0"/>
              <a:t>BIZFORMS</a:t>
            </a:r>
            <a:endParaRPr lang="ko-KR" altLang="en-US" dirty="0"/>
          </a:p>
        </p:txBody>
      </p:sp>
      <p:sp>
        <p:nvSpPr>
          <p:cNvPr id="59" name="텍스트 개체 틀 5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/>
              <a:t>1-3</a:t>
            </a:r>
            <a:endParaRPr lang="ko-KR" altLang="en-US" dirty="0"/>
          </a:p>
        </p:txBody>
      </p:sp>
      <p:sp>
        <p:nvSpPr>
          <p:cNvPr id="60" name="텍스트 개체 틀 5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주주현황</a:t>
            </a:r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A714-22B6-415B-B621-748EF96EC691}" type="slidenum">
              <a:rPr lang="en-US" altLang="ko-KR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6"/>
          <p:cNvGrpSpPr/>
          <p:nvPr/>
        </p:nvGrpSpPr>
        <p:grpSpPr>
          <a:xfrm>
            <a:off x="2934572" y="1937919"/>
            <a:ext cx="4120656" cy="4002952"/>
            <a:chOff x="2934572" y="1649887"/>
            <a:chExt cx="4120656" cy="4002952"/>
          </a:xfrm>
        </p:grpSpPr>
        <p:grpSp>
          <p:nvGrpSpPr>
            <p:cNvPr id="3" name="그룹 11"/>
            <p:cNvGrpSpPr/>
            <p:nvPr/>
          </p:nvGrpSpPr>
          <p:grpSpPr>
            <a:xfrm>
              <a:off x="3042444" y="1764407"/>
              <a:ext cx="3888432" cy="3888432"/>
              <a:chOff x="3042444" y="1764407"/>
              <a:chExt cx="3888432" cy="3888432"/>
            </a:xfrm>
          </p:grpSpPr>
          <p:grpSp>
            <p:nvGrpSpPr>
              <p:cNvPr id="4" name="그룹 10"/>
              <p:cNvGrpSpPr/>
              <p:nvPr/>
            </p:nvGrpSpPr>
            <p:grpSpPr>
              <a:xfrm>
                <a:off x="3618508" y="2340471"/>
                <a:ext cx="2736304" cy="2736304"/>
                <a:chOff x="3258468" y="2736515"/>
                <a:chExt cx="3240360" cy="3240360"/>
              </a:xfrm>
            </p:grpSpPr>
            <p:sp>
              <p:nvSpPr>
                <p:cNvPr id="5" name="타원 4"/>
                <p:cNvSpPr/>
                <p:nvPr/>
              </p:nvSpPr>
              <p:spPr>
                <a:xfrm>
                  <a:off x="3258468" y="2736515"/>
                  <a:ext cx="3240360" cy="3240360"/>
                </a:xfrm>
                <a:prstGeom prst="ellipse">
                  <a:avLst/>
                </a:prstGeom>
                <a:gradFill flip="none" rotWithShape="1">
                  <a:gsLst>
                    <a:gs pos="40000">
                      <a:schemeClr val="accent2">
                        <a:lumMod val="20000"/>
                        <a:lumOff val="80000"/>
                      </a:schemeClr>
                    </a:gs>
                    <a:gs pos="67000">
                      <a:schemeClr val="accent2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6" name="타원 5"/>
                <p:cNvSpPr/>
                <p:nvPr/>
              </p:nvSpPr>
              <p:spPr>
                <a:xfrm>
                  <a:off x="3762524" y="3240571"/>
                  <a:ext cx="2232248" cy="22322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</p:grpSp>
          <p:sp>
            <p:nvSpPr>
              <p:cNvPr id="9" name="타원 8"/>
              <p:cNvSpPr/>
              <p:nvPr/>
            </p:nvSpPr>
            <p:spPr>
              <a:xfrm>
                <a:off x="3042444" y="1764407"/>
                <a:ext cx="3888432" cy="3888432"/>
              </a:xfrm>
              <a:prstGeom prst="ellipse">
                <a:avLst/>
              </a:prstGeom>
              <a:noFill/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13" name="타원 12"/>
            <p:cNvSpPr/>
            <p:nvPr/>
          </p:nvSpPr>
          <p:spPr>
            <a:xfrm>
              <a:off x="4842644" y="1649887"/>
              <a:ext cx="216024" cy="21602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타원 19"/>
            <p:cNvSpPr/>
            <p:nvPr/>
          </p:nvSpPr>
          <p:spPr>
            <a:xfrm>
              <a:off x="6282804" y="2268463"/>
              <a:ext cx="216024" cy="21602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1" name="타원 20"/>
            <p:cNvSpPr/>
            <p:nvPr/>
          </p:nvSpPr>
          <p:spPr>
            <a:xfrm>
              <a:off x="6282804" y="4932759"/>
              <a:ext cx="216024" cy="21602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2" name="타원 21"/>
            <p:cNvSpPr/>
            <p:nvPr/>
          </p:nvSpPr>
          <p:spPr>
            <a:xfrm>
              <a:off x="6839204" y="3564607"/>
              <a:ext cx="216024" cy="21602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3" name="타원 22"/>
            <p:cNvSpPr/>
            <p:nvPr/>
          </p:nvSpPr>
          <p:spPr>
            <a:xfrm>
              <a:off x="3490972" y="2268463"/>
              <a:ext cx="216024" cy="21602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타원 23"/>
            <p:cNvSpPr/>
            <p:nvPr/>
          </p:nvSpPr>
          <p:spPr>
            <a:xfrm>
              <a:off x="3490972" y="4932759"/>
              <a:ext cx="216024" cy="21602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5" name="타원 24"/>
            <p:cNvSpPr/>
            <p:nvPr/>
          </p:nvSpPr>
          <p:spPr>
            <a:xfrm>
              <a:off x="2934572" y="3564607"/>
              <a:ext cx="216024" cy="21602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4626620" y="1467083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CEO</a:t>
            </a:r>
            <a:endParaRPr lang="ko-KR" altLang="en-US" sz="18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14852" y="190842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생산부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89077" y="2196455"/>
            <a:ext cx="1635704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Production department</a:t>
            </a:r>
          </a:p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457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 생산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74892" y="37725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해외법인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049117" y="4060572"/>
            <a:ext cx="229133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Overseas corporation department </a:t>
            </a:r>
          </a:p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45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해외법인 업무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98828" y="5220791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자재 영업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73053" y="5508823"/>
            <a:ext cx="1845698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Material sales department </a:t>
            </a:r>
          </a:p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101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 marL="90488" indent="-904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자재 구매 및 영업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897556" y="1908423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품질 관리부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449999" y="2196455"/>
            <a:ext cx="1868139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Quality control department</a:t>
            </a:r>
          </a:p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134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 품질 관리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559600" y="37725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기술연구소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360507" y="4068663"/>
            <a:ext cx="1537921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Executive department</a:t>
            </a:r>
          </a:p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51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 개발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84743" y="5220791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경영 분석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444449" y="5516914"/>
            <a:ext cx="203004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Business analysis department </a:t>
            </a:r>
          </a:p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88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 marL="90488" indent="-90488" algn="r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기업 내 업무</a:t>
            </a:r>
          </a:p>
        </p:txBody>
      </p:sp>
      <p:grpSp>
        <p:nvGrpSpPr>
          <p:cNvPr id="7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8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6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7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2" name="자유형 6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인원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인원 현황은 기업의 조직에 대해 자세히 기술하는 것입니다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대표이사 및 사장을 중심으로 어떤 부서 및 인원이 일을 하고 있는지에 대해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</p:txBody>
        </p:sp>
      </p:grpSp>
      <p:sp>
        <p:nvSpPr>
          <p:cNvPr id="68" name="텍스트 개체 틀 4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2015</a:t>
            </a:r>
            <a:r>
              <a:rPr lang="ko-KR" altLang="en-US" dirty="0"/>
              <a:t>년 제조업 사업계획서</a:t>
            </a:r>
            <a:endParaRPr lang="en-US" altLang="ko-KR" dirty="0"/>
          </a:p>
          <a:p>
            <a:r>
              <a:rPr lang="en-US" altLang="ko-KR" dirty="0"/>
              <a:t>BIZFORMS</a:t>
            </a:r>
            <a:endParaRPr lang="ko-KR" altLang="en-US" dirty="0"/>
          </a:p>
        </p:txBody>
      </p:sp>
      <p:sp>
        <p:nvSpPr>
          <p:cNvPr id="79" name="텍스트 개체 틀 7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/>
              <a:t>1-4</a:t>
            </a:r>
            <a:endParaRPr lang="ko-KR" altLang="en-US" dirty="0"/>
          </a:p>
        </p:txBody>
      </p:sp>
      <p:sp>
        <p:nvSpPr>
          <p:cNvPr id="80" name="텍스트 개체 틀 7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인원 현황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122564" y="3564607"/>
            <a:ext cx="1728192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800" b="1" dirty="0">
                <a:latin typeface="맑은 고딕" pitchFamily="50" charset="-127"/>
                <a:ea typeface="맑은 고딕" pitchFamily="50" charset="-127"/>
              </a:rPr>
              <a:t>㈜비즈엔텍</a:t>
            </a:r>
            <a:endParaRPr lang="en-US" altLang="ko-KR" sz="1800" b="1" dirty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300" b="1" dirty="0">
                <a:latin typeface="맑은 고딕" pitchFamily="50" charset="-127"/>
                <a:ea typeface="맑은 고딕" pitchFamily="50" charset="-127"/>
              </a:rPr>
              <a:t>BIZENTEC</a:t>
            </a:r>
            <a:endParaRPr lang="ko-KR" altLang="en-US" sz="13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슬라이드 번호 개체 틀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A714-22B6-415B-B621-748EF96EC691}" type="slidenum">
              <a:rPr lang="en-US" altLang="ko-KR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4508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2697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9C7BB24-7C74-424C-B660-0513634A5A6D}"/>
              </a:ext>
            </a:extLst>
          </p:cNvPr>
          <p:cNvSpPr/>
          <p:nvPr/>
        </p:nvSpPr>
        <p:spPr>
          <a:xfrm>
            <a:off x="346673" y="603007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1F70524-61A8-480A-96DA-B1A35AC92CCE}"/>
              </a:ext>
            </a:extLst>
          </p:cNvPr>
          <p:cNvSpPr/>
          <p:nvPr/>
        </p:nvSpPr>
        <p:spPr>
          <a:xfrm>
            <a:off x="346673" y="664191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EC2E61F9-556D-477A-A3F1-8B2B50B409E6}"/>
              </a:ext>
            </a:extLst>
          </p:cNvPr>
          <p:cNvSpPr/>
          <p:nvPr/>
        </p:nvSpPr>
        <p:spPr>
          <a:xfrm>
            <a:off x="1378766" y="588421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562CCD87-E13B-4DED-98B0-A7D1802D9DA7}"/>
              </a:ext>
            </a:extLst>
          </p:cNvPr>
          <p:cNvSpPr/>
          <p:nvPr/>
        </p:nvSpPr>
        <p:spPr>
          <a:xfrm>
            <a:off x="1248363" y="621044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905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4F172197-7A95-461C-AE84-DE24C57C1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0021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ABA19A7C-B990-4EFF-9CF2-B8E9A82FA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938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1B5128C-544B-4C67-9CD7-6B161B646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0432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F2B5C774-1FFE-48EE-B121-891F04339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8545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FB7241FA-AD27-4D6C-B59F-A30A96F7E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462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21275A61-9454-4D2D-9185-978B50B6C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051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8C53F083-6C72-4D3E-8B3E-F3C3A10A3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27183" y="482308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AC093EC-4540-48E3-86B5-B6D117F85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3215" y="4838535"/>
            <a:ext cx="1953000" cy="14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783598B-98E1-44DF-8E5D-A67761F0B505}"/>
              </a:ext>
            </a:extLst>
          </p:cNvPr>
          <p:cNvSpPr/>
          <p:nvPr/>
        </p:nvSpPr>
        <p:spPr>
          <a:xfrm>
            <a:off x="772409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C372832-7C74-43C9-B0BC-05AC86F872CD}"/>
              </a:ext>
            </a:extLst>
          </p:cNvPr>
          <p:cNvSpPr/>
          <p:nvPr/>
        </p:nvSpPr>
        <p:spPr>
          <a:xfrm>
            <a:off x="3149492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2264957-68C7-4EB4-8ACB-C18C98C91C39}"/>
              </a:ext>
            </a:extLst>
          </p:cNvPr>
          <p:cNvSpPr/>
          <p:nvPr/>
        </p:nvSpPr>
        <p:spPr>
          <a:xfrm>
            <a:off x="5533794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7626BFE5-495A-4E44-98B9-4677C35F4057}"/>
              </a:ext>
            </a:extLst>
          </p:cNvPr>
          <p:cNvSpPr/>
          <p:nvPr/>
        </p:nvSpPr>
        <p:spPr>
          <a:xfrm>
            <a:off x="7909985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1DAEA7F-341C-4510-ACCA-32146DC26777}"/>
              </a:ext>
            </a:extLst>
          </p:cNvPr>
          <p:cNvSpPr/>
          <p:nvPr/>
        </p:nvSpPr>
        <p:spPr>
          <a:xfrm>
            <a:off x="772409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698DEFD-DD13-4FC3-9ECB-464703DD3F6B}"/>
              </a:ext>
            </a:extLst>
          </p:cNvPr>
          <p:cNvSpPr/>
          <p:nvPr/>
        </p:nvSpPr>
        <p:spPr>
          <a:xfrm>
            <a:off x="3149492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41C1B4C-AFB2-43C4-B8E0-B55CC8B8E53C}"/>
              </a:ext>
            </a:extLst>
          </p:cNvPr>
          <p:cNvSpPr/>
          <p:nvPr/>
        </p:nvSpPr>
        <p:spPr>
          <a:xfrm>
            <a:off x="5533794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1A24CA3F-37B0-48C3-B7CE-33C07CC9CB9A}"/>
              </a:ext>
            </a:extLst>
          </p:cNvPr>
          <p:cNvSpPr/>
          <p:nvPr/>
        </p:nvSpPr>
        <p:spPr>
          <a:xfrm>
            <a:off x="7909985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766D595-3873-43DF-9016-1DDF1A53B2FB}"/>
              </a:ext>
            </a:extLst>
          </p:cNvPr>
          <p:cNvSpPr/>
          <p:nvPr/>
        </p:nvSpPr>
        <p:spPr>
          <a:xfrm>
            <a:off x="672841" y="1300922"/>
            <a:ext cx="4493538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0A1E1AD-8AD0-494F-A550-1A19A6C77971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023ABBA-B459-465A-8932-BA8437CD8D53}"/>
              </a:ext>
            </a:extLst>
          </p:cNvPr>
          <p:cNvSpPr/>
          <p:nvPr/>
        </p:nvSpPr>
        <p:spPr>
          <a:xfrm>
            <a:off x="7780034" y="1476882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9777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98D0E11A-2A17-4DD4-A334-0B79CB553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0021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2843329-527A-484A-834A-1DADE0798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938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B3281CF4-EC91-4131-A1DE-30E11E1CC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0432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60F8149-653C-4AD6-9051-6D99BD309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8545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C77BB8E5-0683-4A51-9CB8-A98263685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462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4ED83AF-D2EF-4742-A5BB-4AE7CF867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051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8B5CCDCC-594B-49BD-A3C6-EDA616FB0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0708" y="4833226"/>
            <a:ext cx="1931354" cy="144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431ACCF8-0729-441C-BE79-1E6749FBE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6703" y="4838535"/>
            <a:ext cx="1926024" cy="1464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92665F72-1826-48BC-98FE-4AD0146F2CA1}"/>
              </a:ext>
            </a:extLst>
          </p:cNvPr>
          <p:cNvSpPr/>
          <p:nvPr/>
        </p:nvSpPr>
        <p:spPr>
          <a:xfrm>
            <a:off x="772409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54F59FA-E15D-44B2-9952-CFA81896CC3B}"/>
              </a:ext>
            </a:extLst>
          </p:cNvPr>
          <p:cNvSpPr/>
          <p:nvPr/>
        </p:nvSpPr>
        <p:spPr>
          <a:xfrm>
            <a:off x="3149492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D60D28BC-0D09-4DB5-9271-A47F40474C18}"/>
              </a:ext>
            </a:extLst>
          </p:cNvPr>
          <p:cNvSpPr/>
          <p:nvPr/>
        </p:nvSpPr>
        <p:spPr>
          <a:xfrm>
            <a:off x="5533794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834B4CD-AEBC-4177-BDD2-A1AC1E61D621}"/>
              </a:ext>
            </a:extLst>
          </p:cNvPr>
          <p:cNvSpPr/>
          <p:nvPr/>
        </p:nvSpPr>
        <p:spPr>
          <a:xfrm>
            <a:off x="7909985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A0436E4-279A-436D-ABE9-44471E6E7F87}"/>
              </a:ext>
            </a:extLst>
          </p:cNvPr>
          <p:cNvSpPr/>
          <p:nvPr/>
        </p:nvSpPr>
        <p:spPr>
          <a:xfrm>
            <a:off x="772409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7D3AF05A-1BC8-4509-BB7F-5C3109DCD010}"/>
              </a:ext>
            </a:extLst>
          </p:cNvPr>
          <p:cNvSpPr/>
          <p:nvPr/>
        </p:nvSpPr>
        <p:spPr>
          <a:xfrm>
            <a:off x="3149492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554361E-2339-4054-A14C-C2E95EFDC607}"/>
              </a:ext>
            </a:extLst>
          </p:cNvPr>
          <p:cNvSpPr/>
          <p:nvPr/>
        </p:nvSpPr>
        <p:spPr>
          <a:xfrm>
            <a:off x="5533794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B1E6F284-4B9E-4DAB-87EA-D429E073DF05}"/>
              </a:ext>
            </a:extLst>
          </p:cNvPr>
          <p:cNvSpPr/>
          <p:nvPr/>
        </p:nvSpPr>
        <p:spPr>
          <a:xfrm>
            <a:off x="7909985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CC75897-B906-4A2B-A7CD-31A785835930}"/>
              </a:ext>
            </a:extLst>
          </p:cNvPr>
          <p:cNvSpPr/>
          <p:nvPr/>
        </p:nvSpPr>
        <p:spPr>
          <a:xfrm>
            <a:off x="672841" y="1300922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chemeClr val="accent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1628100-12DC-4C34-8215-B19EDEFE5B52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8875F1A-C4C9-4262-943C-884289341563}"/>
              </a:ext>
            </a:extLst>
          </p:cNvPr>
          <p:cNvSpPr/>
          <p:nvPr/>
        </p:nvSpPr>
        <p:spPr>
          <a:xfrm>
            <a:off x="7780034" y="1476882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277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2015 제조업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9F93"/>
      </a:accent1>
      <a:accent2>
        <a:srgbClr val="F24910"/>
      </a:accent2>
      <a:accent3>
        <a:srgbClr val="E99325"/>
      </a:accent3>
      <a:accent4>
        <a:srgbClr val="CCDAE6"/>
      </a:accent4>
      <a:accent5>
        <a:srgbClr val="4B5763"/>
      </a:accent5>
      <a:accent6>
        <a:srgbClr val="EA5514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2611</TotalTime>
  <Words>395</Words>
  <Application>Microsoft Office PowerPoint</Application>
  <PresentationFormat>사용자 지정</PresentationFormat>
  <Paragraphs>99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</dc:title>
  <dc:creator>㈜ 인비닷컴</dc:creator>
  <dc:description>무단 복제 배포시 법적 불이익을 받을 수 있습니다.</dc:description>
  <cp:lastModifiedBy>pro</cp:lastModifiedBy>
  <cp:revision>422</cp:revision>
  <dcterms:created xsi:type="dcterms:W3CDTF">2014-10-24T01:49:55Z</dcterms:created>
  <dcterms:modified xsi:type="dcterms:W3CDTF">2019-05-02T05:13:20Z</dcterms:modified>
  <cp:category>본 문서의 저작권은 비즈폼에 있습니다.</cp:category>
</cp:coreProperties>
</file>