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7" r:id="rId3"/>
    <p:sldId id="269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ctrTitle" hasCustomPrompt="1"/>
          </p:nvPr>
        </p:nvSpPr>
        <p:spPr>
          <a:xfrm>
            <a:off x="665109" y="2465983"/>
            <a:ext cx="5021473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665109" y="2333610"/>
            <a:ext cx="502147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665109" y="3355974"/>
            <a:ext cx="5021473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6" name="그룹 206"/>
          <p:cNvGrpSpPr>
            <a:grpSpLocks noChangeAspect="1"/>
          </p:cNvGrpSpPr>
          <p:nvPr userDrawn="1"/>
        </p:nvGrpSpPr>
        <p:grpSpPr>
          <a:xfrm>
            <a:off x="4644004" y="2358000"/>
            <a:ext cx="4499996" cy="4500000"/>
            <a:chOff x="4616450" y="1519229"/>
            <a:chExt cx="4527550" cy="4527550"/>
          </a:xfrm>
        </p:grpSpPr>
        <p:sp>
          <p:nvSpPr>
            <p:cNvPr id="10" name="Freeform 81"/>
            <p:cNvSpPr>
              <a:spLocks/>
            </p:cNvSpPr>
            <p:nvPr userDrawn="1"/>
          </p:nvSpPr>
          <p:spPr bwMode="auto">
            <a:xfrm>
              <a:off x="8248650" y="5100629"/>
              <a:ext cx="895350" cy="946150"/>
            </a:xfrm>
            <a:custGeom>
              <a:avLst/>
              <a:gdLst/>
              <a:ahLst/>
              <a:cxnLst>
                <a:cxn ang="0">
                  <a:pos x="0" y="596"/>
                </a:cxn>
                <a:cxn ang="0">
                  <a:pos x="564" y="0"/>
                </a:cxn>
                <a:cxn ang="0">
                  <a:pos x="564" y="596"/>
                </a:cxn>
                <a:cxn ang="0">
                  <a:pos x="0" y="596"/>
                </a:cxn>
              </a:cxnLst>
              <a:rect l="0" t="0" r="r" b="b"/>
              <a:pathLst>
                <a:path w="564" h="596">
                  <a:moveTo>
                    <a:pt x="0" y="596"/>
                  </a:moveTo>
                  <a:lnTo>
                    <a:pt x="564" y="0"/>
                  </a:lnTo>
                  <a:lnTo>
                    <a:pt x="564" y="596"/>
                  </a:lnTo>
                  <a:lnTo>
                    <a:pt x="0" y="596"/>
                  </a:lnTo>
                  <a:close/>
                </a:path>
              </a:pathLst>
            </a:custGeom>
            <a:gradFill>
              <a:gsLst>
                <a:gs pos="100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204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Freeform 83"/>
            <p:cNvSpPr>
              <a:spLocks/>
            </p:cNvSpPr>
            <p:nvPr userDrawn="1"/>
          </p:nvSpPr>
          <p:spPr bwMode="auto">
            <a:xfrm>
              <a:off x="7283450" y="4205279"/>
              <a:ext cx="1860550" cy="1841500"/>
            </a:xfrm>
            <a:custGeom>
              <a:avLst/>
              <a:gdLst/>
              <a:ahLst/>
              <a:cxnLst>
                <a:cxn ang="0">
                  <a:pos x="608" y="1160"/>
                </a:cxn>
                <a:cxn ang="0">
                  <a:pos x="0" y="0"/>
                </a:cxn>
                <a:cxn ang="0">
                  <a:pos x="1172" y="564"/>
                </a:cxn>
                <a:cxn ang="0">
                  <a:pos x="608" y="1160"/>
                </a:cxn>
              </a:cxnLst>
              <a:rect l="0" t="0" r="r" b="b"/>
              <a:pathLst>
                <a:path w="1172" h="1160">
                  <a:moveTo>
                    <a:pt x="608" y="1160"/>
                  </a:moveTo>
                  <a:lnTo>
                    <a:pt x="0" y="0"/>
                  </a:lnTo>
                  <a:lnTo>
                    <a:pt x="1172" y="564"/>
                  </a:lnTo>
                  <a:lnTo>
                    <a:pt x="608" y="116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71000">
                  <a:schemeClr val="accent2"/>
                </a:gs>
              </a:gsLst>
              <a:lin ang="1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84"/>
            <p:cNvSpPr>
              <a:spLocks/>
            </p:cNvSpPr>
            <p:nvPr userDrawn="1"/>
          </p:nvSpPr>
          <p:spPr bwMode="auto">
            <a:xfrm>
              <a:off x="7000875" y="2808279"/>
              <a:ext cx="2143125" cy="1397000"/>
            </a:xfrm>
            <a:custGeom>
              <a:avLst/>
              <a:gdLst/>
              <a:ahLst/>
              <a:cxnLst>
                <a:cxn ang="0">
                  <a:pos x="178" y="880"/>
                </a:cxn>
                <a:cxn ang="0">
                  <a:pos x="0" y="0"/>
                </a:cxn>
                <a:cxn ang="0">
                  <a:pos x="1350" y="722"/>
                </a:cxn>
                <a:cxn ang="0">
                  <a:pos x="178" y="880"/>
                </a:cxn>
              </a:cxnLst>
              <a:rect l="0" t="0" r="r" b="b"/>
              <a:pathLst>
                <a:path w="1350" h="880">
                  <a:moveTo>
                    <a:pt x="178" y="880"/>
                  </a:moveTo>
                  <a:lnTo>
                    <a:pt x="0" y="0"/>
                  </a:lnTo>
                  <a:lnTo>
                    <a:pt x="1350" y="722"/>
                  </a:lnTo>
                  <a:lnTo>
                    <a:pt x="178" y="88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83000">
                  <a:schemeClr val="accent4"/>
                </a:gs>
              </a:gsLst>
              <a:lin ang="19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85"/>
            <p:cNvSpPr>
              <a:spLocks/>
            </p:cNvSpPr>
            <p:nvPr userDrawn="1"/>
          </p:nvSpPr>
          <p:spPr bwMode="auto">
            <a:xfrm>
              <a:off x="7000875" y="1519229"/>
              <a:ext cx="2143125" cy="1289050"/>
            </a:xfrm>
            <a:custGeom>
              <a:avLst/>
              <a:gdLst/>
              <a:ahLst/>
              <a:cxnLst>
                <a:cxn ang="0">
                  <a:pos x="0" y="812"/>
                </a:cxn>
                <a:cxn ang="0">
                  <a:pos x="1350" y="0"/>
                </a:cxn>
                <a:cxn ang="0">
                  <a:pos x="392" y="164"/>
                </a:cxn>
                <a:cxn ang="0">
                  <a:pos x="0" y="812"/>
                </a:cxn>
              </a:cxnLst>
              <a:rect l="0" t="0" r="r" b="b"/>
              <a:pathLst>
                <a:path w="1350" h="812">
                  <a:moveTo>
                    <a:pt x="0" y="812"/>
                  </a:moveTo>
                  <a:lnTo>
                    <a:pt x="1350" y="0"/>
                  </a:lnTo>
                  <a:lnTo>
                    <a:pt x="392" y="164"/>
                  </a:lnTo>
                  <a:lnTo>
                    <a:pt x="0" y="812"/>
                  </a:lnTo>
                  <a:close/>
                </a:path>
              </a:pathLst>
            </a:custGeom>
            <a:gradFill>
              <a:gsLst>
                <a:gs pos="49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204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86"/>
            <p:cNvSpPr>
              <a:spLocks/>
            </p:cNvSpPr>
            <p:nvPr userDrawn="1"/>
          </p:nvSpPr>
          <p:spPr bwMode="auto">
            <a:xfrm>
              <a:off x="5473700" y="4205279"/>
              <a:ext cx="1809750" cy="1841500"/>
            </a:xfrm>
            <a:custGeom>
              <a:avLst/>
              <a:gdLst/>
              <a:ahLst/>
              <a:cxnLst>
                <a:cxn ang="0">
                  <a:pos x="1140" y="0"/>
                </a:cxn>
                <a:cxn ang="0">
                  <a:pos x="806" y="1160"/>
                </a:cxn>
                <a:cxn ang="0">
                  <a:pos x="0" y="1160"/>
                </a:cxn>
                <a:cxn ang="0">
                  <a:pos x="1140" y="0"/>
                </a:cxn>
              </a:cxnLst>
              <a:rect l="0" t="0" r="r" b="b"/>
              <a:pathLst>
                <a:path w="1140" h="1160">
                  <a:moveTo>
                    <a:pt x="1140" y="0"/>
                  </a:moveTo>
                  <a:lnTo>
                    <a:pt x="806" y="1160"/>
                  </a:lnTo>
                  <a:lnTo>
                    <a:pt x="0" y="1160"/>
                  </a:lnTo>
                  <a:lnTo>
                    <a:pt x="1140" y="0"/>
                  </a:lnTo>
                  <a:close/>
                </a:path>
              </a:pathLst>
            </a:custGeom>
            <a:gradFill>
              <a:gsLst>
                <a:gs pos="71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2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87"/>
            <p:cNvSpPr>
              <a:spLocks/>
            </p:cNvSpPr>
            <p:nvPr userDrawn="1"/>
          </p:nvSpPr>
          <p:spPr bwMode="auto">
            <a:xfrm>
              <a:off x="5473700" y="2808279"/>
              <a:ext cx="1809750" cy="1720850"/>
            </a:xfrm>
            <a:custGeom>
              <a:avLst/>
              <a:gdLst/>
              <a:ahLst/>
              <a:cxnLst>
                <a:cxn ang="0">
                  <a:pos x="1140" y="880"/>
                </a:cxn>
                <a:cxn ang="0">
                  <a:pos x="0" y="1084"/>
                </a:cxn>
                <a:cxn ang="0">
                  <a:pos x="962" y="0"/>
                </a:cxn>
                <a:cxn ang="0">
                  <a:pos x="1140" y="880"/>
                </a:cxn>
              </a:cxnLst>
              <a:rect l="0" t="0" r="r" b="b"/>
              <a:pathLst>
                <a:path w="1140" h="1084">
                  <a:moveTo>
                    <a:pt x="1140" y="880"/>
                  </a:moveTo>
                  <a:lnTo>
                    <a:pt x="0" y="1084"/>
                  </a:lnTo>
                  <a:lnTo>
                    <a:pt x="962" y="0"/>
                  </a:lnTo>
                  <a:lnTo>
                    <a:pt x="1140" y="880"/>
                  </a:lnTo>
                  <a:close/>
                </a:path>
              </a:pathLst>
            </a:custGeom>
            <a:gradFill>
              <a:gsLst>
                <a:gs pos="45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88"/>
            <p:cNvSpPr>
              <a:spLocks/>
            </p:cNvSpPr>
            <p:nvPr userDrawn="1"/>
          </p:nvSpPr>
          <p:spPr bwMode="auto">
            <a:xfrm>
              <a:off x="5473700" y="4205279"/>
              <a:ext cx="1809750" cy="1841500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0" y="1160"/>
                </a:cxn>
                <a:cxn ang="0">
                  <a:pos x="1140" y="0"/>
                </a:cxn>
                <a:cxn ang="0">
                  <a:pos x="0" y="204"/>
                </a:cxn>
              </a:cxnLst>
              <a:rect l="0" t="0" r="r" b="b"/>
              <a:pathLst>
                <a:path w="1140" h="1160">
                  <a:moveTo>
                    <a:pt x="0" y="204"/>
                  </a:moveTo>
                  <a:lnTo>
                    <a:pt x="0" y="1160"/>
                  </a:lnTo>
                  <a:lnTo>
                    <a:pt x="1140" y="0"/>
                  </a:lnTo>
                  <a:lnTo>
                    <a:pt x="0" y="204"/>
                  </a:lnTo>
                  <a:close/>
                </a:path>
              </a:pathLst>
            </a:custGeom>
            <a:gradFill>
              <a:gsLst>
                <a:gs pos="27000">
                  <a:schemeClr val="accent4">
                    <a:lumMod val="75000"/>
                  </a:schemeClr>
                </a:gs>
                <a:gs pos="65000">
                  <a:schemeClr val="accent4"/>
                </a:gs>
              </a:gsLst>
              <a:lin ang="30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89"/>
            <p:cNvSpPr>
              <a:spLocks/>
            </p:cNvSpPr>
            <p:nvPr userDrawn="1"/>
          </p:nvSpPr>
          <p:spPr bwMode="auto">
            <a:xfrm>
              <a:off x="6753225" y="4205279"/>
              <a:ext cx="1495425" cy="1841500"/>
            </a:xfrm>
            <a:custGeom>
              <a:avLst/>
              <a:gdLst/>
              <a:ahLst/>
              <a:cxnLst>
                <a:cxn ang="0">
                  <a:pos x="334" y="0"/>
                </a:cxn>
                <a:cxn ang="0">
                  <a:pos x="942" y="1160"/>
                </a:cxn>
                <a:cxn ang="0">
                  <a:pos x="0" y="1160"/>
                </a:cxn>
                <a:cxn ang="0">
                  <a:pos x="334" y="0"/>
                </a:cxn>
              </a:cxnLst>
              <a:rect l="0" t="0" r="r" b="b"/>
              <a:pathLst>
                <a:path w="942" h="1160">
                  <a:moveTo>
                    <a:pt x="334" y="0"/>
                  </a:moveTo>
                  <a:lnTo>
                    <a:pt x="942" y="1160"/>
                  </a:lnTo>
                  <a:lnTo>
                    <a:pt x="0" y="1160"/>
                  </a:lnTo>
                  <a:lnTo>
                    <a:pt x="334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71000">
                  <a:schemeClr val="accent2"/>
                </a:gs>
              </a:gsLst>
              <a:lin ang="1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Freeform 90"/>
            <p:cNvSpPr>
              <a:spLocks/>
            </p:cNvSpPr>
            <p:nvPr userDrawn="1"/>
          </p:nvSpPr>
          <p:spPr bwMode="auto">
            <a:xfrm>
              <a:off x="7283450" y="3954454"/>
              <a:ext cx="1860550" cy="1146175"/>
            </a:xfrm>
            <a:custGeom>
              <a:avLst/>
              <a:gdLst/>
              <a:ahLst/>
              <a:cxnLst>
                <a:cxn ang="0">
                  <a:pos x="1172" y="0"/>
                </a:cxn>
                <a:cxn ang="0">
                  <a:pos x="1172" y="722"/>
                </a:cxn>
                <a:cxn ang="0">
                  <a:pos x="0" y="158"/>
                </a:cxn>
                <a:cxn ang="0">
                  <a:pos x="1172" y="0"/>
                </a:cxn>
              </a:cxnLst>
              <a:rect l="0" t="0" r="r" b="b"/>
              <a:pathLst>
                <a:path w="1172" h="722">
                  <a:moveTo>
                    <a:pt x="1172" y="0"/>
                  </a:moveTo>
                  <a:lnTo>
                    <a:pt x="1172" y="722"/>
                  </a:lnTo>
                  <a:lnTo>
                    <a:pt x="0" y="158"/>
                  </a:lnTo>
                  <a:lnTo>
                    <a:pt x="1172" y="0"/>
                  </a:lnTo>
                  <a:close/>
                </a:path>
              </a:pathLst>
            </a:custGeom>
            <a:gradFill>
              <a:gsLst>
                <a:gs pos="92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Freeform 91"/>
            <p:cNvSpPr>
              <a:spLocks/>
            </p:cNvSpPr>
            <p:nvPr userDrawn="1"/>
          </p:nvSpPr>
          <p:spPr bwMode="auto">
            <a:xfrm>
              <a:off x="6102350" y="1779579"/>
              <a:ext cx="1520825" cy="1028700"/>
            </a:xfrm>
            <a:custGeom>
              <a:avLst/>
              <a:gdLst/>
              <a:ahLst/>
              <a:cxnLst>
                <a:cxn ang="0">
                  <a:pos x="958" y="0"/>
                </a:cxn>
                <a:cxn ang="0">
                  <a:pos x="0" y="576"/>
                </a:cxn>
                <a:cxn ang="0">
                  <a:pos x="566" y="648"/>
                </a:cxn>
                <a:cxn ang="0">
                  <a:pos x="958" y="0"/>
                </a:cxn>
              </a:cxnLst>
              <a:rect l="0" t="0" r="r" b="b"/>
              <a:pathLst>
                <a:path w="958" h="648">
                  <a:moveTo>
                    <a:pt x="958" y="0"/>
                  </a:moveTo>
                  <a:lnTo>
                    <a:pt x="0" y="576"/>
                  </a:lnTo>
                  <a:lnTo>
                    <a:pt x="566" y="648"/>
                  </a:lnTo>
                  <a:lnTo>
                    <a:pt x="958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76000">
                  <a:schemeClr val="accent2"/>
                </a:gs>
              </a:gsLst>
              <a:lin ang="16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Freeform 92"/>
            <p:cNvSpPr>
              <a:spLocks/>
            </p:cNvSpPr>
            <p:nvPr userDrawn="1"/>
          </p:nvSpPr>
          <p:spPr bwMode="auto">
            <a:xfrm>
              <a:off x="5473700" y="2693979"/>
              <a:ext cx="1527175" cy="1835150"/>
            </a:xfrm>
            <a:custGeom>
              <a:avLst/>
              <a:gdLst/>
              <a:ahLst/>
              <a:cxnLst>
                <a:cxn ang="0">
                  <a:pos x="396" y="0"/>
                </a:cxn>
                <a:cxn ang="0">
                  <a:pos x="0" y="1156"/>
                </a:cxn>
                <a:cxn ang="0">
                  <a:pos x="962" y="72"/>
                </a:cxn>
                <a:cxn ang="0">
                  <a:pos x="396" y="0"/>
                </a:cxn>
              </a:cxnLst>
              <a:rect l="0" t="0" r="r" b="b"/>
              <a:pathLst>
                <a:path w="962" h="1156">
                  <a:moveTo>
                    <a:pt x="396" y="0"/>
                  </a:moveTo>
                  <a:lnTo>
                    <a:pt x="0" y="1156"/>
                  </a:lnTo>
                  <a:lnTo>
                    <a:pt x="962" y="72"/>
                  </a:lnTo>
                  <a:lnTo>
                    <a:pt x="396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68000">
                  <a:schemeClr val="accent2"/>
                </a:gs>
              </a:gsLst>
              <a:lin ang="13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Freeform 93"/>
            <p:cNvSpPr>
              <a:spLocks/>
            </p:cNvSpPr>
            <p:nvPr userDrawn="1"/>
          </p:nvSpPr>
          <p:spPr bwMode="auto">
            <a:xfrm>
              <a:off x="4762500" y="3668704"/>
              <a:ext cx="711200" cy="1238250"/>
            </a:xfrm>
            <a:custGeom>
              <a:avLst/>
              <a:gdLst/>
              <a:ahLst/>
              <a:cxnLst>
                <a:cxn ang="0">
                  <a:pos x="448" y="542"/>
                </a:cxn>
                <a:cxn ang="0">
                  <a:pos x="0" y="780"/>
                </a:cxn>
                <a:cxn ang="0">
                  <a:pos x="334" y="0"/>
                </a:cxn>
                <a:cxn ang="0">
                  <a:pos x="448" y="542"/>
                </a:cxn>
              </a:cxnLst>
              <a:rect l="0" t="0" r="r" b="b"/>
              <a:pathLst>
                <a:path w="448" h="780">
                  <a:moveTo>
                    <a:pt x="448" y="542"/>
                  </a:moveTo>
                  <a:lnTo>
                    <a:pt x="0" y="780"/>
                  </a:lnTo>
                  <a:lnTo>
                    <a:pt x="334" y="0"/>
                  </a:lnTo>
                  <a:lnTo>
                    <a:pt x="448" y="542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Freeform 94"/>
            <p:cNvSpPr>
              <a:spLocks/>
            </p:cNvSpPr>
            <p:nvPr userDrawn="1"/>
          </p:nvSpPr>
          <p:spPr bwMode="auto">
            <a:xfrm>
              <a:off x="5292725" y="2693979"/>
              <a:ext cx="809625" cy="1835150"/>
            </a:xfrm>
            <a:custGeom>
              <a:avLst/>
              <a:gdLst/>
              <a:ahLst/>
              <a:cxnLst>
                <a:cxn ang="0">
                  <a:pos x="0" y="614"/>
                </a:cxn>
                <a:cxn ang="0">
                  <a:pos x="510" y="0"/>
                </a:cxn>
                <a:cxn ang="0">
                  <a:pos x="114" y="1156"/>
                </a:cxn>
                <a:cxn ang="0">
                  <a:pos x="0" y="614"/>
                </a:cxn>
              </a:cxnLst>
              <a:rect l="0" t="0" r="r" b="b"/>
              <a:pathLst>
                <a:path w="510" h="1156">
                  <a:moveTo>
                    <a:pt x="0" y="614"/>
                  </a:moveTo>
                  <a:lnTo>
                    <a:pt x="510" y="0"/>
                  </a:lnTo>
                  <a:lnTo>
                    <a:pt x="114" y="1156"/>
                  </a:lnTo>
                  <a:lnTo>
                    <a:pt x="0" y="614"/>
                  </a:lnTo>
                  <a:close/>
                </a:path>
              </a:pathLst>
            </a:custGeom>
            <a:gradFill>
              <a:gsLst>
                <a:gs pos="56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95"/>
            <p:cNvSpPr>
              <a:spLocks/>
            </p:cNvSpPr>
            <p:nvPr userDrawn="1"/>
          </p:nvSpPr>
          <p:spPr bwMode="auto">
            <a:xfrm>
              <a:off x="4616450" y="4529129"/>
              <a:ext cx="857250" cy="1517650"/>
            </a:xfrm>
            <a:custGeom>
              <a:avLst/>
              <a:gdLst/>
              <a:ahLst/>
              <a:cxnLst>
                <a:cxn ang="0">
                  <a:pos x="540" y="0"/>
                </a:cxn>
                <a:cxn ang="0">
                  <a:pos x="0" y="956"/>
                </a:cxn>
                <a:cxn ang="0">
                  <a:pos x="540" y="956"/>
                </a:cxn>
                <a:cxn ang="0">
                  <a:pos x="540" y="0"/>
                </a:cxn>
              </a:cxnLst>
              <a:rect l="0" t="0" r="r" b="b"/>
              <a:pathLst>
                <a:path w="540" h="956">
                  <a:moveTo>
                    <a:pt x="540" y="0"/>
                  </a:moveTo>
                  <a:lnTo>
                    <a:pt x="0" y="956"/>
                  </a:lnTo>
                  <a:lnTo>
                    <a:pt x="540" y="956"/>
                  </a:lnTo>
                  <a:lnTo>
                    <a:pt x="540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0">
                  <a:schemeClr val="accent2"/>
                </a:gs>
              </a:gsLst>
              <a:lin ang="14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96"/>
            <p:cNvSpPr>
              <a:spLocks/>
            </p:cNvSpPr>
            <p:nvPr userDrawn="1"/>
          </p:nvSpPr>
          <p:spPr bwMode="auto">
            <a:xfrm>
              <a:off x="4616450" y="4529129"/>
              <a:ext cx="857250" cy="1517650"/>
            </a:xfrm>
            <a:custGeom>
              <a:avLst/>
              <a:gdLst/>
              <a:ahLst/>
              <a:cxnLst>
                <a:cxn ang="0">
                  <a:pos x="92" y="238"/>
                </a:cxn>
                <a:cxn ang="0">
                  <a:pos x="0" y="956"/>
                </a:cxn>
                <a:cxn ang="0">
                  <a:pos x="540" y="0"/>
                </a:cxn>
                <a:cxn ang="0">
                  <a:pos x="92" y="238"/>
                </a:cxn>
              </a:cxnLst>
              <a:rect l="0" t="0" r="r" b="b"/>
              <a:pathLst>
                <a:path w="540" h="956">
                  <a:moveTo>
                    <a:pt x="92" y="238"/>
                  </a:moveTo>
                  <a:lnTo>
                    <a:pt x="0" y="956"/>
                  </a:lnTo>
                  <a:lnTo>
                    <a:pt x="540" y="0"/>
                  </a:lnTo>
                  <a:lnTo>
                    <a:pt x="92" y="238"/>
                  </a:lnTo>
                  <a:close/>
                </a:path>
              </a:pathLst>
            </a:custGeom>
            <a:gradFill>
              <a:gsLst>
                <a:gs pos="23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Freeform 97"/>
            <p:cNvSpPr>
              <a:spLocks/>
            </p:cNvSpPr>
            <p:nvPr userDrawn="1"/>
          </p:nvSpPr>
          <p:spPr bwMode="auto">
            <a:xfrm>
              <a:off x="7000875" y="2300279"/>
              <a:ext cx="2143125" cy="1654175"/>
            </a:xfrm>
            <a:custGeom>
              <a:avLst/>
              <a:gdLst/>
              <a:ahLst/>
              <a:cxnLst>
                <a:cxn ang="0">
                  <a:pos x="1128" y="0"/>
                </a:cxn>
                <a:cxn ang="0">
                  <a:pos x="1350" y="1042"/>
                </a:cxn>
                <a:cxn ang="0">
                  <a:pos x="0" y="320"/>
                </a:cxn>
                <a:cxn ang="0">
                  <a:pos x="1128" y="0"/>
                </a:cxn>
              </a:cxnLst>
              <a:rect l="0" t="0" r="r" b="b"/>
              <a:pathLst>
                <a:path w="1350" h="1042">
                  <a:moveTo>
                    <a:pt x="1128" y="0"/>
                  </a:moveTo>
                  <a:lnTo>
                    <a:pt x="1350" y="1042"/>
                  </a:lnTo>
                  <a:lnTo>
                    <a:pt x="0" y="320"/>
                  </a:lnTo>
                  <a:lnTo>
                    <a:pt x="1128" y="0"/>
                  </a:lnTo>
                  <a:close/>
                </a:path>
              </a:pathLst>
            </a:custGeom>
            <a:gradFill>
              <a:gsLst>
                <a:gs pos="31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Freeform 98"/>
            <p:cNvSpPr>
              <a:spLocks/>
            </p:cNvSpPr>
            <p:nvPr userDrawn="1"/>
          </p:nvSpPr>
          <p:spPr bwMode="auto">
            <a:xfrm>
              <a:off x="8791575" y="1519229"/>
              <a:ext cx="352425" cy="2435225"/>
            </a:xfrm>
            <a:custGeom>
              <a:avLst/>
              <a:gdLst/>
              <a:ahLst/>
              <a:cxnLst>
                <a:cxn ang="0">
                  <a:pos x="0" y="492"/>
                </a:cxn>
                <a:cxn ang="0">
                  <a:pos x="222" y="0"/>
                </a:cxn>
                <a:cxn ang="0">
                  <a:pos x="222" y="1534"/>
                </a:cxn>
                <a:cxn ang="0">
                  <a:pos x="0" y="492"/>
                </a:cxn>
              </a:cxnLst>
              <a:rect l="0" t="0" r="r" b="b"/>
              <a:pathLst>
                <a:path w="222" h="1534">
                  <a:moveTo>
                    <a:pt x="0" y="492"/>
                  </a:moveTo>
                  <a:lnTo>
                    <a:pt x="222" y="0"/>
                  </a:lnTo>
                  <a:lnTo>
                    <a:pt x="222" y="1534"/>
                  </a:lnTo>
                  <a:lnTo>
                    <a:pt x="0" y="49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Freeform 99"/>
            <p:cNvSpPr>
              <a:spLocks/>
            </p:cNvSpPr>
            <p:nvPr userDrawn="1"/>
          </p:nvSpPr>
          <p:spPr bwMode="auto">
            <a:xfrm>
              <a:off x="7000875" y="1519229"/>
              <a:ext cx="2143125" cy="1289050"/>
            </a:xfrm>
            <a:custGeom>
              <a:avLst/>
              <a:gdLst/>
              <a:ahLst/>
              <a:cxnLst>
                <a:cxn ang="0">
                  <a:pos x="0" y="812"/>
                </a:cxn>
                <a:cxn ang="0">
                  <a:pos x="1128" y="492"/>
                </a:cxn>
                <a:cxn ang="0">
                  <a:pos x="1350" y="0"/>
                </a:cxn>
                <a:cxn ang="0">
                  <a:pos x="0" y="812"/>
                </a:cxn>
              </a:cxnLst>
              <a:rect l="0" t="0" r="r" b="b"/>
              <a:pathLst>
                <a:path w="1350" h="812">
                  <a:moveTo>
                    <a:pt x="0" y="812"/>
                  </a:moveTo>
                  <a:lnTo>
                    <a:pt x="1128" y="492"/>
                  </a:lnTo>
                  <a:lnTo>
                    <a:pt x="1350" y="0"/>
                  </a:lnTo>
                  <a:lnTo>
                    <a:pt x="0" y="81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63000">
                  <a:schemeClr val="accent2"/>
                </a:gs>
              </a:gsLst>
              <a:lin ang="16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9" name="그룹 169"/>
          <p:cNvGrpSpPr>
            <a:grpSpLocks noChangeAspect="1"/>
          </p:cNvGrpSpPr>
          <p:nvPr userDrawn="1"/>
        </p:nvGrpSpPr>
        <p:grpSpPr>
          <a:xfrm flipH="1" flipV="1">
            <a:off x="0" y="-1"/>
            <a:ext cx="1797012" cy="1797013"/>
            <a:chOff x="4616450" y="1519229"/>
            <a:chExt cx="4527550" cy="4527550"/>
          </a:xfrm>
        </p:grpSpPr>
        <p:sp>
          <p:nvSpPr>
            <p:cNvPr id="30" name="Freeform 81"/>
            <p:cNvSpPr>
              <a:spLocks/>
            </p:cNvSpPr>
            <p:nvPr userDrawn="1"/>
          </p:nvSpPr>
          <p:spPr bwMode="auto">
            <a:xfrm>
              <a:off x="8248650" y="5100629"/>
              <a:ext cx="895350" cy="946150"/>
            </a:xfrm>
            <a:custGeom>
              <a:avLst/>
              <a:gdLst/>
              <a:ahLst/>
              <a:cxnLst>
                <a:cxn ang="0">
                  <a:pos x="0" y="596"/>
                </a:cxn>
                <a:cxn ang="0">
                  <a:pos x="564" y="0"/>
                </a:cxn>
                <a:cxn ang="0">
                  <a:pos x="564" y="596"/>
                </a:cxn>
                <a:cxn ang="0">
                  <a:pos x="0" y="596"/>
                </a:cxn>
              </a:cxnLst>
              <a:rect l="0" t="0" r="r" b="b"/>
              <a:pathLst>
                <a:path w="564" h="596">
                  <a:moveTo>
                    <a:pt x="0" y="596"/>
                  </a:moveTo>
                  <a:lnTo>
                    <a:pt x="564" y="0"/>
                  </a:lnTo>
                  <a:lnTo>
                    <a:pt x="564" y="596"/>
                  </a:lnTo>
                  <a:lnTo>
                    <a:pt x="0" y="596"/>
                  </a:lnTo>
                  <a:close/>
                </a:path>
              </a:pathLst>
            </a:custGeom>
            <a:gradFill>
              <a:gsLst>
                <a:gs pos="100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204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" name="Freeform 83"/>
            <p:cNvSpPr>
              <a:spLocks/>
            </p:cNvSpPr>
            <p:nvPr userDrawn="1"/>
          </p:nvSpPr>
          <p:spPr bwMode="auto">
            <a:xfrm>
              <a:off x="7283450" y="4205279"/>
              <a:ext cx="1860550" cy="1841500"/>
            </a:xfrm>
            <a:custGeom>
              <a:avLst/>
              <a:gdLst/>
              <a:ahLst/>
              <a:cxnLst>
                <a:cxn ang="0">
                  <a:pos x="608" y="1160"/>
                </a:cxn>
                <a:cxn ang="0">
                  <a:pos x="0" y="0"/>
                </a:cxn>
                <a:cxn ang="0">
                  <a:pos x="1172" y="564"/>
                </a:cxn>
                <a:cxn ang="0">
                  <a:pos x="608" y="1160"/>
                </a:cxn>
              </a:cxnLst>
              <a:rect l="0" t="0" r="r" b="b"/>
              <a:pathLst>
                <a:path w="1172" h="1160">
                  <a:moveTo>
                    <a:pt x="608" y="1160"/>
                  </a:moveTo>
                  <a:lnTo>
                    <a:pt x="0" y="0"/>
                  </a:lnTo>
                  <a:lnTo>
                    <a:pt x="1172" y="564"/>
                  </a:lnTo>
                  <a:lnTo>
                    <a:pt x="608" y="116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55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Freeform 84"/>
            <p:cNvSpPr>
              <a:spLocks/>
            </p:cNvSpPr>
            <p:nvPr userDrawn="1"/>
          </p:nvSpPr>
          <p:spPr bwMode="auto">
            <a:xfrm>
              <a:off x="7000875" y="2808279"/>
              <a:ext cx="2143125" cy="1397000"/>
            </a:xfrm>
            <a:custGeom>
              <a:avLst/>
              <a:gdLst/>
              <a:ahLst/>
              <a:cxnLst>
                <a:cxn ang="0">
                  <a:pos x="178" y="880"/>
                </a:cxn>
                <a:cxn ang="0">
                  <a:pos x="0" y="0"/>
                </a:cxn>
                <a:cxn ang="0">
                  <a:pos x="1350" y="722"/>
                </a:cxn>
                <a:cxn ang="0">
                  <a:pos x="178" y="880"/>
                </a:cxn>
              </a:cxnLst>
              <a:rect l="0" t="0" r="r" b="b"/>
              <a:pathLst>
                <a:path w="1350" h="880">
                  <a:moveTo>
                    <a:pt x="178" y="880"/>
                  </a:moveTo>
                  <a:lnTo>
                    <a:pt x="0" y="0"/>
                  </a:lnTo>
                  <a:lnTo>
                    <a:pt x="1350" y="722"/>
                  </a:lnTo>
                  <a:lnTo>
                    <a:pt x="178" y="88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83000">
                  <a:schemeClr val="accent4"/>
                </a:gs>
              </a:gsLst>
              <a:lin ang="19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Freeform 85"/>
            <p:cNvSpPr>
              <a:spLocks/>
            </p:cNvSpPr>
            <p:nvPr userDrawn="1"/>
          </p:nvSpPr>
          <p:spPr bwMode="auto">
            <a:xfrm>
              <a:off x="7000875" y="1519229"/>
              <a:ext cx="2143125" cy="1289050"/>
            </a:xfrm>
            <a:custGeom>
              <a:avLst/>
              <a:gdLst/>
              <a:ahLst/>
              <a:cxnLst>
                <a:cxn ang="0">
                  <a:pos x="0" y="812"/>
                </a:cxn>
                <a:cxn ang="0">
                  <a:pos x="1350" y="0"/>
                </a:cxn>
                <a:cxn ang="0">
                  <a:pos x="392" y="164"/>
                </a:cxn>
                <a:cxn ang="0">
                  <a:pos x="0" y="812"/>
                </a:cxn>
              </a:cxnLst>
              <a:rect l="0" t="0" r="r" b="b"/>
              <a:pathLst>
                <a:path w="1350" h="812">
                  <a:moveTo>
                    <a:pt x="0" y="812"/>
                  </a:moveTo>
                  <a:lnTo>
                    <a:pt x="1350" y="0"/>
                  </a:lnTo>
                  <a:lnTo>
                    <a:pt x="392" y="164"/>
                  </a:lnTo>
                  <a:lnTo>
                    <a:pt x="0" y="812"/>
                  </a:lnTo>
                  <a:close/>
                </a:path>
              </a:pathLst>
            </a:custGeom>
            <a:gradFill>
              <a:gsLst>
                <a:gs pos="49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204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Freeform 86"/>
            <p:cNvSpPr>
              <a:spLocks/>
            </p:cNvSpPr>
            <p:nvPr userDrawn="1"/>
          </p:nvSpPr>
          <p:spPr bwMode="auto">
            <a:xfrm>
              <a:off x="5473700" y="4205279"/>
              <a:ext cx="1809750" cy="1841500"/>
            </a:xfrm>
            <a:custGeom>
              <a:avLst/>
              <a:gdLst/>
              <a:ahLst/>
              <a:cxnLst>
                <a:cxn ang="0">
                  <a:pos x="1140" y="0"/>
                </a:cxn>
                <a:cxn ang="0">
                  <a:pos x="806" y="1160"/>
                </a:cxn>
                <a:cxn ang="0">
                  <a:pos x="0" y="1160"/>
                </a:cxn>
                <a:cxn ang="0">
                  <a:pos x="1140" y="0"/>
                </a:cxn>
              </a:cxnLst>
              <a:rect l="0" t="0" r="r" b="b"/>
              <a:pathLst>
                <a:path w="1140" h="1160">
                  <a:moveTo>
                    <a:pt x="1140" y="0"/>
                  </a:moveTo>
                  <a:lnTo>
                    <a:pt x="806" y="1160"/>
                  </a:lnTo>
                  <a:lnTo>
                    <a:pt x="0" y="1160"/>
                  </a:lnTo>
                  <a:lnTo>
                    <a:pt x="1140" y="0"/>
                  </a:lnTo>
                  <a:close/>
                </a:path>
              </a:pathLst>
            </a:custGeom>
            <a:gradFill>
              <a:gsLst>
                <a:gs pos="71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2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Freeform 87"/>
            <p:cNvSpPr>
              <a:spLocks/>
            </p:cNvSpPr>
            <p:nvPr userDrawn="1"/>
          </p:nvSpPr>
          <p:spPr bwMode="auto">
            <a:xfrm>
              <a:off x="5473700" y="2808279"/>
              <a:ext cx="1809750" cy="1720850"/>
            </a:xfrm>
            <a:custGeom>
              <a:avLst/>
              <a:gdLst/>
              <a:ahLst/>
              <a:cxnLst>
                <a:cxn ang="0">
                  <a:pos x="1140" y="880"/>
                </a:cxn>
                <a:cxn ang="0">
                  <a:pos x="0" y="1084"/>
                </a:cxn>
                <a:cxn ang="0">
                  <a:pos x="962" y="0"/>
                </a:cxn>
                <a:cxn ang="0">
                  <a:pos x="1140" y="880"/>
                </a:cxn>
              </a:cxnLst>
              <a:rect l="0" t="0" r="r" b="b"/>
              <a:pathLst>
                <a:path w="1140" h="1084">
                  <a:moveTo>
                    <a:pt x="1140" y="880"/>
                  </a:moveTo>
                  <a:lnTo>
                    <a:pt x="0" y="1084"/>
                  </a:lnTo>
                  <a:lnTo>
                    <a:pt x="962" y="0"/>
                  </a:lnTo>
                  <a:lnTo>
                    <a:pt x="1140" y="880"/>
                  </a:lnTo>
                  <a:close/>
                </a:path>
              </a:pathLst>
            </a:custGeom>
            <a:gradFill>
              <a:gsLst>
                <a:gs pos="45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88"/>
            <p:cNvSpPr>
              <a:spLocks/>
            </p:cNvSpPr>
            <p:nvPr userDrawn="1"/>
          </p:nvSpPr>
          <p:spPr bwMode="auto">
            <a:xfrm>
              <a:off x="5473700" y="4205279"/>
              <a:ext cx="1809750" cy="1841500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0" y="1160"/>
                </a:cxn>
                <a:cxn ang="0">
                  <a:pos x="1140" y="0"/>
                </a:cxn>
                <a:cxn ang="0">
                  <a:pos x="0" y="204"/>
                </a:cxn>
              </a:cxnLst>
              <a:rect l="0" t="0" r="r" b="b"/>
              <a:pathLst>
                <a:path w="1140" h="1160">
                  <a:moveTo>
                    <a:pt x="0" y="204"/>
                  </a:moveTo>
                  <a:lnTo>
                    <a:pt x="0" y="1160"/>
                  </a:lnTo>
                  <a:lnTo>
                    <a:pt x="1140" y="0"/>
                  </a:lnTo>
                  <a:lnTo>
                    <a:pt x="0" y="204"/>
                  </a:lnTo>
                  <a:close/>
                </a:path>
              </a:pathLst>
            </a:custGeom>
            <a:gradFill>
              <a:gsLst>
                <a:gs pos="27000">
                  <a:schemeClr val="accent4">
                    <a:lumMod val="75000"/>
                  </a:schemeClr>
                </a:gs>
                <a:gs pos="65000">
                  <a:schemeClr val="accent4"/>
                </a:gs>
              </a:gsLst>
              <a:lin ang="30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7" name="Freeform 89"/>
            <p:cNvSpPr>
              <a:spLocks/>
            </p:cNvSpPr>
            <p:nvPr userDrawn="1"/>
          </p:nvSpPr>
          <p:spPr bwMode="auto">
            <a:xfrm>
              <a:off x="6753225" y="4205279"/>
              <a:ext cx="1495425" cy="1841500"/>
            </a:xfrm>
            <a:custGeom>
              <a:avLst/>
              <a:gdLst/>
              <a:ahLst/>
              <a:cxnLst>
                <a:cxn ang="0">
                  <a:pos x="334" y="0"/>
                </a:cxn>
                <a:cxn ang="0">
                  <a:pos x="942" y="1160"/>
                </a:cxn>
                <a:cxn ang="0">
                  <a:pos x="0" y="1160"/>
                </a:cxn>
                <a:cxn ang="0">
                  <a:pos x="334" y="0"/>
                </a:cxn>
              </a:cxnLst>
              <a:rect l="0" t="0" r="r" b="b"/>
              <a:pathLst>
                <a:path w="942" h="1160">
                  <a:moveTo>
                    <a:pt x="334" y="0"/>
                  </a:moveTo>
                  <a:lnTo>
                    <a:pt x="942" y="1160"/>
                  </a:lnTo>
                  <a:lnTo>
                    <a:pt x="0" y="1160"/>
                  </a:lnTo>
                  <a:lnTo>
                    <a:pt x="334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3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Freeform 90"/>
            <p:cNvSpPr>
              <a:spLocks/>
            </p:cNvSpPr>
            <p:nvPr userDrawn="1"/>
          </p:nvSpPr>
          <p:spPr bwMode="auto">
            <a:xfrm>
              <a:off x="7283450" y="3954454"/>
              <a:ext cx="1860550" cy="1146175"/>
            </a:xfrm>
            <a:custGeom>
              <a:avLst/>
              <a:gdLst/>
              <a:ahLst/>
              <a:cxnLst>
                <a:cxn ang="0">
                  <a:pos x="1172" y="0"/>
                </a:cxn>
                <a:cxn ang="0">
                  <a:pos x="1172" y="722"/>
                </a:cxn>
                <a:cxn ang="0">
                  <a:pos x="0" y="158"/>
                </a:cxn>
                <a:cxn ang="0">
                  <a:pos x="1172" y="0"/>
                </a:cxn>
              </a:cxnLst>
              <a:rect l="0" t="0" r="r" b="b"/>
              <a:pathLst>
                <a:path w="1172" h="722">
                  <a:moveTo>
                    <a:pt x="1172" y="0"/>
                  </a:moveTo>
                  <a:lnTo>
                    <a:pt x="1172" y="722"/>
                  </a:lnTo>
                  <a:lnTo>
                    <a:pt x="0" y="158"/>
                  </a:lnTo>
                  <a:lnTo>
                    <a:pt x="1172" y="0"/>
                  </a:lnTo>
                  <a:close/>
                </a:path>
              </a:pathLst>
            </a:custGeom>
            <a:gradFill>
              <a:gsLst>
                <a:gs pos="92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Freeform 91"/>
            <p:cNvSpPr>
              <a:spLocks/>
            </p:cNvSpPr>
            <p:nvPr userDrawn="1"/>
          </p:nvSpPr>
          <p:spPr bwMode="auto">
            <a:xfrm>
              <a:off x="6102350" y="1779579"/>
              <a:ext cx="1520825" cy="1028700"/>
            </a:xfrm>
            <a:custGeom>
              <a:avLst/>
              <a:gdLst/>
              <a:ahLst/>
              <a:cxnLst>
                <a:cxn ang="0">
                  <a:pos x="958" y="0"/>
                </a:cxn>
                <a:cxn ang="0">
                  <a:pos x="0" y="576"/>
                </a:cxn>
                <a:cxn ang="0">
                  <a:pos x="566" y="648"/>
                </a:cxn>
                <a:cxn ang="0">
                  <a:pos x="958" y="0"/>
                </a:cxn>
              </a:cxnLst>
              <a:rect l="0" t="0" r="r" b="b"/>
              <a:pathLst>
                <a:path w="958" h="648">
                  <a:moveTo>
                    <a:pt x="958" y="0"/>
                  </a:moveTo>
                  <a:lnTo>
                    <a:pt x="0" y="576"/>
                  </a:lnTo>
                  <a:lnTo>
                    <a:pt x="566" y="648"/>
                  </a:lnTo>
                  <a:lnTo>
                    <a:pt x="958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76000">
                  <a:schemeClr val="accent2"/>
                </a:gs>
              </a:gsLst>
              <a:lin ang="16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Freeform 92"/>
            <p:cNvSpPr>
              <a:spLocks/>
            </p:cNvSpPr>
            <p:nvPr userDrawn="1"/>
          </p:nvSpPr>
          <p:spPr bwMode="auto">
            <a:xfrm>
              <a:off x="5473700" y="2693979"/>
              <a:ext cx="1527175" cy="1835150"/>
            </a:xfrm>
            <a:custGeom>
              <a:avLst/>
              <a:gdLst/>
              <a:ahLst/>
              <a:cxnLst>
                <a:cxn ang="0">
                  <a:pos x="396" y="0"/>
                </a:cxn>
                <a:cxn ang="0">
                  <a:pos x="0" y="1156"/>
                </a:cxn>
                <a:cxn ang="0">
                  <a:pos x="962" y="72"/>
                </a:cxn>
                <a:cxn ang="0">
                  <a:pos x="396" y="0"/>
                </a:cxn>
              </a:cxnLst>
              <a:rect l="0" t="0" r="r" b="b"/>
              <a:pathLst>
                <a:path w="962" h="1156">
                  <a:moveTo>
                    <a:pt x="396" y="0"/>
                  </a:moveTo>
                  <a:lnTo>
                    <a:pt x="0" y="1156"/>
                  </a:lnTo>
                  <a:lnTo>
                    <a:pt x="962" y="72"/>
                  </a:lnTo>
                  <a:lnTo>
                    <a:pt x="396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68000">
                  <a:schemeClr val="accent2"/>
                </a:gs>
              </a:gsLst>
              <a:lin ang="13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Freeform 93"/>
            <p:cNvSpPr>
              <a:spLocks/>
            </p:cNvSpPr>
            <p:nvPr userDrawn="1"/>
          </p:nvSpPr>
          <p:spPr bwMode="auto">
            <a:xfrm>
              <a:off x="4762500" y="3668704"/>
              <a:ext cx="711200" cy="1238250"/>
            </a:xfrm>
            <a:custGeom>
              <a:avLst/>
              <a:gdLst/>
              <a:ahLst/>
              <a:cxnLst>
                <a:cxn ang="0">
                  <a:pos x="448" y="542"/>
                </a:cxn>
                <a:cxn ang="0">
                  <a:pos x="0" y="780"/>
                </a:cxn>
                <a:cxn ang="0">
                  <a:pos x="334" y="0"/>
                </a:cxn>
                <a:cxn ang="0">
                  <a:pos x="448" y="542"/>
                </a:cxn>
              </a:cxnLst>
              <a:rect l="0" t="0" r="r" b="b"/>
              <a:pathLst>
                <a:path w="448" h="780">
                  <a:moveTo>
                    <a:pt x="448" y="542"/>
                  </a:moveTo>
                  <a:lnTo>
                    <a:pt x="0" y="780"/>
                  </a:lnTo>
                  <a:lnTo>
                    <a:pt x="334" y="0"/>
                  </a:lnTo>
                  <a:lnTo>
                    <a:pt x="448" y="542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Freeform 94"/>
            <p:cNvSpPr>
              <a:spLocks/>
            </p:cNvSpPr>
            <p:nvPr userDrawn="1"/>
          </p:nvSpPr>
          <p:spPr bwMode="auto">
            <a:xfrm>
              <a:off x="5292725" y="2693979"/>
              <a:ext cx="809625" cy="1835150"/>
            </a:xfrm>
            <a:custGeom>
              <a:avLst/>
              <a:gdLst/>
              <a:ahLst/>
              <a:cxnLst>
                <a:cxn ang="0">
                  <a:pos x="0" y="614"/>
                </a:cxn>
                <a:cxn ang="0">
                  <a:pos x="510" y="0"/>
                </a:cxn>
                <a:cxn ang="0">
                  <a:pos x="114" y="1156"/>
                </a:cxn>
                <a:cxn ang="0">
                  <a:pos x="0" y="614"/>
                </a:cxn>
              </a:cxnLst>
              <a:rect l="0" t="0" r="r" b="b"/>
              <a:pathLst>
                <a:path w="510" h="1156">
                  <a:moveTo>
                    <a:pt x="0" y="614"/>
                  </a:moveTo>
                  <a:lnTo>
                    <a:pt x="510" y="0"/>
                  </a:lnTo>
                  <a:lnTo>
                    <a:pt x="114" y="1156"/>
                  </a:lnTo>
                  <a:lnTo>
                    <a:pt x="0" y="614"/>
                  </a:lnTo>
                  <a:close/>
                </a:path>
              </a:pathLst>
            </a:custGeom>
            <a:gradFill>
              <a:gsLst>
                <a:gs pos="56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Freeform 95"/>
            <p:cNvSpPr>
              <a:spLocks/>
            </p:cNvSpPr>
            <p:nvPr userDrawn="1"/>
          </p:nvSpPr>
          <p:spPr bwMode="auto">
            <a:xfrm>
              <a:off x="4616450" y="4529129"/>
              <a:ext cx="857250" cy="1517650"/>
            </a:xfrm>
            <a:custGeom>
              <a:avLst/>
              <a:gdLst/>
              <a:ahLst/>
              <a:cxnLst>
                <a:cxn ang="0">
                  <a:pos x="540" y="0"/>
                </a:cxn>
                <a:cxn ang="0">
                  <a:pos x="0" y="956"/>
                </a:cxn>
                <a:cxn ang="0">
                  <a:pos x="540" y="956"/>
                </a:cxn>
                <a:cxn ang="0">
                  <a:pos x="540" y="0"/>
                </a:cxn>
              </a:cxnLst>
              <a:rect l="0" t="0" r="r" b="b"/>
              <a:pathLst>
                <a:path w="540" h="956">
                  <a:moveTo>
                    <a:pt x="540" y="0"/>
                  </a:moveTo>
                  <a:lnTo>
                    <a:pt x="0" y="956"/>
                  </a:lnTo>
                  <a:lnTo>
                    <a:pt x="540" y="956"/>
                  </a:lnTo>
                  <a:lnTo>
                    <a:pt x="540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0">
                  <a:schemeClr val="accent2"/>
                </a:gs>
              </a:gsLst>
              <a:lin ang="14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Freeform 96"/>
            <p:cNvSpPr>
              <a:spLocks/>
            </p:cNvSpPr>
            <p:nvPr userDrawn="1"/>
          </p:nvSpPr>
          <p:spPr bwMode="auto">
            <a:xfrm>
              <a:off x="4616450" y="4529129"/>
              <a:ext cx="857250" cy="1517650"/>
            </a:xfrm>
            <a:custGeom>
              <a:avLst/>
              <a:gdLst/>
              <a:ahLst/>
              <a:cxnLst>
                <a:cxn ang="0">
                  <a:pos x="92" y="238"/>
                </a:cxn>
                <a:cxn ang="0">
                  <a:pos x="0" y="956"/>
                </a:cxn>
                <a:cxn ang="0">
                  <a:pos x="540" y="0"/>
                </a:cxn>
                <a:cxn ang="0">
                  <a:pos x="92" y="238"/>
                </a:cxn>
              </a:cxnLst>
              <a:rect l="0" t="0" r="r" b="b"/>
              <a:pathLst>
                <a:path w="540" h="956">
                  <a:moveTo>
                    <a:pt x="92" y="238"/>
                  </a:moveTo>
                  <a:lnTo>
                    <a:pt x="0" y="956"/>
                  </a:lnTo>
                  <a:lnTo>
                    <a:pt x="540" y="0"/>
                  </a:lnTo>
                  <a:lnTo>
                    <a:pt x="92" y="238"/>
                  </a:lnTo>
                  <a:close/>
                </a:path>
              </a:pathLst>
            </a:custGeom>
            <a:gradFill>
              <a:gsLst>
                <a:gs pos="23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97"/>
            <p:cNvSpPr>
              <a:spLocks/>
            </p:cNvSpPr>
            <p:nvPr userDrawn="1"/>
          </p:nvSpPr>
          <p:spPr bwMode="auto">
            <a:xfrm>
              <a:off x="7000875" y="2300279"/>
              <a:ext cx="2143125" cy="1654175"/>
            </a:xfrm>
            <a:custGeom>
              <a:avLst/>
              <a:gdLst/>
              <a:ahLst/>
              <a:cxnLst>
                <a:cxn ang="0">
                  <a:pos x="1128" y="0"/>
                </a:cxn>
                <a:cxn ang="0">
                  <a:pos x="1350" y="1042"/>
                </a:cxn>
                <a:cxn ang="0">
                  <a:pos x="0" y="320"/>
                </a:cxn>
                <a:cxn ang="0">
                  <a:pos x="1128" y="0"/>
                </a:cxn>
              </a:cxnLst>
              <a:rect l="0" t="0" r="r" b="b"/>
              <a:pathLst>
                <a:path w="1350" h="1042">
                  <a:moveTo>
                    <a:pt x="1128" y="0"/>
                  </a:moveTo>
                  <a:lnTo>
                    <a:pt x="1350" y="1042"/>
                  </a:lnTo>
                  <a:lnTo>
                    <a:pt x="0" y="320"/>
                  </a:lnTo>
                  <a:lnTo>
                    <a:pt x="1128" y="0"/>
                  </a:lnTo>
                  <a:close/>
                </a:path>
              </a:pathLst>
            </a:custGeom>
            <a:gradFill>
              <a:gsLst>
                <a:gs pos="31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Freeform 98"/>
            <p:cNvSpPr>
              <a:spLocks/>
            </p:cNvSpPr>
            <p:nvPr userDrawn="1"/>
          </p:nvSpPr>
          <p:spPr bwMode="auto">
            <a:xfrm>
              <a:off x="8791575" y="1519229"/>
              <a:ext cx="352425" cy="2435225"/>
            </a:xfrm>
            <a:custGeom>
              <a:avLst/>
              <a:gdLst/>
              <a:ahLst/>
              <a:cxnLst>
                <a:cxn ang="0">
                  <a:pos x="0" y="492"/>
                </a:cxn>
                <a:cxn ang="0">
                  <a:pos x="222" y="0"/>
                </a:cxn>
                <a:cxn ang="0">
                  <a:pos x="222" y="1534"/>
                </a:cxn>
                <a:cxn ang="0">
                  <a:pos x="0" y="492"/>
                </a:cxn>
              </a:cxnLst>
              <a:rect l="0" t="0" r="r" b="b"/>
              <a:pathLst>
                <a:path w="222" h="1534">
                  <a:moveTo>
                    <a:pt x="0" y="492"/>
                  </a:moveTo>
                  <a:lnTo>
                    <a:pt x="222" y="0"/>
                  </a:lnTo>
                  <a:lnTo>
                    <a:pt x="222" y="1534"/>
                  </a:lnTo>
                  <a:lnTo>
                    <a:pt x="0" y="49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0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Freeform 99"/>
            <p:cNvSpPr>
              <a:spLocks/>
            </p:cNvSpPr>
            <p:nvPr userDrawn="1"/>
          </p:nvSpPr>
          <p:spPr bwMode="auto">
            <a:xfrm>
              <a:off x="7000875" y="1519229"/>
              <a:ext cx="2143125" cy="1289050"/>
            </a:xfrm>
            <a:custGeom>
              <a:avLst/>
              <a:gdLst/>
              <a:ahLst/>
              <a:cxnLst>
                <a:cxn ang="0">
                  <a:pos x="0" y="812"/>
                </a:cxn>
                <a:cxn ang="0">
                  <a:pos x="1128" y="492"/>
                </a:cxn>
                <a:cxn ang="0">
                  <a:pos x="1350" y="0"/>
                </a:cxn>
                <a:cxn ang="0">
                  <a:pos x="0" y="812"/>
                </a:cxn>
              </a:cxnLst>
              <a:rect l="0" t="0" r="r" b="b"/>
              <a:pathLst>
                <a:path w="1350" h="812">
                  <a:moveTo>
                    <a:pt x="0" y="812"/>
                  </a:moveTo>
                  <a:lnTo>
                    <a:pt x="1128" y="492"/>
                  </a:lnTo>
                  <a:lnTo>
                    <a:pt x="1350" y="0"/>
                  </a:lnTo>
                  <a:lnTo>
                    <a:pt x="0" y="81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63000">
                  <a:schemeClr val="accent2"/>
                </a:gs>
              </a:gsLst>
              <a:lin ang="16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그룹 169"/>
          <p:cNvGrpSpPr>
            <a:grpSpLocks noChangeAspect="1"/>
          </p:cNvGrpSpPr>
          <p:nvPr userDrawn="1"/>
        </p:nvGrpSpPr>
        <p:grpSpPr>
          <a:xfrm flipH="1" flipV="1">
            <a:off x="-1" y="-2"/>
            <a:ext cx="2198655" cy="2198656"/>
            <a:chOff x="4616450" y="1519229"/>
            <a:chExt cx="4527550" cy="4527550"/>
          </a:xfrm>
        </p:grpSpPr>
        <p:sp>
          <p:nvSpPr>
            <p:cNvPr id="125" name="Freeform 81"/>
            <p:cNvSpPr>
              <a:spLocks/>
            </p:cNvSpPr>
            <p:nvPr userDrawn="1"/>
          </p:nvSpPr>
          <p:spPr bwMode="auto">
            <a:xfrm>
              <a:off x="8248650" y="5100629"/>
              <a:ext cx="895350" cy="946150"/>
            </a:xfrm>
            <a:custGeom>
              <a:avLst/>
              <a:gdLst/>
              <a:ahLst/>
              <a:cxnLst>
                <a:cxn ang="0">
                  <a:pos x="0" y="596"/>
                </a:cxn>
                <a:cxn ang="0">
                  <a:pos x="564" y="0"/>
                </a:cxn>
                <a:cxn ang="0">
                  <a:pos x="564" y="596"/>
                </a:cxn>
                <a:cxn ang="0">
                  <a:pos x="0" y="596"/>
                </a:cxn>
              </a:cxnLst>
              <a:rect l="0" t="0" r="r" b="b"/>
              <a:pathLst>
                <a:path w="564" h="596">
                  <a:moveTo>
                    <a:pt x="0" y="596"/>
                  </a:moveTo>
                  <a:lnTo>
                    <a:pt x="564" y="0"/>
                  </a:lnTo>
                  <a:lnTo>
                    <a:pt x="564" y="596"/>
                  </a:lnTo>
                  <a:lnTo>
                    <a:pt x="0" y="596"/>
                  </a:lnTo>
                  <a:close/>
                </a:path>
              </a:pathLst>
            </a:custGeom>
            <a:gradFill>
              <a:gsLst>
                <a:gs pos="100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204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6" name="Freeform 83"/>
            <p:cNvSpPr>
              <a:spLocks/>
            </p:cNvSpPr>
            <p:nvPr userDrawn="1"/>
          </p:nvSpPr>
          <p:spPr bwMode="auto">
            <a:xfrm>
              <a:off x="7283450" y="4205279"/>
              <a:ext cx="1860550" cy="1841500"/>
            </a:xfrm>
            <a:custGeom>
              <a:avLst/>
              <a:gdLst/>
              <a:ahLst/>
              <a:cxnLst>
                <a:cxn ang="0">
                  <a:pos x="608" y="1160"/>
                </a:cxn>
                <a:cxn ang="0">
                  <a:pos x="0" y="0"/>
                </a:cxn>
                <a:cxn ang="0">
                  <a:pos x="1172" y="564"/>
                </a:cxn>
                <a:cxn ang="0">
                  <a:pos x="608" y="1160"/>
                </a:cxn>
              </a:cxnLst>
              <a:rect l="0" t="0" r="r" b="b"/>
              <a:pathLst>
                <a:path w="1172" h="1160">
                  <a:moveTo>
                    <a:pt x="608" y="1160"/>
                  </a:moveTo>
                  <a:lnTo>
                    <a:pt x="0" y="0"/>
                  </a:lnTo>
                  <a:lnTo>
                    <a:pt x="1172" y="564"/>
                  </a:lnTo>
                  <a:lnTo>
                    <a:pt x="608" y="116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55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7" name="Freeform 84"/>
            <p:cNvSpPr>
              <a:spLocks/>
            </p:cNvSpPr>
            <p:nvPr userDrawn="1"/>
          </p:nvSpPr>
          <p:spPr bwMode="auto">
            <a:xfrm>
              <a:off x="7000875" y="2808279"/>
              <a:ext cx="2143125" cy="1397000"/>
            </a:xfrm>
            <a:custGeom>
              <a:avLst/>
              <a:gdLst/>
              <a:ahLst/>
              <a:cxnLst>
                <a:cxn ang="0">
                  <a:pos x="178" y="880"/>
                </a:cxn>
                <a:cxn ang="0">
                  <a:pos x="0" y="0"/>
                </a:cxn>
                <a:cxn ang="0">
                  <a:pos x="1350" y="722"/>
                </a:cxn>
                <a:cxn ang="0">
                  <a:pos x="178" y="880"/>
                </a:cxn>
              </a:cxnLst>
              <a:rect l="0" t="0" r="r" b="b"/>
              <a:pathLst>
                <a:path w="1350" h="880">
                  <a:moveTo>
                    <a:pt x="178" y="880"/>
                  </a:moveTo>
                  <a:lnTo>
                    <a:pt x="0" y="0"/>
                  </a:lnTo>
                  <a:lnTo>
                    <a:pt x="1350" y="722"/>
                  </a:lnTo>
                  <a:lnTo>
                    <a:pt x="178" y="88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83000">
                  <a:schemeClr val="accent4"/>
                </a:gs>
              </a:gsLst>
              <a:lin ang="19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8" name="Freeform 85"/>
            <p:cNvSpPr>
              <a:spLocks/>
            </p:cNvSpPr>
            <p:nvPr userDrawn="1"/>
          </p:nvSpPr>
          <p:spPr bwMode="auto">
            <a:xfrm>
              <a:off x="7000875" y="1519229"/>
              <a:ext cx="2143125" cy="1289050"/>
            </a:xfrm>
            <a:custGeom>
              <a:avLst/>
              <a:gdLst/>
              <a:ahLst/>
              <a:cxnLst>
                <a:cxn ang="0">
                  <a:pos x="0" y="812"/>
                </a:cxn>
                <a:cxn ang="0">
                  <a:pos x="1350" y="0"/>
                </a:cxn>
                <a:cxn ang="0">
                  <a:pos x="392" y="164"/>
                </a:cxn>
                <a:cxn ang="0">
                  <a:pos x="0" y="812"/>
                </a:cxn>
              </a:cxnLst>
              <a:rect l="0" t="0" r="r" b="b"/>
              <a:pathLst>
                <a:path w="1350" h="812">
                  <a:moveTo>
                    <a:pt x="0" y="812"/>
                  </a:moveTo>
                  <a:lnTo>
                    <a:pt x="1350" y="0"/>
                  </a:lnTo>
                  <a:lnTo>
                    <a:pt x="392" y="164"/>
                  </a:lnTo>
                  <a:lnTo>
                    <a:pt x="0" y="812"/>
                  </a:lnTo>
                  <a:close/>
                </a:path>
              </a:pathLst>
            </a:custGeom>
            <a:gradFill>
              <a:gsLst>
                <a:gs pos="49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204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9" name="Freeform 86"/>
            <p:cNvSpPr>
              <a:spLocks/>
            </p:cNvSpPr>
            <p:nvPr userDrawn="1"/>
          </p:nvSpPr>
          <p:spPr bwMode="auto">
            <a:xfrm>
              <a:off x="5473700" y="4205279"/>
              <a:ext cx="1809750" cy="1841500"/>
            </a:xfrm>
            <a:custGeom>
              <a:avLst/>
              <a:gdLst/>
              <a:ahLst/>
              <a:cxnLst>
                <a:cxn ang="0">
                  <a:pos x="1140" y="0"/>
                </a:cxn>
                <a:cxn ang="0">
                  <a:pos x="806" y="1160"/>
                </a:cxn>
                <a:cxn ang="0">
                  <a:pos x="0" y="1160"/>
                </a:cxn>
                <a:cxn ang="0">
                  <a:pos x="1140" y="0"/>
                </a:cxn>
              </a:cxnLst>
              <a:rect l="0" t="0" r="r" b="b"/>
              <a:pathLst>
                <a:path w="1140" h="1160">
                  <a:moveTo>
                    <a:pt x="1140" y="0"/>
                  </a:moveTo>
                  <a:lnTo>
                    <a:pt x="806" y="1160"/>
                  </a:lnTo>
                  <a:lnTo>
                    <a:pt x="0" y="1160"/>
                  </a:lnTo>
                  <a:lnTo>
                    <a:pt x="1140" y="0"/>
                  </a:lnTo>
                  <a:close/>
                </a:path>
              </a:pathLst>
            </a:custGeom>
            <a:gradFill>
              <a:gsLst>
                <a:gs pos="71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2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0" name="Freeform 87"/>
            <p:cNvSpPr>
              <a:spLocks/>
            </p:cNvSpPr>
            <p:nvPr userDrawn="1"/>
          </p:nvSpPr>
          <p:spPr bwMode="auto">
            <a:xfrm>
              <a:off x="5473700" y="2808279"/>
              <a:ext cx="1809750" cy="1720850"/>
            </a:xfrm>
            <a:custGeom>
              <a:avLst/>
              <a:gdLst/>
              <a:ahLst/>
              <a:cxnLst>
                <a:cxn ang="0">
                  <a:pos x="1140" y="880"/>
                </a:cxn>
                <a:cxn ang="0">
                  <a:pos x="0" y="1084"/>
                </a:cxn>
                <a:cxn ang="0">
                  <a:pos x="962" y="0"/>
                </a:cxn>
                <a:cxn ang="0">
                  <a:pos x="1140" y="880"/>
                </a:cxn>
              </a:cxnLst>
              <a:rect l="0" t="0" r="r" b="b"/>
              <a:pathLst>
                <a:path w="1140" h="1084">
                  <a:moveTo>
                    <a:pt x="1140" y="880"/>
                  </a:moveTo>
                  <a:lnTo>
                    <a:pt x="0" y="1084"/>
                  </a:lnTo>
                  <a:lnTo>
                    <a:pt x="962" y="0"/>
                  </a:lnTo>
                  <a:lnTo>
                    <a:pt x="1140" y="880"/>
                  </a:lnTo>
                  <a:close/>
                </a:path>
              </a:pathLst>
            </a:custGeom>
            <a:gradFill>
              <a:gsLst>
                <a:gs pos="45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Freeform 88"/>
            <p:cNvSpPr>
              <a:spLocks/>
            </p:cNvSpPr>
            <p:nvPr userDrawn="1"/>
          </p:nvSpPr>
          <p:spPr bwMode="auto">
            <a:xfrm>
              <a:off x="5473700" y="4205279"/>
              <a:ext cx="1809750" cy="1841500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0" y="1160"/>
                </a:cxn>
                <a:cxn ang="0">
                  <a:pos x="1140" y="0"/>
                </a:cxn>
                <a:cxn ang="0">
                  <a:pos x="0" y="204"/>
                </a:cxn>
              </a:cxnLst>
              <a:rect l="0" t="0" r="r" b="b"/>
              <a:pathLst>
                <a:path w="1140" h="1160">
                  <a:moveTo>
                    <a:pt x="0" y="204"/>
                  </a:moveTo>
                  <a:lnTo>
                    <a:pt x="0" y="1160"/>
                  </a:lnTo>
                  <a:lnTo>
                    <a:pt x="1140" y="0"/>
                  </a:lnTo>
                  <a:lnTo>
                    <a:pt x="0" y="204"/>
                  </a:lnTo>
                  <a:close/>
                </a:path>
              </a:pathLst>
            </a:custGeom>
            <a:gradFill>
              <a:gsLst>
                <a:gs pos="27000">
                  <a:schemeClr val="accent4">
                    <a:lumMod val="75000"/>
                  </a:schemeClr>
                </a:gs>
                <a:gs pos="65000">
                  <a:schemeClr val="accent4"/>
                </a:gs>
              </a:gsLst>
              <a:lin ang="30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2" name="Freeform 89"/>
            <p:cNvSpPr>
              <a:spLocks/>
            </p:cNvSpPr>
            <p:nvPr userDrawn="1"/>
          </p:nvSpPr>
          <p:spPr bwMode="auto">
            <a:xfrm>
              <a:off x="6753225" y="4205279"/>
              <a:ext cx="1495425" cy="1841500"/>
            </a:xfrm>
            <a:custGeom>
              <a:avLst/>
              <a:gdLst/>
              <a:ahLst/>
              <a:cxnLst>
                <a:cxn ang="0">
                  <a:pos x="334" y="0"/>
                </a:cxn>
                <a:cxn ang="0">
                  <a:pos x="942" y="1160"/>
                </a:cxn>
                <a:cxn ang="0">
                  <a:pos x="0" y="1160"/>
                </a:cxn>
                <a:cxn ang="0">
                  <a:pos x="334" y="0"/>
                </a:cxn>
              </a:cxnLst>
              <a:rect l="0" t="0" r="r" b="b"/>
              <a:pathLst>
                <a:path w="942" h="1160">
                  <a:moveTo>
                    <a:pt x="334" y="0"/>
                  </a:moveTo>
                  <a:lnTo>
                    <a:pt x="942" y="1160"/>
                  </a:lnTo>
                  <a:lnTo>
                    <a:pt x="0" y="1160"/>
                  </a:lnTo>
                  <a:lnTo>
                    <a:pt x="334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3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" name="Freeform 90"/>
            <p:cNvSpPr>
              <a:spLocks/>
            </p:cNvSpPr>
            <p:nvPr userDrawn="1"/>
          </p:nvSpPr>
          <p:spPr bwMode="auto">
            <a:xfrm>
              <a:off x="7283450" y="3954454"/>
              <a:ext cx="1860550" cy="1146175"/>
            </a:xfrm>
            <a:custGeom>
              <a:avLst/>
              <a:gdLst/>
              <a:ahLst/>
              <a:cxnLst>
                <a:cxn ang="0">
                  <a:pos x="1172" y="0"/>
                </a:cxn>
                <a:cxn ang="0">
                  <a:pos x="1172" y="722"/>
                </a:cxn>
                <a:cxn ang="0">
                  <a:pos x="0" y="158"/>
                </a:cxn>
                <a:cxn ang="0">
                  <a:pos x="1172" y="0"/>
                </a:cxn>
              </a:cxnLst>
              <a:rect l="0" t="0" r="r" b="b"/>
              <a:pathLst>
                <a:path w="1172" h="722">
                  <a:moveTo>
                    <a:pt x="1172" y="0"/>
                  </a:moveTo>
                  <a:lnTo>
                    <a:pt x="1172" y="722"/>
                  </a:lnTo>
                  <a:lnTo>
                    <a:pt x="0" y="158"/>
                  </a:lnTo>
                  <a:lnTo>
                    <a:pt x="1172" y="0"/>
                  </a:lnTo>
                  <a:close/>
                </a:path>
              </a:pathLst>
            </a:custGeom>
            <a:gradFill>
              <a:gsLst>
                <a:gs pos="92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4" name="Freeform 91"/>
            <p:cNvSpPr>
              <a:spLocks/>
            </p:cNvSpPr>
            <p:nvPr userDrawn="1"/>
          </p:nvSpPr>
          <p:spPr bwMode="auto">
            <a:xfrm>
              <a:off x="6102350" y="1779579"/>
              <a:ext cx="1520825" cy="1028700"/>
            </a:xfrm>
            <a:custGeom>
              <a:avLst/>
              <a:gdLst/>
              <a:ahLst/>
              <a:cxnLst>
                <a:cxn ang="0">
                  <a:pos x="958" y="0"/>
                </a:cxn>
                <a:cxn ang="0">
                  <a:pos x="0" y="576"/>
                </a:cxn>
                <a:cxn ang="0">
                  <a:pos x="566" y="648"/>
                </a:cxn>
                <a:cxn ang="0">
                  <a:pos x="958" y="0"/>
                </a:cxn>
              </a:cxnLst>
              <a:rect l="0" t="0" r="r" b="b"/>
              <a:pathLst>
                <a:path w="958" h="648">
                  <a:moveTo>
                    <a:pt x="958" y="0"/>
                  </a:moveTo>
                  <a:lnTo>
                    <a:pt x="0" y="576"/>
                  </a:lnTo>
                  <a:lnTo>
                    <a:pt x="566" y="648"/>
                  </a:lnTo>
                  <a:lnTo>
                    <a:pt x="958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76000">
                  <a:schemeClr val="accent2"/>
                </a:gs>
              </a:gsLst>
              <a:lin ang="16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5" name="Freeform 92"/>
            <p:cNvSpPr>
              <a:spLocks/>
            </p:cNvSpPr>
            <p:nvPr userDrawn="1"/>
          </p:nvSpPr>
          <p:spPr bwMode="auto">
            <a:xfrm>
              <a:off x="5473700" y="2693979"/>
              <a:ext cx="1527175" cy="1835150"/>
            </a:xfrm>
            <a:custGeom>
              <a:avLst/>
              <a:gdLst/>
              <a:ahLst/>
              <a:cxnLst>
                <a:cxn ang="0">
                  <a:pos x="396" y="0"/>
                </a:cxn>
                <a:cxn ang="0">
                  <a:pos x="0" y="1156"/>
                </a:cxn>
                <a:cxn ang="0">
                  <a:pos x="962" y="72"/>
                </a:cxn>
                <a:cxn ang="0">
                  <a:pos x="396" y="0"/>
                </a:cxn>
              </a:cxnLst>
              <a:rect l="0" t="0" r="r" b="b"/>
              <a:pathLst>
                <a:path w="962" h="1156">
                  <a:moveTo>
                    <a:pt x="396" y="0"/>
                  </a:moveTo>
                  <a:lnTo>
                    <a:pt x="0" y="1156"/>
                  </a:lnTo>
                  <a:lnTo>
                    <a:pt x="962" y="72"/>
                  </a:lnTo>
                  <a:lnTo>
                    <a:pt x="396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68000">
                  <a:schemeClr val="accent2"/>
                </a:gs>
              </a:gsLst>
              <a:lin ang="13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6" name="Freeform 93"/>
            <p:cNvSpPr>
              <a:spLocks/>
            </p:cNvSpPr>
            <p:nvPr userDrawn="1"/>
          </p:nvSpPr>
          <p:spPr bwMode="auto">
            <a:xfrm>
              <a:off x="4762500" y="3668704"/>
              <a:ext cx="711200" cy="1238250"/>
            </a:xfrm>
            <a:custGeom>
              <a:avLst/>
              <a:gdLst/>
              <a:ahLst/>
              <a:cxnLst>
                <a:cxn ang="0">
                  <a:pos x="448" y="542"/>
                </a:cxn>
                <a:cxn ang="0">
                  <a:pos x="0" y="780"/>
                </a:cxn>
                <a:cxn ang="0">
                  <a:pos x="334" y="0"/>
                </a:cxn>
                <a:cxn ang="0">
                  <a:pos x="448" y="542"/>
                </a:cxn>
              </a:cxnLst>
              <a:rect l="0" t="0" r="r" b="b"/>
              <a:pathLst>
                <a:path w="448" h="780">
                  <a:moveTo>
                    <a:pt x="448" y="542"/>
                  </a:moveTo>
                  <a:lnTo>
                    <a:pt x="0" y="780"/>
                  </a:lnTo>
                  <a:lnTo>
                    <a:pt x="334" y="0"/>
                  </a:lnTo>
                  <a:lnTo>
                    <a:pt x="448" y="542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7" name="Freeform 94"/>
            <p:cNvSpPr>
              <a:spLocks/>
            </p:cNvSpPr>
            <p:nvPr userDrawn="1"/>
          </p:nvSpPr>
          <p:spPr bwMode="auto">
            <a:xfrm>
              <a:off x="5292725" y="2693979"/>
              <a:ext cx="809625" cy="1835150"/>
            </a:xfrm>
            <a:custGeom>
              <a:avLst/>
              <a:gdLst/>
              <a:ahLst/>
              <a:cxnLst>
                <a:cxn ang="0">
                  <a:pos x="0" y="614"/>
                </a:cxn>
                <a:cxn ang="0">
                  <a:pos x="510" y="0"/>
                </a:cxn>
                <a:cxn ang="0">
                  <a:pos x="114" y="1156"/>
                </a:cxn>
                <a:cxn ang="0">
                  <a:pos x="0" y="614"/>
                </a:cxn>
              </a:cxnLst>
              <a:rect l="0" t="0" r="r" b="b"/>
              <a:pathLst>
                <a:path w="510" h="1156">
                  <a:moveTo>
                    <a:pt x="0" y="614"/>
                  </a:moveTo>
                  <a:lnTo>
                    <a:pt x="510" y="0"/>
                  </a:lnTo>
                  <a:lnTo>
                    <a:pt x="114" y="1156"/>
                  </a:lnTo>
                  <a:lnTo>
                    <a:pt x="0" y="614"/>
                  </a:lnTo>
                  <a:close/>
                </a:path>
              </a:pathLst>
            </a:custGeom>
            <a:gradFill>
              <a:gsLst>
                <a:gs pos="56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8" name="Freeform 95"/>
            <p:cNvSpPr>
              <a:spLocks/>
            </p:cNvSpPr>
            <p:nvPr userDrawn="1"/>
          </p:nvSpPr>
          <p:spPr bwMode="auto">
            <a:xfrm>
              <a:off x="4616450" y="4529129"/>
              <a:ext cx="857250" cy="1517650"/>
            </a:xfrm>
            <a:custGeom>
              <a:avLst/>
              <a:gdLst/>
              <a:ahLst/>
              <a:cxnLst>
                <a:cxn ang="0">
                  <a:pos x="540" y="0"/>
                </a:cxn>
                <a:cxn ang="0">
                  <a:pos x="0" y="956"/>
                </a:cxn>
                <a:cxn ang="0">
                  <a:pos x="540" y="956"/>
                </a:cxn>
                <a:cxn ang="0">
                  <a:pos x="540" y="0"/>
                </a:cxn>
              </a:cxnLst>
              <a:rect l="0" t="0" r="r" b="b"/>
              <a:pathLst>
                <a:path w="540" h="956">
                  <a:moveTo>
                    <a:pt x="540" y="0"/>
                  </a:moveTo>
                  <a:lnTo>
                    <a:pt x="0" y="956"/>
                  </a:lnTo>
                  <a:lnTo>
                    <a:pt x="540" y="956"/>
                  </a:lnTo>
                  <a:lnTo>
                    <a:pt x="540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0">
                  <a:schemeClr val="accent2"/>
                </a:gs>
              </a:gsLst>
              <a:lin ang="14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9" name="Freeform 96"/>
            <p:cNvSpPr>
              <a:spLocks/>
            </p:cNvSpPr>
            <p:nvPr userDrawn="1"/>
          </p:nvSpPr>
          <p:spPr bwMode="auto">
            <a:xfrm>
              <a:off x="4616450" y="4529129"/>
              <a:ext cx="857250" cy="1517650"/>
            </a:xfrm>
            <a:custGeom>
              <a:avLst/>
              <a:gdLst/>
              <a:ahLst/>
              <a:cxnLst>
                <a:cxn ang="0">
                  <a:pos x="92" y="238"/>
                </a:cxn>
                <a:cxn ang="0">
                  <a:pos x="0" y="956"/>
                </a:cxn>
                <a:cxn ang="0">
                  <a:pos x="540" y="0"/>
                </a:cxn>
                <a:cxn ang="0">
                  <a:pos x="92" y="238"/>
                </a:cxn>
              </a:cxnLst>
              <a:rect l="0" t="0" r="r" b="b"/>
              <a:pathLst>
                <a:path w="540" h="956">
                  <a:moveTo>
                    <a:pt x="92" y="238"/>
                  </a:moveTo>
                  <a:lnTo>
                    <a:pt x="0" y="956"/>
                  </a:lnTo>
                  <a:lnTo>
                    <a:pt x="540" y="0"/>
                  </a:lnTo>
                  <a:lnTo>
                    <a:pt x="92" y="238"/>
                  </a:lnTo>
                  <a:close/>
                </a:path>
              </a:pathLst>
            </a:custGeom>
            <a:gradFill>
              <a:gsLst>
                <a:gs pos="23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0" name="Freeform 97"/>
            <p:cNvSpPr>
              <a:spLocks/>
            </p:cNvSpPr>
            <p:nvPr userDrawn="1"/>
          </p:nvSpPr>
          <p:spPr bwMode="auto">
            <a:xfrm>
              <a:off x="7000875" y="2300279"/>
              <a:ext cx="2143125" cy="1654175"/>
            </a:xfrm>
            <a:custGeom>
              <a:avLst/>
              <a:gdLst/>
              <a:ahLst/>
              <a:cxnLst>
                <a:cxn ang="0">
                  <a:pos x="1128" y="0"/>
                </a:cxn>
                <a:cxn ang="0">
                  <a:pos x="1350" y="1042"/>
                </a:cxn>
                <a:cxn ang="0">
                  <a:pos x="0" y="320"/>
                </a:cxn>
                <a:cxn ang="0">
                  <a:pos x="1128" y="0"/>
                </a:cxn>
              </a:cxnLst>
              <a:rect l="0" t="0" r="r" b="b"/>
              <a:pathLst>
                <a:path w="1350" h="1042">
                  <a:moveTo>
                    <a:pt x="1128" y="0"/>
                  </a:moveTo>
                  <a:lnTo>
                    <a:pt x="1350" y="1042"/>
                  </a:lnTo>
                  <a:lnTo>
                    <a:pt x="0" y="320"/>
                  </a:lnTo>
                  <a:lnTo>
                    <a:pt x="1128" y="0"/>
                  </a:lnTo>
                  <a:close/>
                </a:path>
              </a:pathLst>
            </a:custGeom>
            <a:gradFill>
              <a:gsLst>
                <a:gs pos="31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4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1" name="Freeform 98"/>
            <p:cNvSpPr>
              <a:spLocks/>
            </p:cNvSpPr>
            <p:nvPr userDrawn="1"/>
          </p:nvSpPr>
          <p:spPr bwMode="auto">
            <a:xfrm>
              <a:off x="8791575" y="1519229"/>
              <a:ext cx="352425" cy="2435225"/>
            </a:xfrm>
            <a:custGeom>
              <a:avLst/>
              <a:gdLst/>
              <a:ahLst/>
              <a:cxnLst>
                <a:cxn ang="0">
                  <a:pos x="0" y="492"/>
                </a:cxn>
                <a:cxn ang="0">
                  <a:pos x="222" y="0"/>
                </a:cxn>
                <a:cxn ang="0">
                  <a:pos x="222" y="1534"/>
                </a:cxn>
                <a:cxn ang="0">
                  <a:pos x="0" y="492"/>
                </a:cxn>
              </a:cxnLst>
              <a:rect l="0" t="0" r="r" b="b"/>
              <a:pathLst>
                <a:path w="222" h="1534">
                  <a:moveTo>
                    <a:pt x="0" y="492"/>
                  </a:moveTo>
                  <a:lnTo>
                    <a:pt x="222" y="0"/>
                  </a:lnTo>
                  <a:lnTo>
                    <a:pt x="222" y="1534"/>
                  </a:lnTo>
                  <a:lnTo>
                    <a:pt x="0" y="49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0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2" name="Freeform 99"/>
            <p:cNvSpPr>
              <a:spLocks/>
            </p:cNvSpPr>
            <p:nvPr userDrawn="1"/>
          </p:nvSpPr>
          <p:spPr bwMode="auto">
            <a:xfrm>
              <a:off x="7000875" y="1519229"/>
              <a:ext cx="2143125" cy="1289050"/>
            </a:xfrm>
            <a:custGeom>
              <a:avLst/>
              <a:gdLst/>
              <a:ahLst/>
              <a:cxnLst>
                <a:cxn ang="0">
                  <a:pos x="0" y="812"/>
                </a:cxn>
                <a:cxn ang="0">
                  <a:pos x="1128" y="492"/>
                </a:cxn>
                <a:cxn ang="0">
                  <a:pos x="1350" y="0"/>
                </a:cxn>
                <a:cxn ang="0">
                  <a:pos x="0" y="812"/>
                </a:cxn>
              </a:cxnLst>
              <a:rect l="0" t="0" r="r" b="b"/>
              <a:pathLst>
                <a:path w="1350" h="812">
                  <a:moveTo>
                    <a:pt x="0" y="812"/>
                  </a:moveTo>
                  <a:lnTo>
                    <a:pt x="1128" y="492"/>
                  </a:lnTo>
                  <a:lnTo>
                    <a:pt x="1350" y="0"/>
                  </a:lnTo>
                  <a:lnTo>
                    <a:pt x="0" y="81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63000">
                  <a:schemeClr val="accent2"/>
                </a:gs>
              </a:gsLst>
              <a:lin ang="16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760500" y="1676376"/>
            <a:ext cx="1606572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521089" y="2562786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3521089" y="2917818"/>
            <a:ext cx="1800000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5875605" y="2562786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5875605" y="2917818"/>
            <a:ext cx="1800000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3485032" y="4102613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3485032" y="4457645"/>
            <a:ext cx="1800000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5839548" y="4102613"/>
            <a:ext cx="180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5839548" y="4457645"/>
            <a:ext cx="1800000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7" hasCustomPrompt="1"/>
          </p:nvPr>
        </p:nvSpPr>
        <p:spPr>
          <a:xfrm>
            <a:off x="3164145" y="2558905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sz="1600" b="0" u="sng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5520487" y="2558905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02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39" hasCustomPrompt="1"/>
          </p:nvPr>
        </p:nvSpPr>
        <p:spPr>
          <a:xfrm>
            <a:off x="3164145" y="4087311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03</a:t>
            </a:r>
            <a:endParaRPr lang="ko-KR" altLang="en-US" dirty="0"/>
          </a:p>
        </p:txBody>
      </p:sp>
      <p:sp>
        <p:nvSpPr>
          <p:cNvPr id="44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5520487" y="4087311"/>
            <a:ext cx="54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buNone/>
              <a:defRPr lang="ko-KR" altLang="en-US" sz="1600" b="0" u="sng" kern="12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lvl="0" indent="-342900" algn="ct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dirty="0"/>
              <a:t>04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0" name="그룹 179"/>
          <p:cNvGrpSpPr/>
          <p:nvPr userDrawn="1"/>
        </p:nvGrpSpPr>
        <p:grpSpPr>
          <a:xfrm rot="1800000">
            <a:off x="1103265" y="2011343"/>
            <a:ext cx="2480712" cy="2477650"/>
            <a:chOff x="1103265" y="2011343"/>
            <a:chExt cx="2480712" cy="2477650"/>
          </a:xfrm>
        </p:grpSpPr>
        <p:grpSp>
          <p:nvGrpSpPr>
            <p:cNvPr id="139" name="그룹 138"/>
            <p:cNvGrpSpPr/>
            <p:nvPr userDrawn="1"/>
          </p:nvGrpSpPr>
          <p:grpSpPr>
            <a:xfrm flipV="1">
              <a:off x="1103265" y="2011343"/>
              <a:ext cx="2480712" cy="1240893"/>
              <a:chOff x="4638703" y="5060987"/>
              <a:chExt cx="3592472" cy="1797013"/>
            </a:xfrm>
          </p:grpSpPr>
          <p:grpSp>
            <p:nvGrpSpPr>
              <p:cNvPr id="101" name="그룹 169"/>
              <p:cNvGrpSpPr>
                <a:grpSpLocks noChangeAspect="1"/>
              </p:cNvGrpSpPr>
              <p:nvPr userDrawn="1"/>
            </p:nvGrpSpPr>
            <p:grpSpPr>
              <a:xfrm flipV="1">
                <a:off x="4638703" y="5060987"/>
                <a:ext cx="1797012" cy="1797013"/>
                <a:chOff x="4616450" y="1519229"/>
                <a:chExt cx="4527550" cy="4527550"/>
              </a:xfrm>
            </p:grpSpPr>
            <p:sp>
              <p:nvSpPr>
                <p:cNvPr id="102" name="Freeform 81"/>
                <p:cNvSpPr>
                  <a:spLocks/>
                </p:cNvSpPr>
                <p:nvPr userDrawn="1"/>
              </p:nvSpPr>
              <p:spPr bwMode="auto">
                <a:xfrm>
                  <a:off x="8248650" y="5100629"/>
                  <a:ext cx="895350" cy="946150"/>
                </a:xfrm>
                <a:custGeom>
                  <a:avLst/>
                  <a:gdLst/>
                  <a:ahLst/>
                  <a:cxnLst>
                    <a:cxn ang="0">
                      <a:pos x="0" y="596"/>
                    </a:cxn>
                    <a:cxn ang="0">
                      <a:pos x="564" y="0"/>
                    </a:cxn>
                    <a:cxn ang="0">
                      <a:pos x="564" y="596"/>
                    </a:cxn>
                    <a:cxn ang="0">
                      <a:pos x="0" y="596"/>
                    </a:cxn>
                  </a:cxnLst>
                  <a:rect l="0" t="0" r="r" b="b"/>
                  <a:pathLst>
                    <a:path w="564" h="596">
                      <a:moveTo>
                        <a:pt x="0" y="596"/>
                      </a:moveTo>
                      <a:lnTo>
                        <a:pt x="564" y="0"/>
                      </a:lnTo>
                      <a:lnTo>
                        <a:pt x="564" y="596"/>
                      </a:lnTo>
                      <a:lnTo>
                        <a:pt x="0" y="596"/>
                      </a:lnTo>
                      <a:close/>
                    </a:path>
                  </a:pathLst>
                </a:custGeom>
                <a:gradFill>
                  <a:gsLst>
                    <a:gs pos="34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30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Freeform 83"/>
                <p:cNvSpPr>
                  <a:spLocks/>
                </p:cNvSpPr>
                <p:nvPr userDrawn="1"/>
              </p:nvSpPr>
              <p:spPr bwMode="auto">
                <a:xfrm>
                  <a:off x="7283450" y="4205279"/>
                  <a:ext cx="1860550" cy="1841500"/>
                </a:xfrm>
                <a:custGeom>
                  <a:avLst/>
                  <a:gdLst/>
                  <a:ahLst/>
                  <a:cxnLst>
                    <a:cxn ang="0">
                      <a:pos x="608" y="1160"/>
                    </a:cxn>
                    <a:cxn ang="0">
                      <a:pos x="0" y="0"/>
                    </a:cxn>
                    <a:cxn ang="0">
                      <a:pos x="1172" y="564"/>
                    </a:cxn>
                    <a:cxn ang="0">
                      <a:pos x="608" y="1160"/>
                    </a:cxn>
                  </a:cxnLst>
                  <a:rect l="0" t="0" r="r" b="b"/>
                  <a:pathLst>
                    <a:path w="1172" h="1160">
                      <a:moveTo>
                        <a:pt x="608" y="1160"/>
                      </a:moveTo>
                      <a:lnTo>
                        <a:pt x="0" y="0"/>
                      </a:lnTo>
                      <a:lnTo>
                        <a:pt x="1172" y="564"/>
                      </a:lnTo>
                      <a:lnTo>
                        <a:pt x="608" y="116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5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04" name="Freeform 84"/>
                <p:cNvSpPr>
                  <a:spLocks/>
                </p:cNvSpPr>
                <p:nvPr userDrawn="1"/>
              </p:nvSpPr>
              <p:spPr bwMode="auto">
                <a:xfrm>
                  <a:off x="7000875" y="2808279"/>
                  <a:ext cx="2143125" cy="1397000"/>
                </a:xfrm>
                <a:custGeom>
                  <a:avLst/>
                  <a:gdLst/>
                  <a:ahLst/>
                  <a:cxnLst>
                    <a:cxn ang="0">
                      <a:pos x="178" y="880"/>
                    </a:cxn>
                    <a:cxn ang="0">
                      <a:pos x="0" y="0"/>
                    </a:cxn>
                    <a:cxn ang="0">
                      <a:pos x="1350" y="722"/>
                    </a:cxn>
                    <a:cxn ang="0">
                      <a:pos x="178" y="880"/>
                    </a:cxn>
                  </a:cxnLst>
                  <a:rect l="0" t="0" r="r" b="b"/>
                  <a:pathLst>
                    <a:path w="1350" h="880">
                      <a:moveTo>
                        <a:pt x="178" y="880"/>
                      </a:moveTo>
                      <a:lnTo>
                        <a:pt x="0" y="0"/>
                      </a:lnTo>
                      <a:lnTo>
                        <a:pt x="1350" y="722"/>
                      </a:lnTo>
                      <a:lnTo>
                        <a:pt x="178" y="88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lumMod val="75000"/>
                      </a:schemeClr>
                    </a:gs>
                    <a:gs pos="83000">
                      <a:schemeClr val="accent4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05" name="Freeform 85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350" y="0"/>
                    </a:cxn>
                    <a:cxn ang="0">
                      <a:pos x="392" y="164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350" y="0"/>
                      </a:lnTo>
                      <a:lnTo>
                        <a:pt x="392" y="164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4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04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06" name="Freeform 86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1140" y="0"/>
                    </a:cxn>
                    <a:cxn ang="0">
                      <a:pos x="806" y="1160"/>
                    </a:cxn>
                    <a:cxn ang="0">
                      <a:pos x="0" y="1160"/>
                    </a:cxn>
                    <a:cxn ang="0">
                      <a:pos x="1140" y="0"/>
                    </a:cxn>
                  </a:cxnLst>
                  <a:rect l="0" t="0" r="r" b="b"/>
                  <a:pathLst>
                    <a:path w="1140" h="1160">
                      <a:moveTo>
                        <a:pt x="1140" y="0"/>
                      </a:moveTo>
                      <a:lnTo>
                        <a:pt x="806" y="1160"/>
                      </a:lnTo>
                      <a:lnTo>
                        <a:pt x="0" y="1160"/>
                      </a:lnTo>
                      <a:lnTo>
                        <a:pt x="1140" y="0"/>
                      </a:lnTo>
                      <a:close/>
                    </a:path>
                  </a:pathLst>
                </a:custGeom>
                <a:gradFill>
                  <a:gsLst>
                    <a:gs pos="5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6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07" name="Freeform 87"/>
                <p:cNvSpPr>
                  <a:spLocks/>
                </p:cNvSpPr>
                <p:nvPr userDrawn="1"/>
              </p:nvSpPr>
              <p:spPr bwMode="auto">
                <a:xfrm>
                  <a:off x="5473700" y="2808279"/>
                  <a:ext cx="1809750" cy="1720850"/>
                </a:xfrm>
                <a:custGeom>
                  <a:avLst/>
                  <a:gdLst/>
                  <a:ahLst/>
                  <a:cxnLst>
                    <a:cxn ang="0">
                      <a:pos x="1140" y="880"/>
                    </a:cxn>
                    <a:cxn ang="0">
                      <a:pos x="0" y="1084"/>
                    </a:cxn>
                    <a:cxn ang="0">
                      <a:pos x="962" y="0"/>
                    </a:cxn>
                    <a:cxn ang="0">
                      <a:pos x="1140" y="880"/>
                    </a:cxn>
                  </a:cxnLst>
                  <a:rect l="0" t="0" r="r" b="b"/>
                  <a:pathLst>
                    <a:path w="1140" h="1084">
                      <a:moveTo>
                        <a:pt x="1140" y="880"/>
                      </a:moveTo>
                      <a:lnTo>
                        <a:pt x="0" y="1084"/>
                      </a:lnTo>
                      <a:lnTo>
                        <a:pt x="962" y="0"/>
                      </a:lnTo>
                      <a:lnTo>
                        <a:pt x="1140" y="88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08" name="Freeform 88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0" y="204"/>
                    </a:cxn>
                    <a:cxn ang="0">
                      <a:pos x="0" y="1160"/>
                    </a:cxn>
                    <a:cxn ang="0">
                      <a:pos x="1140" y="0"/>
                    </a:cxn>
                    <a:cxn ang="0">
                      <a:pos x="0" y="204"/>
                    </a:cxn>
                  </a:cxnLst>
                  <a:rect l="0" t="0" r="r" b="b"/>
                  <a:pathLst>
                    <a:path w="1140" h="1160">
                      <a:moveTo>
                        <a:pt x="0" y="204"/>
                      </a:moveTo>
                      <a:lnTo>
                        <a:pt x="0" y="1160"/>
                      </a:lnTo>
                      <a:lnTo>
                        <a:pt x="1140" y="0"/>
                      </a:lnTo>
                      <a:lnTo>
                        <a:pt x="0" y="204"/>
                      </a:lnTo>
                      <a:close/>
                    </a:path>
                  </a:pathLst>
                </a:custGeom>
                <a:gradFill>
                  <a:gsLst>
                    <a:gs pos="27000">
                      <a:schemeClr val="accent4">
                        <a:lumMod val="75000"/>
                      </a:schemeClr>
                    </a:gs>
                    <a:gs pos="65000">
                      <a:schemeClr val="accent4"/>
                    </a:gs>
                  </a:gsLst>
                  <a:lin ang="30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09" name="Freeform 89"/>
                <p:cNvSpPr>
                  <a:spLocks/>
                </p:cNvSpPr>
                <p:nvPr userDrawn="1"/>
              </p:nvSpPr>
              <p:spPr bwMode="auto">
                <a:xfrm>
                  <a:off x="6753225" y="4205279"/>
                  <a:ext cx="1495425" cy="1841500"/>
                </a:xfrm>
                <a:custGeom>
                  <a:avLst/>
                  <a:gdLst/>
                  <a:ahLst/>
                  <a:cxnLst>
                    <a:cxn ang="0">
                      <a:pos x="334" y="0"/>
                    </a:cxn>
                    <a:cxn ang="0">
                      <a:pos x="942" y="1160"/>
                    </a:cxn>
                    <a:cxn ang="0">
                      <a:pos x="0" y="1160"/>
                    </a:cxn>
                    <a:cxn ang="0">
                      <a:pos x="334" y="0"/>
                    </a:cxn>
                  </a:cxnLst>
                  <a:rect l="0" t="0" r="r" b="b"/>
                  <a:pathLst>
                    <a:path w="942" h="1160">
                      <a:moveTo>
                        <a:pt x="334" y="0"/>
                      </a:moveTo>
                      <a:lnTo>
                        <a:pt x="942" y="1160"/>
                      </a:lnTo>
                      <a:lnTo>
                        <a:pt x="0" y="1160"/>
                      </a:lnTo>
                      <a:lnTo>
                        <a:pt x="334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0" name="Freeform 90"/>
                <p:cNvSpPr>
                  <a:spLocks/>
                </p:cNvSpPr>
                <p:nvPr userDrawn="1"/>
              </p:nvSpPr>
              <p:spPr bwMode="auto">
                <a:xfrm>
                  <a:off x="7283450" y="3954454"/>
                  <a:ext cx="1860550" cy="1146175"/>
                </a:xfrm>
                <a:custGeom>
                  <a:avLst/>
                  <a:gdLst/>
                  <a:ahLst/>
                  <a:cxnLst>
                    <a:cxn ang="0">
                      <a:pos x="1172" y="0"/>
                    </a:cxn>
                    <a:cxn ang="0">
                      <a:pos x="1172" y="722"/>
                    </a:cxn>
                    <a:cxn ang="0">
                      <a:pos x="0" y="158"/>
                    </a:cxn>
                    <a:cxn ang="0">
                      <a:pos x="1172" y="0"/>
                    </a:cxn>
                  </a:cxnLst>
                  <a:rect l="0" t="0" r="r" b="b"/>
                  <a:pathLst>
                    <a:path w="1172" h="722">
                      <a:moveTo>
                        <a:pt x="1172" y="0"/>
                      </a:moveTo>
                      <a:lnTo>
                        <a:pt x="1172" y="722"/>
                      </a:lnTo>
                      <a:lnTo>
                        <a:pt x="0" y="158"/>
                      </a:lnTo>
                      <a:lnTo>
                        <a:pt x="1172" y="0"/>
                      </a:lnTo>
                      <a:close/>
                    </a:path>
                  </a:pathLst>
                </a:custGeom>
                <a:gradFill>
                  <a:gsLst>
                    <a:gs pos="3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7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1" name="Freeform 91"/>
                <p:cNvSpPr>
                  <a:spLocks/>
                </p:cNvSpPr>
                <p:nvPr userDrawn="1"/>
              </p:nvSpPr>
              <p:spPr bwMode="auto">
                <a:xfrm>
                  <a:off x="6102350" y="1779579"/>
                  <a:ext cx="1520825" cy="1028700"/>
                </a:xfrm>
                <a:custGeom>
                  <a:avLst/>
                  <a:gdLst/>
                  <a:ahLst/>
                  <a:cxnLst>
                    <a:cxn ang="0">
                      <a:pos x="958" y="0"/>
                    </a:cxn>
                    <a:cxn ang="0">
                      <a:pos x="0" y="576"/>
                    </a:cxn>
                    <a:cxn ang="0">
                      <a:pos x="566" y="648"/>
                    </a:cxn>
                    <a:cxn ang="0">
                      <a:pos x="958" y="0"/>
                    </a:cxn>
                  </a:cxnLst>
                  <a:rect l="0" t="0" r="r" b="b"/>
                  <a:pathLst>
                    <a:path w="958" h="648">
                      <a:moveTo>
                        <a:pt x="958" y="0"/>
                      </a:moveTo>
                      <a:lnTo>
                        <a:pt x="0" y="576"/>
                      </a:lnTo>
                      <a:lnTo>
                        <a:pt x="566" y="648"/>
                      </a:lnTo>
                      <a:lnTo>
                        <a:pt x="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76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2" name="Freeform 92"/>
                <p:cNvSpPr>
                  <a:spLocks/>
                </p:cNvSpPr>
                <p:nvPr userDrawn="1"/>
              </p:nvSpPr>
              <p:spPr bwMode="auto">
                <a:xfrm>
                  <a:off x="5473700" y="2693979"/>
                  <a:ext cx="1527175" cy="1835150"/>
                </a:xfrm>
                <a:custGeom>
                  <a:avLst/>
                  <a:gdLst/>
                  <a:ahLst/>
                  <a:cxnLst>
                    <a:cxn ang="0">
                      <a:pos x="396" y="0"/>
                    </a:cxn>
                    <a:cxn ang="0">
                      <a:pos x="0" y="1156"/>
                    </a:cxn>
                    <a:cxn ang="0">
                      <a:pos x="962" y="72"/>
                    </a:cxn>
                    <a:cxn ang="0">
                      <a:pos x="396" y="0"/>
                    </a:cxn>
                  </a:cxnLst>
                  <a:rect l="0" t="0" r="r" b="b"/>
                  <a:pathLst>
                    <a:path w="962" h="1156">
                      <a:moveTo>
                        <a:pt x="396" y="0"/>
                      </a:moveTo>
                      <a:lnTo>
                        <a:pt x="0" y="1156"/>
                      </a:lnTo>
                      <a:lnTo>
                        <a:pt x="962" y="72"/>
                      </a:lnTo>
                      <a:lnTo>
                        <a:pt x="396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8000">
                      <a:schemeClr val="accent2"/>
                    </a:gs>
                  </a:gsLst>
                  <a:lin ang="13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3" name="Freeform 93"/>
                <p:cNvSpPr>
                  <a:spLocks/>
                </p:cNvSpPr>
                <p:nvPr userDrawn="1"/>
              </p:nvSpPr>
              <p:spPr bwMode="auto">
                <a:xfrm>
                  <a:off x="4762500" y="3668704"/>
                  <a:ext cx="711200" cy="1238250"/>
                </a:xfrm>
                <a:custGeom>
                  <a:avLst/>
                  <a:gdLst/>
                  <a:ahLst/>
                  <a:cxnLst>
                    <a:cxn ang="0">
                      <a:pos x="448" y="542"/>
                    </a:cxn>
                    <a:cxn ang="0">
                      <a:pos x="0" y="780"/>
                    </a:cxn>
                    <a:cxn ang="0">
                      <a:pos x="334" y="0"/>
                    </a:cxn>
                    <a:cxn ang="0">
                      <a:pos x="448" y="542"/>
                    </a:cxn>
                  </a:cxnLst>
                  <a:rect l="0" t="0" r="r" b="b"/>
                  <a:pathLst>
                    <a:path w="448" h="780">
                      <a:moveTo>
                        <a:pt x="448" y="542"/>
                      </a:moveTo>
                      <a:lnTo>
                        <a:pt x="0" y="780"/>
                      </a:lnTo>
                      <a:lnTo>
                        <a:pt x="334" y="0"/>
                      </a:lnTo>
                      <a:lnTo>
                        <a:pt x="448" y="542"/>
                      </a:lnTo>
                      <a:close/>
                    </a:path>
                  </a:pathLst>
                </a:custGeom>
                <a:gradFill>
                  <a:gsLst>
                    <a:gs pos="22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4" name="Freeform 94"/>
                <p:cNvSpPr>
                  <a:spLocks/>
                </p:cNvSpPr>
                <p:nvPr userDrawn="1"/>
              </p:nvSpPr>
              <p:spPr bwMode="auto">
                <a:xfrm>
                  <a:off x="5292725" y="2693979"/>
                  <a:ext cx="809625" cy="1835150"/>
                </a:xfrm>
                <a:custGeom>
                  <a:avLst/>
                  <a:gdLst/>
                  <a:ahLst/>
                  <a:cxnLst>
                    <a:cxn ang="0">
                      <a:pos x="0" y="614"/>
                    </a:cxn>
                    <a:cxn ang="0">
                      <a:pos x="510" y="0"/>
                    </a:cxn>
                    <a:cxn ang="0">
                      <a:pos x="114" y="1156"/>
                    </a:cxn>
                    <a:cxn ang="0">
                      <a:pos x="0" y="614"/>
                    </a:cxn>
                  </a:cxnLst>
                  <a:rect l="0" t="0" r="r" b="b"/>
                  <a:pathLst>
                    <a:path w="510" h="1156">
                      <a:moveTo>
                        <a:pt x="0" y="614"/>
                      </a:moveTo>
                      <a:lnTo>
                        <a:pt x="510" y="0"/>
                      </a:lnTo>
                      <a:lnTo>
                        <a:pt x="114" y="1156"/>
                      </a:lnTo>
                      <a:lnTo>
                        <a:pt x="0" y="614"/>
                      </a:lnTo>
                      <a:close/>
                    </a:path>
                  </a:pathLst>
                </a:custGeom>
                <a:gradFill>
                  <a:gsLst>
                    <a:gs pos="56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Freeform 95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540" y="0"/>
                    </a:cxn>
                    <a:cxn ang="0">
                      <a:pos x="0" y="956"/>
                    </a:cxn>
                    <a:cxn ang="0">
                      <a:pos x="540" y="956"/>
                    </a:cxn>
                    <a:cxn ang="0">
                      <a:pos x="540" y="0"/>
                    </a:cxn>
                  </a:cxnLst>
                  <a:rect l="0" t="0" r="r" b="b"/>
                  <a:pathLst>
                    <a:path w="540" h="956">
                      <a:moveTo>
                        <a:pt x="540" y="0"/>
                      </a:moveTo>
                      <a:lnTo>
                        <a:pt x="0" y="956"/>
                      </a:lnTo>
                      <a:lnTo>
                        <a:pt x="540" y="956"/>
                      </a:lnTo>
                      <a:lnTo>
                        <a:pt x="5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0">
                      <a:schemeClr val="accent2"/>
                    </a:gs>
                  </a:gsLst>
                  <a:lin ang="14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6" name="Freeform 96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92" y="238"/>
                    </a:cxn>
                    <a:cxn ang="0">
                      <a:pos x="0" y="956"/>
                    </a:cxn>
                    <a:cxn ang="0">
                      <a:pos x="540" y="0"/>
                    </a:cxn>
                    <a:cxn ang="0">
                      <a:pos x="92" y="238"/>
                    </a:cxn>
                  </a:cxnLst>
                  <a:rect l="0" t="0" r="r" b="b"/>
                  <a:pathLst>
                    <a:path w="540" h="956">
                      <a:moveTo>
                        <a:pt x="92" y="238"/>
                      </a:moveTo>
                      <a:lnTo>
                        <a:pt x="0" y="956"/>
                      </a:lnTo>
                      <a:lnTo>
                        <a:pt x="540" y="0"/>
                      </a:lnTo>
                      <a:lnTo>
                        <a:pt x="92" y="238"/>
                      </a:lnTo>
                      <a:close/>
                    </a:path>
                  </a:pathLst>
                </a:custGeom>
                <a:gradFill>
                  <a:gsLst>
                    <a:gs pos="23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7" name="Freeform 97"/>
                <p:cNvSpPr>
                  <a:spLocks/>
                </p:cNvSpPr>
                <p:nvPr userDrawn="1"/>
              </p:nvSpPr>
              <p:spPr bwMode="auto">
                <a:xfrm>
                  <a:off x="7000875" y="2300279"/>
                  <a:ext cx="2143125" cy="1654175"/>
                </a:xfrm>
                <a:custGeom>
                  <a:avLst/>
                  <a:gdLst/>
                  <a:ahLst/>
                  <a:cxnLst>
                    <a:cxn ang="0">
                      <a:pos x="1128" y="0"/>
                    </a:cxn>
                    <a:cxn ang="0">
                      <a:pos x="1350" y="1042"/>
                    </a:cxn>
                    <a:cxn ang="0">
                      <a:pos x="0" y="320"/>
                    </a:cxn>
                    <a:cxn ang="0">
                      <a:pos x="1128" y="0"/>
                    </a:cxn>
                  </a:cxnLst>
                  <a:rect l="0" t="0" r="r" b="b"/>
                  <a:pathLst>
                    <a:path w="1350" h="1042">
                      <a:moveTo>
                        <a:pt x="1128" y="0"/>
                      </a:moveTo>
                      <a:lnTo>
                        <a:pt x="1350" y="1042"/>
                      </a:lnTo>
                      <a:lnTo>
                        <a:pt x="0" y="320"/>
                      </a:lnTo>
                      <a:lnTo>
                        <a:pt x="1128" y="0"/>
                      </a:lnTo>
                      <a:close/>
                    </a:path>
                  </a:pathLst>
                </a:custGeom>
                <a:gradFill>
                  <a:gsLst>
                    <a:gs pos="31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8" name="Freeform 98"/>
                <p:cNvSpPr>
                  <a:spLocks/>
                </p:cNvSpPr>
                <p:nvPr userDrawn="1"/>
              </p:nvSpPr>
              <p:spPr bwMode="auto">
                <a:xfrm>
                  <a:off x="8791575" y="1519229"/>
                  <a:ext cx="352425" cy="2435225"/>
                </a:xfrm>
                <a:custGeom>
                  <a:avLst/>
                  <a:gdLst/>
                  <a:ahLst/>
                  <a:cxnLst>
                    <a:cxn ang="0">
                      <a:pos x="0" y="492"/>
                    </a:cxn>
                    <a:cxn ang="0">
                      <a:pos x="222" y="0"/>
                    </a:cxn>
                    <a:cxn ang="0">
                      <a:pos x="222" y="1534"/>
                    </a:cxn>
                    <a:cxn ang="0">
                      <a:pos x="0" y="492"/>
                    </a:cxn>
                  </a:cxnLst>
                  <a:rect l="0" t="0" r="r" b="b"/>
                  <a:pathLst>
                    <a:path w="222" h="1534">
                      <a:moveTo>
                        <a:pt x="0" y="492"/>
                      </a:moveTo>
                      <a:lnTo>
                        <a:pt x="222" y="0"/>
                      </a:lnTo>
                      <a:lnTo>
                        <a:pt x="222" y="1534"/>
                      </a:lnTo>
                      <a:lnTo>
                        <a:pt x="0" y="49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0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19" name="Freeform 99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128" y="492"/>
                    </a:cxn>
                    <a:cxn ang="0">
                      <a:pos x="1350" y="0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128" y="492"/>
                      </a:lnTo>
                      <a:lnTo>
                        <a:pt x="1350" y="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3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20" name="그룹 169"/>
              <p:cNvGrpSpPr>
                <a:grpSpLocks noChangeAspect="1"/>
              </p:cNvGrpSpPr>
              <p:nvPr userDrawn="1"/>
            </p:nvGrpSpPr>
            <p:grpSpPr>
              <a:xfrm flipH="1" flipV="1">
                <a:off x="6434163" y="5060987"/>
                <a:ext cx="1797012" cy="1797013"/>
                <a:chOff x="4616450" y="1519229"/>
                <a:chExt cx="4527550" cy="4527550"/>
              </a:xfrm>
            </p:grpSpPr>
            <p:sp>
              <p:nvSpPr>
                <p:cNvPr id="121" name="Freeform 81"/>
                <p:cNvSpPr>
                  <a:spLocks/>
                </p:cNvSpPr>
                <p:nvPr userDrawn="1"/>
              </p:nvSpPr>
              <p:spPr bwMode="auto">
                <a:xfrm>
                  <a:off x="8248650" y="5100629"/>
                  <a:ext cx="895350" cy="946150"/>
                </a:xfrm>
                <a:custGeom>
                  <a:avLst/>
                  <a:gdLst/>
                  <a:ahLst/>
                  <a:cxnLst>
                    <a:cxn ang="0">
                      <a:pos x="0" y="596"/>
                    </a:cxn>
                    <a:cxn ang="0">
                      <a:pos x="564" y="0"/>
                    </a:cxn>
                    <a:cxn ang="0">
                      <a:pos x="564" y="596"/>
                    </a:cxn>
                    <a:cxn ang="0">
                      <a:pos x="0" y="596"/>
                    </a:cxn>
                  </a:cxnLst>
                  <a:rect l="0" t="0" r="r" b="b"/>
                  <a:pathLst>
                    <a:path w="564" h="596">
                      <a:moveTo>
                        <a:pt x="0" y="596"/>
                      </a:moveTo>
                      <a:lnTo>
                        <a:pt x="564" y="0"/>
                      </a:lnTo>
                      <a:lnTo>
                        <a:pt x="564" y="596"/>
                      </a:lnTo>
                      <a:lnTo>
                        <a:pt x="0" y="596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6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2" name="Freeform 83"/>
                <p:cNvSpPr>
                  <a:spLocks/>
                </p:cNvSpPr>
                <p:nvPr userDrawn="1"/>
              </p:nvSpPr>
              <p:spPr bwMode="auto">
                <a:xfrm>
                  <a:off x="7283450" y="4205279"/>
                  <a:ext cx="1860550" cy="1841500"/>
                </a:xfrm>
                <a:custGeom>
                  <a:avLst/>
                  <a:gdLst/>
                  <a:ahLst/>
                  <a:cxnLst>
                    <a:cxn ang="0">
                      <a:pos x="608" y="1160"/>
                    </a:cxn>
                    <a:cxn ang="0">
                      <a:pos x="0" y="0"/>
                    </a:cxn>
                    <a:cxn ang="0">
                      <a:pos x="1172" y="564"/>
                    </a:cxn>
                    <a:cxn ang="0">
                      <a:pos x="608" y="1160"/>
                    </a:cxn>
                  </a:cxnLst>
                  <a:rect l="0" t="0" r="r" b="b"/>
                  <a:pathLst>
                    <a:path w="1172" h="1160">
                      <a:moveTo>
                        <a:pt x="608" y="1160"/>
                      </a:moveTo>
                      <a:lnTo>
                        <a:pt x="0" y="0"/>
                      </a:lnTo>
                      <a:lnTo>
                        <a:pt x="1172" y="564"/>
                      </a:lnTo>
                      <a:lnTo>
                        <a:pt x="608" y="116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5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3" name="Freeform 84"/>
                <p:cNvSpPr>
                  <a:spLocks/>
                </p:cNvSpPr>
                <p:nvPr userDrawn="1"/>
              </p:nvSpPr>
              <p:spPr bwMode="auto">
                <a:xfrm>
                  <a:off x="7000875" y="2808279"/>
                  <a:ext cx="2143125" cy="1397000"/>
                </a:xfrm>
                <a:custGeom>
                  <a:avLst/>
                  <a:gdLst/>
                  <a:ahLst/>
                  <a:cxnLst>
                    <a:cxn ang="0">
                      <a:pos x="178" y="880"/>
                    </a:cxn>
                    <a:cxn ang="0">
                      <a:pos x="0" y="0"/>
                    </a:cxn>
                    <a:cxn ang="0">
                      <a:pos x="1350" y="722"/>
                    </a:cxn>
                    <a:cxn ang="0">
                      <a:pos x="178" y="880"/>
                    </a:cxn>
                  </a:cxnLst>
                  <a:rect l="0" t="0" r="r" b="b"/>
                  <a:pathLst>
                    <a:path w="1350" h="880">
                      <a:moveTo>
                        <a:pt x="178" y="880"/>
                      </a:moveTo>
                      <a:lnTo>
                        <a:pt x="0" y="0"/>
                      </a:lnTo>
                      <a:lnTo>
                        <a:pt x="1350" y="722"/>
                      </a:lnTo>
                      <a:lnTo>
                        <a:pt x="178" y="88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lumMod val="75000"/>
                      </a:schemeClr>
                    </a:gs>
                    <a:gs pos="83000">
                      <a:schemeClr val="accent4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4" name="Freeform 85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350" y="0"/>
                    </a:cxn>
                    <a:cxn ang="0">
                      <a:pos x="392" y="164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350" y="0"/>
                      </a:lnTo>
                      <a:lnTo>
                        <a:pt x="392" y="164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4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04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5" name="Freeform 86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1140" y="0"/>
                    </a:cxn>
                    <a:cxn ang="0">
                      <a:pos x="806" y="1160"/>
                    </a:cxn>
                    <a:cxn ang="0">
                      <a:pos x="0" y="1160"/>
                    </a:cxn>
                    <a:cxn ang="0">
                      <a:pos x="1140" y="0"/>
                    </a:cxn>
                  </a:cxnLst>
                  <a:rect l="0" t="0" r="r" b="b"/>
                  <a:pathLst>
                    <a:path w="1140" h="1160">
                      <a:moveTo>
                        <a:pt x="1140" y="0"/>
                      </a:moveTo>
                      <a:lnTo>
                        <a:pt x="806" y="1160"/>
                      </a:lnTo>
                      <a:lnTo>
                        <a:pt x="0" y="1160"/>
                      </a:lnTo>
                      <a:lnTo>
                        <a:pt x="1140" y="0"/>
                      </a:lnTo>
                      <a:close/>
                    </a:path>
                  </a:pathLst>
                </a:custGeom>
                <a:gradFill>
                  <a:gsLst>
                    <a:gs pos="5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6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6" name="Freeform 87"/>
                <p:cNvSpPr>
                  <a:spLocks/>
                </p:cNvSpPr>
                <p:nvPr userDrawn="1"/>
              </p:nvSpPr>
              <p:spPr bwMode="auto">
                <a:xfrm>
                  <a:off x="5473700" y="2808279"/>
                  <a:ext cx="1809750" cy="1720850"/>
                </a:xfrm>
                <a:custGeom>
                  <a:avLst/>
                  <a:gdLst/>
                  <a:ahLst/>
                  <a:cxnLst>
                    <a:cxn ang="0">
                      <a:pos x="1140" y="880"/>
                    </a:cxn>
                    <a:cxn ang="0">
                      <a:pos x="0" y="1084"/>
                    </a:cxn>
                    <a:cxn ang="0">
                      <a:pos x="962" y="0"/>
                    </a:cxn>
                    <a:cxn ang="0">
                      <a:pos x="1140" y="880"/>
                    </a:cxn>
                  </a:cxnLst>
                  <a:rect l="0" t="0" r="r" b="b"/>
                  <a:pathLst>
                    <a:path w="1140" h="1084">
                      <a:moveTo>
                        <a:pt x="1140" y="880"/>
                      </a:moveTo>
                      <a:lnTo>
                        <a:pt x="0" y="1084"/>
                      </a:lnTo>
                      <a:lnTo>
                        <a:pt x="962" y="0"/>
                      </a:lnTo>
                      <a:lnTo>
                        <a:pt x="1140" y="88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27" name="Freeform 88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0" y="204"/>
                    </a:cxn>
                    <a:cxn ang="0">
                      <a:pos x="0" y="1160"/>
                    </a:cxn>
                    <a:cxn ang="0">
                      <a:pos x="1140" y="0"/>
                    </a:cxn>
                    <a:cxn ang="0">
                      <a:pos x="0" y="204"/>
                    </a:cxn>
                  </a:cxnLst>
                  <a:rect l="0" t="0" r="r" b="b"/>
                  <a:pathLst>
                    <a:path w="1140" h="1160">
                      <a:moveTo>
                        <a:pt x="0" y="204"/>
                      </a:moveTo>
                      <a:lnTo>
                        <a:pt x="0" y="1160"/>
                      </a:lnTo>
                      <a:lnTo>
                        <a:pt x="1140" y="0"/>
                      </a:lnTo>
                      <a:lnTo>
                        <a:pt x="0" y="204"/>
                      </a:lnTo>
                      <a:close/>
                    </a:path>
                  </a:pathLst>
                </a:custGeom>
                <a:gradFill>
                  <a:gsLst>
                    <a:gs pos="27000">
                      <a:schemeClr val="accent4">
                        <a:lumMod val="75000"/>
                      </a:schemeClr>
                    </a:gs>
                    <a:gs pos="65000">
                      <a:schemeClr val="accent4"/>
                    </a:gs>
                  </a:gsLst>
                  <a:lin ang="30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8" name="Freeform 89"/>
                <p:cNvSpPr>
                  <a:spLocks/>
                </p:cNvSpPr>
                <p:nvPr userDrawn="1"/>
              </p:nvSpPr>
              <p:spPr bwMode="auto">
                <a:xfrm>
                  <a:off x="6753225" y="4205279"/>
                  <a:ext cx="1495425" cy="1841500"/>
                </a:xfrm>
                <a:custGeom>
                  <a:avLst/>
                  <a:gdLst/>
                  <a:ahLst/>
                  <a:cxnLst>
                    <a:cxn ang="0">
                      <a:pos x="334" y="0"/>
                    </a:cxn>
                    <a:cxn ang="0">
                      <a:pos x="942" y="1160"/>
                    </a:cxn>
                    <a:cxn ang="0">
                      <a:pos x="0" y="1160"/>
                    </a:cxn>
                    <a:cxn ang="0">
                      <a:pos x="334" y="0"/>
                    </a:cxn>
                  </a:cxnLst>
                  <a:rect l="0" t="0" r="r" b="b"/>
                  <a:pathLst>
                    <a:path w="942" h="1160">
                      <a:moveTo>
                        <a:pt x="334" y="0"/>
                      </a:moveTo>
                      <a:lnTo>
                        <a:pt x="942" y="1160"/>
                      </a:lnTo>
                      <a:lnTo>
                        <a:pt x="0" y="1160"/>
                      </a:lnTo>
                      <a:lnTo>
                        <a:pt x="334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29" name="Freeform 90"/>
                <p:cNvSpPr>
                  <a:spLocks/>
                </p:cNvSpPr>
                <p:nvPr userDrawn="1"/>
              </p:nvSpPr>
              <p:spPr bwMode="auto">
                <a:xfrm>
                  <a:off x="7283450" y="3954454"/>
                  <a:ext cx="1860550" cy="1146175"/>
                </a:xfrm>
                <a:custGeom>
                  <a:avLst/>
                  <a:gdLst/>
                  <a:ahLst/>
                  <a:cxnLst>
                    <a:cxn ang="0">
                      <a:pos x="1172" y="0"/>
                    </a:cxn>
                    <a:cxn ang="0">
                      <a:pos x="1172" y="722"/>
                    </a:cxn>
                    <a:cxn ang="0">
                      <a:pos x="0" y="158"/>
                    </a:cxn>
                    <a:cxn ang="0">
                      <a:pos x="1172" y="0"/>
                    </a:cxn>
                  </a:cxnLst>
                  <a:rect l="0" t="0" r="r" b="b"/>
                  <a:pathLst>
                    <a:path w="1172" h="722">
                      <a:moveTo>
                        <a:pt x="1172" y="0"/>
                      </a:moveTo>
                      <a:lnTo>
                        <a:pt x="1172" y="722"/>
                      </a:lnTo>
                      <a:lnTo>
                        <a:pt x="0" y="158"/>
                      </a:lnTo>
                      <a:lnTo>
                        <a:pt x="1172" y="0"/>
                      </a:lnTo>
                      <a:close/>
                    </a:path>
                  </a:pathLst>
                </a:custGeom>
                <a:gradFill>
                  <a:gsLst>
                    <a:gs pos="3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7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0" name="Freeform 91"/>
                <p:cNvSpPr>
                  <a:spLocks/>
                </p:cNvSpPr>
                <p:nvPr userDrawn="1"/>
              </p:nvSpPr>
              <p:spPr bwMode="auto">
                <a:xfrm>
                  <a:off x="6102350" y="1779579"/>
                  <a:ext cx="1520825" cy="1028700"/>
                </a:xfrm>
                <a:custGeom>
                  <a:avLst/>
                  <a:gdLst/>
                  <a:ahLst/>
                  <a:cxnLst>
                    <a:cxn ang="0">
                      <a:pos x="958" y="0"/>
                    </a:cxn>
                    <a:cxn ang="0">
                      <a:pos x="0" y="576"/>
                    </a:cxn>
                    <a:cxn ang="0">
                      <a:pos x="566" y="648"/>
                    </a:cxn>
                    <a:cxn ang="0">
                      <a:pos x="958" y="0"/>
                    </a:cxn>
                  </a:cxnLst>
                  <a:rect l="0" t="0" r="r" b="b"/>
                  <a:pathLst>
                    <a:path w="958" h="648">
                      <a:moveTo>
                        <a:pt x="958" y="0"/>
                      </a:moveTo>
                      <a:lnTo>
                        <a:pt x="0" y="576"/>
                      </a:lnTo>
                      <a:lnTo>
                        <a:pt x="566" y="648"/>
                      </a:lnTo>
                      <a:lnTo>
                        <a:pt x="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76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1" name="Freeform 92"/>
                <p:cNvSpPr>
                  <a:spLocks/>
                </p:cNvSpPr>
                <p:nvPr userDrawn="1"/>
              </p:nvSpPr>
              <p:spPr bwMode="auto">
                <a:xfrm>
                  <a:off x="5473700" y="2693979"/>
                  <a:ext cx="1527175" cy="1835150"/>
                </a:xfrm>
                <a:custGeom>
                  <a:avLst/>
                  <a:gdLst/>
                  <a:ahLst/>
                  <a:cxnLst>
                    <a:cxn ang="0">
                      <a:pos x="396" y="0"/>
                    </a:cxn>
                    <a:cxn ang="0">
                      <a:pos x="0" y="1156"/>
                    </a:cxn>
                    <a:cxn ang="0">
                      <a:pos x="962" y="72"/>
                    </a:cxn>
                    <a:cxn ang="0">
                      <a:pos x="396" y="0"/>
                    </a:cxn>
                  </a:cxnLst>
                  <a:rect l="0" t="0" r="r" b="b"/>
                  <a:pathLst>
                    <a:path w="962" h="1156">
                      <a:moveTo>
                        <a:pt x="396" y="0"/>
                      </a:moveTo>
                      <a:lnTo>
                        <a:pt x="0" y="1156"/>
                      </a:lnTo>
                      <a:lnTo>
                        <a:pt x="962" y="72"/>
                      </a:lnTo>
                      <a:lnTo>
                        <a:pt x="396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8000">
                      <a:schemeClr val="accent2"/>
                    </a:gs>
                  </a:gsLst>
                  <a:lin ang="13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2" name="Freeform 93"/>
                <p:cNvSpPr>
                  <a:spLocks/>
                </p:cNvSpPr>
                <p:nvPr userDrawn="1"/>
              </p:nvSpPr>
              <p:spPr bwMode="auto">
                <a:xfrm>
                  <a:off x="4762500" y="3668704"/>
                  <a:ext cx="711200" cy="1238250"/>
                </a:xfrm>
                <a:custGeom>
                  <a:avLst/>
                  <a:gdLst/>
                  <a:ahLst/>
                  <a:cxnLst>
                    <a:cxn ang="0">
                      <a:pos x="448" y="542"/>
                    </a:cxn>
                    <a:cxn ang="0">
                      <a:pos x="0" y="780"/>
                    </a:cxn>
                    <a:cxn ang="0">
                      <a:pos x="334" y="0"/>
                    </a:cxn>
                    <a:cxn ang="0">
                      <a:pos x="448" y="542"/>
                    </a:cxn>
                  </a:cxnLst>
                  <a:rect l="0" t="0" r="r" b="b"/>
                  <a:pathLst>
                    <a:path w="448" h="780">
                      <a:moveTo>
                        <a:pt x="448" y="542"/>
                      </a:moveTo>
                      <a:lnTo>
                        <a:pt x="0" y="780"/>
                      </a:lnTo>
                      <a:lnTo>
                        <a:pt x="334" y="0"/>
                      </a:lnTo>
                      <a:lnTo>
                        <a:pt x="448" y="542"/>
                      </a:lnTo>
                      <a:close/>
                    </a:path>
                  </a:pathLst>
                </a:custGeom>
                <a:gradFill>
                  <a:gsLst>
                    <a:gs pos="22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3" name="Freeform 94"/>
                <p:cNvSpPr>
                  <a:spLocks/>
                </p:cNvSpPr>
                <p:nvPr userDrawn="1"/>
              </p:nvSpPr>
              <p:spPr bwMode="auto">
                <a:xfrm>
                  <a:off x="5292725" y="2693979"/>
                  <a:ext cx="809625" cy="1835150"/>
                </a:xfrm>
                <a:custGeom>
                  <a:avLst/>
                  <a:gdLst/>
                  <a:ahLst/>
                  <a:cxnLst>
                    <a:cxn ang="0">
                      <a:pos x="0" y="614"/>
                    </a:cxn>
                    <a:cxn ang="0">
                      <a:pos x="510" y="0"/>
                    </a:cxn>
                    <a:cxn ang="0">
                      <a:pos x="114" y="1156"/>
                    </a:cxn>
                    <a:cxn ang="0">
                      <a:pos x="0" y="614"/>
                    </a:cxn>
                  </a:cxnLst>
                  <a:rect l="0" t="0" r="r" b="b"/>
                  <a:pathLst>
                    <a:path w="510" h="1156">
                      <a:moveTo>
                        <a:pt x="0" y="614"/>
                      </a:moveTo>
                      <a:lnTo>
                        <a:pt x="510" y="0"/>
                      </a:lnTo>
                      <a:lnTo>
                        <a:pt x="114" y="1156"/>
                      </a:lnTo>
                      <a:lnTo>
                        <a:pt x="0" y="614"/>
                      </a:lnTo>
                      <a:close/>
                    </a:path>
                  </a:pathLst>
                </a:custGeom>
                <a:gradFill>
                  <a:gsLst>
                    <a:gs pos="56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4" name="Freeform 95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540" y="0"/>
                    </a:cxn>
                    <a:cxn ang="0">
                      <a:pos x="0" y="956"/>
                    </a:cxn>
                    <a:cxn ang="0">
                      <a:pos x="540" y="956"/>
                    </a:cxn>
                    <a:cxn ang="0">
                      <a:pos x="540" y="0"/>
                    </a:cxn>
                  </a:cxnLst>
                  <a:rect l="0" t="0" r="r" b="b"/>
                  <a:pathLst>
                    <a:path w="540" h="956">
                      <a:moveTo>
                        <a:pt x="540" y="0"/>
                      </a:moveTo>
                      <a:lnTo>
                        <a:pt x="0" y="956"/>
                      </a:lnTo>
                      <a:lnTo>
                        <a:pt x="540" y="956"/>
                      </a:lnTo>
                      <a:lnTo>
                        <a:pt x="5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0">
                      <a:schemeClr val="accent2"/>
                    </a:gs>
                  </a:gsLst>
                  <a:lin ang="14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5" name="Freeform 96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92" y="238"/>
                    </a:cxn>
                    <a:cxn ang="0">
                      <a:pos x="0" y="956"/>
                    </a:cxn>
                    <a:cxn ang="0">
                      <a:pos x="540" y="0"/>
                    </a:cxn>
                    <a:cxn ang="0">
                      <a:pos x="92" y="238"/>
                    </a:cxn>
                  </a:cxnLst>
                  <a:rect l="0" t="0" r="r" b="b"/>
                  <a:pathLst>
                    <a:path w="540" h="956">
                      <a:moveTo>
                        <a:pt x="92" y="238"/>
                      </a:moveTo>
                      <a:lnTo>
                        <a:pt x="0" y="956"/>
                      </a:lnTo>
                      <a:lnTo>
                        <a:pt x="540" y="0"/>
                      </a:lnTo>
                      <a:lnTo>
                        <a:pt x="92" y="238"/>
                      </a:lnTo>
                      <a:close/>
                    </a:path>
                  </a:pathLst>
                </a:custGeom>
                <a:gradFill>
                  <a:gsLst>
                    <a:gs pos="23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6" name="Freeform 97"/>
                <p:cNvSpPr>
                  <a:spLocks/>
                </p:cNvSpPr>
                <p:nvPr userDrawn="1"/>
              </p:nvSpPr>
              <p:spPr bwMode="auto">
                <a:xfrm>
                  <a:off x="7000875" y="2300279"/>
                  <a:ext cx="2143125" cy="1654175"/>
                </a:xfrm>
                <a:custGeom>
                  <a:avLst/>
                  <a:gdLst/>
                  <a:ahLst/>
                  <a:cxnLst>
                    <a:cxn ang="0">
                      <a:pos x="1128" y="0"/>
                    </a:cxn>
                    <a:cxn ang="0">
                      <a:pos x="1350" y="1042"/>
                    </a:cxn>
                    <a:cxn ang="0">
                      <a:pos x="0" y="320"/>
                    </a:cxn>
                    <a:cxn ang="0">
                      <a:pos x="1128" y="0"/>
                    </a:cxn>
                  </a:cxnLst>
                  <a:rect l="0" t="0" r="r" b="b"/>
                  <a:pathLst>
                    <a:path w="1350" h="1042">
                      <a:moveTo>
                        <a:pt x="1128" y="0"/>
                      </a:moveTo>
                      <a:lnTo>
                        <a:pt x="1350" y="1042"/>
                      </a:lnTo>
                      <a:lnTo>
                        <a:pt x="0" y="320"/>
                      </a:lnTo>
                      <a:lnTo>
                        <a:pt x="1128" y="0"/>
                      </a:lnTo>
                      <a:close/>
                    </a:path>
                  </a:pathLst>
                </a:custGeom>
                <a:gradFill>
                  <a:gsLst>
                    <a:gs pos="31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7" name="Freeform 98"/>
                <p:cNvSpPr>
                  <a:spLocks/>
                </p:cNvSpPr>
                <p:nvPr userDrawn="1"/>
              </p:nvSpPr>
              <p:spPr bwMode="auto">
                <a:xfrm>
                  <a:off x="8791575" y="1519229"/>
                  <a:ext cx="352425" cy="2435225"/>
                </a:xfrm>
                <a:custGeom>
                  <a:avLst/>
                  <a:gdLst/>
                  <a:ahLst/>
                  <a:cxnLst>
                    <a:cxn ang="0">
                      <a:pos x="0" y="492"/>
                    </a:cxn>
                    <a:cxn ang="0">
                      <a:pos x="222" y="0"/>
                    </a:cxn>
                    <a:cxn ang="0">
                      <a:pos x="222" y="1534"/>
                    </a:cxn>
                    <a:cxn ang="0">
                      <a:pos x="0" y="492"/>
                    </a:cxn>
                  </a:cxnLst>
                  <a:rect l="0" t="0" r="r" b="b"/>
                  <a:pathLst>
                    <a:path w="222" h="1534">
                      <a:moveTo>
                        <a:pt x="0" y="492"/>
                      </a:moveTo>
                      <a:lnTo>
                        <a:pt x="222" y="0"/>
                      </a:lnTo>
                      <a:lnTo>
                        <a:pt x="222" y="1534"/>
                      </a:lnTo>
                      <a:lnTo>
                        <a:pt x="0" y="49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9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38" name="Freeform 99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128" y="492"/>
                    </a:cxn>
                    <a:cxn ang="0">
                      <a:pos x="1350" y="0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128" y="492"/>
                      </a:lnTo>
                      <a:lnTo>
                        <a:pt x="1350" y="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3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40" name="그룹 139"/>
            <p:cNvGrpSpPr/>
            <p:nvPr userDrawn="1"/>
          </p:nvGrpSpPr>
          <p:grpSpPr>
            <a:xfrm>
              <a:off x="1103265" y="3248100"/>
              <a:ext cx="2480712" cy="1240893"/>
              <a:chOff x="4638703" y="5060987"/>
              <a:chExt cx="3592472" cy="1797013"/>
            </a:xfrm>
          </p:grpSpPr>
          <p:grpSp>
            <p:nvGrpSpPr>
              <p:cNvPr id="141" name="그룹 169"/>
              <p:cNvGrpSpPr>
                <a:grpSpLocks noChangeAspect="1"/>
              </p:cNvGrpSpPr>
              <p:nvPr userDrawn="1"/>
            </p:nvGrpSpPr>
            <p:grpSpPr>
              <a:xfrm flipV="1">
                <a:off x="4638705" y="5060987"/>
                <a:ext cx="1797014" cy="1797013"/>
                <a:chOff x="4616450" y="1519229"/>
                <a:chExt cx="4527550" cy="4527550"/>
              </a:xfrm>
            </p:grpSpPr>
            <p:sp>
              <p:nvSpPr>
                <p:cNvPr id="161" name="Freeform 81"/>
                <p:cNvSpPr>
                  <a:spLocks/>
                </p:cNvSpPr>
                <p:nvPr userDrawn="1"/>
              </p:nvSpPr>
              <p:spPr bwMode="auto">
                <a:xfrm>
                  <a:off x="8248650" y="5100629"/>
                  <a:ext cx="895350" cy="946150"/>
                </a:xfrm>
                <a:custGeom>
                  <a:avLst/>
                  <a:gdLst/>
                  <a:ahLst/>
                  <a:cxnLst>
                    <a:cxn ang="0">
                      <a:pos x="0" y="596"/>
                    </a:cxn>
                    <a:cxn ang="0">
                      <a:pos x="564" y="0"/>
                    </a:cxn>
                    <a:cxn ang="0">
                      <a:pos x="564" y="596"/>
                    </a:cxn>
                    <a:cxn ang="0">
                      <a:pos x="0" y="596"/>
                    </a:cxn>
                  </a:cxnLst>
                  <a:rect l="0" t="0" r="r" b="b"/>
                  <a:pathLst>
                    <a:path w="564" h="596">
                      <a:moveTo>
                        <a:pt x="0" y="596"/>
                      </a:moveTo>
                      <a:lnTo>
                        <a:pt x="564" y="0"/>
                      </a:lnTo>
                      <a:lnTo>
                        <a:pt x="564" y="596"/>
                      </a:lnTo>
                      <a:lnTo>
                        <a:pt x="0" y="59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9000">
                      <a:schemeClr val="accent2"/>
                    </a:gs>
                  </a:gsLst>
                  <a:lin ang="3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2" name="Freeform 83"/>
                <p:cNvSpPr>
                  <a:spLocks/>
                </p:cNvSpPr>
                <p:nvPr userDrawn="1"/>
              </p:nvSpPr>
              <p:spPr bwMode="auto">
                <a:xfrm>
                  <a:off x="7283450" y="4205279"/>
                  <a:ext cx="1860550" cy="1841500"/>
                </a:xfrm>
                <a:custGeom>
                  <a:avLst/>
                  <a:gdLst/>
                  <a:ahLst/>
                  <a:cxnLst>
                    <a:cxn ang="0">
                      <a:pos x="608" y="1160"/>
                    </a:cxn>
                    <a:cxn ang="0">
                      <a:pos x="0" y="0"/>
                    </a:cxn>
                    <a:cxn ang="0">
                      <a:pos x="1172" y="564"/>
                    </a:cxn>
                    <a:cxn ang="0">
                      <a:pos x="608" y="1160"/>
                    </a:cxn>
                  </a:cxnLst>
                  <a:rect l="0" t="0" r="r" b="b"/>
                  <a:pathLst>
                    <a:path w="1172" h="1160">
                      <a:moveTo>
                        <a:pt x="608" y="1160"/>
                      </a:moveTo>
                      <a:lnTo>
                        <a:pt x="0" y="0"/>
                      </a:lnTo>
                      <a:lnTo>
                        <a:pt x="1172" y="564"/>
                      </a:lnTo>
                      <a:lnTo>
                        <a:pt x="608" y="116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5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3" name="Freeform 84"/>
                <p:cNvSpPr>
                  <a:spLocks/>
                </p:cNvSpPr>
                <p:nvPr userDrawn="1"/>
              </p:nvSpPr>
              <p:spPr bwMode="auto">
                <a:xfrm>
                  <a:off x="7000875" y="2808279"/>
                  <a:ext cx="2143125" cy="1397000"/>
                </a:xfrm>
                <a:custGeom>
                  <a:avLst/>
                  <a:gdLst/>
                  <a:ahLst/>
                  <a:cxnLst>
                    <a:cxn ang="0">
                      <a:pos x="178" y="880"/>
                    </a:cxn>
                    <a:cxn ang="0">
                      <a:pos x="0" y="0"/>
                    </a:cxn>
                    <a:cxn ang="0">
                      <a:pos x="1350" y="722"/>
                    </a:cxn>
                    <a:cxn ang="0">
                      <a:pos x="178" y="880"/>
                    </a:cxn>
                  </a:cxnLst>
                  <a:rect l="0" t="0" r="r" b="b"/>
                  <a:pathLst>
                    <a:path w="1350" h="880">
                      <a:moveTo>
                        <a:pt x="178" y="880"/>
                      </a:moveTo>
                      <a:lnTo>
                        <a:pt x="0" y="0"/>
                      </a:lnTo>
                      <a:lnTo>
                        <a:pt x="1350" y="722"/>
                      </a:lnTo>
                      <a:lnTo>
                        <a:pt x="178" y="88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lumMod val="75000"/>
                      </a:schemeClr>
                    </a:gs>
                    <a:gs pos="83000">
                      <a:schemeClr val="accent4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4" name="Freeform 85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350" y="0"/>
                    </a:cxn>
                    <a:cxn ang="0">
                      <a:pos x="392" y="164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350" y="0"/>
                      </a:lnTo>
                      <a:lnTo>
                        <a:pt x="392" y="164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4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04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5" name="Freeform 86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1140" y="0"/>
                    </a:cxn>
                    <a:cxn ang="0">
                      <a:pos x="806" y="1160"/>
                    </a:cxn>
                    <a:cxn ang="0">
                      <a:pos x="0" y="1160"/>
                    </a:cxn>
                    <a:cxn ang="0">
                      <a:pos x="1140" y="0"/>
                    </a:cxn>
                  </a:cxnLst>
                  <a:rect l="0" t="0" r="r" b="b"/>
                  <a:pathLst>
                    <a:path w="1140" h="1160">
                      <a:moveTo>
                        <a:pt x="1140" y="0"/>
                      </a:moveTo>
                      <a:lnTo>
                        <a:pt x="806" y="1160"/>
                      </a:lnTo>
                      <a:lnTo>
                        <a:pt x="0" y="1160"/>
                      </a:lnTo>
                      <a:lnTo>
                        <a:pt x="1140" y="0"/>
                      </a:lnTo>
                      <a:close/>
                    </a:path>
                  </a:pathLst>
                </a:custGeom>
                <a:gradFill>
                  <a:gsLst>
                    <a:gs pos="71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6" name="Freeform 87"/>
                <p:cNvSpPr>
                  <a:spLocks/>
                </p:cNvSpPr>
                <p:nvPr userDrawn="1"/>
              </p:nvSpPr>
              <p:spPr bwMode="auto">
                <a:xfrm>
                  <a:off x="5473700" y="2808279"/>
                  <a:ext cx="1809750" cy="1720850"/>
                </a:xfrm>
                <a:custGeom>
                  <a:avLst/>
                  <a:gdLst/>
                  <a:ahLst/>
                  <a:cxnLst>
                    <a:cxn ang="0">
                      <a:pos x="1140" y="880"/>
                    </a:cxn>
                    <a:cxn ang="0">
                      <a:pos x="0" y="1084"/>
                    </a:cxn>
                    <a:cxn ang="0">
                      <a:pos x="962" y="0"/>
                    </a:cxn>
                    <a:cxn ang="0">
                      <a:pos x="1140" y="880"/>
                    </a:cxn>
                  </a:cxnLst>
                  <a:rect l="0" t="0" r="r" b="b"/>
                  <a:pathLst>
                    <a:path w="1140" h="1084">
                      <a:moveTo>
                        <a:pt x="1140" y="880"/>
                      </a:moveTo>
                      <a:lnTo>
                        <a:pt x="0" y="1084"/>
                      </a:lnTo>
                      <a:lnTo>
                        <a:pt x="962" y="0"/>
                      </a:lnTo>
                      <a:lnTo>
                        <a:pt x="1140" y="88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67" name="Freeform 88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0" y="204"/>
                    </a:cxn>
                    <a:cxn ang="0">
                      <a:pos x="0" y="1160"/>
                    </a:cxn>
                    <a:cxn ang="0">
                      <a:pos x="1140" y="0"/>
                    </a:cxn>
                    <a:cxn ang="0">
                      <a:pos x="0" y="204"/>
                    </a:cxn>
                  </a:cxnLst>
                  <a:rect l="0" t="0" r="r" b="b"/>
                  <a:pathLst>
                    <a:path w="1140" h="1160">
                      <a:moveTo>
                        <a:pt x="0" y="204"/>
                      </a:moveTo>
                      <a:lnTo>
                        <a:pt x="0" y="1160"/>
                      </a:lnTo>
                      <a:lnTo>
                        <a:pt x="1140" y="0"/>
                      </a:lnTo>
                      <a:lnTo>
                        <a:pt x="0" y="204"/>
                      </a:lnTo>
                      <a:close/>
                    </a:path>
                  </a:pathLst>
                </a:custGeom>
                <a:gradFill>
                  <a:gsLst>
                    <a:gs pos="27000">
                      <a:schemeClr val="accent4">
                        <a:lumMod val="75000"/>
                      </a:schemeClr>
                    </a:gs>
                    <a:gs pos="65000">
                      <a:schemeClr val="accent4"/>
                    </a:gs>
                  </a:gsLst>
                  <a:lin ang="30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8" name="Freeform 89"/>
                <p:cNvSpPr>
                  <a:spLocks/>
                </p:cNvSpPr>
                <p:nvPr userDrawn="1"/>
              </p:nvSpPr>
              <p:spPr bwMode="auto">
                <a:xfrm>
                  <a:off x="6753225" y="4205279"/>
                  <a:ext cx="1495425" cy="1841500"/>
                </a:xfrm>
                <a:custGeom>
                  <a:avLst/>
                  <a:gdLst/>
                  <a:ahLst/>
                  <a:cxnLst>
                    <a:cxn ang="0">
                      <a:pos x="334" y="0"/>
                    </a:cxn>
                    <a:cxn ang="0">
                      <a:pos x="942" y="1160"/>
                    </a:cxn>
                    <a:cxn ang="0">
                      <a:pos x="0" y="1160"/>
                    </a:cxn>
                    <a:cxn ang="0">
                      <a:pos x="334" y="0"/>
                    </a:cxn>
                  </a:cxnLst>
                  <a:rect l="0" t="0" r="r" b="b"/>
                  <a:pathLst>
                    <a:path w="942" h="1160">
                      <a:moveTo>
                        <a:pt x="334" y="0"/>
                      </a:moveTo>
                      <a:lnTo>
                        <a:pt x="942" y="1160"/>
                      </a:lnTo>
                      <a:lnTo>
                        <a:pt x="0" y="1160"/>
                      </a:lnTo>
                      <a:lnTo>
                        <a:pt x="334" y="0"/>
                      </a:lnTo>
                      <a:close/>
                    </a:path>
                  </a:pathLst>
                </a:custGeom>
                <a:gradFill>
                  <a:gsLst>
                    <a:gs pos="57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7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9" name="Freeform 90"/>
                <p:cNvSpPr>
                  <a:spLocks/>
                </p:cNvSpPr>
                <p:nvPr userDrawn="1"/>
              </p:nvSpPr>
              <p:spPr bwMode="auto">
                <a:xfrm>
                  <a:off x="7283450" y="3954454"/>
                  <a:ext cx="1860550" cy="1146175"/>
                </a:xfrm>
                <a:custGeom>
                  <a:avLst/>
                  <a:gdLst/>
                  <a:ahLst/>
                  <a:cxnLst>
                    <a:cxn ang="0">
                      <a:pos x="1172" y="0"/>
                    </a:cxn>
                    <a:cxn ang="0">
                      <a:pos x="1172" y="722"/>
                    </a:cxn>
                    <a:cxn ang="0">
                      <a:pos x="0" y="158"/>
                    </a:cxn>
                    <a:cxn ang="0">
                      <a:pos x="1172" y="0"/>
                    </a:cxn>
                  </a:cxnLst>
                  <a:rect l="0" t="0" r="r" b="b"/>
                  <a:pathLst>
                    <a:path w="1172" h="722">
                      <a:moveTo>
                        <a:pt x="1172" y="0"/>
                      </a:moveTo>
                      <a:lnTo>
                        <a:pt x="1172" y="722"/>
                      </a:lnTo>
                      <a:lnTo>
                        <a:pt x="0" y="158"/>
                      </a:lnTo>
                      <a:lnTo>
                        <a:pt x="1172" y="0"/>
                      </a:lnTo>
                      <a:close/>
                    </a:path>
                  </a:pathLst>
                </a:custGeom>
                <a:gradFill>
                  <a:gsLst>
                    <a:gs pos="3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7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0" name="Freeform 91"/>
                <p:cNvSpPr>
                  <a:spLocks/>
                </p:cNvSpPr>
                <p:nvPr userDrawn="1"/>
              </p:nvSpPr>
              <p:spPr bwMode="auto">
                <a:xfrm>
                  <a:off x="6102350" y="1779579"/>
                  <a:ext cx="1520825" cy="1028700"/>
                </a:xfrm>
                <a:custGeom>
                  <a:avLst/>
                  <a:gdLst/>
                  <a:ahLst/>
                  <a:cxnLst>
                    <a:cxn ang="0">
                      <a:pos x="958" y="0"/>
                    </a:cxn>
                    <a:cxn ang="0">
                      <a:pos x="0" y="576"/>
                    </a:cxn>
                    <a:cxn ang="0">
                      <a:pos x="566" y="648"/>
                    </a:cxn>
                    <a:cxn ang="0">
                      <a:pos x="958" y="0"/>
                    </a:cxn>
                  </a:cxnLst>
                  <a:rect l="0" t="0" r="r" b="b"/>
                  <a:pathLst>
                    <a:path w="958" h="648">
                      <a:moveTo>
                        <a:pt x="958" y="0"/>
                      </a:moveTo>
                      <a:lnTo>
                        <a:pt x="0" y="576"/>
                      </a:lnTo>
                      <a:lnTo>
                        <a:pt x="566" y="648"/>
                      </a:lnTo>
                      <a:lnTo>
                        <a:pt x="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76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1" name="Freeform 92"/>
                <p:cNvSpPr>
                  <a:spLocks/>
                </p:cNvSpPr>
                <p:nvPr userDrawn="1"/>
              </p:nvSpPr>
              <p:spPr bwMode="auto">
                <a:xfrm>
                  <a:off x="5473700" y="2693979"/>
                  <a:ext cx="1527175" cy="1835150"/>
                </a:xfrm>
                <a:custGeom>
                  <a:avLst/>
                  <a:gdLst/>
                  <a:ahLst/>
                  <a:cxnLst>
                    <a:cxn ang="0">
                      <a:pos x="396" y="0"/>
                    </a:cxn>
                    <a:cxn ang="0">
                      <a:pos x="0" y="1156"/>
                    </a:cxn>
                    <a:cxn ang="0">
                      <a:pos x="962" y="72"/>
                    </a:cxn>
                    <a:cxn ang="0">
                      <a:pos x="396" y="0"/>
                    </a:cxn>
                  </a:cxnLst>
                  <a:rect l="0" t="0" r="r" b="b"/>
                  <a:pathLst>
                    <a:path w="962" h="1156">
                      <a:moveTo>
                        <a:pt x="396" y="0"/>
                      </a:moveTo>
                      <a:lnTo>
                        <a:pt x="0" y="1156"/>
                      </a:lnTo>
                      <a:lnTo>
                        <a:pt x="962" y="72"/>
                      </a:lnTo>
                      <a:lnTo>
                        <a:pt x="396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8000">
                      <a:schemeClr val="accent2"/>
                    </a:gs>
                  </a:gsLst>
                  <a:lin ang="13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2" name="Freeform 93"/>
                <p:cNvSpPr>
                  <a:spLocks/>
                </p:cNvSpPr>
                <p:nvPr userDrawn="1"/>
              </p:nvSpPr>
              <p:spPr bwMode="auto">
                <a:xfrm>
                  <a:off x="4762500" y="3668704"/>
                  <a:ext cx="711200" cy="1238250"/>
                </a:xfrm>
                <a:custGeom>
                  <a:avLst/>
                  <a:gdLst/>
                  <a:ahLst/>
                  <a:cxnLst>
                    <a:cxn ang="0">
                      <a:pos x="448" y="542"/>
                    </a:cxn>
                    <a:cxn ang="0">
                      <a:pos x="0" y="780"/>
                    </a:cxn>
                    <a:cxn ang="0">
                      <a:pos x="334" y="0"/>
                    </a:cxn>
                    <a:cxn ang="0">
                      <a:pos x="448" y="542"/>
                    </a:cxn>
                  </a:cxnLst>
                  <a:rect l="0" t="0" r="r" b="b"/>
                  <a:pathLst>
                    <a:path w="448" h="780">
                      <a:moveTo>
                        <a:pt x="448" y="542"/>
                      </a:moveTo>
                      <a:lnTo>
                        <a:pt x="0" y="780"/>
                      </a:lnTo>
                      <a:lnTo>
                        <a:pt x="334" y="0"/>
                      </a:lnTo>
                      <a:lnTo>
                        <a:pt x="448" y="542"/>
                      </a:lnTo>
                      <a:close/>
                    </a:path>
                  </a:pathLst>
                </a:custGeom>
                <a:gradFill>
                  <a:gsLst>
                    <a:gs pos="22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3" name="Freeform 94"/>
                <p:cNvSpPr>
                  <a:spLocks/>
                </p:cNvSpPr>
                <p:nvPr userDrawn="1"/>
              </p:nvSpPr>
              <p:spPr bwMode="auto">
                <a:xfrm>
                  <a:off x="5292725" y="2693979"/>
                  <a:ext cx="809625" cy="1835150"/>
                </a:xfrm>
                <a:custGeom>
                  <a:avLst/>
                  <a:gdLst/>
                  <a:ahLst/>
                  <a:cxnLst>
                    <a:cxn ang="0">
                      <a:pos x="0" y="614"/>
                    </a:cxn>
                    <a:cxn ang="0">
                      <a:pos x="510" y="0"/>
                    </a:cxn>
                    <a:cxn ang="0">
                      <a:pos x="114" y="1156"/>
                    </a:cxn>
                    <a:cxn ang="0">
                      <a:pos x="0" y="614"/>
                    </a:cxn>
                  </a:cxnLst>
                  <a:rect l="0" t="0" r="r" b="b"/>
                  <a:pathLst>
                    <a:path w="510" h="1156">
                      <a:moveTo>
                        <a:pt x="0" y="614"/>
                      </a:moveTo>
                      <a:lnTo>
                        <a:pt x="510" y="0"/>
                      </a:lnTo>
                      <a:lnTo>
                        <a:pt x="114" y="1156"/>
                      </a:lnTo>
                      <a:lnTo>
                        <a:pt x="0" y="614"/>
                      </a:lnTo>
                      <a:close/>
                    </a:path>
                  </a:pathLst>
                </a:custGeom>
                <a:gradFill>
                  <a:gsLst>
                    <a:gs pos="56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4" name="Freeform 95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540" y="0"/>
                    </a:cxn>
                    <a:cxn ang="0">
                      <a:pos x="0" y="956"/>
                    </a:cxn>
                    <a:cxn ang="0">
                      <a:pos x="540" y="956"/>
                    </a:cxn>
                    <a:cxn ang="0">
                      <a:pos x="540" y="0"/>
                    </a:cxn>
                  </a:cxnLst>
                  <a:rect l="0" t="0" r="r" b="b"/>
                  <a:pathLst>
                    <a:path w="540" h="956">
                      <a:moveTo>
                        <a:pt x="540" y="0"/>
                      </a:moveTo>
                      <a:lnTo>
                        <a:pt x="0" y="956"/>
                      </a:lnTo>
                      <a:lnTo>
                        <a:pt x="540" y="956"/>
                      </a:lnTo>
                      <a:lnTo>
                        <a:pt x="5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0">
                      <a:schemeClr val="accent2"/>
                    </a:gs>
                  </a:gsLst>
                  <a:lin ang="14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5" name="Freeform 96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92" y="238"/>
                    </a:cxn>
                    <a:cxn ang="0">
                      <a:pos x="0" y="956"/>
                    </a:cxn>
                    <a:cxn ang="0">
                      <a:pos x="540" y="0"/>
                    </a:cxn>
                    <a:cxn ang="0">
                      <a:pos x="92" y="238"/>
                    </a:cxn>
                  </a:cxnLst>
                  <a:rect l="0" t="0" r="r" b="b"/>
                  <a:pathLst>
                    <a:path w="540" h="956">
                      <a:moveTo>
                        <a:pt x="92" y="238"/>
                      </a:moveTo>
                      <a:lnTo>
                        <a:pt x="0" y="956"/>
                      </a:lnTo>
                      <a:lnTo>
                        <a:pt x="540" y="0"/>
                      </a:lnTo>
                      <a:lnTo>
                        <a:pt x="92" y="238"/>
                      </a:lnTo>
                      <a:close/>
                    </a:path>
                  </a:pathLst>
                </a:custGeom>
                <a:gradFill>
                  <a:gsLst>
                    <a:gs pos="23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6" name="Freeform 97"/>
                <p:cNvSpPr>
                  <a:spLocks/>
                </p:cNvSpPr>
                <p:nvPr userDrawn="1"/>
              </p:nvSpPr>
              <p:spPr bwMode="auto">
                <a:xfrm>
                  <a:off x="7000875" y="2300279"/>
                  <a:ext cx="2143125" cy="1654175"/>
                </a:xfrm>
                <a:custGeom>
                  <a:avLst/>
                  <a:gdLst/>
                  <a:ahLst/>
                  <a:cxnLst>
                    <a:cxn ang="0">
                      <a:pos x="1128" y="0"/>
                    </a:cxn>
                    <a:cxn ang="0">
                      <a:pos x="1350" y="1042"/>
                    </a:cxn>
                    <a:cxn ang="0">
                      <a:pos x="0" y="320"/>
                    </a:cxn>
                    <a:cxn ang="0">
                      <a:pos x="1128" y="0"/>
                    </a:cxn>
                  </a:cxnLst>
                  <a:rect l="0" t="0" r="r" b="b"/>
                  <a:pathLst>
                    <a:path w="1350" h="1042">
                      <a:moveTo>
                        <a:pt x="1128" y="0"/>
                      </a:moveTo>
                      <a:lnTo>
                        <a:pt x="1350" y="1042"/>
                      </a:lnTo>
                      <a:lnTo>
                        <a:pt x="0" y="320"/>
                      </a:lnTo>
                      <a:lnTo>
                        <a:pt x="1128" y="0"/>
                      </a:lnTo>
                      <a:close/>
                    </a:path>
                  </a:pathLst>
                </a:custGeom>
                <a:gradFill>
                  <a:gsLst>
                    <a:gs pos="31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7" name="Freeform 98"/>
                <p:cNvSpPr>
                  <a:spLocks/>
                </p:cNvSpPr>
                <p:nvPr userDrawn="1"/>
              </p:nvSpPr>
              <p:spPr bwMode="auto">
                <a:xfrm>
                  <a:off x="8791575" y="1519229"/>
                  <a:ext cx="352425" cy="2435225"/>
                </a:xfrm>
                <a:custGeom>
                  <a:avLst/>
                  <a:gdLst/>
                  <a:ahLst/>
                  <a:cxnLst>
                    <a:cxn ang="0">
                      <a:pos x="0" y="492"/>
                    </a:cxn>
                    <a:cxn ang="0">
                      <a:pos x="222" y="0"/>
                    </a:cxn>
                    <a:cxn ang="0">
                      <a:pos x="222" y="1534"/>
                    </a:cxn>
                    <a:cxn ang="0">
                      <a:pos x="0" y="492"/>
                    </a:cxn>
                  </a:cxnLst>
                  <a:rect l="0" t="0" r="r" b="b"/>
                  <a:pathLst>
                    <a:path w="222" h="1534">
                      <a:moveTo>
                        <a:pt x="0" y="492"/>
                      </a:moveTo>
                      <a:lnTo>
                        <a:pt x="222" y="0"/>
                      </a:lnTo>
                      <a:lnTo>
                        <a:pt x="222" y="1534"/>
                      </a:lnTo>
                      <a:lnTo>
                        <a:pt x="0" y="49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0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8" name="Freeform 99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128" y="492"/>
                    </a:cxn>
                    <a:cxn ang="0">
                      <a:pos x="1350" y="0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128" y="492"/>
                      </a:lnTo>
                      <a:lnTo>
                        <a:pt x="1350" y="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3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2" name="그룹 169"/>
              <p:cNvGrpSpPr>
                <a:grpSpLocks noChangeAspect="1"/>
              </p:cNvGrpSpPr>
              <p:nvPr userDrawn="1"/>
            </p:nvGrpSpPr>
            <p:grpSpPr>
              <a:xfrm flipH="1" flipV="1">
                <a:off x="6434159" y="5060987"/>
                <a:ext cx="1797014" cy="1797013"/>
                <a:chOff x="4616450" y="1519229"/>
                <a:chExt cx="4527550" cy="4527550"/>
              </a:xfrm>
            </p:grpSpPr>
            <p:sp>
              <p:nvSpPr>
                <p:cNvPr id="143" name="Freeform 81"/>
                <p:cNvSpPr>
                  <a:spLocks/>
                </p:cNvSpPr>
                <p:nvPr userDrawn="1"/>
              </p:nvSpPr>
              <p:spPr bwMode="auto">
                <a:xfrm>
                  <a:off x="8248650" y="5100629"/>
                  <a:ext cx="895350" cy="946150"/>
                </a:xfrm>
                <a:custGeom>
                  <a:avLst/>
                  <a:gdLst/>
                  <a:ahLst/>
                  <a:cxnLst>
                    <a:cxn ang="0">
                      <a:pos x="0" y="596"/>
                    </a:cxn>
                    <a:cxn ang="0">
                      <a:pos x="564" y="0"/>
                    </a:cxn>
                    <a:cxn ang="0">
                      <a:pos x="564" y="596"/>
                    </a:cxn>
                    <a:cxn ang="0">
                      <a:pos x="0" y="596"/>
                    </a:cxn>
                  </a:cxnLst>
                  <a:rect l="0" t="0" r="r" b="b"/>
                  <a:pathLst>
                    <a:path w="564" h="596">
                      <a:moveTo>
                        <a:pt x="0" y="596"/>
                      </a:moveTo>
                      <a:lnTo>
                        <a:pt x="564" y="0"/>
                      </a:lnTo>
                      <a:lnTo>
                        <a:pt x="564" y="596"/>
                      </a:lnTo>
                      <a:lnTo>
                        <a:pt x="0" y="596"/>
                      </a:lnTo>
                      <a:close/>
                    </a:path>
                  </a:pathLst>
                </a:custGeom>
                <a:gradFill>
                  <a:gsLst>
                    <a:gs pos="1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4" name="Freeform 83"/>
                <p:cNvSpPr>
                  <a:spLocks/>
                </p:cNvSpPr>
                <p:nvPr userDrawn="1"/>
              </p:nvSpPr>
              <p:spPr bwMode="auto">
                <a:xfrm>
                  <a:off x="7283450" y="4205279"/>
                  <a:ext cx="1860550" cy="1841500"/>
                </a:xfrm>
                <a:custGeom>
                  <a:avLst/>
                  <a:gdLst/>
                  <a:ahLst/>
                  <a:cxnLst>
                    <a:cxn ang="0">
                      <a:pos x="608" y="1160"/>
                    </a:cxn>
                    <a:cxn ang="0">
                      <a:pos x="0" y="0"/>
                    </a:cxn>
                    <a:cxn ang="0">
                      <a:pos x="1172" y="564"/>
                    </a:cxn>
                    <a:cxn ang="0">
                      <a:pos x="608" y="1160"/>
                    </a:cxn>
                  </a:cxnLst>
                  <a:rect l="0" t="0" r="r" b="b"/>
                  <a:pathLst>
                    <a:path w="1172" h="1160">
                      <a:moveTo>
                        <a:pt x="608" y="1160"/>
                      </a:moveTo>
                      <a:lnTo>
                        <a:pt x="0" y="0"/>
                      </a:lnTo>
                      <a:lnTo>
                        <a:pt x="1172" y="564"/>
                      </a:lnTo>
                      <a:lnTo>
                        <a:pt x="608" y="116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5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5" name="Freeform 84"/>
                <p:cNvSpPr>
                  <a:spLocks/>
                </p:cNvSpPr>
                <p:nvPr userDrawn="1"/>
              </p:nvSpPr>
              <p:spPr bwMode="auto">
                <a:xfrm>
                  <a:off x="7000875" y="2808279"/>
                  <a:ext cx="2143125" cy="1397000"/>
                </a:xfrm>
                <a:custGeom>
                  <a:avLst/>
                  <a:gdLst/>
                  <a:ahLst/>
                  <a:cxnLst>
                    <a:cxn ang="0">
                      <a:pos x="178" y="880"/>
                    </a:cxn>
                    <a:cxn ang="0">
                      <a:pos x="0" y="0"/>
                    </a:cxn>
                    <a:cxn ang="0">
                      <a:pos x="1350" y="722"/>
                    </a:cxn>
                    <a:cxn ang="0">
                      <a:pos x="178" y="880"/>
                    </a:cxn>
                  </a:cxnLst>
                  <a:rect l="0" t="0" r="r" b="b"/>
                  <a:pathLst>
                    <a:path w="1350" h="880">
                      <a:moveTo>
                        <a:pt x="178" y="880"/>
                      </a:moveTo>
                      <a:lnTo>
                        <a:pt x="0" y="0"/>
                      </a:lnTo>
                      <a:lnTo>
                        <a:pt x="1350" y="722"/>
                      </a:lnTo>
                      <a:lnTo>
                        <a:pt x="178" y="88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lumMod val="75000"/>
                      </a:schemeClr>
                    </a:gs>
                    <a:gs pos="83000">
                      <a:schemeClr val="accent4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6" name="Freeform 85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350" y="0"/>
                    </a:cxn>
                    <a:cxn ang="0">
                      <a:pos x="392" y="164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350" y="0"/>
                      </a:lnTo>
                      <a:lnTo>
                        <a:pt x="392" y="164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4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04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7" name="Freeform 86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1140" y="0"/>
                    </a:cxn>
                    <a:cxn ang="0">
                      <a:pos x="806" y="1160"/>
                    </a:cxn>
                    <a:cxn ang="0">
                      <a:pos x="0" y="1160"/>
                    </a:cxn>
                    <a:cxn ang="0">
                      <a:pos x="1140" y="0"/>
                    </a:cxn>
                  </a:cxnLst>
                  <a:rect l="0" t="0" r="r" b="b"/>
                  <a:pathLst>
                    <a:path w="1140" h="1160">
                      <a:moveTo>
                        <a:pt x="1140" y="0"/>
                      </a:moveTo>
                      <a:lnTo>
                        <a:pt x="806" y="1160"/>
                      </a:lnTo>
                      <a:lnTo>
                        <a:pt x="0" y="1160"/>
                      </a:lnTo>
                      <a:lnTo>
                        <a:pt x="1140" y="0"/>
                      </a:lnTo>
                      <a:close/>
                    </a:path>
                  </a:pathLst>
                </a:custGeom>
                <a:gradFill>
                  <a:gsLst>
                    <a:gs pos="71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48" name="Freeform 87"/>
                <p:cNvSpPr>
                  <a:spLocks/>
                </p:cNvSpPr>
                <p:nvPr userDrawn="1"/>
              </p:nvSpPr>
              <p:spPr bwMode="auto">
                <a:xfrm>
                  <a:off x="5473700" y="2808279"/>
                  <a:ext cx="1809750" cy="1720850"/>
                </a:xfrm>
                <a:custGeom>
                  <a:avLst/>
                  <a:gdLst/>
                  <a:ahLst/>
                  <a:cxnLst>
                    <a:cxn ang="0">
                      <a:pos x="1140" y="880"/>
                    </a:cxn>
                    <a:cxn ang="0">
                      <a:pos x="0" y="1084"/>
                    </a:cxn>
                    <a:cxn ang="0">
                      <a:pos x="962" y="0"/>
                    </a:cxn>
                    <a:cxn ang="0">
                      <a:pos x="1140" y="880"/>
                    </a:cxn>
                  </a:cxnLst>
                  <a:rect l="0" t="0" r="r" b="b"/>
                  <a:pathLst>
                    <a:path w="1140" h="1084">
                      <a:moveTo>
                        <a:pt x="1140" y="880"/>
                      </a:moveTo>
                      <a:lnTo>
                        <a:pt x="0" y="1084"/>
                      </a:lnTo>
                      <a:lnTo>
                        <a:pt x="962" y="0"/>
                      </a:lnTo>
                      <a:lnTo>
                        <a:pt x="1140" y="88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49" name="Freeform 88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0" y="204"/>
                    </a:cxn>
                    <a:cxn ang="0">
                      <a:pos x="0" y="1160"/>
                    </a:cxn>
                    <a:cxn ang="0">
                      <a:pos x="1140" y="0"/>
                    </a:cxn>
                    <a:cxn ang="0">
                      <a:pos x="0" y="204"/>
                    </a:cxn>
                  </a:cxnLst>
                  <a:rect l="0" t="0" r="r" b="b"/>
                  <a:pathLst>
                    <a:path w="1140" h="1160">
                      <a:moveTo>
                        <a:pt x="0" y="204"/>
                      </a:moveTo>
                      <a:lnTo>
                        <a:pt x="0" y="1160"/>
                      </a:lnTo>
                      <a:lnTo>
                        <a:pt x="1140" y="0"/>
                      </a:lnTo>
                      <a:lnTo>
                        <a:pt x="0" y="204"/>
                      </a:lnTo>
                      <a:close/>
                    </a:path>
                  </a:pathLst>
                </a:custGeom>
                <a:gradFill>
                  <a:gsLst>
                    <a:gs pos="35000">
                      <a:schemeClr val="accent4">
                        <a:lumMod val="75000"/>
                      </a:schemeClr>
                    </a:gs>
                    <a:gs pos="65000">
                      <a:schemeClr val="accent4"/>
                    </a:gs>
                  </a:gsLst>
                  <a:lin ang="3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0" name="Freeform 89"/>
                <p:cNvSpPr>
                  <a:spLocks/>
                </p:cNvSpPr>
                <p:nvPr userDrawn="1"/>
              </p:nvSpPr>
              <p:spPr bwMode="auto">
                <a:xfrm>
                  <a:off x="6753225" y="4205279"/>
                  <a:ext cx="1495425" cy="1841500"/>
                </a:xfrm>
                <a:custGeom>
                  <a:avLst/>
                  <a:gdLst/>
                  <a:ahLst/>
                  <a:cxnLst>
                    <a:cxn ang="0">
                      <a:pos x="334" y="0"/>
                    </a:cxn>
                    <a:cxn ang="0">
                      <a:pos x="942" y="1160"/>
                    </a:cxn>
                    <a:cxn ang="0">
                      <a:pos x="0" y="1160"/>
                    </a:cxn>
                    <a:cxn ang="0">
                      <a:pos x="334" y="0"/>
                    </a:cxn>
                  </a:cxnLst>
                  <a:rect l="0" t="0" r="r" b="b"/>
                  <a:pathLst>
                    <a:path w="942" h="1160">
                      <a:moveTo>
                        <a:pt x="334" y="0"/>
                      </a:moveTo>
                      <a:lnTo>
                        <a:pt x="942" y="1160"/>
                      </a:lnTo>
                      <a:lnTo>
                        <a:pt x="0" y="1160"/>
                      </a:lnTo>
                      <a:lnTo>
                        <a:pt x="334" y="0"/>
                      </a:lnTo>
                      <a:close/>
                    </a:path>
                  </a:pathLst>
                </a:custGeom>
                <a:gradFill>
                  <a:gsLst>
                    <a:gs pos="57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7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1" name="Freeform 90"/>
                <p:cNvSpPr>
                  <a:spLocks/>
                </p:cNvSpPr>
                <p:nvPr userDrawn="1"/>
              </p:nvSpPr>
              <p:spPr bwMode="auto">
                <a:xfrm>
                  <a:off x="7283450" y="3954454"/>
                  <a:ext cx="1860550" cy="1146175"/>
                </a:xfrm>
                <a:custGeom>
                  <a:avLst/>
                  <a:gdLst/>
                  <a:ahLst/>
                  <a:cxnLst>
                    <a:cxn ang="0">
                      <a:pos x="1172" y="0"/>
                    </a:cxn>
                    <a:cxn ang="0">
                      <a:pos x="1172" y="722"/>
                    </a:cxn>
                    <a:cxn ang="0">
                      <a:pos x="0" y="158"/>
                    </a:cxn>
                    <a:cxn ang="0">
                      <a:pos x="1172" y="0"/>
                    </a:cxn>
                  </a:cxnLst>
                  <a:rect l="0" t="0" r="r" b="b"/>
                  <a:pathLst>
                    <a:path w="1172" h="722">
                      <a:moveTo>
                        <a:pt x="1172" y="0"/>
                      </a:moveTo>
                      <a:lnTo>
                        <a:pt x="1172" y="722"/>
                      </a:lnTo>
                      <a:lnTo>
                        <a:pt x="0" y="158"/>
                      </a:lnTo>
                      <a:lnTo>
                        <a:pt x="1172" y="0"/>
                      </a:lnTo>
                      <a:close/>
                    </a:path>
                  </a:pathLst>
                </a:custGeom>
                <a:gradFill>
                  <a:gsLst>
                    <a:gs pos="3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7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2" name="Freeform 91"/>
                <p:cNvSpPr>
                  <a:spLocks/>
                </p:cNvSpPr>
                <p:nvPr userDrawn="1"/>
              </p:nvSpPr>
              <p:spPr bwMode="auto">
                <a:xfrm>
                  <a:off x="6102350" y="1779579"/>
                  <a:ext cx="1520825" cy="1028700"/>
                </a:xfrm>
                <a:custGeom>
                  <a:avLst/>
                  <a:gdLst/>
                  <a:ahLst/>
                  <a:cxnLst>
                    <a:cxn ang="0">
                      <a:pos x="958" y="0"/>
                    </a:cxn>
                    <a:cxn ang="0">
                      <a:pos x="0" y="576"/>
                    </a:cxn>
                    <a:cxn ang="0">
                      <a:pos x="566" y="648"/>
                    </a:cxn>
                    <a:cxn ang="0">
                      <a:pos x="958" y="0"/>
                    </a:cxn>
                  </a:cxnLst>
                  <a:rect l="0" t="0" r="r" b="b"/>
                  <a:pathLst>
                    <a:path w="958" h="648">
                      <a:moveTo>
                        <a:pt x="958" y="0"/>
                      </a:moveTo>
                      <a:lnTo>
                        <a:pt x="0" y="576"/>
                      </a:lnTo>
                      <a:lnTo>
                        <a:pt x="566" y="648"/>
                      </a:lnTo>
                      <a:lnTo>
                        <a:pt x="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76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3" name="Freeform 92"/>
                <p:cNvSpPr>
                  <a:spLocks/>
                </p:cNvSpPr>
                <p:nvPr userDrawn="1"/>
              </p:nvSpPr>
              <p:spPr bwMode="auto">
                <a:xfrm>
                  <a:off x="5473700" y="2693979"/>
                  <a:ext cx="1527175" cy="1835150"/>
                </a:xfrm>
                <a:custGeom>
                  <a:avLst/>
                  <a:gdLst/>
                  <a:ahLst/>
                  <a:cxnLst>
                    <a:cxn ang="0">
                      <a:pos x="396" y="0"/>
                    </a:cxn>
                    <a:cxn ang="0">
                      <a:pos x="0" y="1156"/>
                    </a:cxn>
                    <a:cxn ang="0">
                      <a:pos x="962" y="72"/>
                    </a:cxn>
                    <a:cxn ang="0">
                      <a:pos x="396" y="0"/>
                    </a:cxn>
                  </a:cxnLst>
                  <a:rect l="0" t="0" r="r" b="b"/>
                  <a:pathLst>
                    <a:path w="962" h="1156">
                      <a:moveTo>
                        <a:pt x="396" y="0"/>
                      </a:moveTo>
                      <a:lnTo>
                        <a:pt x="0" y="1156"/>
                      </a:lnTo>
                      <a:lnTo>
                        <a:pt x="962" y="72"/>
                      </a:lnTo>
                      <a:lnTo>
                        <a:pt x="396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8000">
                      <a:schemeClr val="accent2"/>
                    </a:gs>
                  </a:gsLst>
                  <a:lin ang="13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4" name="Freeform 93"/>
                <p:cNvSpPr>
                  <a:spLocks/>
                </p:cNvSpPr>
                <p:nvPr userDrawn="1"/>
              </p:nvSpPr>
              <p:spPr bwMode="auto">
                <a:xfrm>
                  <a:off x="4762500" y="3668704"/>
                  <a:ext cx="711200" cy="1238250"/>
                </a:xfrm>
                <a:custGeom>
                  <a:avLst/>
                  <a:gdLst/>
                  <a:ahLst/>
                  <a:cxnLst>
                    <a:cxn ang="0">
                      <a:pos x="448" y="542"/>
                    </a:cxn>
                    <a:cxn ang="0">
                      <a:pos x="0" y="780"/>
                    </a:cxn>
                    <a:cxn ang="0">
                      <a:pos x="334" y="0"/>
                    </a:cxn>
                    <a:cxn ang="0">
                      <a:pos x="448" y="542"/>
                    </a:cxn>
                  </a:cxnLst>
                  <a:rect l="0" t="0" r="r" b="b"/>
                  <a:pathLst>
                    <a:path w="448" h="780">
                      <a:moveTo>
                        <a:pt x="448" y="542"/>
                      </a:moveTo>
                      <a:lnTo>
                        <a:pt x="0" y="780"/>
                      </a:lnTo>
                      <a:lnTo>
                        <a:pt x="334" y="0"/>
                      </a:lnTo>
                      <a:lnTo>
                        <a:pt x="448" y="542"/>
                      </a:lnTo>
                      <a:close/>
                    </a:path>
                  </a:pathLst>
                </a:custGeom>
                <a:gradFill>
                  <a:gsLst>
                    <a:gs pos="22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5" name="Freeform 94"/>
                <p:cNvSpPr>
                  <a:spLocks/>
                </p:cNvSpPr>
                <p:nvPr userDrawn="1"/>
              </p:nvSpPr>
              <p:spPr bwMode="auto">
                <a:xfrm>
                  <a:off x="5292725" y="2693979"/>
                  <a:ext cx="809625" cy="1835150"/>
                </a:xfrm>
                <a:custGeom>
                  <a:avLst/>
                  <a:gdLst/>
                  <a:ahLst/>
                  <a:cxnLst>
                    <a:cxn ang="0">
                      <a:pos x="0" y="614"/>
                    </a:cxn>
                    <a:cxn ang="0">
                      <a:pos x="510" y="0"/>
                    </a:cxn>
                    <a:cxn ang="0">
                      <a:pos x="114" y="1156"/>
                    </a:cxn>
                    <a:cxn ang="0">
                      <a:pos x="0" y="614"/>
                    </a:cxn>
                  </a:cxnLst>
                  <a:rect l="0" t="0" r="r" b="b"/>
                  <a:pathLst>
                    <a:path w="510" h="1156">
                      <a:moveTo>
                        <a:pt x="0" y="614"/>
                      </a:moveTo>
                      <a:lnTo>
                        <a:pt x="510" y="0"/>
                      </a:lnTo>
                      <a:lnTo>
                        <a:pt x="114" y="1156"/>
                      </a:lnTo>
                      <a:lnTo>
                        <a:pt x="0" y="614"/>
                      </a:lnTo>
                      <a:close/>
                    </a:path>
                  </a:pathLst>
                </a:custGeom>
                <a:gradFill>
                  <a:gsLst>
                    <a:gs pos="56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6" name="Freeform 95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540" y="0"/>
                    </a:cxn>
                    <a:cxn ang="0">
                      <a:pos x="0" y="956"/>
                    </a:cxn>
                    <a:cxn ang="0">
                      <a:pos x="540" y="956"/>
                    </a:cxn>
                    <a:cxn ang="0">
                      <a:pos x="540" y="0"/>
                    </a:cxn>
                  </a:cxnLst>
                  <a:rect l="0" t="0" r="r" b="b"/>
                  <a:pathLst>
                    <a:path w="540" h="956">
                      <a:moveTo>
                        <a:pt x="540" y="0"/>
                      </a:moveTo>
                      <a:lnTo>
                        <a:pt x="0" y="956"/>
                      </a:lnTo>
                      <a:lnTo>
                        <a:pt x="540" y="956"/>
                      </a:lnTo>
                      <a:lnTo>
                        <a:pt x="5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0">
                      <a:schemeClr val="accent2"/>
                    </a:gs>
                  </a:gsLst>
                  <a:lin ang="14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7" name="Freeform 96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92" y="238"/>
                    </a:cxn>
                    <a:cxn ang="0">
                      <a:pos x="0" y="956"/>
                    </a:cxn>
                    <a:cxn ang="0">
                      <a:pos x="540" y="0"/>
                    </a:cxn>
                    <a:cxn ang="0">
                      <a:pos x="92" y="238"/>
                    </a:cxn>
                  </a:cxnLst>
                  <a:rect l="0" t="0" r="r" b="b"/>
                  <a:pathLst>
                    <a:path w="540" h="956">
                      <a:moveTo>
                        <a:pt x="92" y="238"/>
                      </a:moveTo>
                      <a:lnTo>
                        <a:pt x="0" y="956"/>
                      </a:lnTo>
                      <a:lnTo>
                        <a:pt x="540" y="0"/>
                      </a:lnTo>
                      <a:lnTo>
                        <a:pt x="92" y="238"/>
                      </a:lnTo>
                      <a:close/>
                    </a:path>
                  </a:pathLst>
                </a:custGeom>
                <a:gradFill>
                  <a:gsLst>
                    <a:gs pos="23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8" name="Freeform 97"/>
                <p:cNvSpPr>
                  <a:spLocks/>
                </p:cNvSpPr>
                <p:nvPr userDrawn="1"/>
              </p:nvSpPr>
              <p:spPr bwMode="auto">
                <a:xfrm>
                  <a:off x="7000875" y="2300279"/>
                  <a:ext cx="2143125" cy="1654175"/>
                </a:xfrm>
                <a:custGeom>
                  <a:avLst/>
                  <a:gdLst/>
                  <a:ahLst/>
                  <a:cxnLst>
                    <a:cxn ang="0">
                      <a:pos x="1128" y="0"/>
                    </a:cxn>
                    <a:cxn ang="0">
                      <a:pos x="1350" y="1042"/>
                    </a:cxn>
                    <a:cxn ang="0">
                      <a:pos x="0" y="320"/>
                    </a:cxn>
                    <a:cxn ang="0">
                      <a:pos x="1128" y="0"/>
                    </a:cxn>
                  </a:cxnLst>
                  <a:rect l="0" t="0" r="r" b="b"/>
                  <a:pathLst>
                    <a:path w="1350" h="1042">
                      <a:moveTo>
                        <a:pt x="1128" y="0"/>
                      </a:moveTo>
                      <a:lnTo>
                        <a:pt x="1350" y="1042"/>
                      </a:lnTo>
                      <a:lnTo>
                        <a:pt x="0" y="320"/>
                      </a:lnTo>
                      <a:lnTo>
                        <a:pt x="1128" y="0"/>
                      </a:lnTo>
                      <a:close/>
                    </a:path>
                  </a:pathLst>
                </a:custGeom>
                <a:gradFill>
                  <a:gsLst>
                    <a:gs pos="31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59" name="Freeform 98"/>
                <p:cNvSpPr>
                  <a:spLocks/>
                </p:cNvSpPr>
                <p:nvPr userDrawn="1"/>
              </p:nvSpPr>
              <p:spPr bwMode="auto">
                <a:xfrm>
                  <a:off x="8791575" y="1519229"/>
                  <a:ext cx="352425" cy="2435225"/>
                </a:xfrm>
                <a:custGeom>
                  <a:avLst/>
                  <a:gdLst/>
                  <a:ahLst/>
                  <a:cxnLst>
                    <a:cxn ang="0">
                      <a:pos x="0" y="492"/>
                    </a:cxn>
                    <a:cxn ang="0">
                      <a:pos x="222" y="0"/>
                    </a:cxn>
                    <a:cxn ang="0">
                      <a:pos x="222" y="1534"/>
                    </a:cxn>
                    <a:cxn ang="0">
                      <a:pos x="0" y="492"/>
                    </a:cxn>
                  </a:cxnLst>
                  <a:rect l="0" t="0" r="r" b="b"/>
                  <a:pathLst>
                    <a:path w="222" h="1534">
                      <a:moveTo>
                        <a:pt x="0" y="492"/>
                      </a:moveTo>
                      <a:lnTo>
                        <a:pt x="222" y="0"/>
                      </a:lnTo>
                      <a:lnTo>
                        <a:pt x="222" y="1534"/>
                      </a:lnTo>
                      <a:lnTo>
                        <a:pt x="0" y="49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9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60" name="Freeform 99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128" y="492"/>
                    </a:cxn>
                    <a:cxn ang="0">
                      <a:pos x="1350" y="0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128" y="492"/>
                      </a:lnTo>
                      <a:lnTo>
                        <a:pt x="1350" y="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3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35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389435" y="3282948"/>
            <a:ext cx="3780000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4387141" y="3867156"/>
            <a:ext cx="378000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2"/>
              </a:buClr>
              <a:buFont typeface="Arial" pitchFamily="34" charset="0"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텍스트 개체 틀 6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4352922" y="2406636"/>
            <a:ext cx="1584325" cy="863600"/>
          </a:xfrm>
          <a:prstGeom prst="rect">
            <a:avLst/>
          </a:prstGeom>
        </p:spPr>
        <p:txBody>
          <a:bodyPr/>
          <a:lstStyle>
            <a:lvl1pPr>
              <a:buNone/>
              <a:defRPr sz="6000" b="1" i="0">
                <a:solidFill>
                  <a:schemeClr val="accent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90" name="타원 89"/>
          <p:cNvSpPr/>
          <p:nvPr userDrawn="1"/>
        </p:nvSpPr>
        <p:spPr>
          <a:xfrm>
            <a:off x="1195106" y="5327677"/>
            <a:ext cx="2300319" cy="32861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0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08269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57632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9" name="그룹 18"/>
          <p:cNvGrpSpPr/>
          <p:nvPr userDrawn="1"/>
        </p:nvGrpSpPr>
        <p:grpSpPr>
          <a:xfrm>
            <a:off x="7483475" y="0"/>
            <a:ext cx="1660525" cy="930275"/>
            <a:chOff x="4283079" y="5591208"/>
            <a:chExt cx="1660525" cy="930275"/>
          </a:xfrm>
        </p:grpSpPr>
        <p:sp>
          <p:nvSpPr>
            <p:cNvPr id="20" name="Freeform 5"/>
            <p:cNvSpPr>
              <a:spLocks/>
            </p:cNvSpPr>
            <p:nvPr userDrawn="1"/>
          </p:nvSpPr>
          <p:spPr bwMode="auto">
            <a:xfrm>
              <a:off x="4283079" y="5591208"/>
              <a:ext cx="3175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0" y="0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6"/>
            <p:cNvSpPr>
              <a:spLocks/>
            </p:cNvSpPr>
            <p:nvPr userDrawn="1"/>
          </p:nvSpPr>
          <p:spPr bwMode="auto">
            <a:xfrm>
              <a:off x="4864104" y="5594383"/>
              <a:ext cx="1079500" cy="285750"/>
            </a:xfrm>
            <a:custGeom>
              <a:avLst/>
              <a:gdLst/>
              <a:ahLst/>
              <a:cxnLst>
                <a:cxn ang="0">
                  <a:pos x="680" y="0"/>
                </a:cxn>
                <a:cxn ang="0">
                  <a:pos x="138" y="0"/>
                </a:cxn>
                <a:cxn ang="0">
                  <a:pos x="0" y="154"/>
                </a:cxn>
                <a:cxn ang="0">
                  <a:pos x="680" y="180"/>
                </a:cxn>
                <a:cxn ang="0">
                  <a:pos x="680" y="0"/>
                </a:cxn>
              </a:cxnLst>
              <a:rect l="0" t="0" r="r" b="b"/>
              <a:pathLst>
                <a:path w="680" h="180">
                  <a:moveTo>
                    <a:pt x="680" y="0"/>
                  </a:moveTo>
                  <a:lnTo>
                    <a:pt x="138" y="0"/>
                  </a:lnTo>
                  <a:lnTo>
                    <a:pt x="0" y="154"/>
                  </a:lnTo>
                  <a:lnTo>
                    <a:pt x="680" y="180"/>
                  </a:lnTo>
                  <a:lnTo>
                    <a:pt x="680" y="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65000">
                  <a:schemeClr val="accent4"/>
                </a:gs>
              </a:gsLst>
              <a:lin ang="30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Freeform 7"/>
            <p:cNvSpPr>
              <a:spLocks/>
            </p:cNvSpPr>
            <p:nvPr userDrawn="1"/>
          </p:nvSpPr>
          <p:spPr bwMode="auto">
            <a:xfrm>
              <a:off x="4864104" y="5838858"/>
              <a:ext cx="371475" cy="682625"/>
            </a:xfrm>
            <a:custGeom>
              <a:avLst/>
              <a:gdLst/>
              <a:ahLst/>
              <a:cxnLst>
                <a:cxn ang="0">
                  <a:pos x="6" y="430"/>
                </a:cxn>
                <a:cxn ang="0">
                  <a:pos x="234" y="430"/>
                </a:cxn>
                <a:cxn ang="0">
                  <a:pos x="0" y="0"/>
                </a:cxn>
                <a:cxn ang="0">
                  <a:pos x="6" y="430"/>
                </a:cxn>
              </a:cxnLst>
              <a:rect l="0" t="0" r="r" b="b"/>
              <a:pathLst>
                <a:path w="234" h="430">
                  <a:moveTo>
                    <a:pt x="6" y="430"/>
                  </a:moveTo>
                  <a:lnTo>
                    <a:pt x="234" y="430"/>
                  </a:lnTo>
                  <a:lnTo>
                    <a:pt x="0" y="0"/>
                  </a:lnTo>
                  <a:lnTo>
                    <a:pt x="6" y="43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8"/>
            <p:cNvSpPr>
              <a:spLocks/>
            </p:cNvSpPr>
            <p:nvPr userDrawn="1"/>
          </p:nvSpPr>
          <p:spPr bwMode="auto">
            <a:xfrm>
              <a:off x="4813304" y="5594383"/>
              <a:ext cx="269875" cy="2444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" y="154"/>
                </a:cxn>
                <a:cxn ang="0">
                  <a:pos x="170" y="0"/>
                </a:cxn>
                <a:cxn ang="0">
                  <a:pos x="0" y="0"/>
                </a:cxn>
              </a:cxnLst>
              <a:rect l="0" t="0" r="r" b="b"/>
              <a:pathLst>
                <a:path w="170" h="154">
                  <a:moveTo>
                    <a:pt x="0" y="0"/>
                  </a:moveTo>
                  <a:lnTo>
                    <a:pt x="32" y="154"/>
                  </a:lnTo>
                  <a:lnTo>
                    <a:pt x="17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5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9"/>
            <p:cNvSpPr>
              <a:spLocks/>
            </p:cNvSpPr>
            <p:nvPr userDrawn="1"/>
          </p:nvSpPr>
          <p:spPr bwMode="auto">
            <a:xfrm>
              <a:off x="4283079" y="5594383"/>
              <a:ext cx="590550" cy="927100"/>
            </a:xfrm>
            <a:custGeom>
              <a:avLst/>
              <a:gdLst/>
              <a:ahLst/>
              <a:cxnLst>
                <a:cxn ang="0">
                  <a:pos x="366" y="154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320" y="584"/>
                </a:cxn>
                <a:cxn ang="0">
                  <a:pos x="372" y="584"/>
                </a:cxn>
                <a:cxn ang="0">
                  <a:pos x="366" y="154"/>
                </a:cxn>
              </a:cxnLst>
              <a:rect l="0" t="0" r="r" b="b"/>
              <a:pathLst>
                <a:path w="372" h="584">
                  <a:moveTo>
                    <a:pt x="366" y="154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320" y="584"/>
                  </a:lnTo>
                  <a:lnTo>
                    <a:pt x="372" y="584"/>
                  </a:lnTo>
                  <a:lnTo>
                    <a:pt x="366" y="154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Freeform 10"/>
            <p:cNvSpPr>
              <a:spLocks/>
            </p:cNvSpPr>
            <p:nvPr userDrawn="1"/>
          </p:nvSpPr>
          <p:spPr bwMode="auto">
            <a:xfrm>
              <a:off x="4286254" y="5594383"/>
              <a:ext cx="577850" cy="2444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4" y="154"/>
                </a:cxn>
                <a:cxn ang="0">
                  <a:pos x="332" y="0"/>
                </a:cxn>
                <a:cxn ang="0">
                  <a:pos x="0" y="0"/>
                </a:cxn>
              </a:cxnLst>
              <a:rect l="0" t="0" r="r" b="b"/>
              <a:pathLst>
                <a:path w="364" h="154">
                  <a:moveTo>
                    <a:pt x="0" y="0"/>
                  </a:moveTo>
                  <a:lnTo>
                    <a:pt x="364" y="154"/>
                  </a:lnTo>
                  <a:lnTo>
                    <a:pt x="3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8000">
                  <a:schemeClr val="accent2"/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Freeform 11"/>
            <p:cNvSpPr>
              <a:spLocks/>
            </p:cNvSpPr>
            <p:nvPr userDrawn="1"/>
          </p:nvSpPr>
          <p:spPr bwMode="auto">
            <a:xfrm>
              <a:off x="4864104" y="5838858"/>
              <a:ext cx="1079500" cy="438150"/>
            </a:xfrm>
            <a:custGeom>
              <a:avLst/>
              <a:gdLst/>
              <a:ahLst/>
              <a:cxnLst>
                <a:cxn ang="0">
                  <a:pos x="680" y="194"/>
                </a:cxn>
                <a:cxn ang="0">
                  <a:pos x="680" y="26"/>
                </a:cxn>
                <a:cxn ang="0">
                  <a:pos x="0" y="0"/>
                </a:cxn>
                <a:cxn ang="0">
                  <a:pos x="472" y="276"/>
                </a:cxn>
                <a:cxn ang="0">
                  <a:pos x="680" y="194"/>
                </a:cxn>
              </a:cxnLst>
              <a:rect l="0" t="0" r="r" b="b"/>
              <a:pathLst>
                <a:path w="680" h="276">
                  <a:moveTo>
                    <a:pt x="680" y="194"/>
                  </a:moveTo>
                  <a:lnTo>
                    <a:pt x="680" y="26"/>
                  </a:lnTo>
                  <a:lnTo>
                    <a:pt x="0" y="0"/>
                  </a:lnTo>
                  <a:lnTo>
                    <a:pt x="472" y="276"/>
                  </a:lnTo>
                  <a:lnTo>
                    <a:pt x="680" y="194"/>
                  </a:lnTo>
                  <a:close/>
                </a:path>
              </a:pathLst>
            </a:custGeom>
            <a:gradFill>
              <a:gsLst>
                <a:gs pos="44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7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Freeform 12"/>
            <p:cNvSpPr>
              <a:spLocks/>
            </p:cNvSpPr>
            <p:nvPr userDrawn="1"/>
          </p:nvSpPr>
          <p:spPr bwMode="auto">
            <a:xfrm>
              <a:off x="5613404" y="6146833"/>
              <a:ext cx="330200" cy="374650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0" y="82"/>
                </a:cxn>
                <a:cxn ang="0">
                  <a:pos x="12" y="236"/>
                </a:cxn>
                <a:cxn ang="0">
                  <a:pos x="208" y="236"/>
                </a:cxn>
                <a:cxn ang="0">
                  <a:pos x="208" y="0"/>
                </a:cxn>
              </a:cxnLst>
              <a:rect l="0" t="0" r="r" b="b"/>
              <a:pathLst>
                <a:path w="208" h="236">
                  <a:moveTo>
                    <a:pt x="208" y="0"/>
                  </a:moveTo>
                  <a:lnTo>
                    <a:pt x="0" y="82"/>
                  </a:lnTo>
                  <a:lnTo>
                    <a:pt x="12" y="236"/>
                  </a:lnTo>
                  <a:lnTo>
                    <a:pt x="208" y="236"/>
                  </a:lnTo>
                  <a:lnTo>
                    <a:pt x="208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3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Freeform 13"/>
            <p:cNvSpPr>
              <a:spLocks/>
            </p:cNvSpPr>
            <p:nvPr userDrawn="1"/>
          </p:nvSpPr>
          <p:spPr bwMode="auto">
            <a:xfrm>
              <a:off x="4864104" y="5838858"/>
              <a:ext cx="768350" cy="682625"/>
            </a:xfrm>
            <a:custGeom>
              <a:avLst/>
              <a:gdLst/>
              <a:ahLst/>
              <a:cxnLst>
                <a:cxn ang="0">
                  <a:pos x="472" y="276"/>
                </a:cxn>
                <a:cxn ang="0">
                  <a:pos x="0" y="0"/>
                </a:cxn>
                <a:cxn ang="0">
                  <a:pos x="234" y="430"/>
                </a:cxn>
                <a:cxn ang="0">
                  <a:pos x="484" y="430"/>
                </a:cxn>
                <a:cxn ang="0">
                  <a:pos x="472" y="276"/>
                </a:cxn>
              </a:cxnLst>
              <a:rect l="0" t="0" r="r" b="b"/>
              <a:pathLst>
                <a:path w="484" h="430">
                  <a:moveTo>
                    <a:pt x="472" y="276"/>
                  </a:moveTo>
                  <a:lnTo>
                    <a:pt x="0" y="0"/>
                  </a:lnTo>
                  <a:lnTo>
                    <a:pt x="234" y="430"/>
                  </a:lnTo>
                  <a:lnTo>
                    <a:pt x="484" y="430"/>
                  </a:lnTo>
                  <a:lnTo>
                    <a:pt x="472" y="276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63000">
                  <a:schemeClr val="accent2"/>
                </a:gs>
              </a:gsLst>
              <a:lin ang="16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5" name="그룹 4"/>
          <p:cNvGrpSpPr/>
          <p:nvPr userDrawn="1"/>
        </p:nvGrpSpPr>
        <p:grpSpPr>
          <a:xfrm>
            <a:off x="7483475" y="0"/>
            <a:ext cx="1660525" cy="930275"/>
            <a:chOff x="4283079" y="5591208"/>
            <a:chExt cx="1660525" cy="930275"/>
          </a:xfrm>
        </p:grpSpPr>
        <p:sp>
          <p:nvSpPr>
            <p:cNvPr id="6" name="Freeform 5"/>
            <p:cNvSpPr>
              <a:spLocks/>
            </p:cNvSpPr>
            <p:nvPr userDrawn="1"/>
          </p:nvSpPr>
          <p:spPr bwMode="auto">
            <a:xfrm>
              <a:off x="4283079" y="5591208"/>
              <a:ext cx="3175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0" y="0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6"/>
            <p:cNvSpPr>
              <a:spLocks/>
            </p:cNvSpPr>
            <p:nvPr userDrawn="1"/>
          </p:nvSpPr>
          <p:spPr bwMode="auto">
            <a:xfrm>
              <a:off x="4864104" y="5594383"/>
              <a:ext cx="1079500" cy="285750"/>
            </a:xfrm>
            <a:custGeom>
              <a:avLst/>
              <a:gdLst/>
              <a:ahLst/>
              <a:cxnLst>
                <a:cxn ang="0">
                  <a:pos x="680" y="0"/>
                </a:cxn>
                <a:cxn ang="0">
                  <a:pos x="138" y="0"/>
                </a:cxn>
                <a:cxn ang="0">
                  <a:pos x="0" y="154"/>
                </a:cxn>
                <a:cxn ang="0">
                  <a:pos x="680" y="180"/>
                </a:cxn>
                <a:cxn ang="0">
                  <a:pos x="680" y="0"/>
                </a:cxn>
              </a:cxnLst>
              <a:rect l="0" t="0" r="r" b="b"/>
              <a:pathLst>
                <a:path w="680" h="180">
                  <a:moveTo>
                    <a:pt x="680" y="0"/>
                  </a:moveTo>
                  <a:lnTo>
                    <a:pt x="138" y="0"/>
                  </a:lnTo>
                  <a:lnTo>
                    <a:pt x="0" y="154"/>
                  </a:lnTo>
                  <a:lnTo>
                    <a:pt x="680" y="180"/>
                  </a:lnTo>
                  <a:lnTo>
                    <a:pt x="680" y="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65000">
                  <a:schemeClr val="accent4"/>
                </a:gs>
              </a:gsLst>
              <a:lin ang="30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 userDrawn="1"/>
          </p:nvSpPr>
          <p:spPr bwMode="auto">
            <a:xfrm>
              <a:off x="4864104" y="5838858"/>
              <a:ext cx="371475" cy="682625"/>
            </a:xfrm>
            <a:custGeom>
              <a:avLst/>
              <a:gdLst/>
              <a:ahLst/>
              <a:cxnLst>
                <a:cxn ang="0">
                  <a:pos x="6" y="430"/>
                </a:cxn>
                <a:cxn ang="0">
                  <a:pos x="234" y="430"/>
                </a:cxn>
                <a:cxn ang="0">
                  <a:pos x="0" y="0"/>
                </a:cxn>
                <a:cxn ang="0">
                  <a:pos x="6" y="430"/>
                </a:cxn>
              </a:cxnLst>
              <a:rect l="0" t="0" r="r" b="b"/>
              <a:pathLst>
                <a:path w="234" h="430">
                  <a:moveTo>
                    <a:pt x="6" y="430"/>
                  </a:moveTo>
                  <a:lnTo>
                    <a:pt x="234" y="430"/>
                  </a:lnTo>
                  <a:lnTo>
                    <a:pt x="0" y="0"/>
                  </a:lnTo>
                  <a:lnTo>
                    <a:pt x="6" y="430"/>
                  </a:ln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1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/>
            </p:cNvSpPr>
            <p:nvPr userDrawn="1"/>
          </p:nvSpPr>
          <p:spPr bwMode="auto">
            <a:xfrm>
              <a:off x="4813304" y="5594383"/>
              <a:ext cx="269875" cy="2444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" y="154"/>
                </a:cxn>
                <a:cxn ang="0">
                  <a:pos x="170" y="0"/>
                </a:cxn>
                <a:cxn ang="0">
                  <a:pos x="0" y="0"/>
                </a:cxn>
              </a:cxnLst>
              <a:rect l="0" t="0" r="r" b="b"/>
              <a:pathLst>
                <a:path w="170" h="154">
                  <a:moveTo>
                    <a:pt x="0" y="0"/>
                  </a:moveTo>
                  <a:lnTo>
                    <a:pt x="32" y="154"/>
                  </a:lnTo>
                  <a:lnTo>
                    <a:pt x="17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5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4283079" y="5594383"/>
              <a:ext cx="590550" cy="927100"/>
            </a:xfrm>
            <a:custGeom>
              <a:avLst/>
              <a:gdLst/>
              <a:ahLst/>
              <a:cxnLst>
                <a:cxn ang="0">
                  <a:pos x="366" y="154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320" y="584"/>
                </a:cxn>
                <a:cxn ang="0">
                  <a:pos x="372" y="584"/>
                </a:cxn>
                <a:cxn ang="0">
                  <a:pos x="366" y="154"/>
                </a:cxn>
              </a:cxnLst>
              <a:rect l="0" t="0" r="r" b="b"/>
              <a:pathLst>
                <a:path w="372" h="584">
                  <a:moveTo>
                    <a:pt x="366" y="154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320" y="584"/>
                  </a:lnTo>
                  <a:lnTo>
                    <a:pt x="372" y="584"/>
                  </a:lnTo>
                  <a:lnTo>
                    <a:pt x="366" y="154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Freeform 10"/>
            <p:cNvSpPr>
              <a:spLocks/>
            </p:cNvSpPr>
            <p:nvPr userDrawn="1"/>
          </p:nvSpPr>
          <p:spPr bwMode="auto">
            <a:xfrm>
              <a:off x="4286254" y="5594383"/>
              <a:ext cx="577850" cy="2444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4" y="154"/>
                </a:cxn>
                <a:cxn ang="0">
                  <a:pos x="332" y="0"/>
                </a:cxn>
                <a:cxn ang="0">
                  <a:pos x="0" y="0"/>
                </a:cxn>
              </a:cxnLst>
              <a:rect l="0" t="0" r="r" b="b"/>
              <a:pathLst>
                <a:path w="364" h="154">
                  <a:moveTo>
                    <a:pt x="0" y="0"/>
                  </a:moveTo>
                  <a:lnTo>
                    <a:pt x="364" y="154"/>
                  </a:lnTo>
                  <a:lnTo>
                    <a:pt x="3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8000">
                  <a:schemeClr val="accent2"/>
                </a:gs>
              </a:gsLst>
              <a:lin ang="8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11"/>
            <p:cNvSpPr>
              <a:spLocks/>
            </p:cNvSpPr>
            <p:nvPr userDrawn="1"/>
          </p:nvSpPr>
          <p:spPr bwMode="auto">
            <a:xfrm>
              <a:off x="4864104" y="5838858"/>
              <a:ext cx="1079500" cy="438150"/>
            </a:xfrm>
            <a:custGeom>
              <a:avLst/>
              <a:gdLst/>
              <a:ahLst/>
              <a:cxnLst>
                <a:cxn ang="0">
                  <a:pos x="680" y="194"/>
                </a:cxn>
                <a:cxn ang="0">
                  <a:pos x="680" y="26"/>
                </a:cxn>
                <a:cxn ang="0">
                  <a:pos x="0" y="0"/>
                </a:cxn>
                <a:cxn ang="0">
                  <a:pos x="472" y="276"/>
                </a:cxn>
                <a:cxn ang="0">
                  <a:pos x="680" y="194"/>
                </a:cxn>
              </a:cxnLst>
              <a:rect l="0" t="0" r="r" b="b"/>
              <a:pathLst>
                <a:path w="680" h="276">
                  <a:moveTo>
                    <a:pt x="680" y="194"/>
                  </a:moveTo>
                  <a:lnTo>
                    <a:pt x="680" y="26"/>
                  </a:lnTo>
                  <a:lnTo>
                    <a:pt x="0" y="0"/>
                  </a:lnTo>
                  <a:lnTo>
                    <a:pt x="472" y="276"/>
                  </a:lnTo>
                  <a:lnTo>
                    <a:pt x="680" y="194"/>
                  </a:lnTo>
                  <a:close/>
                </a:path>
              </a:pathLst>
            </a:custGeom>
            <a:gradFill>
              <a:gsLst>
                <a:gs pos="4400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7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 userDrawn="1"/>
          </p:nvSpPr>
          <p:spPr bwMode="auto">
            <a:xfrm>
              <a:off x="5613404" y="6146833"/>
              <a:ext cx="330200" cy="374650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0" y="82"/>
                </a:cxn>
                <a:cxn ang="0">
                  <a:pos x="12" y="236"/>
                </a:cxn>
                <a:cxn ang="0">
                  <a:pos x="208" y="236"/>
                </a:cxn>
                <a:cxn ang="0">
                  <a:pos x="208" y="0"/>
                </a:cxn>
              </a:cxnLst>
              <a:rect l="0" t="0" r="r" b="b"/>
              <a:pathLst>
                <a:path w="208" h="236">
                  <a:moveTo>
                    <a:pt x="208" y="0"/>
                  </a:moveTo>
                  <a:lnTo>
                    <a:pt x="0" y="82"/>
                  </a:lnTo>
                  <a:lnTo>
                    <a:pt x="12" y="236"/>
                  </a:lnTo>
                  <a:lnTo>
                    <a:pt x="208" y="236"/>
                  </a:lnTo>
                  <a:lnTo>
                    <a:pt x="208" y="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100000">
                  <a:schemeClr val="accent2"/>
                </a:gs>
              </a:gsLst>
              <a:lin ang="13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4864104" y="5838858"/>
              <a:ext cx="768350" cy="682625"/>
            </a:xfrm>
            <a:custGeom>
              <a:avLst/>
              <a:gdLst/>
              <a:ahLst/>
              <a:cxnLst>
                <a:cxn ang="0">
                  <a:pos x="472" y="276"/>
                </a:cxn>
                <a:cxn ang="0">
                  <a:pos x="0" y="0"/>
                </a:cxn>
                <a:cxn ang="0">
                  <a:pos x="234" y="430"/>
                </a:cxn>
                <a:cxn ang="0">
                  <a:pos x="484" y="430"/>
                </a:cxn>
                <a:cxn ang="0">
                  <a:pos x="472" y="276"/>
                </a:cxn>
              </a:cxnLst>
              <a:rect l="0" t="0" r="r" b="b"/>
              <a:pathLst>
                <a:path w="484" h="430">
                  <a:moveTo>
                    <a:pt x="472" y="276"/>
                  </a:moveTo>
                  <a:lnTo>
                    <a:pt x="0" y="0"/>
                  </a:lnTo>
                  <a:lnTo>
                    <a:pt x="234" y="430"/>
                  </a:lnTo>
                  <a:lnTo>
                    <a:pt x="484" y="430"/>
                  </a:lnTo>
                  <a:lnTo>
                    <a:pt x="472" y="276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63000">
                  <a:schemeClr val="accent2"/>
                </a:gs>
              </a:gsLst>
              <a:lin ang="162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5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08269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3" name="그룹 172"/>
          <p:cNvGrpSpPr>
            <a:grpSpLocks noChangeAspect="1"/>
          </p:cNvGrpSpPr>
          <p:nvPr userDrawn="1"/>
        </p:nvGrpSpPr>
        <p:grpSpPr>
          <a:xfrm rot="1800000">
            <a:off x="3586149" y="1420785"/>
            <a:ext cx="1982447" cy="1980000"/>
            <a:chOff x="1103265" y="2011343"/>
            <a:chExt cx="2480712" cy="2477650"/>
          </a:xfrm>
        </p:grpSpPr>
        <p:grpSp>
          <p:nvGrpSpPr>
            <p:cNvPr id="174" name="그룹 138"/>
            <p:cNvGrpSpPr/>
            <p:nvPr userDrawn="1"/>
          </p:nvGrpSpPr>
          <p:grpSpPr>
            <a:xfrm flipV="1">
              <a:off x="1103266" y="2011343"/>
              <a:ext cx="2480708" cy="1240893"/>
              <a:chOff x="4638705" y="5060987"/>
              <a:chExt cx="3592468" cy="1797013"/>
            </a:xfrm>
          </p:grpSpPr>
          <p:grpSp>
            <p:nvGrpSpPr>
              <p:cNvPr id="214" name="그룹 169"/>
              <p:cNvGrpSpPr>
                <a:grpSpLocks noChangeAspect="1"/>
              </p:cNvGrpSpPr>
              <p:nvPr userDrawn="1"/>
            </p:nvGrpSpPr>
            <p:grpSpPr>
              <a:xfrm flipV="1">
                <a:off x="4638705" y="5060987"/>
                <a:ext cx="1797014" cy="1797013"/>
                <a:chOff x="4616450" y="1519229"/>
                <a:chExt cx="4527550" cy="4527550"/>
              </a:xfrm>
            </p:grpSpPr>
            <p:sp>
              <p:nvSpPr>
                <p:cNvPr id="234" name="Freeform 81"/>
                <p:cNvSpPr>
                  <a:spLocks/>
                </p:cNvSpPr>
                <p:nvPr userDrawn="1"/>
              </p:nvSpPr>
              <p:spPr bwMode="auto">
                <a:xfrm>
                  <a:off x="8248650" y="5100629"/>
                  <a:ext cx="895350" cy="946150"/>
                </a:xfrm>
                <a:custGeom>
                  <a:avLst/>
                  <a:gdLst/>
                  <a:ahLst/>
                  <a:cxnLst>
                    <a:cxn ang="0">
                      <a:pos x="0" y="596"/>
                    </a:cxn>
                    <a:cxn ang="0">
                      <a:pos x="564" y="0"/>
                    </a:cxn>
                    <a:cxn ang="0">
                      <a:pos x="564" y="596"/>
                    </a:cxn>
                    <a:cxn ang="0">
                      <a:pos x="0" y="596"/>
                    </a:cxn>
                  </a:cxnLst>
                  <a:rect l="0" t="0" r="r" b="b"/>
                  <a:pathLst>
                    <a:path w="564" h="596">
                      <a:moveTo>
                        <a:pt x="0" y="596"/>
                      </a:moveTo>
                      <a:lnTo>
                        <a:pt x="564" y="0"/>
                      </a:lnTo>
                      <a:lnTo>
                        <a:pt x="564" y="596"/>
                      </a:lnTo>
                      <a:lnTo>
                        <a:pt x="0" y="596"/>
                      </a:lnTo>
                      <a:close/>
                    </a:path>
                  </a:pathLst>
                </a:custGeom>
                <a:gradFill>
                  <a:gsLst>
                    <a:gs pos="34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30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83"/>
                <p:cNvSpPr>
                  <a:spLocks/>
                </p:cNvSpPr>
                <p:nvPr userDrawn="1"/>
              </p:nvSpPr>
              <p:spPr bwMode="auto">
                <a:xfrm>
                  <a:off x="7283450" y="4205279"/>
                  <a:ext cx="1860550" cy="1841500"/>
                </a:xfrm>
                <a:custGeom>
                  <a:avLst/>
                  <a:gdLst/>
                  <a:ahLst/>
                  <a:cxnLst>
                    <a:cxn ang="0">
                      <a:pos x="608" y="1160"/>
                    </a:cxn>
                    <a:cxn ang="0">
                      <a:pos x="0" y="0"/>
                    </a:cxn>
                    <a:cxn ang="0">
                      <a:pos x="1172" y="564"/>
                    </a:cxn>
                    <a:cxn ang="0">
                      <a:pos x="608" y="1160"/>
                    </a:cxn>
                  </a:cxnLst>
                  <a:rect l="0" t="0" r="r" b="b"/>
                  <a:pathLst>
                    <a:path w="1172" h="1160">
                      <a:moveTo>
                        <a:pt x="608" y="1160"/>
                      </a:moveTo>
                      <a:lnTo>
                        <a:pt x="0" y="0"/>
                      </a:lnTo>
                      <a:lnTo>
                        <a:pt x="1172" y="564"/>
                      </a:lnTo>
                      <a:lnTo>
                        <a:pt x="608" y="116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5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6" name="Freeform 84"/>
                <p:cNvSpPr>
                  <a:spLocks/>
                </p:cNvSpPr>
                <p:nvPr userDrawn="1"/>
              </p:nvSpPr>
              <p:spPr bwMode="auto">
                <a:xfrm>
                  <a:off x="7000875" y="2808279"/>
                  <a:ext cx="2143125" cy="1397000"/>
                </a:xfrm>
                <a:custGeom>
                  <a:avLst/>
                  <a:gdLst/>
                  <a:ahLst/>
                  <a:cxnLst>
                    <a:cxn ang="0">
                      <a:pos x="178" y="880"/>
                    </a:cxn>
                    <a:cxn ang="0">
                      <a:pos x="0" y="0"/>
                    </a:cxn>
                    <a:cxn ang="0">
                      <a:pos x="1350" y="722"/>
                    </a:cxn>
                    <a:cxn ang="0">
                      <a:pos x="178" y="880"/>
                    </a:cxn>
                  </a:cxnLst>
                  <a:rect l="0" t="0" r="r" b="b"/>
                  <a:pathLst>
                    <a:path w="1350" h="880">
                      <a:moveTo>
                        <a:pt x="178" y="880"/>
                      </a:moveTo>
                      <a:lnTo>
                        <a:pt x="0" y="0"/>
                      </a:lnTo>
                      <a:lnTo>
                        <a:pt x="1350" y="722"/>
                      </a:lnTo>
                      <a:lnTo>
                        <a:pt x="178" y="88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lumMod val="75000"/>
                      </a:schemeClr>
                    </a:gs>
                    <a:gs pos="83000">
                      <a:schemeClr val="accent4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7" name="Freeform 85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350" y="0"/>
                    </a:cxn>
                    <a:cxn ang="0">
                      <a:pos x="392" y="164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350" y="0"/>
                      </a:lnTo>
                      <a:lnTo>
                        <a:pt x="392" y="164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4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04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8" name="Freeform 86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1140" y="0"/>
                    </a:cxn>
                    <a:cxn ang="0">
                      <a:pos x="806" y="1160"/>
                    </a:cxn>
                    <a:cxn ang="0">
                      <a:pos x="0" y="1160"/>
                    </a:cxn>
                    <a:cxn ang="0">
                      <a:pos x="1140" y="0"/>
                    </a:cxn>
                  </a:cxnLst>
                  <a:rect l="0" t="0" r="r" b="b"/>
                  <a:pathLst>
                    <a:path w="1140" h="1160">
                      <a:moveTo>
                        <a:pt x="1140" y="0"/>
                      </a:moveTo>
                      <a:lnTo>
                        <a:pt x="806" y="1160"/>
                      </a:lnTo>
                      <a:lnTo>
                        <a:pt x="0" y="1160"/>
                      </a:lnTo>
                      <a:lnTo>
                        <a:pt x="1140" y="0"/>
                      </a:lnTo>
                      <a:close/>
                    </a:path>
                  </a:pathLst>
                </a:custGeom>
                <a:gradFill>
                  <a:gsLst>
                    <a:gs pos="5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6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 userDrawn="1"/>
              </p:nvSpPr>
              <p:spPr bwMode="auto">
                <a:xfrm>
                  <a:off x="5473700" y="2808279"/>
                  <a:ext cx="1809750" cy="1720850"/>
                </a:xfrm>
                <a:custGeom>
                  <a:avLst/>
                  <a:gdLst/>
                  <a:ahLst/>
                  <a:cxnLst>
                    <a:cxn ang="0">
                      <a:pos x="1140" y="880"/>
                    </a:cxn>
                    <a:cxn ang="0">
                      <a:pos x="0" y="1084"/>
                    </a:cxn>
                    <a:cxn ang="0">
                      <a:pos x="962" y="0"/>
                    </a:cxn>
                    <a:cxn ang="0">
                      <a:pos x="1140" y="880"/>
                    </a:cxn>
                  </a:cxnLst>
                  <a:rect l="0" t="0" r="r" b="b"/>
                  <a:pathLst>
                    <a:path w="1140" h="1084">
                      <a:moveTo>
                        <a:pt x="1140" y="880"/>
                      </a:moveTo>
                      <a:lnTo>
                        <a:pt x="0" y="1084"/>
                      </a:lnTo>
                      <a:lnTo>
                        <a:pt x="962" y="0"/>
                      </a:lnTo>
                      <a:lnTo>
                        <a:pt x="1140" y="88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0" y="204"/>
                    </a:cxn>
                    <a:cxn ang="0">
                      <a:pos x="0" y="1160"/>
                    </a:cxn>
                    <a:cxn ang="0">
                      <a:pos x="1140" y="0"/>
                    </a:cxn>
                    <a:cxn ang="0">
                      <a:pos x="0" y="204"/>
                    </a:cxn>
                  </a:cxnLst>
                  <a:rect l="0" t="0" r="r" b="b"/>
                  <a:pathLst>
                    <a:path w="1140" h="1160">
                      <a:moveTo>
                        <a:pt x="0" y="204"/>
                      </a:moveTo>
                      <a:lnTo>
                        <a:pt x="0" y="1160"/>
                      </a:lnTo>
                      <a:lnTo>
                        <a:pt x="1140" y="0"/>
                      </a:lnTo>
                      <a:lnTo>
                        <a:pt x="0" y="204"/>
                      </a:lnTo>
                      <a:close/>
                    </a:path>
                  </a:pathLst>
                </a:custGeom>
                <a:gradFill>
                  <a:gsLst>
                    <a:gs pos="27000">
                      <a:schemeClr val="accent4">
                        <a:lumMod val="75000"/>
                      </a:schemeClr>
                    </a:gs>
                    <a:gs pos="65000">
                      <a:schemeClr val="accent4"/>
                    </a:gs>
                  </a:gsLst>
                  <a:lin ang="30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1" name="Freeform 89"/>
                <p:cNvSpPr>
                  <a:spLocks/>
                </p:cNvSpPr>
                <p:nvPr userDrawn="1"/>
              </p:nvSpPr>
              <p:spPr bwMode="auto">
                <a:xfrm>
                  <a:off x="6753225" y="4205279"/>
                  <a:ext cx="1495425" cy="1841500"/>
                </a:xfrm>
                <a:custGeom>
                  <a:avLst/>
                  <a:gdLst/>
                  <a:ahLst/>
                  <a:cxnLst>
                    <a:cxn ang="0">
                      <a:pos x="334" y="0"/>
                    </a:cxn>
                    <a:cxn ang="0">
                      <a:pos x="942" y="1160"/>
                    </a:cxn>
                    <a:cxn ang="0">
                      <a:pos x="0" y="1160"/>
                    </a:cxn>
                    <a:cxn ang="0">
                      <a:pos x="334" y="0"/>
                    </a:cxn>
                  </a:cxnLst>
                  <a:rect l="0" t="0" r="r" b="b"/>
                  <a:pathLst>
                    <a:path w="942" h="1160">
                      <a:moveTo>
                        <a:pt x="334" y="0"/>
                      </a:moveTo>
                      <a:lnTo>
                        <a:pt x="942" y="1160"/>
                      </a:lnTo>
                      <a:lnTo>
                        <a:pt x="0" y="1160"/>
                      </a:lnTo>
                      <a:lnTo>
                        <a:pt x="334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2" name="Freeform 90"/>
                <p:cNvSpPr>
                  <a:spLocks/>
                </p:cNvSpPr>
                <p:nvPr userDrawn="1"/>
              </p:nvSpPr>
              <p:spPr bwMode="auto">
                <a:xfrm>
                  <a:off x="7283450" y="3954454"/>
                  <a:ext cx="1860550" cy="1146175"/>
                </a:xfrm>
                <a:custGeom>
                  <a:avLst/>
                  <a:gdLst/>
                  <a:ahLst/>
                  <a:cxnLst>
                    <a:cxn ang="0">
                      <a:pos x="1172" y="0"/>
                    </a:cxn>
                    <a:cxn ang="0">
                      <a:pos x="1172" y="722"/>
                    </a:cxn>
                    <a:cxn ang="0">
                      <a:pos x="0" y="158"/>
                    </a:cxn>
                    <a:cxn ang="0">
                      <a:pos x="1172" y="0"/>
                    </a:cxn>
                  </a:cxnLst>
                  <a:rect l="0" t="0" r="r" b="b"/>
                  <a:pathLst>
                    <a:path w="1172" h="722">
                      <a:moveTo>
                        <a:pt x="1172" y="0"/>
                      </a:moveTo>
                      <a:lnTo>
                        <a:pt x="1172" y="722"/>
                      </a:lnTo>
                      <a:lnTo>
                        <a:pt x="0" y="158"/>
                      </a:lnTo>
                      <a:lnTo>
                        <a:pt x="1172" y="0"/>
                      </a:lnTo>
                      <a:close/>
                    </a:path>
                  </a:pathLst>
                </a:custGeom>
                <a:gradFill>
                  <a:gsLst>
                    <a:gs pos="3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7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3" name="Freeform 91"/>
                <p:cNvSpPr>
                  <a:spLocks/>
                </p:cNvSpPr>
                <p:nvPr userDrawn="1"/>
              </p:nvSpPr>
              <p:spPr bwMode="auto">
                <a:xfrm>
                  <a:off x="6102350" y="1779579"/>
                  <a:ext cx="1520825" cy="1028700"/>
                </a:xfrm>
                <a:custGeom>
                  <a:avLst/>
                  <a:gdLst/>
                  <a:ahLst/>
                  <a:cxnLst>
                    <a:cxn ang="0">
                      <a:pos x="958" y="0"/>
                    </a:cxn>
                    <a:cxn ang="0">
                      <a:pos x="0" y="576"/>
                    </a:cxn>
                    <a:cxn ang="0">
                      <a:pos x="566" y="648"/>
                    </a:cxn>
                    <a:cxn ang="0">
                      <a:pos x="958" y="0"/>
                    </a:cxn>
                  </a:cxnLst>
                  <a:rect l="0" t="0" r="r" b="b"/>
                  <a:pathLst>
                    <a:path w="958" h="648">
                      <a:moveTo>
                        <a:pt x="958" y="0"/>
                      </a:moveTo>
                      <a:lnTo>
                        <a:pt x="0" y="576"/>
                      </a:lnTo>
                      <a:lnTo>
                        <a:pt x="566" y="648"/>
                      </a:lnTo>
                      <a:lnTo>
                        <a:pt x="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76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4" name="Freeform 92"/>
                <p:cNvSpPr>
                  <a:spLocks/>
                </p:cNvSpPr>
                <p:nvPr userDrawn="1"/>
              </p:nvSpPr>
              <p:spPr bwMode="auto">
                <a:xfrm>
                  <a:off x="5473700" y="2693979"/>
                  <a:ext cx="1527175" cy="1835150"/>
                </a:xfrm>
                <a:custGeom>
                  <a:avLst/>
                  <a:gdLst/>
                  <a:ahLst/>
                  <a:cxnLst>
                    <a:cxn ang="0">
                      <a:pos x="396" y="0"/>
                    </a:cxn>
                    <a:cxn ang="0">
                      <a:pos x="0" y="1156"/>
                    </a:cxn>
                    <a:cxn ang="0">
                      <a:pos x="962" y="72"/>
                    </a:cxn>
                    <a:cxn ang="0">
                      <a:pos x="396" y="0"/>
                    </a:cxn>
                  </a:cxnLst>
                  <a:rect l="0" t="0" r="r" b="b"/>
                  <a:pathLst>
                    <a:path w="962" h="1156">
                      <a:moveTo>
                        <a:pt x="396" y="0"/>
                      </a:moveTo>
                      <a:lnTo>
                        <a:pt x="0" y="1156"/>
                      </a:lnTo>
                      <a:lnTo>
                        <a:pt x="962" y="72"/>
                      </a:lnTo>
                      <a:lnTo>
                        <a:pt x="396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8000">
                      <a:schemeClr val="accent2"/>
                    </a:gs>
                  </a:gsLst>
                  <a:lin ang="13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5" name="Freeform 93"/>
                <p:cNvSpPr>
                  <a:spLocks/>
                </p:cNvSpPr>
                <p:nvPr userDrawn="1"/>
              </p:nvSpPr>
              <p:spPr bwMode="auto">
                <a:xfrm>
                  <a:off x="4762500" y="3668704"/>
                  <a:ext cx="711200" cy="1238250"/>
                </a:xfrm>
                <a:custGeom>
                  <a:avLst/>
                  <a:gdLst/>
                  <a:ahLst/>
                  <a:cxnLst>
                    <a:cxn ang="0">
                      <a:pos x="448" y="542"/>
                    </a:cxn>
                    <a:cxn ang="0">
                      <a:pos x="0" y="780"/>
                    </a:cxn>
                    <a:cxn ang="0">
                      <a:pos x="334" y="0"/>
                    </a:cxn>
                    <a:cxn ang="0">
                      <a:pos x="448" y="542"/>
                    </a:cxn>
                  </a:cxnLst>
                  <a:rect l="0" t="0" r="r" b="b"/>
                  <a:pathLst>
                    <a:path w="448" h="780">
                      <a:moveTo>
                        <a:pt x="448" y="542"/>
                      </a:moveTo>
                      <a:lnTo>
                        <a:pt x="0" y="780"/>
                      </a:lnTo>
                      <a:lnTo>
                        <a:pt x="334" y="0"/>
                      </a:lnTo>
                      <a:lnTo>
                        <a:pt x="448" y="542"/>
                      </a:lnTo>
                      <a:close/>
                    </a:path>
                  </a:pathLst>
                </a:custGeom>
                <a:gradFill>
                  <a:gsLst>
                    <a:gs pos="22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6" name="Freeform 94"/>
                <p:cNvSpPr>
                  <a:spLocks/>
                </p:cNvSpPr>
                <p:nvPr userDrawn="1"/>
              </p:nvSpPr>
              <p:spPr bwMode="auto">
                <a:xfrm>
                  <a:off x="5292725" y="2693979"/>
                  <a:ext cx="809625" cy="1835150"/>
                </a:xfrm>
                <a:custGeom>
                  <a:avLst/>
                  <a:gdLst/>
                  <a:ahLst/>
                  <a:cxnLst>
                    <a:cxn ang="0">
                      <a:pos x="0" y="614"/>
                    </a:cxn>
                    <a:cxn ang="0">
                      <a:pos x="510" y="0"/>
                    </a:cxn>
                    <a:cxn ang="0">
                      <a:pos x="114" y="1156"/>
                    </a:cxn>
                    <a:cxn ang="0">
                      <a:pos x="0" y="614"/>
                    </a:cxn>
                  </a:cxnLst>
                  <a:rect l="0" t="0" r="r" b="b"/>
                  <a:pathLst>
                    <a:path w="510" h="1156">
                      <a:moveTo>
                        <a:pt x="0" y="614"/>
                      </a:moveTo>
                      <a:lnTo>
                        <a:pt x="510" y="0"/>
                      </a:lnTo>
                      <a:lnTo>
                        <a:pt x="114" y="1156"/>
                      </a:lnTo>
                      <a:lnTo>
                        <a:pt x="0" y="614"/>
                      </a:lnTo>
                      <a:close/>
                    </a:path>
                  </a:pathLst>
                </a:custGeom>
                <a:gradFill>
                  <a:gsLst>
                    <a:gs pos="56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7" name="Freeform 95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540" y="0"/>
                    </a:cxn>
                    <a:cxn ang="0">
                      <a:pos x="0" y="956"/>
                    </a:cxn>
                    <a:cxn ang="0">
                      <a:pos x="540" y="956"/>
                    </a:cxn>
                    <a:cxn ang="0">
                      <a:pos x="540" y="0"/>
                    </a:cxn>
                  </a:cxnLst>
                  <a:rect l="0" t="0" r="r" b="b"/>
                  <a:pathLst>
                    <a:path w="540" h="956">
                      <a:moveTo>
                        <a:pt x="540" y="0"/>
                      </a:moveTo>
                      <a:lnTo>
                        <a:pt x="0" y="956"/>
                      </a:lnTo>
                      <a:lnTo>
                        <a:pt x="540" y="956"/>
                      </a:lnTo>
                      <a:lnTo>
                        <a:pt x="5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0">
                      <a:schemeClr val="accent2"/>
                    </a:gs>
                  </a:gsLst>
                  <a:lin ang="14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8" name="Freeform 96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92" y="238"/>
                    </a:cxn>
                    <a:cxn ang="0">
                      <a:pos x="0" y="956"/>
                    </a:cxn>
                    <a:cxn ang="0">
                      <a:pos x="540" y="0"/>
                    </a:cxn>
                    <a:cxn ang="0">
                      <a:pos x="92" y="238"/>
                    </a:cxn>
                  </a:cxnLst>
                  <a:rect l="0" t="0" r="r" b="b"/>
                  <a:pathLst>
                    <a:path w="540" h="956">
                      <a:moveTo>
                        <a:pt x="92" y="238"/>
                      </a:moveTo>
                      <a:lnTo>
                        <a:pt x="0" y="956"/>
                      </a:lnTo>
                      <a:lnTo>
                        <a:pt x="540" y="0"/>
                      </a:lnTo>
                      <a:lnTo>
                        <a:pt x="92" y="238"/>
                      </a:lnTo>
                      <a:close/>
                    </a:path>
                  </a:pathLst>
                </a:custGeom>
                <a:gradFill>
                  <a:gsLst>
                    <a:gs pos="23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49" name="Freeform 97"/>
                <p:cNvSpPr>
                  <a:spLocks/>
                </p:cNvSpPr>
                <p:nvPr userDrawn="1"/>
              </p:nvSpPr>
              <p:spPr bwMode="auto">
                <a:xfrm>
                  <a:off x="7000875" y="2300279"/>
                  <a:ext cx="2143125" cy="1654175"/>
                </a:xfrm>
                <a:custGeom>
                  <a:avLst/>
                  <a:gdLst/>
                  <a:ahLst/>
                  <a:cxnLst>
                    <a:cxn ang="0">
                      <a:pos x="1128" y="0"/>
                    </a:cxn>
                    <a:cxn ang="0">
                      <a:pos x="1350" y="1042"/>
                    </a:cxn>
                    <a:cxn ang="0">
                      <a:pos x="0" y="320"/>
                    </a:cxn>
                    <a:cxn ang="0">
                      <a:pos x="1128" y="0"/>
                    </a:cxn>
                  </a:cxnLst>
                  <a:rect l="0" t="0" r="r" b="b"/>
                  <a:pathLst>
                    <a:path w="1350" h="1042">
                      <a:moveTo>
                        <a:pt x="1128" y="0"/>
                      </a:moveTo>
                      <a:lnTo>
                        <a:pt x="1350" y="1042"/>
                      </a:lnTo>
                      <a:lnTo>
                        <a:pt x="0" y="320"/>
                      </a:lnTo>
                      <a:lnTo>
                        <a:pt x="1128" y="0"/>
                      </a:lnTo>
                      <a:close/>
                    </a:path>
                  </a:pathLst>
                </a:custGeom>
                <a:gradFill>
                  <a:gsLst>
                    <a:gs pos="31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50" name="Freeform 98"/>
                <p:cNvSpPr>
                  <a:spLocks/>
                </p:cNvSpPr>
                <p:nvPr userDrawn="1"/>
              </p:nvSpPr>
              <p:spPr bwMode="auto">
                <a:xfrm>
                  <a:off x="8791575" y="1519229"/>
                  <a:ext cx="352425" cy="2435225"/>
                </a:xfrm>
                <a:custGeom>
                  <a:avLst/>
                  <a:gdLst/>
                  <a:ahLst/>
                  <a:cxnLst>
                    <a:cxn ang="0">
                      <a:pos x="0" y="492"/>
                    </a:cxn>
                    <a:cxn ang="0">
                      <a:pos x="222" y="0"/>
                    </a:cxn>
                    <a:cxn ang="0">
                      <a:pos x="222" y="1534"/>
                    </a:cxn>
                    <a:cxn ang="0">
                      <a:pos x="0" y="492"/>
                    </a:cxn>
                  </a:cxnLst>
                  <a:rect l="0" t="0" r="r" b="b"/>
                  <a:pathLst>
                    <a:path w="222" h="1534">
                      <a:moveTo>
                        <a:pt x="0" y="492"/>
                      </a:moveTo>
                      <a:lnTo>
                        <a:pt x="222" y="0"/>
                      </a:lnTo>
                      <a:lnTo>
                        <a:pt x="222" y="1534"/>
                      </a:lnTo>
                      <a:lnTo>
                        <a:pt x="0" y="49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0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51" name="Freeform 99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128" y="492"/>
                    </a:cxn>
                    <a:cxn ang="0">
                      <a:pos x="1350" y="0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128" y="492"/>
                      </a:lnTo>
                      <a:lnTo>
                        <a:pt x="1350" y="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3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15" name="그룹 169"/>
              <p:cNvGrpSpPr>
                <a:grpSpLocks noChangeAspect="1"/>
              </p:cNvGrpSpPr>
              <p:nvPr userDrawn="1"/>
            </p:nvGrpSpPr>
            <p:grpSpPr>
              <a:xfrm flipH="1" flipV="1">
                <a:off x="6434159" y="5060987"/>
                <a:ext cx="1797014" cy="1797013"/>
                <a:chOff x="4616450" y="1519229"/>
                <a:chExt cx="4527550" cy="4527550"/>
              </a:xfrm>
            </p:grpSpPr>
            <p:sp>
              <p:nvSpPr>
                <p:cNvPr id="216" name="Freeform 81"/>
                <p:cNvSpPr>
                  <a:spLocks/>
                </p:cNvSpPr>
                <p:nvPr userDrawn="1"/>
              </p:nvSpPr>
              <p:spPr bwMode="auto">
                <a:xfrm>
                  <a:off x="8248650" y="5100629"/>
                  <a:ext cx="895350" cy="946150"/>
                </a:xfrm>
                <a:custGeom>
                  <a:avLst/>
                  <a:gdLst/>
                  <a:ahLst/>
                  <a:cxnLst>
                    <a:cxn ang="0">
                      <a:pos x="0" y="596"/>
                    </a:cxn>
                    <a:cxn ang="0">
                      <a:pos x="564" y="0"/>
                    </a:cxn>
                    <a:cxn ang="0">
                      <a:pos x="564" y="596"/>
                    </a:cxn>
                    <a:cxn ang="0">
                      <a:pos x="0" y="596"/>
                    </a:cxn>
                  </a:cxnLst>
                  <a:rect l="0" t="0" r="r" b="b"/>
                  <a:pathLst>
                    <a:path w="564" h="596">
                      <a:moveTo>
                        <a:pt x="0" y="596"/>
                      </a:moveTo>
                      <a:lnTo>
                        <a:pt x="564" y="0"/>
                      </a:lnTo>
                      <a:lnTo>
                        <a:pt x="564" y="596"/>
                      </a:lnTo>
                      <a:lnTo>
                        <a:pt x="0" y="596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6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17" name="Freeform 83"/>
                <p:cNvSpPr>
                  <a:spLocks/>
                </p:cNvSpPr>
                <p:nvPr userDrawn="1"/>
              </p:nvSpPr>
              <p:spPr bwMode="auto">
                <a:xfrm>
                  <a:off x="7283450" y="4205279"/>
                  <a:ext cx="1860550" cy="1841500"/>
                </a:xfrm>
                <a:custGeom>
                  <a:avLst/>
                  <a:gdLst/>
                  <a:ahLst/>
                  <a:cxnLst>
                    <a:cxn ang="0">
                      <a:pos x="608" y="1160"/>
                    </a:cxn>
                    <a:cxn ang="0">
                      <a:pos x="0" y="0"/>
                    </a:cxn>
                    <a:cxn ang="0">
                      <a:pos x="1172" y="564"/>
                    </a:cxn>
                    <a:cxn ang="0">
                      <a:pos x="608" y="1160"/>
                    </a:cxn>
                  </a:cxnLst>
                  <a:rect l="0" t="0" r="r" b="b"/>
                  <a:pathLst>
                    <a:path w="1172" h="1160">
                      <a:moveTo>
                        <a:pt x="608" y="1160"/>
                      </a:moveTo>
                      <a:lnTo>
                        <a:pt x="0" y="0"/>
                      </a:lnTo>
                      <a:lnTo>
                        <a:pt x="1172" y="564"/>
                      </a:lnTo>
                      <a:lnTo>
                        <a:pt x="608" y="116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5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18" name="Freeform 84"/>
                <p:cNvSpPr>
                  <a:spLocks/>
                </p:cNvSpPr>
                <p:nvPr userDrawn="1"/>
              </p:nvSpPr>
              <p:spPr bwMode="auto">
                <a:xfrm>
                  <a:off x="7000875" y="2808279"/>
                  <a:ext cx="2143125" cy="1397000"/>
                </a:xfrm>
                <a:custGeom>
                  <a:avLst/>
                  <a:gdLst/>
                  <a:ahLst/>
                  <a:cxnLst>
                    <a:cxn ang="0">
                      <a:pos x="178" y="880"/>
                    </a:cxn>
                    <a:cxn ang="0">
                      <a:pos x="0" y="0"/>
                    </a:cxn>
                    <a:cxn ang="0">
                      <a:pos x="1350" y="722"/>
                    </a:cxn>
                    <a:cxn ang="0">
                      <a:pos x="178" y="880"/>
                    </a:cxn>
                  </a:cxnLst>
                  <a:rect l="0" t="0" r="r" b="b"/>
                  <a:pathLst>
                    <a:path w="1350" h="880">
                      <a:moveTo>
                        <a:pt x="178" y="880"/>
                      </a:moveTo>
                      <a:lnTo>
                        <a:pt x="0" y="0"/>
                      </a:lnTo>
                      <a:lnTo>
                        <a:pt x="1350" y="722"/>
                      </a:lnTo>
                      <a:lnTo>
                        <a:pt x="178" y="88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lumMod val="75000"/>
                      </a:schemeClr>
                    </a:gs>
                    <a:gs pos="83000">
                      <a:schemeClr val="accent4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19" name="Freeform 85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350" y="0"/>
                    </a:cxn>
                    <a:cxn ang="0">
                      <a:pos x="392" y="164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350" y="0"/>
                      </a:lnTo>
                      <a:lnTo>
                        <a:pt x="392" y="164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4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04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0" name="Freeform 86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1140" y="0"/>
                    </a:cxn>
                    <a:cxn ang="0">
                      <a:pos x="806" y="1160"/>
                    </a:cxn>
                    <a:cxn ang="0">
                      <a:pos x="0" y="1160"/>
                    </a:cxn>
                    <a:cxn ang="0">
                      <a:pos x="1140" y="0"/>
                    </a:cxn>
                  </a:cxnLst>
                  <a:rect l="0" t="0" r="r" b="b"/>
                  <a:pathLst>
                    <a:path w="1140" h="1160">
                      <a:moveTo>
                        <a:pt x="1140" y="0"/>
                      </a:moveTo>
                      <a:lnTo>
                        <a:pt x="806" y="1160"/>
                      </a:lnTo>
                      <a:lnTo>
                        <a:pt x="0" y="1160"/>
                      </a:lnTo>
                      <a:lnTo>
                        <a:pt x="1140" y="0"/>
                      </a:lnTo>
                      <a:close/>
                    </a:path>
                  </a:pathLst>
                </a:custGeom>
                <a:gradFill>
                  <a:gsLst>
                    <a:gs pos="5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6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1" name="Freeform 87"/>
                <p:cNvSpPr>
                  <a:spLocks/>
                </p:cNvSpPr>
                <p:nvPr userDrawn="1"/>
              </p:nvSpPr>
              <p:spPr bwMode="auto">
                <a:xfrm>
                  <a:off x="5473700" y="2808279"/>
                  <a:ext cx="1809750" cy="1720850"/>
                </a:xfrm>
                <a:custGeom>
                  <a:avLst/>
                  <a:gdLst/>
                  <a:ahLst/>
                  <a:cxnLst>
                    <a:cxn ang="0">
                      <a:pos x="1140" y="880"/>
                    </a:cxn>
                    <a:cxn ang="0">
                      <a:pos x="0" y="1084"/>
                    </a:cxn>
                    <a:cxn ang="0">
                      <a:pos x="962" y="0"/>
                    </a:cxn>
                    <a:cxn ang="0">
                      <a:pos x="1140" y="880"/>
                    </a:cxn>
                  </a:cxnLst>
                  <a:rect l="0" t="0" r="r" b="b"/>
                  <a:pathLst>
                    <a:path w="1140" h="1084">
                      <a:moveTo>
                        <a:pt x="1140" y="880"/>
                      </a:moveTo>
                      <a:lnTo>
                        <a:pt x="0" y="1084"/>
                      </a:lnTo>
                      <a:lnTo>
                        <a:pt x="962" y="0"/>
                      </a:lnTo>
                      <a:lnTo>
                        <a:pt x="1140" y="88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22" name="Freeform 88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0" y="204"/>
                    </a:cxn>
                    <a:cxn ang="0">
                      <a:pos x="0" y="1160"/>
                    </a:cxn>
                    <a:cxn ang="0">
                      <a:pos x="1140" y="0"/>
                    </a:cxn>
                    <a:cxn ang="0">
                      <a:pos x="0" y="204"/>
                    </a:cxn>
                  </a:cxnLst>
                  <a:rect l="0" t="0" r="r" b="b"/>
                  <a:pathLst>
                    <a:path w="1140" h="1160">
                      <a:moveTo>
                        <a:pt x="0" y="204"/>
                      </a:moveTo>
                      <a:lnTo>
                        <a:pt x="0" y="1160"/>
                      </a:lnTo>
                      <a:lnTo>
                        <a:pt x="1140" y="0"/>
                      </a:lnTo>
                      <a:lnTo>
                        <a:pt x="0" y="204"/>
                      </a:lnTo>
                      <a:close/>
                    </a:path>
                  </a:pathLst>
                </a:custGeom>
                <a:gradFill>
                  <a:gsLst>
                    <a:gs pos="27000">
                      <a:schemeClr val="accent4">
                        <a:lumMod val="75000"/>
                      </a:schemeClr>
                    </a:gs>
                    <a:gs pos="65000">
                      <a:schemeClr val="accent4"/>
                    </a:gs>
                  </a:gsLst>
                  <a:lin ang="30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3" name="Freeform 89"/>
                <p:cNvSpPr>
                  <a:spLocks/>
                </p:cNvSpPr>
                <p:nvPr userDrawn="1"/>
              </p:nvSpPr>
              <p:spPr bwMode="auto">
                <a:xfrm>
                  <a:off x="6753225" y="4205279"/>
                  <a:ext cx="1495425" cy="1841500"/>
                </a:xfrm>
                <a:custGeom>
                  <a:avLst/>
                  <a:gdLst/>
                  <a:ahLst/>
                  <a:cxnLst>
                    <a:cxn ang="0">
                      <a:pos x="334" y="0"/>
                    </a:cxn>
                    <a:cxn ang="0">
                      <a:pos x="942" y="1160"/>
                    </a:cxn>
                    <a:cxn ang="0">
                      <a:pos x="0" y="1160"/>
                    </a:cxn>
                    <a:cxn ang="0">
                      <a:pos x="334" y="0"/>
                    </a:cxn>
                  </a:cxnLst>
                  <a:rect l="0" t="0" r="r" b="b"/>
                  <a:pathLst>
                    <a:path w="942" h="1160">
                      <a:moveTo>
                        <a:pt x="334" y="0"/>
                      </a:moveTo>
                      <a:lnTo>
                        <a:pt x="942" y="1160"/>
                      </a:lnTo>
                      <a:lnTo>
                        <a:pt x="0" y="1160"/>
                      </a:lnTo>
                      <a:lnTo>
                        <a:pt x="334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4" name="Freeform 90"/>
                <p:cNvSpPr>
                  <a:spLocks/>
                </p:cNvSpPr>
                <p:nvPr userDrawn="1"/>
              </p:nvSpPr>
              <p:spPr bwMode="auto">
                <a:xfrm>
                  <a:off x="7283450" y="3954454"/>
                  <a:ext cx="1860550" cy="1146175"/>
                </a:xfrm>
                <a:custGeom>
                  <a:avLst/>
                  <a:gdLst/>
                  <a:ahLst/>
                  <a:cxnLst>
                    <a:cxn ang="0">
                      <a:pos x="1172" y="0"/>
                    </a:cxn>
                    <a:cxn ang="0">
                      <a:pos x="1172" y="722"/>
                    </a:cxn>
                    <a:cxn ang="0">
                      <a:pos x="0" y="158"/>
                    </a:cxn>
                    <a:cxn ang="0">
                      <a:pos x="1172" y="0"/>
                    </a:cxn>
                  </a:cxnLst>
                  <a:rect l="0" t="0" r="r" b="b"/>
                  <a:pathLst>
                    <a:path w="1172" h="722">
                      <a:moveTo>
                        <a:pt x="1172" y="0"/>
                      </a:moveTo>
                      <a:lnTo>
                        <a:pt x="1172" y="722"/>
                      </a:lnTo>
                      <a:lnTo>
                        <a:pt x="0" y="158"/>
                      </a:lnTo>
                      <a:lnTo>
                        <a:pt x="1172" y="0"/>
                      </a:lnTo>
                      <a:close/>
                    </a:path>
                  </a:pathLst>
                </a:custGeom>
                <a:gradFill>
                  <a:gsLst>
                    <a:gs pos="3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7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5" name="Freeform 91"/>
                <p:cNvSpPr>
                  <a:spLocks/>
                </p:cNvSpPr>
                <p:nvPr userDrawn="1"/>
              </p:nvSpPr>
              <p:spPr bwMode="auto">
                <a:xfrm>
                  <a:off x="6102350" y="1779579"/>
                  <a:ext cx="1520825" cy="1028700"/>
                </a:xfrm>
                <a:custGeom>
                  <a:avLst/>
                  <a:gdLst/>
                  <a:ahLst/>
                  <a:cxnLst>
                    <a:cxn ang="0">
                      <a:pos x="958" y="0"/>
                    </a:cxn>
                    <a:cxn ang="0">
                      <a:pos x="0" y="576"/>
                    </a:cxn>
                    <a:cxn ang="0">
                      <a:pos x="566" y="648"/>
                    </a:cxn>
                    <a:cxn ang="0">
                      <a:pos x="958" y="0"/>
                    </a:cxn>
                  </a:cxnLst>
                  <a:rect l="0" t="0" r="r" b="b"/>
                  <a:pathLst>
                    <a:path w="958" h="648">
                      <a:moveTo>
                        <a:pt x="958" y="0"/>
                      </a:moveTo>
                      <a:lnTo>
                        <a:pt x="0" y="576"/>
                      </a:lnTo>
                      <a:lnTo>
                        <a:pt x="566" y="648"/>
                      </a:lnTo>
                      <a:lnTo>
                        <a:pt x="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76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6" name="Freeform 92"/>
                <p:cNvSpPr>
                  <a:spLocks/>
                </p:cNvSpPr>
                <p:nvPr userDrawn="1"/>
              </p:nvSpPr>
              <p:spPr bwMode="auto">
                <a:xfrm>
                  <a:off x="5473700" y="2693979"/>
                  <a:ext cx="1527175" cy="1835150"/>
                </a:xfrm>
                <a:custGeom>
                  <a:avLst/>
                  <a:gdLst/>
                  <a:ahLst/>
                  <a:cxnLst>
                    <a:cxn ang="0">
                      <a:pos x="396" y="0"/>
                    </a:cxn>
                    <a:cxn ang="0">
                      <a:pos x="0" y="1156"/>
                    </a:cxn>
                    <a:cxn ang="0">
                      <a:pos x="962" y="72"/>
                    </a:cxn>
                    <a:cxn ang="0">
                      <a:pos x="396" y="0"/>
                    </a:cxn>
                  </a:cxnLst>
                  <a:rect l="0" t="0" r="r" b="b"/>
                  <a:pathLst>
                    <a:path w="962" h="1156">
                      <a:moveTo>
                        <a:pt x="396" y="0"/>
                      </a:moveTo>
                      <a:lnTo>
                        <a:pt x="0" y="1156"/>
                      </a:lnTo>
                      <a:lnTo>
                        <a:pt x="962" y="72"/>
                      </a:lnTo>
                      <a:lnTo>
                        <a:pt x="396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8000">
                      <a:schemeClr val="accent2"/>
                    </a:gs>
                  </a:gsLst>
                  <a:lin ang="13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7" name="Freeform 93"/>
                <p:cNvSpPr>
                  <a:spLocks/>
                </p:cNvSpPr>
                <p:nvPr userDrawn="1"/>
              </p:nvSpPr>
              <p:spPr bwMode="auto">
                <a:xfrm>
                  <a:off x="4762500" y="3668704"/>
                  <a:ext cx="711200" cy="1238250"/>
                </a:xfrm>
                <a:custGeom>
                  <a:avLst/>
                  <a:gdLst/>
                  <a:ahLst/>
                  <a:cxnLst>
                    <a:cxn ang="0">
                      <a:pos x="448" y="542"/>
                    </a:cxn>
                    <a:cxn ang="0">
                      <a:pos x="0" y="780"/>
                    </a:cxn>
                    <a:cxn ang="0">
                      <a:pos x="334" y="0"/>
                    </a:cxn>
                    <a:cxn ang="0">
                      <a:pos x="448" y="542"/>
                    </a:cxn>
                  </a:cxnLst>
                  <a:rect l="0" t="0" r="r" b="b"/>
                  <a:pathLst>
                    <a:path w="448" h="780">
                      <a:moveTo>
                        <a:pt x="448" y="542"/>
                      </a:moveTo>
                      <a:lnTo>
                        <a:pt x="0" y="780"/>
                      </a:lnTo>
                      <a:lnTo>
                        <a:pt x="334" y="0"/>
                      </a:lnTo>
                      <a:lnTo>
                        <a:pt x="448" y="542"/>
                      </a:lnTo>
                      <a:close/>
                    </a:path>
                  </a:pathLst>
                </a:custGeom>
                <a:gradFill>
                  <a:gsLst>
                    <a:gs pos="22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8" name="Freeform 94"/>
                <p:cNvSpPr>
                  <a:spLocks/>
                </p:cNvSpPr>
                <p:nvPr userDrawn="1"/>
              </p:nvSpPr>
              <p:spPr bwMode="auto">
                <a:xfrm>
                  <a:off x="5292725" y="2693979"/>
                  <a:ext cx="809625" cy="1835150"/>
                </a:xfrm>
                <a:custGeom>
                  <a:avLst/>
                  <a:gdLst/>
                  <a:ahLst/>
                  <a:cxnLst>
                    <a:cxn ang="0">
                      <a:pos x="0" y="614"/>
                    </a:cxn>
                    <a:cxn ang="0">
                      <a:pos x="510" y="0"/>
                    </a:cxn>
                    <a:cxn ang="0">
                      <a:pos x="114" y="1156"/>
                    </a:cxn>
                    <a:cxn ang="0">
                      <a:pos x="0" y="614"/>
                    </a:cxn>
                  </a:cxnLst>
                  <a:rect l="0" t="0" r="r" b="b"/>
                  <a:pathLst>
                    <a:path w="510" h="1156">
                      <a:moveTo>
                        <a:pt x="0" y="614"/>
                      </a:moveTo>
                      <a:lnTo>
                        <a:pt x="510" y="0"/>
                      </a:lnTo>
                      <a:lnTo>
                        <a:pt x="114" y="1156"/>
                      </a:lnTo>
                      <a:lnTo>
                        <a:pt x="0" y="614"/>
                      </a:lnTo>
                      <a:close/>
                    </a:path>
                  </a:pathLst>
                </a:custGeom>
                <a:gradFill>
                  <a:gsLst>
                    <a:gs pos="56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29" name="Freeform 95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540" y="0"/>
                    </a:cxn>
                    <a:cxn ang="0">
                      <a:pos x="0" y="956"/>
                    </a:cxn>
                    <a:cxn ang="0">
                      <a:pos x="540" y="956"/>
                    </a:cxn>
                    <a:cxn ang="0">
                      <a:pos x="540" y="0"/>
                    </a:cxn>
                  </a:cxnLst>
                  <a:rect l="0" t="0" r="r" b="b"/>
                  <a:pathLst>
                    <a:path w="540" h="956">
                      <a:moveTo>
                        <a:pt x="540" y="0"/>
                      </a:moveTo>
                      <a:lnTo>
                        <a:pt x="0" y="956"/>
                      </a:lnTo>
                      <a:lnTo>
                        <a:pt x="540" y="956"/>
                      </a:lnTo>
                      <a:lnTo>
                        <a:pt x="5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0">
                      <a:schemeClr val="accent2"/>
                    </a:gs>
                  </a:gsLst>
                  <a:lin ang="14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0" name="Freeform 96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92" y="238"/>
                    </a:cxn>
                    <a:cxn ang="0">
                      <a:pos x="0" y="956"/>
                    </a:cxn>
                    <a:cxn ang="0">
                      <a:pos x="540" y="0"/>
                    </a:cxn>
                    <a:cxn ang="0">
                      <a:pos x="92" y="238"/>
                    </a:cxn>
                  </a:cxnLst>
                  <a:rect l="0" t="0" r="r" b="b"/>
                  <a:pathLst>
                    <a:path w="540" h="956">
                      <a:moveTo>
                        <a:pt x="92" y="238"/>
                      </a:moveTo>
                      <a:lnTo>
                        <a:pt x="0" y="956"/>
                      </a:lnTo>
                      <a:lnTo>
                        <a:pt x="540" y="0"/>
                      </a:lnTo>
                      <a:lnTo>
                        <a:pt x="92" y="238"/>
                      </a:lnTo>
                      <a:close/>
                    </a:path>
                  </a:pathLst>
                </a:custGeom>
                <a:gradFill>
                  <a:gsLst>
                    <a:gs pos="23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1" name="Freeform 97"/>
                <p:cNvSpPr>
                  <a:spLocks/>
                </p:cNvSpPr>
                <p:nvPr userDrawn="1"/>
              </p:nvSpPr>
              <p:spPr bwMode="auto">
                <a:xfrm>
                  <a:off x="7000875" y="2300279"/>
                  <a:ext cx="2143125" cy="1654175"/>
                </a:xfrm>
                <a:custGeom>
                  <a:avLst/>
                  <a:gdLst/>
                  <a:ahLst/>
                  <a:cxnLst>
                    <a:cxn ang="0">
                      <a:pos x="1128" y="0"/>
                    </a:cxn>
                    <a:cxn ang="0">
                      <a:pos x="1350" y="1042"/>
                    </a:cxn>
                    <a:cxn ang="0">
                      <a:pos x="0" y="320"/>
                    </a:cxn>
                    <a:cxn ang="0">
                      <a:pos x="1128" y="0"/>
                    </a:cxn>
                  </a:cxnLst>
                  <a:rect l="0" t="0" r="r" b="b"/>
                  <a:pathLst>
                    <a:path w="1350" h="1042">
                      <a:moveTo>
                        <a:pt x="1128" y="0"/>
                      </a:moveTo>
                      <a:lnTo>
                        <a:pt x="1350" y="1042"/>
                      </a:lnTo>
                      <a:lnTo>
                        <a:pt x="0" y="320"/>
                      </a:lnTo>
                      <a:lnTo>
                        <a:pt x="1128" y="0"/>
                      </a:lnTo>
                      <a:close/>
                    </a:path>
                  </a:pathLst>
                </a:custGeom>
                <a:gradFill>
                  <a:gsLst>
                    <a:gs pos="31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98"/>
                <p:cNvSpPr>
                  <a:spLocks/>
                </p:cNvSpPr>
                <p:nvPr userDrawn="1"/>
              </p:nvSpPr>
              <p:spPr bwMode="auto">
                <a:xfrm>
                  <a:off x="8791575" y="1519229"/>
                  <a:ext cx="352425" cy="2435225"/>
                </a:xfrm>
                <a:custGeom>
                  <a:avLst/>
                  <a:gdLst/>
                  <a:ahLst/>
                  <a:cxnLst>
                    <a:cxn ang="0">
                      <a:pos x="0" y="492"/>
                    </a:cxn>
                    <a:cxn ang="0">
                      <a:pos x="222" y="0"/>
                    </a:cxn>
                    <a:cxn ang="0">
                      <a:pos x="222" y="1534"/>
                    </a:cxn>
                    <a:cxn ang="0">
                      <a:pos x="0" y="492"/>
                    </a:cxn>
                  </a:cxnLst>
                  <a:rect l="0" t="0" r="r" b="b"/>
                  <a:pathLst>
                    <a:path w="222" h="1534">
                      <a:moveTo>
                        <a:pt x="0" y="492"/>
                      </a:moveTo>
                      <a:lnTo>
                        <a:pt x="222" y="0"/>
                      </a:lnTo>
                      <a:lnTo>
                        <a:pt x="222" y="1534"/>
                      </a:lnTo>
                      <a:lnTo>
                        <a:pt x="0" y="49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9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99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128" y="492"/>
                    </a:cxn>
                    <a:cxn ang="0">
                      <a:pos x="1350" y="0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128" y="492"/>
                      </a:lnTo>
                      <a:lnTo>
                        <a:pt x="1350" y="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3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75" name="그룹 139"/>
            <p:cNvGrpSpPr/>
            <p:nvPr userDrawn="1"/>
          </p:nvGrpSpPr>
          <p:grpSpPr>
            <a:xfrm>
              <a:off x="1103265" y="3248100"/>
              <a:ext cx="2480708" cy="1240893"/>
              <a:chOff x="4638705" y="5060987"/>
              <a:chExt cx="3592468" cy="1797013"/>
            </a:xfrm>
          </p:grpSpPr>
          <p:grpSp>
            <p:nvGrpSpPr>
              <p:cNvPr id="176" name="그룹 169"/>
              <p:cNvGrpSpPr>
                <a:grpSpLocks noChangeAspect="1"/>
              </p:cNvGrpSpPr>
              <p:nvPr userDrawn="1"/>
            </p:nvGrpSpPr>
            <p:grpSpPr>
              <a:xfrm flipV="1">
                <a:off x="4638705" y="5060987"/>
                <a:ext cx="1797014" cy="1797013"/>
                <a:chOff x="4616450" y="1519229"/>
                <a:chExt cx="4527550" cy="4527550"/>
              </a:xfrm>
            </p:grpSpPr>
            <p:sp>
              <p:nvSpPr>
                <p:cNvPr id="196" name="Freeform 81"/>
                <p:cNvSpPr>
                  <a:spLocks/>
                </p:cNvSpPr>
                <p:nvPr userDrawn="1"/>
              </p:nvSpPr>
              <p:spPr bwMode="auto">
                <a:xfrm>
                  <a:off x="8248650" y="5100629"/>
                  <a:ext cx="895350" cy="946150"/>
                </a:xfrm>
                <a:custGeom>
                  <a:avLst/>
                  <a:gdLst/>
                  <a:ahLst/>
                  <a:cxnLst>
                    <a:cxn ang="0">
                      <a:pos x="0" y="596"/>
                    </a:cxn>
                    <a:cxn ang="0">
                      <a:pos x="564" y="0"/>
                    </a:cxn>
                    <a:cxn ang="0">
                      <a:pos x="564" y="596"/>
                    </a:cxn>
                    <a:cxn ang="0">
                      <a:pos x="0" y="596"/>
                    </a:cxn>
                  </a:cxnLst>
                  <a:rect l="0" t="0" r="r" b="b"/>
                  <a:pathLst>
                    <a:path w="564" h="596">
                      <a:moveTo>
                        <a:pt x="0" y="596"/>
                      </a:moveTo>
                      <a:lnTo>
                        <a:pt x="564" y="0"/>
                      </a:lnTo>
                      <a:lnTo>
                        <a:pt x="564" y="596"/>
                      </a:lnTo>
                      <a:lnTo>
                        <a:pt x="0" y="596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9000">
                      <a:schemeClr val="accent2"/>
                    </a:gs>
                  </a:gsLst>
                  <a:lin ang="3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7" name="Freeform 83"/>
                <p:cNvSpPr>
                  <a:spLocks/>
                </p:cNvSpPr>
                <p:nvPr userDrawn="1"/>
              </p:nvSpPr>
              <p:spPr bwMode="auto">
                <a:xfrm>
                  <a:off x="7283450" y="4205279"/>
                  <a:ext cx="1860550" cy="1841500"/>
                </a:xfrm>
                <a:custGeom>
                  <a:avLst/>
                  <a:gdLst/>
                  <a:ahLst/>
                  <a:cxnLst>
                    <a:cxn ang="0">
                      <a:pos x="608" y="1160"/>
                    </a:cxn>
                    <a:cxn ang="0">
                      <a:pos x="0" y="0"/>
                    </a:cxn>
                    <a:cxn ang="0">
                      <a:pos x="1172" y="564"/>
                    </a:cxn>
                    <a:cxn ang="0">
                      <a:pos x="608" y="1160"/>
                    </a:cxn>
                  </a:cxnLst>
                  <a:rect l="0" t="0" r="r" b="b"/>
                  <a:pathLst>
                    <a:path w="1172" h="1160">
                      <a:moveTo>
                        <a:pt x="608" y="1160"/>
                      </a:moveTo>
                      <a:lnTo>
                        <a:pt x="0" y="0"/>
                      </a:lnTo>
                      <a:lnTo>
                        <a:pt x="1172" y="564"/>
                      </a:lnTo>
                      <a:lnTo>
                        <a:pt x="608" y="116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5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8" name="Freeform 84"/>
                <p:cNvSpPr>
                  <a:spLocks/>
                </p:cNvSpPr>
                <p:nvPr userDrawn="1"/>
              </p:nvSpPr>
              <p:spPr bwMode="auto">
                <a:xfrm>
                  <a:off x="7000875" y="2808279"/>
                  <a:ext cx="2143125" cy="1397000"/>
                </a:xfrm>
                <a:custGeom>
                  <a:avLst/>
                  <a:gdLst/>
                  <a:ahLst/>
                  <a:cxnLst>
                    <a:cxn ang="0">
                      <a:pos x="178" y="880"/>
                    </a:cxn>
                    <a:cxn ang="0">
                      <a:pos x="0" y="0"/>
                    </a:cxn>
                    <a:cxn ang="0">
                      <a:pos x="1350" y="722"/>
                    </a:cxn>
                    <a:cxn ang="0">
                      <a:pos x="178" y="880"/>
                    </a:cxn>
                  </a:cxnLst>
                  <a:rect l="0" t="0" r="r" b="b"/>
                  <a:pathLst>
                    <a:path w="1350" h="880">
                      <a:moveTo>
                        <a:pt x="178" y="880"/>
                      </a:moveTo>
                      <a:lnTo>
                        <a:pt x="0" y="0"/>
                      </a:lnTo>
                      <a:lnTo>
                        <a:pt x="1350" y="722"/>
                      </a:lnTo>
                      <a:lnTo>
                        <a:pt x="178" y="88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lumMod val="75000"/>
                      </a:schemeClr>
                    </a:gs>
                    <a:gs pos="83000">
                      <a:schemeClr val="accent4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9" name="Freeform 85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350" y="0"/>
                    </a:cxn>
                    <a:cxn ang="0">
                      <a:pos x="392" y="164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350" y="0"/>
                      </a:lnTo>
                      <a:lnTo>
                        <a:pt x="392" y="164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4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04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0" name="Freeform 86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1140" y="0"/>
                    </a:cxn>
                    <a:cxn ang="0">
                      <a:pos x="806" y="1160"/>
                    </a:cxn>
                    <a:cxn ang="0">
                      <a:pos x="0" y="1160"/>
                    </a:cxn>
                    <a:cxn ang="0">
                      <a:pos x="1140" y="0"/>
                    </a:cxn>
                  </a:cxnLst>
                  <a:rect l="0" t="0" r="r" b="b"/>
                  <a:pathLst>
                    <a:path w="1140" h="1160">
                      <a:moveTo>
                        <a:pt x="1140" y="0"/>
                      </a:moveTo>
                      <a:lnTo>
                        <a:pt x="806" y="1160"/>
                      </a:lnTo>
                      <a:lnTo>
                        <a:pt x="0" y="1160"/>
                      </a:lnTo>
                      <a:lnTo>
                        <a:pt x="1140" y="0"/>
                      </a:lnTo>
                      <a:close/>
                    </a:path>
                  </a:pathLst>
                </a:custGeom>
                <a:gradFill>
                  <a:gsLst>
                    <a:gs pos="71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1" name="Freeform 87"/>
                <p:cNvSpPr>
                  <a:spLocks/>
                </p:cNvSpPr>
                <p:nvPr userDrawn="1"/>
              </p:nvSpPr>
              <p:spPr bwMode="auto">
                <a:xfrm>
                  <a:off x="5473700" y="2808279"/>
                  <a:ext cx="1809750" cy="1720850"/>
                </a:xfrm>
                <a:custGeom>
                  <a:avLst/>
                  <a:gdLst/>
                  <a:ahLst/>
                  <a:cxnLst>
                    <a:cxn ang="0">
                      <a:pos x="1140" y="880"/>
                    </a:cxn>
                    <a:cxn ang="0">
                      <a:pos x="0" y="1084"/>
                    </a:cxn>
                    <a:cxn ang="0">
                      <a:pos x="962" y="0"/>
                    </a:cxn>
                    <a:cxn ang="0">
                      <a:pos x="1140" y="880"/>
                    </a:cxn>
                  </a:cxnLst>
                  <a:rect l="0" t="0" r="r" b="b"/>
                  <a:pathLst>
                    <a:path w="1140" h="1084">
                      <a:moveTo>
                        <a:pt x="1140" y="880"/>
                      </a:moveTo>
                      <a:lnTo>
                        <a:pt x="0" y="1084"/>
                      </a:lnTo>
                      <a:lnTo>
                        <a:pt x="962" y="0"/>
                      </a:lnTo>
                      <a:lnTo>
                        <a:pt x="1140" y="88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02" name="Freeform 88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0" y="204"/>
                    </a:cxn>
                    <a:cxn ang="0">
                      <a:pos x="0" y="1160"/>
                    </a:cxn>
                    <a:cxn ang="0">
                      <a:pos x="1140" y="0"/>
                    </a:cxn>
                    <a:cxn ang="0">
                      <a:pos x="0" y="204"/>
                    </a:cxn>
                  </a:cxnLst>
                  <a:rect l="0" t="0" r="r" b="b"/>
                  <a:pathLst>
                    <a:path w="1140" h="1160">
                      <a:moveTo>
                        <a:pt x="0" y="204"/>
                      </a:moveTo>
                      <a:lnTo>
                        <a:pt x="0" y="1160"/>
                      </a:lnTo>
                      <a:lnTo>
                        <a:pt x="1140" y="0"/>
                      </a:lnTo>
                      <a:lnTo>
                        <a:pt x="0" y="204"/>
                      </a:lnTo>
                      <a:close/>
                    </a:path>
                  </a:pathLst>
                </a:custGeom>
                <a:gradFill>
                  <a:gsLst>
                    <a:gs pos="27000">
                      <a:schemeClr val="accent4">
                        <a:lumMod val="75000"/>
                      </a:schemeClr>
                    </a:gs>
                    <a:gs pos="65000">
                      <a:schemeClr val="accent4"/>
                    </a:gs>
                  </a:gsLst>
                  <a:lin ang="30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3" name="Freeform 89"/>
                <p:cNvSpPr>
                  <a:spLocks/>
                </p:cNvSpPr>
                <p:nvPr userDrawn="1"/>
              </p:nvSpPr>
              <p:spPr bwMode="auto">
                <a:xfrm>
                  <a:off x="6753225" y="4205279"/>
                  <a:ext cx="1495425" cy="1841500"/>
                </a:xfrm>
                <a:custGeom>
                  <a:avLst/>
                  <a:gdLst/>
                  <a:ahLst/>
                  <a:cxnLst>
                    <a:cxn ang="0">
                      <a:pos x="334" y="0"/>
                    </a:cxn>
                    <a:cxn ang="0">
                      <a:pos x="942" y="1160"/>
                    </a:cxn>
                    <a:cxn ang="0">
                      <a:pos x="0" y="1160"/>
                    </a:cxn>
                    <a:cxn ang="0">
                      <a:pos x="334" y="0"/>
                    </a:cxn>
                  </a:cxnLst>
                  <a:rect l="0" t="0" r="r" b="b"/>
                  <a:pathLst>
                    <a:path w="942" h="1160">
                      <a:moveTo>
                        <a:pt x="334" y="0"/>
                      </a:moveTo>
                      <a:lnTo>
                        <a:pt x="942" y="1160"/>
                      </a:lnTo>
                      <a:lnTo>
                        <a:pt x="0" y="1160"/>
                      </a:lnTo>
                      <a:lnTo>
                        <a:pt x="334" y="0"/>
                      </a:lnTo>
                      <a:close/>
                    </a:path>
                  </a:pathLst>
                </a:custGeom>
                <a:gradFill>
                  <a:gsLst>
                    <a:gs pos="57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7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4" name="Freeform 90"/>
                <p:cNvSpPr>
                  <a:spLocks/>
                </p:cNvSpPr>
                <p:nvPr userDrawn="1"/>
              </p:nvSpPr>
              <p:spPr bwMode="auto">
                <a:xfrm>
                  <a:off x="7283450" y="3954454"/>
                  <a:ext cx="1860550" cy="1146175"/>
                </a:xfrm>
                <a:custGeom>
                  <a:avLst/>
                  <a:gdLst/>
                  <a:ahLst/>
                  <a:cxnLst>
                    <a:cxn ang="0">
                      <a:pos x="1172" y="0"/>
                    </a:cxn>
                    <a:cxn ang="0">
                      <a:pos x="1172" y="722"/>
                    </a:cxn>
                    <a:cxn ang="0">
                      <a:pos x="0" y="158"/>
                    </a:cxn>
                    <a:cxn ang="0">
                      <a:pos x="1172" y="0"/>
                    </a:cxn>
                  </a:cxnLst>
                  <a:rect l="0" t="0" r="r" b="b"/>
                  <a:pathLst>
                    <a:path w="1172" h="722">
                      <a:moveTo>
                        <a:pt x="1172" y="0"/>
                      </a:moveTo>
                      <a:lnTo>
                        <a:pt x="1172" y="722"/>
                      </a:lnTo>
                      <a:lnTo>
                        <a:pt x="0" y="158"/>
                      </a:lnTo>
                      <a:lnTo>
                        <a:pt x="1172" y="0"/>
                      </a:lnTo>
                      <a:close/>
                    </a:path>
                  </a:pathLst>
                </a:custGeom>
                <a:gradFill>
                  <a:gsLst>
                    <a:gs pos="3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7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5" name="Freeform 91"/>
                <p:cNvSpPr>
                  <a:spLocks/>
                </p:cNvSpPr>
                <p:nvPr userDrawn="1"/>
              </p:nvSpPr>
              <p:spPr bwMode="auto">
                <a:xfrm>
                  <a:off x="6102350" y="1779579"/>
                  <a:ext cx="1520825" cy="1028700"/>
                </a:xfrm>
                <a:custGeom>
                  <a:avLst/>
                  <a:gdLst/>
                  <a:ahLst/>
                  <a:cxnLst>
                    <a:cxn ang="0">
                      <a:pos x="958" y="0"/>
                    </a:cxn>
                    <a:cxn ang="0">
                      <a:pos x="0" y="576"/>
                    </a:cxn>
                    <a:cxn ang="0">
                      <a:pos x="566" y="648"/>
                    </a:cxn>
                    <a:cxn ang="0">
                      <a:pos x="958" y="0"/>
                    </a:cxn>
                  </a:cxnLst>
                  <a:rect l="0" t="0" r="r" b="b"/>
                  <a:pathLst>
                    <a:path w="958" h="648">
                      <a:moveTo>
                        <a:pt x="958" y="0"/>
                      </a:moveTo>
                      <a:lnTo>
                        <a:pt x="0" y="576"/>
                      </a:lnTo>
                      <a:lnTo>
                        <a:pt x="566" y="648"/>
                      </a:lnTo>
                      <a:lnTo>
                        <a:pt x="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76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6" name="Freeform 92"/>
                <p:cNvSpPr>
                  <a:spLocks/>
                </p:cNvSpPr>
                <p:nvPr userDrawn="1"/>
              </p:nvSpPr>
              <p:spPr bwMode="auto">
                <a:xfrm>
                  <a:off x="5473700" y="2693979"/>
                  <a:ext cx="1527175" cy="1835150"/>
                </a:xfrm>
                <a:custGeom>
                  <a:avLst/>
                  <a:gdLst/>
                  <a:ahLst/>
                  <a:cxnLst>
                    <a:cxn ang="0">
                      <a:pos x="396" y="0"/>
                    </a:cxn>
                    <a:cxn ang="0">
                      <a:pos x="0" y="1156"/>
                    </a:cxn>
                    <a:cxn ang="0">
                      <a:pos x="962" y="72"/>
                    </a:cxn>
                    <a:cxn ang="0">
                      <a:pos x="396" y="0"/>
                    </a:cxn>
                  </a:cxnLst>
                  <a:rect l="0" t="0" r="r" b="b"/>
                  <a:pathLst>
                    <a:path w="962" h="1156">
                      <a:moveTo>
                        <a:pt x="396" y="0"/>
                      </a:moveTo>
                      <a:lnTo>
                        <a:pt x="0" y="1156"/>
                      </a:lnTo>
                      <a:lnTo>
                        <a:pt x="962" y="72"/>
                      </a:lnTo>
                      <a:lnTo>
                        <a:pt x="396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8000">
                      <a:schemeClr val="accent2"/>
                    </a:gs>
                  </a:gsLst>
                  <a:lin ang="13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7" name="Freeform 93"/>
                <p:cNvSpPr>
                  <a:spLocks/>
                </p:cNvSpPr>
                <p:nvPr userDrawn="1"/>
              </p:nvSpPr>
              <p:spPr bwMode="auto">
                <a:xfrm>
                  <a:off x="4762500" y="3668704"/>
                  <a:ext cx="711200" cy="1238250"/>
                </a:xfrm>
                <a:custGeom>
                  <a:avLst/>
                  <a:gdLst/>
                  <a:ahLst/>
                  <a:cxnLst>
                    <a:cxn ang="0">
                      <a:pos x="448" y="542"/>
                    </a:cxn>
                    <a:cxn ang="0">
                      <a:pos x="0" y="780"/>
                    </a:cxn>
                    <a:cxn ang="0">
                      <a:pos x="334" y="0"/>
                    </a:cxn>
                    <a:cxn ang="0">
                      <a:pos x="448" y="542"/>
                    </a:cxn>
                  </a:cxnLst>
                  <a:rect l="0" t="0" r="r" b="b"/>
                  <a:pathLst>
                    <a:path w="448" h="780">
                      <a:moveTo>
                        <a:pt x="448" y="542"/>
                      </a:moveTo>
                      <a:lnTo>
                        <a:pt x="0" y="780"/>
                      </a:lnTo>
                      <a:lnTo>
                        <a:pt x="334" y="0"/>
                      </a:lnTo>
                      <a:lnTo>
                        <a:pt x="448" y="542"/>
                      </a:lnTo>
                      <a:close/>
                    </a:path>
                  </a:pathLst>
                </a:custGeom>
                <a:gradFill>
                  <a:gsLst>
                    <a:gs pos="22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8" name="Freeform 94"/>
                <p:cNvSpPr>
                  <a:spLocks/>
                </p:cNvSpPr>
                <p:nvPr userDrawn="1"/>
              </p:nvSpPr>
              <p:spPr bwMode="auto">
                <a:xfrm>
                  <a:off x="5292725" y="2693979"/>
                  <a:ext cx="809625" cy="1835150"/>
                </a:xfrm>
                <a:custGeom>
                  <a:avLst/>
                  <a:gdLst/>
                  <a:ahLst/>
                  <a:cxnLst>
                    <a:cxn ang="0">
                      <a:pos x="0" y="614"/>
                    </a:cxn>
                    <a:cxn ang="0">
                      <a:pos x="510" y="0"/>
                    </a:cxn>
                    <a:cxn ang="0">
                      <a:pos x="114" y="1156"/>
                    </a:cxn>
                    <a:cxn ang="0">
                      <a:pos x="0" y="614"/>
                    </a:cxn>
                  </a:cxnLst>
                  <a:rect l="0" t="0" r="r" b="b"/>
                  <a:pathLst>
                    <a:path w="510" h="1156">
                      <a:moveTo>
                        <a:pt x="0" y="614"/>
                      </a:moveTo>
                      <a:lnTo>
                        <a:pt x="510" y="0"/>
                      </a:lnTo>
                      <a:lnTo>
                        <a:pt x="114" y="1156"/>
                      </a:lnTo>
                      <a:lnTo>
                        <a:pt x="0" y="614"/>
                      </a:lnTo>
                      <a:close/>
                    </a:path>
                  </a:pathLst>
                </a:custGeom>
                <a:gradFill>
                  <a:gsLst>
                    <a:gs pos="56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09" name="Freeform 95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540" y="0"/>
                    </a:cxn>
                    <a:cxn ang="0">
                      <a:pos x="0" y="956"/>
                    </a:cxn>
                    <a:cxn ang="0">
                      <a:pos x="540" y="956"/>
                    </a:cxn>
                    <a:cxn ang="0">
                      <a:pos x="540" y="0"/>
                    </a:cxn>
                  </a:cxnLst>
                  <a:rect l="0" t="0" r="r" b="b"/>
                  <a:pathLst>
                    <a:path w="540" h="956">
                      <a:moveTo>
                        <a:pt x="540" y="0"/>
                      </a:moveTo>
                      <a:lnTo>
                        <a:pt x="0" y="956"/>
                      </a:lnTo>
                      <a:lnTo>
                        <a:pt x="540" y="956"/>
                      </a:lnTo>
                      <a:lnTo>
                        <a:pt x="5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0">
                      <a:schemeClr val="accent2"/>
                    </a:gs>
                  </a:gsLst>
                  <a:lin ang="14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10" name="Freeform 96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92" y="238"/>
                    </a:cxn>
                    <a:cxn ang="0">
                      <a:pos x="0" y="956"/>
                    </a:cxn>
                    <a:cxn ang="0">
                      <a:pos x="540" y="0"/>
                    </a:cxn>
                    <a:cxn ang="0">
                      <a:pos x="92" y="238"/>
                    </a:cxn>
                  </a:cxnLst>
                  <a:rect l="0" t="0" r="r" b="b"/>
                  <a:pathLst>
                    <a:path w="540" h="956">
                      <a:moveTo>
                        <a:pt x="92" y="238"/>
                      </a:moveTo>
                      <a:lnTo>
                        <a:pt x="0" y="956"/>
                      </a:lnTo>
                      <a:lnTo>
                        <a:pt x="540" y="0"/>
                      </a:lnTo>
                      <a:lnTo>
                        <a:pt x="92" y="238"/>
                      </a:lnTo>
                      <a:close/>
                    </a:path>
                  </a:pathLst>
                </a:custGeom>
                <a:gradFill>
                  <a:gsLst>
                    <a:gs pos="23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11" name="Freeform 97"/>
                <p:cNvSpPr>
                  <a:spLocks/>
                </p:cNvSpPr>
                <p:nvPr userDrawn="1"/>
              </p:nvSpPr>
              <p:spPr bwMode="auto">
                <a:xfrm>
                  <a:off x="7000875" y="2300279"/>
                  <a:ext cx="2143125" cy="1654175"/>
                </a:xfrm>
                <a:custGeom>
                  <a:avLst/>
                  <a:gdLst/>
                  <a:ahLst/>
                  <a:cxnLst>
                    <a:cxn ang="0">
                      <a:pos x="1128" y="0"/>
                    </a:cxn>
                    <a:cxn ang="0">
                      <a:pos x="1350" y="1042"/>
                    </a:cxn>
                    <a:cxn ang="0">
                      <a:pos x="0" y="320"/>
                    </a:cxn>
                    <a:cxn ang="0">
                      <a:pos x="1128" y="0"/>
                    </a:cxn>
                  </a:cxnLst>
                  <a:rect l="0" t="0" r="r" b="b"/>
                  <a:pathLst>
                    <a:path w="1350" h="1042">
                      <a:moveTo>
                        <a:pt x="1128" y="0"/>
                      </a:moveTo>
                      <a:lnTo>
                        <a:pt x="1350" y="1042"/>
                      </a:lnTo>
                      <a:lnTo>
                        <a:pt x="0" y="320"/>
                      </a:lnTo>
                      <a:lnTo>
                        <a:pt x="1128" y="0"/>
                      </a:lnTo>
                      <a:close/>
                    </a:path>
                  </a:pathLst>
                </a:custGeom>
                <a:gradFill>
                  <a:gsLst>
                    <a:gs pos="31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12" name="Freeform 98"/>
                <p:cNvSpPr>
                  <a:spLocks/>
                </p:cNvSpPr>
                <p:nvPr userDrawn="1"/>
              </p:nvSpPr>
              <p:spPr bwMode="auto">
                <a:xfrm>
                  <a:off x="8791575" y="1519229"/>
                  <a:ext cx="352425" cy="2435225"/>
                </a:xfrm>
                <a:custGeom>
                  <a:avLst/>
                  <a:gdLst/>
                  <a:ahLst/>
                  <a:cxnLst>
                    <a:cxn ang="0">
                      <a:pos x="0" y="492"/>
                    </a:cxn>
                    <a:cxn ang="0">
                      <a:pos x="222" y="0"/>
                    </a:cxn>
                    <a:cxn ang="0">
                      <a:pos x="222" y="1534"/>
                    </a:cxn>
                    <a:cxn ang="0">
                      <a:pos x="0" y="492"/>
                    </a:cxn>
                  </a:cxnLst>
                  <a:rect l="0" t="0" r="r" b="b"/>
                  <a:pathLst>
                    <a:path w="222" h="1534">
                      <a:moveTo>
                        <a:pt x="0" y="492"/>
                      </a:moveTo>
                      <a:lnTo>
                        <a:pt x="222" y="0"/>
                      </a:lnTo>
                      <a:lnTo>
                        <a:pt x="222" y="1534"/>
                      </a:lnTo>
                      <a:lnTo>
                        <a:pt x="0" y="49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0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13" name="Freeform 99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128" y="492"/>
                    </a:cxn>
                    <a:cxn ang="0">
                      <a:pos x="1350" y="0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128" y="492"/>
                      </a:lnTo>
                      <a:lnTo>
                        <a:pt x="1350" y="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3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77" name="그룹 169"/>
              <p:cNvGrpSpPr>
                <a:grpSpLocks noChangeAspect="1"/>
              </p:cNvGrpSpPr>
              <p:nvPr userDrawn="1"/>
            </p:nvGrpSpPr>
            <p:grpSpPr>
              <a:xfrm flipH="1" flipV="1">
                <a:off x="6434159" y="5060987"/>
                <a:ext cx="1797014" cy="1797013"/>
                <a:chOff x="4616450" y="1519229"/>
                <a:chExt cx="4527550" cy="4527550"/>
              </a:xfrm>
            </p:grpSpPr>
            <p:sp>
              <p:nvSpPr>
                <p:cNvPr id="178" name="Freeform 81"/>
                <p:cNvSpPr>
                  <a:spLocks/>
                </p:cNvSpPr>
                <p:nvPr userDrawn="1"/>
              </p:nvSpPr>
              <p:spPr bwMode="auto">
                <a:xfrm>
                  <a:off x="8248650" y="5100629"/>
                  <a:ext cx="895350" cy="946150"/>
                </a:xfrm>
                <a:custGeom>
                  <a:avLst/>
                  <a:gdLst/>
                  <a:ahLst/>
                  <a:cxnLst>
                    <a:cxn ang="0">
                      <a:pos x="0" y="596"/>
                    </a:cxn>
                    <a:cxn ang="0">
                      <a:pos x="564" y="0"/>
                    </a:cxn>
                    <a:cxn ang="0">
                      <a:pos x="564" y="596"/>
                    </a:cxn>
                    <a:cxn ang="0">
                      <a:pos x="0" y="596"/>
                    </a:cxn>
                  </a:cxnLst>
                  <a:rect l="0" t="0" r="r" b="b"/>
                  <a:pathLst>
                    <a:path w="564" h="596">
                      <a:moveTo>
                        <a:pt x="0" y="596"/>
                      </a:moveTo>
                      <a:lnTo>
                        <a:pt x="564" y="0"/>
                      </a:lnTo>
                      <a:lnTo>
                        <a:pt x="564" y="596"/>
                      </a:lnTo>
                      <a:lnTo>
                        <a:pt x="0" y="596"/>
                      </a:lnTo>
                      <a:close/>
                    </a:path>
                  </a:pathLst>
                </a:custGeom>
                <a:gradFill>
                  <a:gsLst>
                    <a:gs pos="1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79" name="Freeform 83"/>
                <p:cNvSpPr>
                  <a:spLocks/>
                </p:cNvSpPr>
                <p:nvPr userDrawn="1"/>
              </p:nvSpPr>
              <p:spPr bwMode="auto">
                <a:xfrm>
                  <a:off x="7283450" y="4205279"/>
                  <a:ext cx="1860550" cy="1841500"/>
                </a:xfrm>
                <a:custGeom>
                  <a:avLst/>
                  <a:gdLst/>
                  <a:ahLst/>
                  <a:cxnLst>
                    <a:cxn ang="0">
                      <a:pos x="608" y="1160"/>
                    </a:cxn>
                    <a:cxn ang="0">
                      <a:pos x="0" y="0"/>
                    </a:cxn>
                    <a:cxn ang="0">
                      <a:pos x="1172" y="564"/>
                    </a:cxn>
                    <a:cxn ang="0">
                      <a:pos x="608" y="1160"/>
                    </a:cxn>
                  </a:cxnLst>
                  <a:rect l="0" t="0" r="r" b="b"/>
                  <a:pathLst>
                    <a:path w="1172" h="1160">
                      <a:moveTo>
                        <a:pt x="608" y="1160"/>
                      </a:moveTo>
                      <a:lnTo>
                        <a:pt x="0" y="0"/>
                      </a:lnTo>
                      <a:lnTo>
                        <a:pt x="1172" y="564"/>
                      </a:lnTo>
                      <a:lnTo>
                        <a:pt x="608" y="116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55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0" name="Freeform 84"/>
                <p:cNvSpPr>
                  <a:spLocks/>
                </p:cNvSpPr>
                <p:nvPr userDrawn="1"/>
              </p:nvSpPr>
              <p:spPr bwMode="auto">
                <a:xfrm>
                  <a:off x="7000875" y="2808279"/>
                  <a:ext cx="2143125" cy="1397000"/>
                </a:xfrm>
                <a:custGeom>
                  <a:avLst/>
                  <a:gdLst/>
                  <a:ahLst/>
                  <a:cxnLst>
                    <a:cxn ang="0">
                      <a:pos x="178" y="880"/>
                    </a:cxn>
                    <a:cxn ang="0">
                      <a:pos x="0" y="0"/>
                    </a:cxn>
                    <a:cxn ang="0">
                      <a:pos x="1350" y="722"/>
                    </a:cxn>
                    <a:cxn ang="0">
                      <a:pos x="178" y="880"/>
                    </a:cxn>
                  </a:cxnLst>
                  <a:rect l="0" t="0" r="r" b="b"/>
                  <a:pathLst>
                    <a:path w="1350" h="880">
                      <a:moveTo>
                        <a:pt x="178" y="880"/>
                      </a:moveTo>
                      <a:lnTo>
                        <a:pt x="0" y="0"/>
                      </a:lnTo>
                      <a:lnTo>
                        <a:pt x="1350" y="722"/>
                      </a:lnTo>
                      <a:lnTo>
                        <a:pt x="178" y="88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4">
                        <a:lumMod val="75000"/>
                      </a:schemeClr>
                    </a:gs>
                    <a:gs pos="83000">
                      <a:schemeClr val="accent4"/>
                    </a:gs>
                  </a:gsLst>
                  <a:lin ang="19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1" name="Freeform 85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350" y="0"/>
                    </a:cxn>
                    <a:cxn ang="0">
                      <a:pos x="392" y="164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350" y="0"/>
                      </a:lnTo>
                      <a:lnTo>
                        <a:pt x="392" y="164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49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04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2" name="Freeform 86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1140" y="0"/>
                    </a:cxn>
                    <a:cxn ang="0">
                      <a:pos x="806" y="1160"/>
                    </a:cxn>
                    <a:cxn ang="0">
                      <a:pos x="0" y="1160"/>
                    </a:cxn>
                    <a:cxn ang="0">
                      <a:pos x="1140" y="0"/>
                    </a:cxn>
                  </a:cxnLst>
                  <a:rect l="0" t="0" r="r" b="b"/>
                  <a:pathLst>
                    <a:path w="1140" h="1160">
                      <a:moveTo>
                        <a:pt x="1140" y="0"/>
                      </a:moveTo>
                      <a:lnTo>
                        <a:pt x="806" y="1160"/>
                      </a:lnTo>
                      <a:lnTo>
                        <a:pt x="0" y="1160"/>
                      </a:lnTo>
                      <a:lnTo>
                        <a:pt x="1140" y="0"/>
                      </a:lnTo>
                      <a:close/>
                    </a:path>
                  </a:pathLst>
                </a:custGeom>
                <a:gradFill>
                  <a:gsLst>
                    <a:gs pos="71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3" name="Freeform 87"/>
                <p:cNvSpPr>
                  <a:spLocks/>
                </p:cNvSpPr>
                <p:nvPr userDrawn="1"/>
              </p:nvSpPr>
              <p:spPr bwMode="auto">
                <a:xfrm>
                  <a:off x="5473700" y="2808279"/>
                  <a:ext cx="1809750" cy="1720850"/>
                </a:xfrm>
                <a:custGeom>
                  <a:avLst/>
                  <a:gdLst/>
                  <a:ahLst/>
                  <a:cxnLst>
                    <a:cxn ang="0">
                      <a:pos x="1140" y="880"/>
                    </a:cxn>
                    <a:cxn ang="0">
                      <a:pos x="0" y="1084"/>
                    </a:cxn>
                    <a:cxn ang="0">
                      <a:pos x="962" y="0"/>
                    </a:cxn>
                    <a:cxn ang="0">
                      <a:pos x="1140" y="880"/>
                    </a:cxn>
                  </a:cxnLst>
                  <a:rect l="0" t="0" r="r" b="b"/>
                  <a:pathLst>
                    <a:path w="1140" h="1084">
                      <a:moveTo>
                        <a:pt x="1140" y="880"/>
                      </a:moveTo>
                      <a:lnTo>
                        <a:pt x="0" y="1084"/>
                      </a:lnTo>
                      <a:lnTo>
                        <a:pt x="962" y="0"/>
                      </a:lnTo>
                      <a:lnTo>
                        <a:pt x="1140" y="880"/>
                      </a:lnTo>
                      <a:close/>
                    </a:path>
                  </a:pathLst>
                </a:custGeom>
                <a:gradFill>
                  <a:gsLst>
                    <a:gs pos="45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84" name="Freeform 88"/>
                <p:cNvSpPr>
                  <a:spLocks/>
                </p:cNvSpPr>
                <p:nvPr userDrawn="1"/>
              </p:nvSpPr>
              <p:spPr bwMode="auto">
                <a:xfrm>
                  <a:off x="5473700" y="4205279"/>
                  <a:ext cx="1809750" cy="1841500"/>
                </a:xfrm>
                <a:custGeom>
                  <a:avLst/>
                  <a:gdLst/>
                  <a:ahLst/>
                  <a:cxnLst>
                    <a:cxn ang="0">
                      <a:pos x="0" y="204"/>
                    </a:cxn>
                    <a:cxn ang="0">
                      <a:pos x="0" y="1160"/>
                    </a:cxn>
                    <a:cxn ang="0">
                      <a:pos x="1140" y="0"/>
                    </a:cxn>
                    <a:cxn ang="0">
                      <a:pos x="0" y="204"/>
                    </a:cxn>
                  </a:cxnLst>
                  <a:rect l="0" t="0" r="r" b="b"/>
                  <a:pathLst>
                    <a:path w="1140" h="1160">
                      <a:moveTo>
                        <a:pt x="0" y="204"/>
                      </a:moveTo>
                      <a:lnTo>
                        <a:pt x="0" y="1160"/>
                      </a:lnTo>
                      <a:lnTo>
                        <a:pt x="1140" y="0"/>
                      </a:lnTo>
                      <a:lnTo>
                        <a:pt x="0" y="204"/>
                      </a:lnTo>
                      <a:close/>
                    </a:path>
                  </a:pathLst>
                </a:custGeom>
                <a:gradFill>
                  <a:gsLst>
                    <a:gs pos="35000">
                      <a:schemeClr val="accent4">
                        <a:lumMod val="75000"/>
                      </a:schemeClr>
                    </a:gs>
                    <a:gs pos="65000">
                      <a:schemeClr val="accent4"/>
                    </a:gs>
                  </a:gsLst>
                  <a:lin ang="3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5" name="Freeform 89"/>
                <p:cNvSpPr>
                  <a:spLocks/>
                </p:cNvSpPr>
                <p:nvPr userDrawn="1"/>
              </p:nvSpPr>
              <p:spPr bwMode="auto">
                <a:xfrm>
                  <a:off x="6753225" y="4205279"/>
                  <a:ext cx="1495425" cy="1841500"/>
                </a:xfrm>
                <a:custGeom>
                  <a:avLst/>
                  <a:gdLst/>
                  <a:ahLst/>
                  <a:cxnLst>
                    <a:cxn ang="0">
                      <a:pos x="334" y="0"/>
                    </a:cxn>
                    <a:cxn ang="0">
                      <a:pos x="942" y="1160"/>
                    </a:cxn>
                    <a:cxn ang="0">
                      <a:pos x="0" y="1160"/>
                    </a:cxn>
                    <a:cxn ang="0">
                      <a:pos x="334" y="0"/>
                    </a:cxn>
                  </a:cxnLst>
                  <a:rect l="0" t="0" r="r" b="b"/>
                  <a:pathLst>
                    <a:path w="942" h="1160">
                      <a:moveTo>
                        <a:pt x="334" y="0"/>
                      </a:moveTo>
                      <a:lnTo>
                        <a:pt x="942" y="1160"/>
                      </a:lnTo>
                      <a:lnTo>
                        <a:pt x="0" y="1160"/>
                      </a:lnTo>
                      <a:lnTo>
                        <a:pt x="334" y="0"/>
                      </a:lnTo>
                      <a:close/>
                    </a:path>
                  </a:pathLst>
                </a:custGeom>
                <a:gradFill>
                  <a:gsLst>
                    <a:gs pos="57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7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6" name="Freeform 90"/>
                <p:cNvSpPr>
                  <a:spLocks/>
                </p:cNvSpPr>
                <p:nvPr userDrawn="1"/>
              </p:nvSpPr>
              <p:spPr bwMode="auto">
                <a:xfrm>
                  <a:off x="7283450" y="3954454"/>
                  <a:ext cx="1860550" cy="1146175"/>
                </a:xfrm>
                <a:custGeom>
                  <a:avLst/>
                  <a:gdLst/>
                  <a:ahLst/>
                  <a:cxnLst>
                    <a:cxn ang="0">
                      <a:pos x="1172" y="0"/>
                    </a:cxn>
                    <a:cxn ang="0">
                      <a:pos x="1172" y="722"/>
                    </a:cxn>
                    <a:cxn ang="0">
                      <a:pos x="0" y="158"/>
                    </a:cxn>
                    <a:cxn ang="0">
                      <a:pos x="1172" y="0"/>
                    </a:cxn>
                  </a:cxnLst>
                  <a:rect l="0" t="0" r="r" b="b"/>
                  <a:pathLst>
                    <a:path w="1172" h="722">
                      <a:moveTo>
                        <a:pt x="1172" y="0"/>
                      </a:moveTo>
                      <a:lnTo>
                        <a:pt x="1172" y="722"/>
                      </a:lnTo>
                      <a:lnTo>
                        <a:pt x="0" y="158"/>
                      </a:lnTo>
                      <a:lnTo>
                        <a:pt x="1172" y="0"/>
                      </a:lnTo>
                      <a:close/>
                    </a:path>
                  </a:pathLst>
                </a:custGeom>
                <a:gradFill>
                  <a:gsLst>
                    <a:gs pos="30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7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7" name="Freeform 91"/>
                <p:cNvSpPr>
                  <a:spLocks/>
                </p:cNvSpPr>
                <p:nvPr userDrawn="1"/>
              </p:nvSpPr>
              <p:spPr bwMode="auto">
                <a:xfrm>
                  <a:off x="6102350" y="1779579"/>
                  <a:ext cx="1520825" cy="1028700"/>
                </a:xfrm>
                <a:custGeom>
                  <a:avLst/>
                  <a:gdLst/>
                  <a:ahLst/>
                  <a:cxnLst>
                    <a:cxn ang="0">
                      <a:pos x="958" y="0"/>
                    </a:cxn>
                    <a:cxn ang="0">
                      <a:pos x="0" y="576"/>
                    </a:cxn>
                    <a:cxn ang="0">
                      <a:pos x="566" y="648"/>
                    </a:cxn>
                    <a:cxn ang="0">
                      <a:pos x="958" y="0"/>
                    </a:cxn>
                  </a:cxnLst>
                  <a:rect l="0" t="0" r="r" b="b"/>
                  <a:pathLst>
                    <a:path w="958" h="648">
                      <a:moveTo>
                        <a:pt x="958" y="0"/>
                      </a:moveTo>
                      <a:lnTo>
                        <a:pt x="0" y="576"/>
                      </a:lnTo>
                      <a:lnTo>
                        <a:pt x="566" y="648"/>
                      </a:lnTo>
                      <a:lnTo>
                        <a:pt x="95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76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8" name="Freeform 92"/>
                <p:cNvSpPr>
                  <a:spLocks/>
                </p:cNvSpPr>
                <p:nvPr userDrawn="1"/>
              </p:nvSpPr>
              <p:spPr bwMode="auto">
                <a:xfrm>
                  <a:off x="5473700" y="2693979"/>
                  <a:ext cx="1527175" cy="1835150"/>
                </a:xfrm>
                <a:custGeom>
                  <a:avLst/>
                  <a:gdLst/>
                  <a:ahLst/>
                  <a:cxnLst>
                    <a:cxn ang="0">
                      <a:pos x="396" y="0"/>
                    </a:cxn>
                    <a:cxn ang="0">
                      <a:pos x="0" y="1156"/>
                    </a:cxn>
                    <a:cxn ang="0">
                      <a:pos x="962" y="72"/>
                    </a:cxn>
                    <a:cxn ang="0">
                      <a:pos x="396" y="0"/>
                    </a:cxn>
                  </a:cxnLst>
                  <a:rect l="0" t="0" r="r" b="b"/>
                  <a:pathLst>
                    <a:path w="962" h="1156">
                      <a:moveTo>
                        <a:pt x="396" y="0"/>
                      </a:moveTo>
                      <a:lnTo>
                        <a:pt x="0" y="1156"/>
                      </a:lnTo>
                      <a:lnTo>
                        <a:pt x="962" y="72"/>
                      </a:lnTo>
                      <a:lnTo>
                        <a:pt x="396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8000">
                      <a:schemeClr val="accent2"/>
                    </a:gs>
                  </a:gsLst>
                  <a:lin ang="13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89" name="Freeform 93"/>
                <p:cNvSpPr>
                  <a:spLocks/>
                </p:cNvSpPr>
                <p:nvPr userDrawn="1"/>
              </p:nvSpPr>
              <p:spPr bwMode="auto">
                <a:xfrm>
                  <a:off x="4762500" y="3668704"/>
                  <a:ext cx="711200" cy="1238250"/>
                </a:xfrm>
                <a:custGeom>
                  <a:avLst/>
                  <a:gdLst/>
                  <a:ahLst/>
                  <a:cxnLst>
                    <a:cxn ang="0">
                      <a:pos x="448" y="542"/>
                    </a:cxn>
                    <a:cxn ang="0">
                      <a:pos x="0" y="780"/>
                    </a:cxn>
                    <a:cxn ang="0">
                      <a:pos x="334" y="0"/>
                    </a:cxn>
                    <a:cxn ang="0">
                      <a:pos x="448" y="542"/>
                    </a:cxn>
                  </a:cxnLst>
                  <a:rect l="0" t="0" r="r" b="b"/>
                  <a:pathLst>
                    <a:path w="448" h="780">
                      <a:moveTo>
                        <a:pt x="448" y="542"/>
                      </a:moveTo>
                      <a:lnTo>
                        <a:pt x="0" y="780"/>
                      </a:lnTo>
                      <a:lnTo>
                        <a:pt x="334" y="0"/>
                      </a:lnTo>
                      <a:lnTo>
                        <a:pt x="448" y="542"/>
                      </a:lnTo>
                      <a:close/>
                    </a:path>
                  </a:pathLst>
                </a:custGeom>
                <a:gradFill>
                  <a:gsLst>
                    <a:gs pos="22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0" name="Freeform 94"/>
                <p:cNvSpPr>
                  <a:spLocks/>
                </p:cNvSpPr>
                <p:nvPr userDrawn="1"/>
              </p:nvSpPr>
              <p:spPr bwMode="auto">
                <a:xfrm>
                  <a:off x="5292725" y="2693979"/>
                  <a:ext cx="809625" cy="1835150"/>
                </a:xfrm>
                <a:custGeom>
                  <a:avLst/>
                  <a:gdLst/>
                  <a:ahLst/>
                  <a:cxnLst>
                    <a:cxn ang="0">
                      <a:pos x="0" y="614"/>
                    </a:cxn>
                    <a:cxn ang="0">
                      <a:pos x="510" y="0"/>
                    </a:cxn>
                    <a:cxn ang="0">
                      <a:pos x="114" y="1156"/>
                    </a:cxn>
                    <a:cxn ang="0">
                      <a:pos x="0" y="614"/>
                    </a:cxn>
                  </a:cxnLst>
                  <a:rect l="0" t="0" r="r" b="b"/>
                  <a:pathLst>
                    <a:path w="510" h="1156">
                      <a:moveTo>
                        <a:pt x="0" y="614"/>
                      </a:moveTo>
                      <a:lnTo>
                        <a:pt x="510" y="0"/>
                      </a:lnTo>
                      <a:lnTo>
                        <a:pt x="114" y="1156"/>
                      </a:lnTo>
                      <a:lnTo>
                        <a:pt x="0" y="614"/>
                      </a:lnTo>
                      <a:close/>
                    </a:path>
                  </a:pathLst>
                </a:custGeom>
                <a:gradFill>
                  <a:gsLst>
                    <a:gs pos="5600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1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1" name="Freeform 95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540" y="0"/>
                    </a:cxn>
                    <a:cxn ang="0">
                      <a:pos x="0" y="956"/>
                    </a:cxn>
                    <a:cxn ang="0">
                      <a:pos x="540" y="956"/>
                    </a:cxn>
                    <a:cxn ang="0">
                      <a:pos x="540" y="0"/>
                    </a:cxn>
                  </a:cxnLst>
                  <a:rect l="0" t="0" r="r" b="b"/>
                  <a:pathLst>
                    <a:path w="540" h="956">
                      <a:moveTo>
                        <a:pt x="540" y="0"/>
                      </a:moveTo>
                      <a:lnTo>
                        <a:pt x="0" y="956"/>
                      </a:lnTo>
                      <a:lnTo>
                        <a:pt x="540" y="956"/>
                      </a:lnTo>
                      <a:lnTo>
                        <a:pt x="540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0">
                      <a:schemeClr val="accent2"/>
                    </a:gs>
                  </a:gsLst>
                  <a:lin ang="14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2" name="Freeform 96"/>
                <p:cNvSpPr>
                  <a:spLocks/>
                </p:cNvSpPr>
                <p:nvPr userDrawn="1"/>
              </p:nvSpPr>
              <p:spPr bwMode="auto">
                <a:xfrm>
                  <a:off x="4616450" y="4529129"/>
                  <a:ext cx="857250" cy="1517650"/>
                </a:xfrm>
                <a:custGeom>
                  <a:avLst/>
                  <a:gdLst/>
                  <a:ahLst/>
                  <a:cxnLst>
                    <a:cxn ang="0">
                      <a:pos x="92" y="238"/>
                    </a:cxn>
                    <a:cxn ang="0">
                      <a:pos x="0" y="956"/>
                    </a:cxn>
                    <a:cxn ang="0">
                      <a:pos x="540" y="0"/>
                    </a:cxn>
                    <a:cxn ang="0">
                      <a:pos x="92" y="238"/>
                    </a:cxn>
                  </a:cxnLst>
                  <a:rect l="0" t="0" r="r" b="b"/>
                  <a:pathLst>
                    <a:path w="540" h="956">
                      <a:moveTo>
                        <a:pt x="92" y="238"/>
                      </a:moveTo>
                      <a:lnTo>
                        <a:pt x="0" y="956"/>
                      </a:lnTo>
                      <a:lnTo>
                        <a:pt x="540" y="0"/>
                      </a:lnTo>
                      <a:lnTo>
                        <a:pt x="92" y="238"/>
                      </a:lnTo>
                      <a:close/>
                    </a:path>
                  </a:pathLst>
                </a:custGeom>
                <a:gradFill>
                  <a:gsLst>
                    <a:gs pos="23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54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3" name="Freeform 97"/>
                <p:cNvSpPr>
                  <a:spLocks/>
                </p:cNvSpPr>
                <p:nvPr userDrawn="1"/>
              </p:nvSpPr>
              <p:spPr bwMode="auto">
                <a:xfrm>
                  <a:off x="7000875" y="2300279"/>
                  <a:ext cx="2143125" cy="1654175"/>
                </a:xfrm>
                <a:custGeom>
                  <a:avLst/>
                  <a:gdLst/>
                  <a:ahLst/>
                  <a:cxnLst>
                    <a:cxn ang="0">
                      <a:pos x="1128" y="0"/>
                    </a:cxn>
                    <a:cxn ang="0">
                      <a:pos x="1350" y="1042"/>
                    </a:cxn>
                    <a:cxn ang="0">
                      <a:pos x="0" y="320"/>
                    </a:cxn>
                    <a:cxn ang="0">
                      <a:pos x="1128" y="0"/>
                    </a:cxn>
                  </a:cxnLst>
                  <a:rect l="0" t="0" r="r" b="b"/>
                  <a:pathLst>
                    <a:path w="1350" h="1042">
                      <a:moveTo>
                        <a:pt x="1128" y="0"/>
                      </a:moveTo>
                      <a:lnTo>
                        <a:pt x="1350" y="1042"/>
                      </a:lnTo>
                      <a:lnTo>
                        <a:pt x="0" y="320"/>
                      </a:lnTo>
                      <a:lnTo>
                        <a:pt x="1128" y="0"/>
                      </a:lnTo>
                      <a:close/>
                    </a:path>
                  </a:pathLst>
                </a:custGeom>
                <a:gradFill>
                  <a:gsLst>
                    <a:gs pos="3100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48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4" name="Freeform 98"/>
                <p:cNvSpPr>
                  <a:spLocks/>
                </p:cNvSpPr>
                <p:nvPr userDrawn="1"/>
              </p:nvSpPr>
              <p:spPr bwMode="auto">
                <a:xfrm>
                  <a:off x="8791575" y="1519229"/>
                  <a:ext cx="352425" cy="2435225"/>
                </a:xfrm>
                <a:custGeom>
                  <a:avLst/>
                  <a:gdLst/>
                  <a:ahLst/>
                  <a:cxnLst>
                    <a:cxn ang="0">
                      <a:pos x="0" y="492"/>
                    </a:cxn>
                    <a:cxn ang="0">
                      <a:pos x="222" y="0"/>
                    </a:cxn>
                    <a:cxn ang="0">
                      <a:pos x="222" y="1534"/>
                    </a:cxn>
                    <a:cxn ang="0">
                      <a:pos x="0" y="492"/>
                    </a:cxn>
                  </a:cxnLst>
                  <a:rect l="0" t="0" r="r" b="b"/>
                  <a:pathLst>
                    <a:path w="222" h="1534">
                      <a:moveTo>
                        <a:pt x="0" y="492"/>
                      </a:moveTo>
                      <a:lnTo>
                        <a:pt x="222" y="0"/>
                      </a:lnTo>
                      <a:lnTo>
                        <a:pt x="222" y="1534"/>
                      </a:lnTo>
                      <a:lnTo>
                        <a:pt x="0" y="49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96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195" name="Freeform 99"/>
                <p:cNvSpPr>
                  <a:spLocks/>
                </p:cNvSpPr>
                <p:nvPr userDrawn="1"/>
              </p:nvSpPr>
              <p:spPr bwMode="auto">
                <a:xfrm>
                  <a:off x="7000875" y="1519229"/>
                  <a:ext cx="2143125" cy="1289050"/>
                </a:xfrm>
                <a:custGeom>
                  <a:avLst/>
                  <a:gdLst/>
                  <a:ahLst/>
                  <a:cxnLst>
                    <a:cxn ang="0">
                      <a:pos x="0" y="812"/>
                    </a:cxn>
                    <a:cxn ang="0">
                      <a:pos x="1128" y="492"/>
                    </a:cxn>
                    <a:cxn ang="0">
                      <a:pos x="1350" y="0"/>
                    </a:cxn>
                    <a:cxn ang="0">
                      <a:pos x="0" y="812"/>
                    </a:cxn>
                  </a:cxnLst>
                  <a:rect l="0" t="0" r="r" b="b"/>
                  <a:pathLst>
                    <a:path w="1350" h="812">
                      <a:moveTo>
                        <a:pt x="0" y="812"/>
                      </a:moveTo>
                      <a:lnTo>
                        <a:pt x="1128" y="492"/>
                      </a:lnTo>
                      <a:lnTo>
                        <a:pt x="1350" y="0"/>
                      </a:lnTo>
                      <a:lnTo>
                        <a:pt x="0" y="812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2">
                        <a:lumMod val="75000"/>
                      </a:schemeClr>
                    </a:gs>
                    <a:gs pos="63000">
                      <a:schemeClr val="accent2"/>
                    </a:gs>
                  </a:gsLst>
                  <a:lin ang="16200000" scaled="0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" name="제목 1"/>
          <p:cNvSpPr>
            <a:spLocks noGrp="1"/>
          </p:cNvSpPr>
          <p:nvPr>
            <p:ph type="ctrTitle" hasCustomPrompt="1"/>
          </p:nvPr>
        </p:nvSpPr>
        <p:spPr>
          <a:xfrm>
            <a:off x="2061264" y="3889990"/>
            <a:ext cx="5021473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4000" b="1">
                <a:solidFill>
                  <a:schemeClr val="accent2"/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061264" y="3757617"/>
            <a:ext cx="502147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3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061264" y="4779981"/>
            <a:ext cx="5021473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bg1">
                    <a:lumMod val="50000"/>
                  </a:schemeClr>
                </a:solidFill>
                <a:effectLst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93" name="타원 92"/>
          <p:cNvSpPr/>
          <p:nvPr userDrawn="1"/>
        </p:nvSpPr>
        <p:spPr>
          <a:xfrm>
            <a:off x="3421841" y="5875371"/>
            <a:ext cx="2300319" cy="255590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20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55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18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5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4.gif"/><Relationship Id="rId4" Type="http://schemas.openxmlformats.org/officeDocument/2006/relationships/image" Target="../media/image11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hyperlink" Target="http://www.bizforms.co.kr/bms/check.asp?code=bs3217338750418&amp;go_url=http%3a%2f%2fpowerpoint.bizforms.co.kr%2fform_view%2fview.asp%3fnumber%3d186579%26v_flag%3d0" TargetMode="External"/><Relationship Id="rId18" Type="http://schemas.openxmlformats.org/officeDocument/2006/relationships/image" Target="../media/image26.gif"/><Relationship Id="rId3" Type="http://schemas.openxmlformats.org/officeDocument/2006/relationships/hyperlink" Target="http://powerpoint.bizforms.co.kr/form_view/view.asp?number=186757&amp;v_flag=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01%26v_flag%3d0" TargetMode="External"/><Relationship Id="rId12" Type="http://schemas.openxmlformats.org/officeDocument/2006/relationships/image" Target="../media/image23.gif"/><Relationship Id="rId17" Type="http://schemas.openxmlformats.org/officeDocument/2006/relationships/hyperlink" Target="http://www.bizforms.co.kr/bms/check.asp?code=bs3217338750418&amp;go_url=http%3a%2f%2fpowerpoint.bizforms.co.kr%2fform_view%2fview.asp%3fnumber%3d112628%26v_flag%3d0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25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gif"/><Relationship Id="rId11" Type="http://schemas.openxmlformats.org/officeDocument/2006/relationships/hyperlink" Target="http://www.bizforms.co.kr/bms/check.asp?code=bs3217338750418&amp;go_url=http%3a%2f%2fpowerpoint.bizforms.co.kr%2fform_view%2fview.asp%3fnumber%3d186527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483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34%26v_flag%3d0" TargetMode="External"/><Relationship Id="rId10" Type="http://schemas.openxmlformats.org/officeDocument/2006/relationships/image" Target="../media/image22.gif"/><Relationship Id="rId4" Type="http://schemas.openxmlformats.org/officeDocument/2006/relationships/image" Target="../media/image19.gif"/><Relationship Id="rId9" Type="http://schemas.openxmlformats.org/officeDocument/2006/relationships/hyperlink" Target="http://www.bizforms.co.kr/bms/check.asp?code=bs3217338750418&amp;go_url=http%3a%2f%2fpowerpoint.bizforms.co.kr%2fform_view%2fview.asp%3fnumber%3d186525%26v_flag%3d0" TargetMode="External"/><Relationship Id="rId1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961495E8-D55D-464D-8D8C-8224CB70240A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9F0AD580-D218-4F04-B6B1-E64AF0EF07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7495E268-D5F9-4295-818A-D9159A179745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70971ED0-8BA9-4462-A5B8-438FEE5A3E7A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621DC70-E3D5-458B-9FB8-38B12521F49A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http://www.bizforms.co.kr/bms/check.asp?code=bs3217338750418&amp;go_url=http%3a%2f%2fpowerpoint.bizforms.co.kr%2fform_view%2fview.asp%3fnumber%3d105655%26v_flag%3d0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BFF2667-1FEC-459B-90B4-D54058ABA271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서비스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영업마케팅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F9FE8B2-DE82-4CB2-9896-297BE9F63823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0450ED28-C327-4764-94E5-24CE99AFA8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509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354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1-3 </a:t>
            </a:r>
            <a:r>
              <a:rPr lang="ko-KR" altLang="en-US" dirty="0"/>
              <a:t>사업영역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사업영역을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1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0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2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06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3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4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8" name="자유형 57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9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6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사업영역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7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대한 대략적인 내용들을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자사가 어떤 사업을 통해 수익을 창출하고 있는지를 한눈에 알아볼 수 있도록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도식화 하고 대표적인 서비스를 나열하는 방법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으로 간단히 표현할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59372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593725" y="1631937"/>
            <a:ext cx="2406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706438" y="1571612"/>
            <a:ext cx="2181225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99394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0" name="Rectangle 112"/>
          <p:cNvSpPr>
            <a:spLocks noChangeArrowheads="1"/>
          </p:cNvSpPr>
          <p:nvPr/>
        </p:nvSpPr>
        <p:spPr bwMode="auto">
          <a:xfrm>
            <a:off x="336867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Rectangle 113"/>
          <p:cNvSpPr>
            <a:spLocks noChangeArrowheads="1"/>
          </p:cNvSpPr>
          <p:nvPr/>
        </p:nvSpPr>
        <p:spPr bwMode="auto">
          <a:xfrm>
            <a:off x="3368675" y="1631937"/>
            <a:ext cx="240665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Rectangle 114"/>
          <p:cNvSpPr>
            <a:spLocks noChangeArrowheads="1"/>
          </p:cNvSpPr>
          <p:nvPr/>
        </p:nvSpPr>
        <p:spPr bwMode="auto">
          <a:xfrm>
            <a:off x="3479800" y="1571612"/>
            <a:ext cx="2184400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6" name="Rectangle 217"/>
          <p:cNvSpPr>
            <a:spLocks noChangeArrowheads="1"/>
          </p:cNvSpPr>
          <p:nvPr/>
        </p:nvSpPr>
        <p:spPr bwMode="auto">
          <a:xfrm>
            <a:off x="6143625" y="1631937"/>
            <a:ext cx="2406650" cy="4400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7" name="Rectangle 218"/>
          <p:cNvSpPr>
            <a:spLocks noChangeArrowheads="1"/>
          </p:cNvSpPr>
          <p:nvPr/>
        </p:nvSpPr>
        <p:spPr bwMode="auto">
          <a:xfrm>
            <a:off x="6256338" y="1571612"/>
            <a:ext cx="2181225" cy="4095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376889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0" name="Rectangle 8"/>
          <p:cNvSpPr>
            <a:spLocks noChangeArrowheads="1"/>
          </p:cNvSpPr>
          <p:nvPr/>
        </p:nvSpPr>
        <p:spPr bwMode="auto">
          <a:xfrm>
            <a:off x="6543846" y="1628762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2" name="Rectangle 117"/>
          <p:cNvSpPr>
            <a:spLocks noChangeArrowheads="1"/>
          </p:cNvSpPr>
          <p:nvPr/>
        </p:nvSpPr>
        <p:spPr bwMode="auto">
          <a:xfrm>
            <a:off x="72548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3" name="Rectangle 117"/>
          <p:cNvSpPr>
            <a:spLocks noChangeArrowheads="1"/>
          </p:cNvSpPr>
          <p:nvPr/>
        </p:nvSpPr>
        <p:spPr bwMode="auto">
          <a:xfrm>
            <a:off x="72548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4" name="Rectangle 117"/>
          <p:cNvSpPr>
            <a:spLocks noChangeArrowheads="1"/>
          </p:cNvSpPr>
          <p:nvPr/>
        </p:nvSpPr>
        <p:spPr bwMode="auto">
          <a:xfrm>
            <a:off x="72548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6" name="Rectangle 117"/>
          <p:cNvSpPr>
            <a:spLocks noChangeArrowheads="1"/>
          </p:cNvSpPr>
          <p:nvPr/>
        </p:nvSpPr>
        <p:spPr bwMode="auto">
          <a:xfrm>
            <a:off x="72548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7" name="Rectangle 117"/>
          <p:cNvSpPr>
            <a:spLocks noChangeArrowheads="1"/>
          </p:cNvSpPr>
          <p:nvPr/>
        </p:nvSpPr>
        <p:spPr bwMode="auto">
          <a:xfrm>
            <a:off x="350043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8" name="Rectangle 117"/>
          <p:cNvSpPr>
            <a:spLocks noChangeArrowheads="1"/>
          </p:cNvSpPr>
          <p:nvPr/>
        </p:nvSpPr>
        <p:spPr bwMode="auto">
          <a:xfrm>
            <a:off x="350043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2" name="Rectangle 117"/>
          <p:cNvSpPr>
            <a:spLocks noChangeArrowheads="1"/>
          </p:cNvSpPr>
          <p:nvPr/>
        </p:nvSpPr>
        <p:spPr bwMode="auto">
          <a:xfrm>
            <a:off x="350043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3" name="Rectangle 117"/>
          <p:cNvSpPr>
            <a:spLocks noChangeArrowheads="1"/>
          </p:cNvSpPr>
          <p:nvPr/>
        </p:nvSpPr>
        <p:spPr bwMode="auto">
          <a:xfrm>
            <a:off x="350043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4" name="Rectangle 117"/>
          <p:cNvSpPr>
            <a:spLocks noChangeArrowheads="1"/>
          </p:cNvSpPr>
          <p:nvPr/>
        </p:nvSpPr>
        <p:spPr bwMode="auto">
          <a:xfrm>
            <a:off x="6275380" y="3500439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5" name="Rectangle 117"/>
          <p:cNvSpPr>
            <a:spLocks noChangeArrowheads="1"/>
          </p:cNvSpPr>
          <p:nvPr/>
        </p:nvSpPr>
        <p:spPr bwMode="auto">
          <a:xfrm>
            <a:off x="6275381" y="3813658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6" name="Rectangle 117"/>
          <p:cNvSpPr>
            <a:spLocks noChangeArrowheads="1"/>
          </p:cNvSpPr>
          <p:nvPr/>
        </p:nvSpPr>
        <p:spPr bwMode="auto">
          <a:xfrm>
            <a:off x="6275380" y="4714884"/>
            <a:ext cx="214314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7" name="Rectangle 117"/>
          <p:cNvSpPr>
            <a:spLocks noChangeArrowheads="1"/>
          </p:cNvSpPr>
          <p:nvPr/>
        </p:nvSpPr>
        <p:spPr bwMode="auto">
          <a:xfrm>
            <a:off x="6275381" y="5028103"/>
            <a:ext cx="214313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4" name="Freeform 693"/>
          <p:cNvSpPr>
            <a:spLocks noEditPoints="1"/>
          </p:cNvSpPr>
          <p:nvPr/>
        </p:nvSpPr>
        <p:spPr bwMode="auto">
          <a:xfrm>
            <a:off x="1223628" y="2204864"/>
            <a:ext cx="1118592" cy="1118592"/>
          </a:xfrm>
          <a:custGeom>
            <a:avLst/>
            <a:gdLst/>
            <a:ahLst/>
            <a:cxnLst>
              <a:cxn ang="0">
                <a:pos x="314" y="42"/>
              </a:cxn>
              <a:cxn ang="0">
                <a:pos x="192" y="0"/>
              </a:cxn>
              <a:cxn ang="0">
                <a:pos x="100" y="22"/>
              </a:cxn>
              <a:cxn ang="0">
                <a:pos x="16" y="112"/>
              </a:cxn>
              <a:cxn ang="0">
                <a:pos x="0" y="192"/>
              </a:cxn>
              <a:cxn ang="0">
                <a:pos x="44" y="314"/>
              </a:cxn>
              <a:cxn ang="0">
                <a:pos x="152" y="380"/>
              </a:cxn>
              <a:cxn ang="0">
                <a:pos x="230" y="380"/>
              </a:cxn>
              <a:cxn ang="0">
                <a:pos x="340" y="314"/>
              </a:cxn>
              <a:cxn ang="0">
                <a:pos x="384" y="192"/>
              </a:cxn>
              <a:cxn ang="0">
                <a:pos x="366" y="110"/>
              </a:cxn>
              <a:cxn ang="0">
                <a:pos x="52" y="252"/>
              </a:cxn>
              <a:cxn ang="0">
                <a:pos x="310" y="308"/>
              </a:cxn>
              <a:cxn ang="0">
                <a:pos x="208" y="356"/>
              </a:cxn>
              <a:cxn ang="0">
                <a:pos x="134" y="346"/>
              </a:cxn>
              <a:cxn ang="0">
                <a:pos x="124" y="274"/>
              </a:cxn>
              <a:cxn ang="0">
                <a:pos x="86" y="258"/>
              </a:cxn>
              <a:cxn ang="0">
                <a:pos x="54" y="238"/>
              </a:cxn>
              <a:cxn ang="0">
                <a:pos x="58" y="214"/>
              </a:cxn>
              <a:cxn ang="0">
                <a:pos x="76" y="184"/>
              </a:cxn>
              <a:cxn ang="0">
                <a:pos x="100" y="162"/>
              </a:cxn>
              <a:cxn ang="0">
                <a:pos x="78" y="148"/>
              </a:cxn>
              <a:cxn ang="0">
                <a:pos x="52" y="152"/>
              </a:cxn>
              <a:cxn ang="0">
                <a:pos x="72" y="124"/>
              </a:cxn>
              <a:cxn ang="0">
                <a:pos x="56" y="116"/>
              </a:cxn>
              <a:cxn ang="0">
                <a:pos x="78" y="108"/>
              </a:cxn>
              <a:cxn ang="0">
                <a:pos x="112" y="124"/>
              </a:cxn>
              <a:cxn ang="0">
                <a:pos x="138" y="126"/>
              </a:cxn>
              <a:cxn ang="0">
                <a:pos x="136" y="96"/>
              </a:cxn>
              <a:cxn ang="0">
                <a:pos x="114" y="76"/>
              </a:cxn>
              <a:cxn ang="0">
                <a:pos x="96" y="72"/>
              </a:cxn>
              <a:cxn ang="0">
                <a:pos x="144" y="32"/>
              </a:cxn>
              <a:cxn ang="0">
                <a:pos x="208" y="26"/>
              </a:cxn>
              <a:cxn ang="0">
                <a:pos x="310" y="74"/>
              </a:cxn>
              <a:cxn ang="0">
                <a:pos x="276" y="116"/>
              </a:cxn>
              <a:cxn ang="0">
                <a:pos x="240" y="114"/>
              </a:cxn>
              <a:cxn ang="0">
                <a:pos x="218" y="126"/>
              </a:cxn>
              <a:cxn ang="0">
                <a:pos x="208" y="140"/>
              </a:cxn>
              <a:cxn ang="0">
                <a:pos x="230" y="138"/>
              </a:cxn>
              <a:cxn ang="0">
                <a:pos x="210" y="160"/>
              </a:cxn>
              <a:cxn ang="0">
                <a:pos x="188" y="168"/>
              </a:cxn>
              <a:cxn ang="0">
                <a:pos x="178" y="186"/>
              </a:cxn>
              <a:cxn ang="0">
                <a:pos x="220" y="178"/>
              </a:cxn>
              <a:cxn ang="0">
                <a:pos x="244" y="174"/>
              </a:cxn>
              <a:cxn ang="0">
                <a:pos x="250" y="190"/>
              </a:cxn>
              <a:cxn ang="0">
                <a:pos x="264" y="212"/>
              </a:cxn>
              <a:cxn ang="0">
                <a:pos x="286" y="202"/>
              </a:cxn>
              <a:cxn ang="0">
                <a:pos x="308" y="224"/>
              </a:cxn>
              <a:cxn ang="0">
                <a:pos x="328" y="222"/>
              </a:cxn>
              <a:cxn ang="0">
                <a:pos x="352" y="232"/>
              </a:cxn>
              <a:cxn ang="0">
                <a:pos x="254" y="240"/>
              </a:cxn>
              <a:cxn ang="0">
                <a:pos x="230" y="212"/>
              </a:cxn>
              <a:cxn ang="0">
                <a:pos x="188" y="198"/>
              </a:cxn>
              <a:cxn ang="0">
                <a:pos x="166" y="236"/>
              </a:cxn>
              <a:cxn ang="0">
                <a:pos x="186" y="258"/>
              </a:cxn>
              <a:cxn ang="0">
                <a:pos x="214" y="266"/>
              </a:cxn>
              <a:cxn ang="0">
                <a:pos x="232" y="318"/>
              </a:cxn>
              <a:cxn ang="0">
                <a:pos x="252" y="270"/>
              </a:cxn>
              <a:cxn ang="0">
                <a:pos x="266" y="244"/>
              </a:cxn>
            </a:cxnLst>
            <a:rect l="0" t="0" r="r" b="b"/>
            <a:pathLst>
              <a:path w="384" h="384">
                <a:moveTo>
                  <a:pt x="366" y="110"/>
                </a:moveTo>
                <a:lnTo>
                  <a:pt x="366" y="110"/>
                </a:lnTo>
                <a:lnTo>
                  <a:pt x="358" y="96"/>
                </a:lnTo>
                <a:lnTo>
                  <a:pt x="350" y="82"/>
                </a:lnTo>
                <a:lnTo>
                  <a:pt x="340" y="68"/>
                </a:lnTo>
                <a:lnTo>
                  <a:pt x="328" y="56"/>
                </a:lnTo>
                <a:lnTo>
                  <a:pt x="328" y="56"/>
                </a:lnTo>
                <a:lnTo>
                  <a:pt x="314" y="42"/>
                </a:lnTo>
                <a:lnTo>
                  <a:pt x="300" y="32"/>
                </a:lnTo>
                <a:lnTo>
                  <a:pt x="284" y="22"/>
                </a:lnTo>
                <a:lnTo>
                  <a:pt x="266" y="14"/>
                </a:lnTo>
                <a:lnTo>
                  <a:pt x="248" y="8"/>
                </a:lnTo>
                <a:lnTo>
                  <a:pt x="230" y="2"/>
                </a:lnTo>
                <a:lnTo>
                  <a:pt x="21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92" y="0"/>
                </a:lnTo>
                <a:lnTo>
                  <a:pt x="172" y="0"/>
                </a:lnTo>
                <a:lnTo>
                  <a:pt x="152" y="2"/>
                </a:lnTo>
                <a:lnTo>
                  <a:pt x="134" y="8"/>
                </a:lnTo>
                <a:lnTo>
                  <a:pt x="116" y="14"/>
                </a:lnTo>
                <a:lnTo>
                  <a:pt x="100" y="22"/>
                </a:lnTo>
                <a:lnTo>
                  <a:pt x="84" y="32"/>
                </a:lnTo>
                <a:lnTo>
                  <a:pt x="70" y="42"/>
                </a:lnTo>
                <a:lnTo>
                  <a:pt x="56" y="56"/>
                </a:lnTo>
                <a:lnTo>
                  <a:pt x="56" y="56"/>
                </a:lnTo>
                <a:lnTo>
                  <a:pt x="44" y="68"/>
                </a:lnTo>
                <a:lnTo>
                  <a:pt x="34" y="82"/>
                </a:lnTo>
                <a:lnTo>
                  <a:pt x="24" y="96"/>
                </a:lnTo>
                <a:lnTo>
                  <a:pt x="16" y="112"/>
                </a:lnTo>
                <a:lnTo>
                  <a:pt x="16" y="112"/>
                </a:lnTo>
                <a:lnTo>
                  <a:pt x="10" y="130"/>
                </a:lnTo>
                <a:lnTo>
                  <a:pt x="4" y="150"/>
                </a:lnTo>
                <a:lnTo>
                  <a:pt x="0" y="170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192"/>
                </a:lnTo>
                <a:lnTo>
                  <a:pt x="0" y="210"/>
                </a:lnTo>
                <a:lnTo>
                  <a:pt x="4" y="230"/>
                </a:lnTo>
                <a:lnTo>
                  <a:pt x="8" y="248"/>
                </a:lnTo>
                <a:lnTo>
                  <a:pt x="14" y="266"/>
                </a:lnTo>
                <a:lnTo>
                  <a:pt x="22" y="282"/>
                </a:lnTo>
                <a:lnTo>
                  <a:pt x="32" y="298"/>
                </a:lnTo>
                <a:lnTo>
                  <a:pt x="44" y="314"/>
                </a:lnTo>
                <a:lnTo>
                  <a:pt x="56" y="328"/>
                </a:lnTo>
                <a:lnTo>
                  <a:pt x="56" y="328"/>
                </a:lnTo>
                <a:lnTo>
                  <a:pt x="70" y="340"/>
                </a:lnTo>
                <a:lnTo>
                  <a:pt x="84" y="350"/>
                </a:lnTo>
                <a:lnTo>
                  <a:pt x="100" y="360"/>
                </a:lnTo>
                <a:lnTo>
                  <a:pt x="116" y="368"/>
                </a:lnTo>
                <a:lnTo>
                  <a:pt x="134" y="374"/>
                </a:lnTo>
                <a:lnTo>
                  <a:pt x="152" y="380"/>
                </a:lnTo>
                <a:lnTo>
                  <a:pt x="172" y="382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192" y="384"/>
                </a:lnTo>
                <a:lnTo>
                  <a:pt x="212" y="382"/>
                </a:lnTo>
                <a:lnTo>
                  <a:pt x="230" y="380"/>
                </a:lnTo>
                <a:lnTo>
                  <a:pt x="248" y="374"/>
                </a:lnTo>
                <a:lnTo>
                  <a:pt x="266" y="368"/>
                </a:lnTo>
                <a:lnTo>
                  <a:pt x="284" y="360"/>
                </a:lnTo>
                <a:lnTo>
                  <a:pt x="300" y="350"/>
                </a:lnTo>
                <a:lnTo>
                  <a:pt x="314" y="340"/>
                </a:lnTo>
                <a:lnTo>
                  <a:pt x="328" y="328"/>
                </a:lnTo>
                <a:lnTo>
                  <a:pt x="328" y="328"/>
                </a:lnTo>
                <a:lnTo>
                  <a:pt x="340" y="314"/>
                </a:lnTo>
                <a:lnTo>
                  <a:pt x="352" y="298"/>
                </a:lnTo>
                <a:lnTo>
                  <a:pt x="360" y="282"/>
                </a:lnTo>
                <a:lnTo>
                  <a:pt x="368" y="266"/>
                </a:lnTo>
                <a:lnTo>
                  <a:pt x="376" y="248"/>
                </a:lnTo>
                <a:lnTo>
                  <a:pt x="380" y="230"/>
                </a:lnTo>
                <a:lnTo>
                  <a:pt x="382" y="210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4" y="192"/>
                </a:lnTo>
                <a:lnTo>
                  <a:pt x="382" y="170"/>
                </a:lnTo>
                <a:lnTo>
                  <a:pt x="380" y="150"/>
                </a:lnTo>
                <a:lnTo>
                  <a:pt x="374" y="130"/>
                </a:lnTo>
                <a:lnTo>
                  <a:pt x="366" y="110"/>
                </a:lnTo>
                <a:lnTo>
                  <a:pt x="366" y="110"/>
                </a:lnTo>
                <a:close/>
                <a:moveTo>
                  <a:pt x="58" y="290"/>
                </a:moveTo>
                <a:lnTo>
                  <a:pt x="58" y="290"/>
                </a:lnTo>
                <a:lnTo>
                  <a:pt x="46" y="270"/>
                </a:lnTo>
                <a:lnTo>
                  <a:pt x="36" y="248"/>
                </a:lnTo>
                <a:lnTo>
                  <a:pt x="36" y="248"/>
                </a:lnTo>
                <a:lnTo>
                  <a:pt x="48" y="250"/>
                </a:lnTo>
                <a:lnTo>
                  <a:pt x="48" y="250"/>
                </a:lnTo>
                <a:lnTo>
                  <a:pt x="52" y="252"/>
                </a:lnTo>
                <a:lnTo>
                  <a:pt x="56" y="256"/>
                </a:lnTo>
                <a:lnTo>
                  <a:pt x="62" y="262"/>
                </a:lnTo>
                <a:lnTo>
                  <a:pt x="62" y="262"/>
                </a:lnTo>
                <a:lnTo>
                  <a:pt x="64" y="266"/>
                </a:lnTo>
                <a:lnTo>
                  <a:pt x="62" y="276"/>
                </a:lnTo>
                <a:lnTo>
                  <a:pt x="58" y="290"/>
                </a:lnTo>
                <a:lnTo>
                  <a:pt x="58" y="290"/>
                </a:lnTo>
                <a:close/>
                <a:moveTo>
                  <a:pt x="310" y="308"/>
                </a:moveTo>
                <a:lnTo>
                  <a:pt x="310" y="308"/>
                </a:lnTo>
                <a:lnTo>
                  <a:pt x="298" y="320"/>
                </a:lnTo>
                <a:lnTo>
                  <a:pt x="284" y="330"/>
                </a:lnTo>
                <a:lnTo>
                  <a:pt x="270" y="338"/>
                </a:lnTo>
                <a:lnTo>
                  <a:pt x="256" y="344"/>
                </a:lnTo>
                <a:lnTo>
                  <a:pt x="242" y="350"/>
                </a:lnTo>
                <a:lnTo>
                  <a:pt x="226" y="354"/>
                </a:lnTo>
                <a:lnTo>
                  <a:pt x="208" y="356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92" y="358"/>
                </a:lnTo>
                <a:lnTo>
                  <a:pt x="172" y="356"/>
                </a:lnTo>
                <a:lnTo>
                  <a:pt x="152" y="352"/>
                </a:lnTo>
                <a:lnTo>
                  <a:pt x="134" y="346"/>
                </a:lnTo>
                <a:lnTo>
                  <a:pt x="116" y="340"/>
                </a:lnTo>
                <a:lnTo>
                  <a:pt x="116" y="340"/>
                </a:lnTo>
                <a:lnTo>
                  <a:pt x="120" y="326"/>
                </a:lnTo>
                <a:lnTo>
                  <a:pt x="120" y="318"/>
                </a:lnTo>
                <a:lnTo>
                  <a:pt x="120" y="318"/>
                </a:lnTo>
                <a:lnTo>
                  <a:pt x="122" y="298"/>
                </a:lnTo>
                <a:lnTo>
                  <a:pt x="124" y="274"/>
                </a:lnTo>
                <a:lnTo>
                  <a:pt x="124" y="274"/>
                </a:lnTo>
                <a:lnTo>
                  <a:pt x="116" y="268"/>
                </a:lnTo>
                <a:lnTo>
                  <a:pt x="106" y="260"/>
                </a:lnTo>
                <a:lnTo>
                  <a:pt x="106" y="260"/>
                </a:lnTo>
                <a:lnTo>
                  <a:pt x="100" y="258"/>
                </a:lnTo>
                <a:lnTo>
                  <a:pt x="96" y="258"/>
                </a:lnTo>
                <a:lnTo>
                  <a:pt x="92" y="258"/>
                </a:lnTo>
                <a:lnTo>
                  <a:pt x="86" y="258"/>
                </a:lnTo>
                <a:lnTo>
                  <a:pt x="86" y="258"/>
                </a:lnTo>
                <a:lnTo>
                  <a:pt x="84" y="256"/>
                </a:lnTo>
                <a:lnTo>
                  <a:pt x="80" y="252"/>
                </a:lnTo>
                <a:lnTo>
                  <a:pt x="74" y="244"/>
                </a:lnTo>
                <a:lnTo>
                  <a:pt x="74" y="244"/>
                </a:lnTo>
                <a:lnTo>
                  <a:pt x="68" y="242"/>
                </a:lnTo>
                <a:lnTo>
                  <a:pt x="58" y="240"/>
                </a:lnTo>
                <a:lnTo>
                  <a:pt x="58" y="240"/>
                </a:lnTo>
                <a:lnTo>
                  <a:pt x="54" y="238"/>
                </a:lnTo>
                <a:lnTo>
                  <a:pt x="50" y="234"/>
                </a:lnTo>
                <a:lnTo>
                  <a:pt x="46" y="228"/>
                </a:lnTo>
                <a:lnTo>
                  <a:pt x="46" y="228"/>
                </a:lnTo>
                <a:lnTo>
                  <a:pt x="46" y="220"/>
                </a:lnTo>
                <a:lnTo>
                  <a:pt x="48" y="218"/>
                </a:lnTo>
                <a:lnTo>
                  <a:pt x="50" y="216"/>
                </a:lnTo>
                <a:lnTo>
                  <a:pt x="50" y="216"/>
                </a:lnTo>
                <a:lnTo>
                  <a:pt x="58" y="214"/>
                </a:lnTo>
                <a:lnTo>
                  <a:pt x="78" y="206"/>
                </a:lnTo>
                <a:lnTo>
                  <a:pt x="78" y="206"/>
                </a:lnTo>
                <a:lnTo>
                  <a:pt x="82" y="202"/>
                </a:lnTo>
                <a:lnTo>
                  <a:pt x="84" y="200"/>
                </a:lnTo>
                <a:lnTo>
                  <a:pt x="84" y="198"/>
                </a:lnTo>
                <a:lnTo>
                  <a:pt x="82" y="194"/>
                </a:lnTo>
                <a:lnTo>
                  <a:pt x="78" y="188"/>
                </a:lnTo>
                <a:lnTo>
                  <a:pt x="76" y="184"/>
                </a:lnTo>
                <a:lnTo>
                  <a:pt x="76" y="180"/>
                </a:lnTo>
                <a:lnTo>
                  <a:pt x="76" y="180"/>
                </a:lnTo>
                <a:lnTo>
                  <a:pt x="78" y="176"/>
                </a:lnTo>
                <a:lnTo>
                  <a:pt x="80" y="172"/>
                </a:lnTo>
                <a:lnTo>
                  <a:pt x="86" y="168"/>
                </a:lnTo>
                <a:lnTo>
                  <a:pt x="94" y="166"/>
                </a:lnTo>
                <a:lnTo>
                  <a:pt x="100" y="162"/>
                </a:lnTo>
                <a:lnTo>
                  <a:pt x="100" y="162"/>
                </a:lnTo>
                <a:lnTo>
                  <a:pt x="102" y="158"/>
                </a:lnTo>
                <a:lnTo>
                  <a:pt x="102" y="156"/>
                </a:lnTo>
                <a:lnTo>
                  <a:pt x="100" y="152"/>
                </a:lnTo>
                <a:lnTo>
                  <a:pt x="90" y="146"/>
                </a:lnTo>
                <a:lnTo>
                  <a:pt x="90" y="146"/>
                </a:lnTo>
                <a:lnTo>
                  <a:pt x="86" y="144"/>
                </a:lnTo>
                <a:lnTo>
                  <a:pt x="82" y="146"/>
                </a:lnTo>
                <a:lnTo>
                  <a:pt x="78" y="148"/>
                </a:lnTo>
                <a:lnTo>
                  <a:pt x="74" y="152"/>
                </a:lnTo>
                <a:lnTo>
                  <a:pt x="74" y="152"/>
                </a:lnTo>
                <a:lnTo>
                  <a:pt x="70" y="160"/>
                </a:lnTo>
                <a:lnTo>
                  <a:pt x="68" y="162"/>
                </a:lnTo>
                <a:lnTo>
                  <a:pt x="64" y="162"/>
                </a:lnTo>
                <a:lnTo>
                  <a:pt x="64" y="162"/>
                </a:lnTo>
                <a:lnTo>
                  <a:pt x="56" y="160"/>
                </a:lnTo>
                <a:lnTo>
                  <a:pt x="52" y="152"/>
                </a:lnTo>
                <a:lnTo>
                  <a:pt x="52" y="152"/>
                </a:lnTo>
                <a:lnTo>
                  <a:pt x="52" y="148"/>
                </a:lnTo>
                <a:lnTo>
                  <a:pt x="54" y="146"/>
                </a:lnTo>
                <a:lnTo>
                  <a:pt x="68" y="136"/>
                </a:lnTo>
                <a:lnTo>
                  <a:pt x="68" y="136"/>
                </a:lnTo>
                <a:lnTo>
                  <a:pt x="74" y="130"/>
                </a:lnTo>
                <a:lnTo>
                  <a:pt x="76" y="128"/>
                </a:lnTo>
                <a:lnTo>
                  <a:pt x="72" y="124"/>
                </a:lnTo>
                <a:lnTo>
                  <a:pt x="72" y="124"/>
                </a:lnTo>
                <a:lnTo>
                  <a:pt x="72" y="122"/>
                </a:lnTo>
                <a:lnTo>
                  <a:pt x="68" y="120"/>
                </a:lnTo>
                <a:lnTo>
                  <a:pt x="60" y="118"/>
                </a:lnTo>
                <a:lnTo>
                  <a:pt x="60" y="118"/>
                </a:lnTo>
                <a:lnTo>
                  <a:pt x="60" y="118"/>
                </a:lnTo>
                <a:lnTo>
                  <a:pt x="60" y="118"/>
                </a:lnTo>
                <a:lnTo>
                  <a:pt x="56" y="116"/>
                </a:lnTo>
                <a:lnTo>
                  <a:pt x="56" y="112"/>
                </a:lnTo>
                <a:lnTo>
                  <a:pt x="58" y="110"/>
                </a:lnTo>
                <a:lnTo>
                  <a:pt x="60" y="106"/>
                </a:lnTo>
                <a:lnTo>
                  <a:pt x="60" y="106"/>
                </a:lnTo>
                <a:lnTo>
                  <a:pt x="68" y="104"/>
                </a:lnTo>
                <a:lnTo>
                  <a:pt x="74" y="106"/>
                </a:lnTo>
                <a:lnTo>
                  <a:pt x="74" y="106"/>
                </a:lnTo>
                <a:lnTo>
                  <a:pt x="78" y="108"/>
                </a:lnTo>
                <a:lnTo>
                  <a:pt x="88" y="106"/>
                </a:lnTo>
                <a:lnTo>
                  <a:pt x="88" y="106"/>
                </a:lnTo>
                <a:lnTo>
                  <a:pt x="94" y="104"/>
                </a:lnTo>
                <a:lnTo>
                  <a:pt x="98" y="106"/>
                </a:lnTo>
                <a:lnTo>
                  <a:pt x="100" y="108"/>
                </a:lnTo>
                <a:lnTo>
                  <a:pt x="104" y="112"/>
                </a:lnTo>
                <a:lnTo>
                  <a:pt x="104" y="112"/>
                </a:lnTo>
                <a:lnTo>
                  <a:pt x="112" y="124"/>
                </a:lnTo>
                <a:lnTo>
                  <a:pt x="112" y="124"/>
                </a:lnTo>
                <a:lnTo>
                  <a:pt x="116" y="130"/>
                </a:lnTo>
                <a:lnTo>
                  <a:pt x="116" y="130"/>
                </a:lnTo>
                <a:lnTo>
                  <a:pt x="120" y="132"/>
                </a:lnTo>
                <a:lnTo>
                  <a:pt x="126" y="132"/>
                </a:lnTo>
                <a:lnTo>
                  <a:pt x="138" y="126"/>
                </a:lnTo>
                <a:lnTo>
                  <a:pt x="138" y="126"/>
                </a:lnTo>
                <a:lnTo>
                  <a:pt x="138" y="126"/>
                </a:lnTo>
                <a:lnTo>
                  <a:pt x="138" y="126"/>
                </a:lnTo>
                <a:lnTo>
                  <a:pt x="144" y="120"/>
                </a:lnTo>
                <a:lnTo>
                  <a:pt x="144" y="116"/>
                </a:lnTo>
                <a:lnTo>
                  <a:pt x="144" y="106"/>
                </a:lnTo>
                <a:lnTo>
                  <a:pt x="144" y="106"/>
                </a:lnTo>
                <a:lnTo>
                  <a:pt x="144" y="100"/>
                </a:lnTo>
                <a:lnTo>
                  <a:pt x="142" y="98"/>
                </a:lnTo>
                <a:lnTo>
                  <a:pt x="136" y="96"/>
                </a:lnTo>
                <a:lnTo>
                  <a:pt x="136" y="96"/>
                </a:lnTo>
                <a:lnTo>
                  <a:pt x="134" y="92"/>
                </a:lnTo>
                <a:lnTo>
                  <a:pt x="134" y="88"/>
                </a:lnTo>
                <a:lnTo>
                  <a:pt x="130" y="78"/>
                </a:lnTo>
                <a:lnTo>
                  <a:pt x="130" y="78"/>
                </a:lnTo>
                <a:lnTo>
                  <a:pt x="126" y="76"/>
                </a:lnTo>
                <a:lnTo>
                  <a:pt x="122" y="74"/>
                </a:lnTo>
                <a:lnTo>
                  <a:pt x="114" y="76"/>
                </a:lnTo>
                <a:lnTo>
                  <a:pt x="114" y="76"/>
                </a:lnTo>
                <a:lnTo>
                  <a:pt x="106" y="80"/>
                </a:lnTo>
                <a:lnTo>
                  <a:pt x="100" y="84"/>
                </a:lnTo>
                <a:lnTo>
                  <a:pt x="100" y="84"/>
                </a:lnTo>
                <a:lnTo>
                  <a:pt x="98" y="78"/>
                </a:lnTo>
                <a:lnTo>
                  <a:pt x="98" y="76"/>
                </a:lnTo>
                <a:lnTo>
                  <a:pt x="96" y="72"/>
                </a:lnTo>
                <a:lnTo>
                  <a:pt x="96" y="72"/>
                </a:lnTo>
                <a:lnTo>
                  <a:pt x="90" y="70"/>
                </a:lnTo>
                <a:lnTo>
                  <a:pt x="78" y="70"/>
                </a:lnTo>
                <a:lnTo>
                  <a:pt x="78" y="70"/>
                </a:lnTo>
                <a:lnTo>
                  <a:pt x="90" y="60"/>
                </a:lnTo>
                <a:lnTo>
                  <a:pt x="102" y="52"/>
                </a:lnTo>
                <a:lnTo>
                  <a:pt x="116" y="44"/>
                </a:lnTo>
                <a:lnTo>
                  <a:pt x="130" y="38"/>
                </a:lnTo>
                <a:lnTo>
                  <a:pt x="144" y="32"/>
                </a:lnTo>
                <a:lnTo>
                  <a:pt x="160" y="28"/>
                </a:lnTo>
                <a:lnTo>
                  <a:pt x="176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192" y="26"/>
                </a:lnTo>
                <a:lnTo>
                  <a:pt x="208" y="26"/>
                </a:lnTo>
                <a:lnTo>
                  <a:pt x="226" y="28"/>
                </a:lnTo>
                <a:lnTo>
                  <a:pt x="242" y="32"/>
                </a:lnTo>
                <a:lnTo>
                  <a:pt x="256" y="38"/>
                </a:lnTo>
                <a:lnTo>
                  <a:pt x="270" y="46"/>
                </a:lnTo>
                <a:lnTo>
                  <a:pt x="284" y="54"/>
                </a:lnTo>
                <a:lnTo>
                  <a:pt x="298" y="64"/>
                </a:lnTo>
                <a:lnTo>
                  <a:pt x="310" y="74"/>
                </a:lnTo>
                <a:lnTo>
                  <a:pt x="310" y="74"/>
                </a:lnTo>
                <a:lnTo>
                  <a:pt x="318" y="84"/>
                </a:lnTo>
                <a:lnTo>
                  <a:pt x="328" y="96"/>
                </a:lnTo>
                <a:lnTo>
                  <a:pt x="328" y="96"/>
                </a:lnTo>
                <a:lnTo>
                  <a:pt x="298" y="106"/>
                </a:lnTo>
                <a:lnTo>
                  <a:pt x="286" y="110"/>
                </a:lnTo>
                <a:lnTo>
                  <a:pt x="280" y="114"/>
                </a:lnTo>
                <a:lnTo>
                  <a:pt x="280" y="114"/>
                </a:lnTo>
                <a:lnTo>
                  <a:pt x="276" y="116"/>
                </a:lnTo>
                <a:lnTo>
                  <a:pt x="270" y="118"/>
                </a:lnTo>
                <a:lnTo>
                  <a:pt x="266" y="118"/>
                </a:lnTo>
                <a:lnTo>
                  <a:pt x="260" y="118"/>
                </a:lnTo>
                <a:lnTo>
                  <a:pt x="260" y="118"/>
                </a:lnTo>
                <a:lnTo>
                  <a:pt x="254" y="114"/>
                </a:lnTo>
                <a:lnTo>
                  <a:pt x="246" y="112"/>
                </a:lnTo>
                <a:lnTo>
                  <a:pt x="246" y="112"/>
                </a:lnTo>
                <a:lnTo>
                  <a:pt x="240" y="114"/>
                </a:lnTo>
                <a:lnTo>
                  <a:pt x="236" y="118"/>
                </a:lnTo>
                <a:lnTo>
                  <a:pt x="236" y="118"/>
                </a:lnTo>
                <a:lnTo>
                  <a:pt x="232" y="122"/>
                </a:lnTo>
                <a:lnTo>
                  <a:pt x="226" y="126"/>
                </a:lnTo>
                <a:lnTo>
                  <a:pt x="226" y="126"/>
                </a:lnTo>
                <a:lnTo>
                  <a:pt x="222" y="126"/>
                </a:lnTo>
                <a:lnTo>
                  <a:pt x="218" y="126"/>
                </a:lnTo>
                <a:lnTo>
                  <a:pt x="218" y="126"/>
                </a:lnTo>
                <a:lnTo>
                  <a:pt x="216" y="126"/>
                </a:lnTo>
                <a:lnTo>
                  <a:pt x="216" y="126"/>
                </a:lnTo>
                <a:lnTo>
                  <a:pt x="212" y="126"/>
                </a:lnTo>
                <a:lnTo>
                  <a:pt x="212" y="126"/>
                </a:lnTo>
                <a:lnTo>
                  <a:pt x="208" y="128"/>
                </a:lnTo>
                <a:lnTo>
                  <a:pt x="208" y="128"/>
                </a:lnTo>
                <a:lnTo>
                  <a:pt x="206" y="134"/>
                </a:lnTo>
                <a:lnTo>
                  <a:pt x="208" y="140"/>
                </a:lnTo>
                <a:lnTo>
                  <a:pt x="210" y="144"/>
                </a:lnTo>
                <a:lnTo>
                  <a:pt x="214" y="144"/>
                </a:lnTo>
                <a:lnTo>
                  <a:pt x="214" y="144"/>
                </a:lnTo>
                <a:lnTo>
                  <a:pt x="216" y="142"/>
                </a:lnTo>
                <a:lnTo>
                  <a:pt x="220" y="140"/>
                </a:lnTo>
                <a:lnTo>
                  <a:pt x="226" y="136"/>
                </a:lnTo>
                <a:lnTo>
                  <a:pt x="226" y="136"/>
                </a:lnTo>
                <a:lnTo>
                  <a:pt x="230" y="138"/>
                </a:lnTo>
                <a:lnTo>
                  <a:pt x="234" y="142"/>
                </a:lnTo>
                <a:lnTo>
                  <a:pt x="234" y="142"/>
                </a:lnTo>
                <a:lnTo>
                  <a:pt x="232" y="150"/>
                </a:lnTo>
                <a:lnTo>
                  <a:pt x="230" y="154"/>
                </a:lnTo>
                <a:lnTo>
                  <a:pt x="228" y="156"/>
                </a:lnTo>
                <a:lnTo>
                  <a:pt x="228" y="156"/>
                </a:lnTo>
                <a:lnTo>
                  <a:pt x="210" y="160"/>
                </a:lnTo>
                <a:lnTo>
                  <a:pt x="210" y="160"/>
                </a:lnTo>
                <a:lnTo>
                  <a:pt x="202" y="158"/>
                </a:lnTo>
                <a:lnTo>
                  <a:pt x="198" y="156"/>
                </a:lnTo>
                <a:lnTo>
                  <a:pt x="194" y="158"/>
                </a:lnTo>
                <a:lnTo>
                  <a:pt x="194" y="158"/>
                </a:lnTo>
                <a:lnTo>
                  <a:pt x="190" y="162"/>
                </a:lnTo>
                <a:lnTo>
                  <a:pt x="188" y="164"/>
                </a:lnTo>
                <a:lnTo>
                  <a:pt x="188" y="168"/>
                </a:lnTo>
                <a:lnTo>
                  <a:pt x="188" y="168"/>
                </a:lnTo>
                <a:lnTo>
                  <a:pt x="190" y="172"/>
                </a:lnTo>
                <a:lnTo>
                  <a:pt x="190" y="176"/>
                </a:lnTo>
                <a:lnTo>
                  <a:pt x="188" y="180"/>
                </a:lnTo>
                <a:lnTo>
                  <a:pt x="186" y="180"/>
                </a:lnTo>
                <a:lnTo>
                  <a:pt x="186" y="180"/>
                </a:lnTo>
                <a:lnTo>
                  <a:pt x="178" y="184"/>
                </a:lnTo>
                <a:lnTo>
                  <a:pt x="178" y="184"/>
                </a:lnTo>
                <a:lnTo>
                  <a:pt x="178" y="186"/>
                </a:lnTo>
                <a:lnTo>
                  <a:pt x="184" y="186"/>
                </a:lnTo>
                <a:lnTo>
                  <a:pt x="184" y="186"/>
                </a:lnTo>
                <a:lnTo>
                  <a:pt x="196" y="186"/>
                </a:lnTo>
                <a:lnTo>
                  <a:pt x="202" y="184"/>
                </a:lnTo>
                <a:lnTo>
                  <a:pt x="210" y="180"/>
                </a:lnTo>
                <a:lnTo>
                  <a:pt x="210" y="180"/>
                </a:lnTo>
                <a:lnTo>
                  <a:pt x="216" y="178"/>
                </a:lnTo>
                <a:lnTo>
                  <a:pt x="220" y="178"/>
                </a:lnTo>
                <a:lnTo>
                  <a:pt x="222" y="178"/>
                </a:lnTo>
                <a:lnTo>
                  <a:pt x="222" y="178"/>
                </a:lnTo>
                <a:lnTo>
                  <a:pt x="226" y="178"/>
                </a:lnTo>
                <a:lnTo>
                  <a:pt x="230" y="178"/>
                </a:lnTo>
                <a:lnTo>
                  <a:pt x="236" y="178"/>
                </a:lnTo>
                <a:lnTo>
                  <a:pt x="236" y="178"/>
                </a:lnTo>
                <a:lnTo>
                  <a:pt x="240" y="176"/>
                </a:lnTo>
                <a:lnTo>
                  <a:pt x="244" y="174"/>
                </a:lnTo>
                <a:lnTo>
                  <a:pt x="248" y="172"/>
                </a:lnTo>
                <a:lnTo>
                  <a:pt x="252" y="172"/>
                </a:lnTo>
                <a:lnTo>
                  <a:pt x="252" y="172"/>
                </a:lnTo>
                <a:lnTo>
                  <a:pt x="254" y="176"/>
                </a:lnTo>
                <a:lnTo>
                  <a:pt x="254" y="180"/>
                </a:lnTo>
                <a:lnTo>
                  <a:pt x="254" y="186"/>
                </a:lnTo>
                <a:lnTo>
                  <a:pt x="254" y="186"/>
                </a:lnTo>
                <a:lnTo>
                  <a:pt x="250" y="190"/>
                </a:lnTo>
                <a:lnTo>
                  <a:pt x="248" y="192"/>
                </a:lnTo>
                <a:lnTo>
                  <a:pt x="248" y="194"/>
                </a:lnTo>
                <a:lnTo>
                  <a:pt x="248" y="194"/>
                </a:lnTo>
                <a:lnTo>
                  <a:pt x="250" y="200"/>
                </a:lnTo>
                <a:lnTo>
                  <a:pt x="256" y="206"/>
                </a:lnTo>
                <a:lnTo>
                  <a:pt x="256" y="206"/>
                </a:lnTo>
                <a:lnTo>
                  <a:pt x="262" y="210"/>
                </a:lnTo>
                <a:lnTo>
                  <a:pt x="264" y="212"/>
                </a:lnTo>
                <a:lnTo>
                  <a:pt x="268" y="210"/>
                </a:lnTo>
                <a:lnTo>
                  <a:pt x="268" y="210"/>
                </a:lnTo>
                <a:lnTo>
                  <a:pt x="270" y="204"/>
                </a:lnTo>
                <a:lnTo>
                  <a:pt x="272" y="200"/>
                </a:lnTo>
                <a:lnTo>
                  <a:pt x="272" y="200"/>
                </a:lnTo>
                <a:lnTo>
                  <a:pt x="274" y="200"/>
                </a:lnTo>
                <a:lnTo>
                  <a:pt x="280" y="200"/>
                </a:lnTo>
                <a:lnTo>
                  <a:pt x="286" y="202"/>
                </a:lnTo>
                <a:lnTo>
                  <a:pt x="288" y="204"/>
                </a:lnTo>
                <a:lnTo>
                  <a:pt x="288" y="204"/>
                </a:lnTo>
                <a:lnTo>
                  <a:pt x="292" y="210"/>
                </a:lnTo>
                <a:lnTo>
                  <a:pt x="298" y="214"/>
                </a:lnTo>
                <a:lnTo>
                  <a:pt x="298" y="214"/>
                </a:lnTo>
                <a:lnTo>
                  <a:pt x="304" y="216"/>
                </a:lnTo>
                <a:lnTo>
                  <a:pt x="304" y="216"/>
                </a:lnTo>
                <a:lnTo>
                  <a:pt x="308" y="224"/>
                </a:lnTo>
                <a:lnTo>
                  <a:pt x="308" y="224"/>
                </a:lnTo>
                <a:lnTo>
                  <a:pt x="310" y="228"/>
                </a:lnTo>
                <a:lnTo>
                  <a:pt x="314" y="228"/>
                </a:lnTo>
                <a:lnTo>
                  <a:pt x="320" y="228"/>
                </a:lnTo>
                <a:lnTo>
                  <a:pt x="320" y="228"/>
                </a:lnTo>
                <a:lnTo>
                  <a:pt x="322" y="226"/>
                </a:lnTo>
                <a:lnTo>
                  <a:pt x="324" y="224"/>
                </a:lnTo>
                <a:lnTo>
                  <a:pt x="328" y="222"/>
                </a:lnTo>
                <a:lnTo>
                  <a:pt x="330" y="220"/>
                </a:lnTo>
                <a:lnTo>
                  <a:pt x="330" y="220"/>
                </a:lnTo>
                <a:lnTo>
                  <a:pt x="336" y="220"/>
                </a:lnTo>
                <a:lnTo>
                  <a:pt x="340" y="222"/>
                </a:lnTo>
                <a:lnTo>
                  <a:pt x="342" y="224"/>
                </a:lnTo>
                <a:lnTo>
                  <a:pt x="342" y="224"/>
                </a:lnTo>
                <a:lnTo>
                  <a:pt x="352" y="232"/>
                </a:lnTo>
                <a:lnTo>
                  <a:pt x="352" y="232"/>
                </a:lnTo>
                <a:lnTo>
                  <a:pt x="346" y="254"/>
                </a:lnTo>
                <a:lnTo>
                  <a:pt x="336" y="274"/>
                </a:lnTo>
                <a:lnTo>
                  <a:pt x="324" y="292"/>
                </a:lnTo>
                <a:lnTo>
                  <a:pt x="310" y="308"/>
                </a:lnTo>
                <a:lnTo>
                  <a:pt x="310" y="308"/>
                </a:lnTo>
                <a:close/>
                <a:moveTo>
                  <a:pt x="256" y="242"/>
                </a:moveTo>
                <a:lnTo>
                  <a:pt x="256" y="242"/>
                </a:lnTo>
                <a:lnTo>
                  <a:pt x="254" y="240"/>
                </a:lnTo>
                <a:lnTo>
                  <a:pt x="252" y="236"/>
                </a:lnTo>
                <a:lnTo>
                  <a:pt x="248" y="228"/>
                </a:lnTo>
                <a:lnTo>
                  <a:pt x="248" y="228"/>
                </a:lnTo>
                <a:lnTo>
                  <a:pt x="246" y="220"/>
                </a:lnTo>
                <a:lnTo>
                  <a:pt x="242" y="216"/>
                </a:lnTo>
                <a:lnTo>
                  <a:pt x="238" y="212"/>
                </a:lnTo>
                <a:lnTo>
                  <a:pt x="238" y="212"/>
                </a:lnTo>
                <a:lnTo>
                  <a:pt x="230" y="212"/>
                </a:lnTo>
                <a:lnTo>
                  <a:pt x="224" y="210"/>
                </a:lnTo>
                <a:lnTo>
                  <a:pt x="224" y="210"/>
                </a:lnTo>
                <a:lnTo>
                  <a:pt x="214" y="206"/>
                </a:lnTo>
                <a:lnTo>
                  <a:pt x="206" y="200"/>
                </a:lnTo>
                <a:lnTo>
                  <a:pt x="206" y="200"/>
                </a:lnTo>
                <a:lnTo>
                  <a:pt x="198" y="200"/>
                </a:lnTo>
                <a:lnTo>
                  <a:pt x="188" y="198"/>
                </a:lnTo>
                <a:lnTo>
                  <a:pt x="188" y="198"/>
                </a:lnTo>
                <a:lnTo>
                  <a:pt x="184" y="198"/>
                </a:lnTo>
                <a:lnTo>
                  <a:pt x="180" y="198"/>
                </a:lnTo>
                <a:lnTo>
                  <a:pt x="176" y="202"/>
                </a:lnTo>
                <a:lnTo>
                  <a:pt x="176" y="202"/>
                </a:lnTo>
                <a:lnTo>
                  <a:pt x="168" y="216"/>
                </a:lnTo>
                <a:lnTo>
                  <a:pt x="168" y="216"/>
                </a:lnTo>
                <a:lnTo>
                  <a:pt x="166" y="226"/>
                </a:lnTo>
                <a:lnTo>
                  <a:pt x="166" y="236"/>
                </a:lnTo>
                <a:lnTo>
                  <a:pt x="166" y="236"/>
                </a:lnTo>
                <a:lnTo>
                  <a:pt x="172" y="244"/>
                </a:lnTo>
                <a:lnTo>
                  <a:pt x="178" y="250"/>
                </a:lnTo>
                <a:lnTo>
                  <a:pt x="178" y="250"/>
                </a:lnTo>
                <a:lnTo>
                  <a:pt x="180" y="254"/>
                </a:lnTo>
                <a:lnTo>
                  <a:pt x="182" y="256"/>
                </a:lnTo>
                <a:lnTo>
                  <a:pt x="186" y="258"/>
                </a:lnTo>
                <a:lnTo>
                  <a:pt x="186" y="258"/>
                </a:lnTo>
                <a:lnTo>
                  <a:pt x="192" y="254"/>
                </a:lnTo>
                <a:lnTo>
                  <a:pt x="202" y="252"/>
                </a:lnTo>
                <a:lnTo>
                  <a:pt x="202" y="252"/>
                </a:lnTo>
                <a:lnTo>
                  <a:pt x="204" y="252"/>
                </a:lnTo>
                <a:lnTo>
                  <a:pt x="208" y="254"/>
                </a:lnTo>
                <a:lnTo>
                  <a:pt x="212" y="258"/>
                </a:lnTo>
                <a:lnTo>
                  <a:pt x="212" y="258"/>
                </a:lnTo>
                <a:lnTo>
                  <a:pt x="214" y="266"/>
                </a:lnTo>
                <a:lnTo>
                  <a:pt x="214" y="276"/>
                </a:lnTo>
                <a:lnTo>
                  <a:pt x="214" y="276"/>
                </a:lnTo>
                <a:lnTo>
                  <a:pt x="214" y="290"/>
                </a:lnTo>
                <a:lnTo>
                  <a:pt x="216" y="304"/>
                </a:lnTo>
                <a:lnTo>
                  <a:pt x="216" y="304"/>
                </a:lnTo>
                <a:lnTo>
                  <a:pt x="222" y="312"/>
                </a:lnTo>
                <a:lnTo>
                  <a:pt x="228" y="316"/>
                </a:lnTo>
                <a:lnTo>
                  <a:pt x="232" y="318"/>
                </a:lnTo>
                <a:lnTo>
                  <a:pt x="232" y="318"/>
                </a:lnTo>
                <a:lnTo>
                  <a:pt x="236" y="316"/>
                </a:lnTo>
                <a:lnTo>
                  <a:pt x="238" y="314"/>
                </a:lnTo>
                <a:lnTo>
                  <a:pt x="244" y="306"/>
                </a:lnTo>
                <a:lnTo>
                  <a:pt x="244" y="306"/>
                </a:lnTo>
                <a:lnTo>
                  <a:pt x="250" y="298"/>
                </a:lnTo>
                <a:lnTo>
                  <a:pt x="252" y="288"/>
                </a:lnTo>
                <a:lnTo>
                  <a:pt x="252" y="270"/>
                </a:lnTo>
                <a:lnTo>
                  <a:pt x="252" y="270"/>
                </a:lnTo>
                <a:lnTo>
                  <a:pt x="256" y="264"/>
                </a:lnTo>
                <a:lnTo>
                  <a:pt x="260" y="258"/>
                </a:lnTo>
                <a:lnTo>
                  <a:pt x="260" y="258"/>
                </a:lnTo>
                <a:lnTo>
                  <a:pt x="266" y="252"/>
                </a:lnTo>
                <a:lnTo>
                  <a:pt x="266" y="248"/>
                </a:lnTo>
                <a:lnTo>
                  <a:pt x="266" y="244"/>
                </a:lnTo>
                <a:lnTo>
                  <a:pt x="266" y="244"/>
                </a:lnTo>
                <a:lnTo>
                  <a:pt x="266" y="242"/>
                </a:lnTo>
                <a:lnTo>
                  <a:pt x="262" y="242"/>
                </a:lnTo>
                <a:lnTo>
                  <a:pt x="256" y="242"/>
                </a:lnTo>
                <a:lnTo>
                  <a:pt x="256" y="24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89" name="그룹 88"/>
          <p:cNvGrpSpPr/>
          <p:nvPr/>
        </p:nvGrpSpPr>
        <p:grpSpPr>
          <a:xfrm>
            <a:off x="3890136" y="2252489"/>
            <a:ext cx="1382894" cy="1023342"/>
            <a:chOff x="3890136" y="2252489"/>
            <a:chExt cx="1382894" cy="1023342"/>
          </a:xfrm>
        </p:grpSpPr>
        <p:sp>
          <p:nvSpPr>
            <p:cNvPr id="71" name="Rectangle 156"/>
            <p:cNvSpPr>
              <a:spLocks noChangeArrowheads="1"/>
            </p:cNvSpPr>
            <p:nvPr/>
          </p:nvSpPr>
          <p:spPr bwMode="auto">
            <a:xfrm>
              <a:off x="3894746" y="3234344"/>
              <a:ext cx="1373675" cy="4148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57"/>
            <p:cNvSpPr>
              <a:spLocks noEditPoints="1"/>
            </p:cNvSpPr>
            <p:nvPr/>
          </p:nvSpPr>
          <p:spPr bwMode="auto">
            <a:xfrm>
              <a:off x="3890136" y="2252489"/>
              <a:ext cx="1382894" cy="949588"/>
            </a:xfrm>
            <a:custGeom>
              <a:avLst/>
              <a:gdLst/>
              <a:ahLst/>
              <a:cxnLst>
                <a:cxn ang="0">
                  <a:pos x="536" y="286"/>
                </a:cxn>
                <a:cxn ang="0">
                  <a:pos x="536" y="46"/>
                </a:cxn>
                <a:cxn ang="0">
                  <a:pos x="532" y="28"/>
                </a:cxn>
                <a:cxn ang="0">
                  <a:pos x="522" y="14"/>
                </a:cxn>
                <a:cxn ang="0">
                  <a:pos x="508" y="4"/>
                </a:cxn>
                <a:cxn ang="0">
                  <a:pos x="492" y="0"/>
                </a:cxn>
                <a:cxn ang="0">
                  <a:pos x="108" y="0"/>
                </a:cxn>
                <a:cxn ang="0">
                  <a:pos x="90" y="4"/>
                </a:cxn>
                <a:cxn ang="0">
                  <a:pos x="76" y="14"/>
                </a:cxn>
                <a:cxn ang="0">
                  <a:pos x="66" y="28"/>
                </a:cxn>
                <a:cxn ang="0">
                  <a:pos x="62" y="46"/>
                </a:cxn>
                <a:cxn ang="0">
                  <a:pos x="6" y="376"/>
                </a:cxn>
                <a:cxn ang="0">
                  <a:pos x="2" y="382"/>
                </a:cxn>
                <a:cxn ang="0">
                  <a:pos x="0" y="396"/>
                </a:cxn>
                <a:cxn ang="0">
                  <a:pos x="2" y="402"/>
                </a:cxn>
                <a:cxn ang="0">
                  <a:pos x="8" y="410"/>
                </a:cxn>
                <a:cxn ang="0">
                  <a:pos x="20" y="412"/>
                </a:cxn>
                <a:cxn ang="0">
                  <a:pos x="578" y="412"/>
                </a:cxn>
                <a:cxn ang="0">
                  <a:pos x="590" y="408"/>
                </a:cxn>
                <a:cxn ang="0">
                  <a:pos x="598" y="398"/>
                </a:cxn>
                <a:cxn ang="0">
                  <a:pos x="600" y="392"/>
                </a:cxn>
                <a:cxn ang="0">
                  <a:pos x="594" y="376"/>
                </a:cxn>
                <a:cxn ang="0">
                  <a:pos x="94" y="52"/>
                </a:cxn>
                <a:cxn ang="0">
                  <a:pos x="96" y="44"/>
                </a:cxn>
                <a:cxn ang="0">
                  <a:pos x="100" y="38"/>
                </a:cxn>
                <a:cxn ang="0">
                  <a:pos x="116" y="32"/>
                </a:cxn>
                <a:cxn ang="0">
                  <a:pos x="484" y="32"/>
                </a:cxn>
                <a:cxn ang="0">
                  <a:pos x="498" y="38"/>
                </a:cxn>
                <a:cxn ang="0">
                  <a:pos x="504" y="44"/>
                </a:cxn>
                <a:cxn ang="0">
                  <a:pos x="506" y="256"/>
                </a:cxn>
                <a:cxn ang="0">
                  <a:pos x="504" y="264"/>
                </a:cxn>
                <a:cxn ang="0">
                  <a:pos x="498" y="270"/>
                </a:cxn>
                <a:cxn ang="0">
                  <a:pos x="484" y="276"/>
                </a:cxn>
                <a:cxn ang="0">
                  <a:pos x="116" y="276"/>
                </a:cxn>
                <a:cxn ang="0">
                  <a:pos x="106" y="276"/>
                </a:cxn>
                <a:cxn ang="0">
                  <a:pos x="100" y="270"/>
                </a:cxn>
                <a:cxn ang="0">
                  <a:pos x="94" y="256"/>
                </a:cxn>
                <a:cxn ang="0">
                  <a:pos x="82" y="310"/>
                </a:cxn>
                <a:cxn ang="0">
                  <a:pos x="522" y="320"/>
                </a:cxn>
                <a:cxn ang="0">
                  <a:pos x="82" y="310"/>
                </a:cxn>
                <a:cxn ang="0">
                  <a:pos x="532" y="336"/>
                </a:cxn>
                <a:cxn ang="0">
                  <a:pos x="60" y="348"/>
                </a:cxn>
                <a:cxn ang="0">
                  <a:pos x="204" y="376"/>
                </a:cxn>
                <a:cxn ang="0">
                  <a:pos x="50" y="364"/>
                </a:cxn>
                <a:cxn ang="0">
                  <a:pos x="204" y="376"/>
                </a:cxn>
                <a:cxn ang="0">
                  <a:pos x="390" y="364"/>
                </a:cxn>
                <a:cxn ang="0">
                  <a:pos x="556" y="376"/>
                </a:cxn>
              </a:cxnLst>
              <a:rect l="0" t="0" r="r" b="b"/>
              <a:pathLst>
                <a:path w="600" h="412">
                  <a:moveTo>
                    <a:pt x="594" y="376"/>
                  </a:moveTo>
                  <a:lnTo>
                    <a:pt x="536" y="286"/>
                  </a:lnTo>
                  <a:lnTo>
                    <a:pt x="536" y="46"/>
                  </a:lnTo>
                  <a:lnTo>
                    <a:pt x="536" y="46"/>
                  </a:lnTo>
                  <a:lnTo>
                    <a:pt x="536" y="36"/>
                  </a:lnTo>
                  <a:lnTo>
                    <a:pt x="532" y="28"/>
                  </a:lnTo>
                  <a:lnTo>
                    <a:pt x="528" y="20"/>
                  </a:lnTo>
                  <a:lnTo>
                    <a:pt x="522" y="14"/>
                  </a:lnTo>
                  <a:lnTo>
                    <a:pt x="516" y="8"/>
                  </a:lnTo>
                  <a:lnTo>
                    <a:pt x="508" y="4"/>
                  </a:lnTo>
                  <a:lnTo>
                    <a:pt x="500" y="2"/>
                  </a:lnTo>
                  <a:lnTo>
                    <a:pt x="492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98" y="2"/>
                  </a:lnTo>
                  <a:lnTo>
                    <a:pt x="90" y="4"/>
                  </a:lnTo>
                  <a:lnTo>
                    <a:pt x="82" y="8"/>
                  </a:lnTo>
                  <a:lnTo>
                    <a:pt x="76" y="14"/>
                  </a:lnTo>
                  <a:lnTo>
                    <a:pt x="70" y="20"/>
                  </a:lnTo>
                  <a:lnTo>
                    <a:pt x="66" y="28"/>
                  </a:lnTo>
                  <a:lnTo>
                    <a:pt x="64" y="36"/>
                  </a:lnTo>
                  <a:lnTo>
                    <a:pt x="62" y="46"/>
                  </a:lnTo>
                  <a:lnTo>
                    <a:pt x="62" y="286"/>
                  </a:lnTo>
                  <a:lnTo>
                    <a:pt x="6" y="376"/>
                  </a:lnTo>
                  <a:lnTo>
                    <a:pt x="6" y="376"/>
                  </a:lnTo>
                  <a:lnTo>
                    <a:pt x="2" y="382"/>
                  </a:lnTo>
                  <a:lnTo>
                    <a:pt x="0" y="388"/>
                  </a:lnTo>
                  <a:lnTo>
                    <a:pt x="0" y="396"/>
                  </a:lnTo>
                  <a:lnTo>
                    <a:pt x="2" y="402"/>
                  </a:lnTo>
                  <a:lnTo>
                    <a:pt x="2" y="402"/>
                  </a:lnTo>
                  <a:lnTo>
                    <a:pt x="4" y="406"/>
                  </a:lnTo>
                  <a:lnTo>
                    <a:pt x="8" y="410"/>
                  </a:lnTo>
                  <a:lnTo>
                    <a:pt x="14" y="412"/>
                  </a:lnTo>
                  <a:lnTo>
                    <a:pt x="20" y="412"/>
                  </a:lnTo>
                  <a:lnTo>
                    <a:pt x="578" y="412"/>
                  </a:lnTo>
                  <a:lnTo>
                    <a:pt x="578" y="412"/>
                  </a:lnTo>
                  <a:lnTo>
                    <a:pt x="584" y="412"/>
                  </a:lnTo>
                  <a:lnTo>
                    <a:pt x="590" y="408"/>
                  </a:lnTo>
                  <a:lnTo>
                    <a:pt x="596" y="404"/>
                  </a:lnTo>
                  <a:lnTo>
                    <a:pt x="598" y="398"/>
                  </a:lnTo>
                  <a:lnTo>
                    <a:pt x="598" y="398"/>
                  </a:lnTo>
                  <a:lnTo>
                    <a:pt x="600" y="392"/>
                  </a:lnTo>
                  <a:lnTo>
                    <a:pt x="598" y="386"/>
                  </a:lnTo>
                  <a:lnTo>
                    <a:pt x="594" y="376"/>
                  </a:lnTo>
                  <a:lnTo>
                    <a:pt x="594" y="376"/>
                  </a:lnTo>
                  <a:close/>
                  <a:moveTo>
                    <a:pt x="94" y="52"/>
                  </a:moveTo>
                  <a:lnTo>
                    <a:pt x="94" y="52"/>
                  </a:lnTo>
                  <a:lnTo>
                    <a:pt x="96" y="44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106" y="34"/>
                  </a:lnTo>
                  <a:lnTo>
                    <a:pt x="116" y="32"/>
                  </a:lnTo>
                  <a:lnTo>
                    <a:pt x="484" y="32"/>
                  </a:lnTo>
                  <a:lnTo>
                    <a:pt x="484" y="32"/>
                  </a:lnTo>
                  <a:lnTo>
                    <a:pt x="492" y="34"/>
                  </a:lnTo>
                  <a:lnTo>
                    <a:pt x="498" y="38"/>
                  </a:lnTo>
                  <a:lnTo>
                    <a:pt x="498" y="38"/>
                  </a:lnTo>
                  <a:lnTo>
                    <a:pt x="504" y="44"/>
                  </a:lnTo>
                  <a:lnTo>
                    <a:pt x="506" y="52"/>
                  </a:lnTo>
                  <a:lnTo>
                    <a:pt x="506" y="256"/>
                  </a:lnTo>
                  <a:lnTo>
                    <a:pt x="506" y="256"/>
                  </a:lnTo>
                  <a:lnTo>
                    <a:pt x="504" y="264"/>
                  </a:lnTo>
                  <a:lnTo>
                    <a:pt x="498" y="270"/>
                  </a:lnTo>
                  <a:lnTo>
                    <a:pt x="498" y="270"/>
                  </a:lnTo>
                  <a:lnTo>
                    <a:pt x="492" y="276"/>
                  </a:lnTo>
                  <a:lnTo>
                    <a:pt x="484" y="276"/>
                  </a:lnTo>
                  <a:lnTo>
                    <a:pt x="484" y="276"/>
                  </a:lnTo>
                  <a:lnTo>
                    <a:pt x="116" y="276"/>
                  </a:lnTo>
                  <a:lnTo>
                    <a:pt x="116" y="276"/>
                  </a:lnTo>
                  <a:lnTo>
                    <a:pt x="106" y="276"/>
                  </a:lnTo>
                  <a:lnTo>
                    <a:pt x="100" y="270"/>
                  </a:lnTo>
                  <a:lnTo>
                    <a:pt x="100" y="270"/>
                  </a:lnTo>
                  <a:lnTo>
                    <a:pt x="96" y="264"/>
                  </a:lnTo>
                  <a:lnTo>
                    <a:pt x="94" y="256"/>
                  </a:lnTo>
                  <a:lnTo>
                    <a:pt x="94" y="52"/>
                  </a:lnTo>
                  <a:close/>
                  <a:moveTo>
                    <a:pt x="82" y="310"/>
                  </a:moveTo>
                  <a:lnTo>
                    <a:pt x="516" y="310"/>
                  </a:lnTo>
                  <a:lnTo>
                    <a:pt x="522" y="320"/>
                  </a:lnTo>
                  <a:lnTo>
                    <a:pt x="76" y="320"/>
                  </a:lnTo>
                  <a:lnTo>
                    <a:pt x="82" y="310"/>
                  </a:lnTo>
                  <a:close/>
                  <a:moveTo>
                    <a:pt x="66" y="336"/>
                  </a:moveTo>
                  <a:lnTo>
                    <a:pt x="532" y="336"/>
                  </a:lnTo>
                  <a:lnTo>
                    <a:pt x="540" y="348"/>
                  </a:lnTo>
                  <a:lnTo>
                    <a:pt x="60" y="348"/>
                  </a:lnTo>
                  <a:lnTo>
                    <a:pt x="66" y="336"/>
                  </a:lnTo>
                  <a:close/>
                  <a:moveTo>
                    <a:pt x="204" y="376"/>
                  </a:moveTo>
                  <a:lnTo>
                    <a:pt x="42" y="376"/>
                  </a:lnTo>
                  <a:lnTo>
                    <a:pt x="50" y="364"/>
                  </a:lnTo>
                  <a:lnTo>
                    <a:pt x="208" y="364"/>
                  </a:lnTo>
                  <a:lnTo>
                    <a:pt x="204" y="376"/>
                  </a:lnTo>
                  <a:close/>
                  <a:moveTo>
                    <a:pt x="396" y="376"/>
                  </a:moveTo>
                  <a:lnTo>
                    <a:pt x="390" y="364"/>
                  </a:lnTo>
                  <a:lnTo>
                    <a:pt x="548" y="364"/>
                  </a:lnTo>
                  <a:lnTo>
                    <a:pt x="556" y="376"/>
                  </a:lnTo>
                  <a:lnTo>
                    <a:pt x="396" y="37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Freeform 15"/>
            <p:cNvSpPr>
              <a:spLocks/>
            </p:cNvSpPr>
            <p:nvPr/>
          </p:nvSpPr>
          <p:spPr bwMode="auto">
            <a:xfrm rot="19830648">
              <a:off x="4356868" y="2376462"/>
              <a:ext cx="434874" cy="427177"/>
            </a:xfrm>
            <a:custGeom>
              <a:avLst/>
              <a:gdLst/>
              <a:ahLst/>
              <a:cxnLst>
                <a:cxn ang="0">
                  <a:pos x="120" y="72"/>
                </a:cxn>
                <a:cxn ang="0">
                  <a:pos x="120" y="72"/>
                </a:cxn>
                <a:cxn ang="0">
                  <a:pos x="118" y="58"/>
                </a:cxn>
                <a:cxn ang="0">
                  <a:pos x="116" y="46"/>
                </a:cxn>
                <a:cxn ang="0">
                  <a:pos x="110" y="34"/>
                </a:cxn>
                <a:cxn ang="0">
                  <a:pos x="106" y="26"/>
                </a:cxn>
                <a:cxn ang="0">
                  <a:pos x="98" y="18"/>
                </a:cxn>
                <a:cxn ang="0">
                  <a:pos x="90" y="10"/>
                </a:cxn>
                <a:cxn ang="0">
                  <a:pos x="82" y="6"/>
                </a:cxn>
                <a:cxn ang="0">
                  <a:pos x="72" y="2"/>
                </a:cxn>
                <a:cxn ang="0">
                  <a:pos x="62" y="0"/>
                </a:cxn>
                <a:cxn ang="0">
                  <a:pos x="54" y="0"/>
                </a:cxn>
                <a:cxn ang="0">
                  <a:pos x="44" y="0"/>
                </a:cxn>
                <a:cxn ang="0">
                  <a:pos x="34" y="2"/>
                </a:cxn>
                <a:cxn ang="0">
                  <a:pos x="26" y="6"/>
                </a:cxn>
                <a:cxn ang="0">
                  <a:pos x="18" y="12"/>
                </a:cxn>
                <a:cxn ang="0">
                  <a:pos x="12" y="18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2" y="34"/>
                </a:cxn>
                <a:cxn ang="0">
                  <a:pos x="0" y="44"/>
                </a:cxn>
                <a:cxn ang="0">
                  <a:pos x="0" y="56"/>
                </a:cxn>
                <a:cxn ang="0">
                  <a:pos x="0" y="66"/>
                </a:cxn>
                <a:cxn ang="0">
                  <a:pos x="2" y="90"/>
                </a:cxn>
                <a:cxn ang="0">
                  <a:pos x="8" y="114"/>
                </a:cxn>
                <a:cxn ang="0">
                  <a:pos x="24" y="168"/>
                </a:cxn>
                <a:cxn ang="0">
                  <a:pos x="32" y="196"/>
                </a:cxn>
                <a:cxn ang="0">
                  <a:pos x="40" y="222"/>
                </a:cxn>
                <a:cxn ang="0">
                  <a:pos x="40" y="222"/>
                </a:cxn>
                <a:cxn ang="0">
                  <a:pos x="66" y="214"/>
                </a:cxn>
                <a:cxn ang="0">
                  <a:pos x="94" y="206"/>
                </a:cxn>
                <a:cxn ang="0">
                  <a:pos x="146" y="188"/>
                </a:cxn>
                <a:cxn ang="0">
                  <a:pos x="170" y="180"/>
                </a:cxn>
                <a:cxn ang="0">
                  <a:pos x="192" y="170"/>
                </a:cxn>
                <a:cxn ang="0">
                  <a:pos x="200" y="164"/>
                </a:cxn>
                <a:cxn ang="0">
                  <a:pos x="208" y="156"/>
                </a:cxn>
                <a:cxn ang="0">
                  <a:pos x="216" y="148"/>
                </a:cxn>
                <a:cxn ang="0">
                  <a:pos x="222" y="140"/>
                </a:cxn>
                <a:cxn ang="0">
                  <a:pos x="222" y="140"/>
                </a:cxn>
                <a:cxn ang="0">
                  <a:pos x="224" y="132"/>
                </a:cxn>
                <a:cxn ang="0">
                  <a:pos x="226" y="122"/>
                </a:cxn>
                <a:cxn ang="0">
                  <a:pos x="226" y="114"/>
                </a:cxn>
                <a:cxn ang="0">
                  <a:pos x="226" y="104"/>
                </a:cxn>
                <a:cxn ang="0">
                  <a:pos x="222" y="96"/>
                </a:cxn>
                <a:cxn ang="0">
                  <a:pos x="218" y="88"/>
                </a:cxn>
                <a:cxn ang="0">
                  <a:pos x="212" y="80"/>
                </a:cxn>
                <a:cxn ang="0">
                  <a:pos x="204" y="74"/>
                </a:cxn>
                <a:cxn ang="0">
                  <a:pos x="196" y="68"/>
                </a:cxn>
                <a:cxn ang="0">
                  <a:pos x="188" y="64"/>
                </a:cxn>
                <a:cxn ang="0">
                  <a:pos x="178" y="60"/>
                </a:cxn>
                <a:cxn ang="0">
                  <a:pos x="168" y="58"/>
                </a:cxn>
                <a:cxn ang="0">
                  <a:pos x="156" y="58"/>
                </a:cxn>
                <a:cxn ang="0">
                  <a:pos x="144" y="60"/>
                </a:cxn>
                <a:cxn ang="0">
                  <a:pos x="132" y="66"/>
                </a:cxn>
                <a:cxn ang="0">
                  <a:pos x="120" y="72"/>
                </a:cxn>
                <a:cxn ang="0">
                  <a:pos x="120" y="72"/>
                </a:cxn>
              </a:cxnLst>
              <a:rect l="0" t="0" r="r" b="b"/>
              <a:pathLst>
                <a:path w="226" h="222">
                  <a:moveTo>
                    <a:pt x="120" y="72"/>
                  </a:moveTo>
                  <a:lnTo>
                    <a:pt x="120" y="72"/>
                  </a:lnTo>
                  <a:lnTo>
                    <a:pt x="118" y="58"/>
                  </a:lnTo>
                  <a:lnTo>
                    <a:pt x="116" y="46"/>
                  </a:lnTo>
                  <a:lnTo>
                    <a:pt x="110" y="34"/>
                  </a:lnTo>
                  <a:lnTo>
                    <a:pt x="106" y="26"/>
                  </a:lnTo>
                  <a:lnTo>
                    <a:pt x="98" y="18"/>
                  </a:lnTo>
                  <a:lnTo>
                    <a:pt x="90" y="10"/>
                  </a:lnTo>
                  <a:lnTo>
                    <a:pt x="82" y="6"/>
                  </a:lnTo>
                  <a:lnTo>
                    <a:pt x="72" y="2"/>
                  </a:lnTo>
                  <a:lnTo>
                    <a:pt x="62" y="0"/>
                  </a:lnTo>
                  <a:lnTo>
                    <a:pt x="54" y="0"/>
                  </a:lnTo>
                  <a:lnTo>
                    <a:pt x="44" y="0"/>
                  </a:lnTo>
                  <a:lnTo>
                    <a:pt x="34" y="2"/>
                  </a:lnTo>
                  <a:lnTo>
                    <a:pt x="26" y="6"/>
                  </a:lnTo>
                  <a:lnTo>
                    <a:pt x="18" y="12"/>
                  </a:lnTo>
                  <a:lnTo>
                    <a:pt x="12" y="18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2" y="34"/>
                  </a:lnTo>
                  <a:lnTo>
                    <a:pt x="0" y="44"/>
                  </a:lnTo>
                  <a:lnTo>
                    <a:pt x="0" y="56"/>
                  </a:lnTo>
                  <a:lnTo>
                    <a:pt x="0" y="66"/>
                  </a:lnTo>
                  <a:lnTo>
                    <a:pt x="2" y="90"/>
                  </a:lnTo>
                  <a:lnTo>
                    <a:pt x="8" y="114"/>
                  </a:lnTo>
                  <a:lnTo>
                    <a:pt x="24" y="168"/>
                  </a:lnTo>
                  <a:lnTo>
                    <a:pt x="32" y="196"/>
                  </a:lnTo>
                  <a:lnTo>
                    <a:pt x="40" y="222"/>
                  </a:lnTo>
                  <a:lnTo>
                    <a:pt x="40" y="222"/>
                  </a:lnTo>
                  <a:lnTo>
                    <a:pt x="66" y="214"/>
                  </a:lnTo>
                  <a:lnTo>
                    <a:pt x="94" y="206"/>
                  </a:lnTo>
                  <a:lnTo>
                    <a:pt x="146" y="188"/>
                  </a:lnTo>
                  <a:lnTo>
                    <a:pt x="170" y="180"/>
                  </a:lnTo>
                  <a:lnTo>
                    <a:pt x="192" y="170"/>
                  </a:lnTo>
                  <a:lnTo>
                    <a:pt x="200" y="164"/>
                  </a:lnTo>
                  <a:lnTo>
                    <a:pt x="208" y="156"/>
                  </a:lnTo>
                  <a:lnTo>
                    <a:pt x="216" y="148"/>
                  </a:lnTo>
                  <a:lnTo>
                    <a:pt x="222" y="140"/>
                  </a:lnTo>
                  <a:lnTo>
                    <a:pt x="222" y="140"/>
                  </a:lnTo>
                  <a:lnTo>
                    <a:pt x="224" y="132"/>
                  </a:lnTo>
                  <a:lnTo>
                    <a:pt x="226" y="122"/>
                  </a:lnTo>
                  <a:lnTo>
                    <a:pt x="226" y="114"/>
                  </a:lnTo>
                  <a:lnTo>
                    <a:pt x="226" y="104"/>
                  </a:lnTo>
                  <a:lnTo>
                    <a:pt x="222" y="96"/>
                  </a:lnTo>
                  <a:lnTo>
                    <a:pt x="218" y="88"/>
                  </a:lnTo>
                  <a:lnTo>
                    <a:pt x="212" y="80"/>
                  </a:lnTo>
                  <a:lnTo>
                    <a:pt x="204" y="74"/>
                  </a:lnTo>
                  <a:lnTo>
                    <a:pt x="196" y="68"/>
                  </a:lnTo>
                  <a:lnTo>
                    <a:pt x="188" y="64"/>
                  </a:lnTo>
                  <a:lnTo>
                    <a:pt x="178" y="60"/>
                  </a:lnTo>
                  <a:lnTo>
                    <a:pt x="168" y="58"/>
                  </a:lnTo>
                  <a:lnTo>
                    <a:pt x="156" y="58"/>
                  </a:lnTo>
                  <a:lnTo>
                    <a:pt x="144" y="60"/>
                  </a:lnTo>
                  <a:lnTo>
                    <a:pt x="132" y="66"/>
                  </a:lnTo>
                  <a:lnTo>
                    <a:pt x="120" y="72"/>
                  </a:lnTo>
                  <a:lnTo>
                    <a:pt x="120" y="7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90" name="Freeform 148"/>
          <p:cNvSpPr>
            <a:spLocks noEditPoints="1"/>
          </p:cNvSpPr>
          <p:nvPr/>
        </p:nvSpPr>
        <p:spPr bwMode="auto">
          <a:xfrm>
            <a:off x="6762780" y="2297097"/>
            <a:ext cx="1233093" cy="886118"/>
          </a:xfrm>
          <a:custGeom>
            <a:avLst/>
            <a:gdLst/>
            <a:ahLst/>
            <a:cxnLst>
              <a:cxn ang="0">
                <a:pos x="434" y="258"/>
              </a:cxn>
              <a:cxn ang="0">
                <a:pos x="424" y="274"/>
              </a:cxn>
              <a:cxn ang="0">
                <a:pos x="400" y="278"/>
              </a:cxn>
              <a:cxn ang="0">
                <a:pos x="410" y="294"/>
              </a:cxn>
              <a:cxn ang="0">
                <a:pos x="462" y="332"/>
              </a:cxn>
              <a:cxn ang="0">
                <a:pos x="408" y="324"/>
              </a:cxn>
              <a:cxn ang="0">
                <a:pos x="358" y="304"/>
              </a:cxn>
              <a:cxn ang="0">
                <a:pos x="206" y="278"/>
              </a:cxn>
              <a:cxn ang="0">
                <a:pos x="192" y="272"/>
              </a:cxn>
              <a:cxn ang="0">
                <a:pos x="186" y="210"/>
              </a:cxn>
              <a:cxn ang="0">
                <a:pos x="126" y="224"/>
              </a:cxn>
              <a:cxn ang="0">
                <a:pos x="82" y="260"/>
              </a:cxn>
              <a:cxn ang="0">
                <a:pos x="28" y="282"/>
              </a:cxn>
              <a:cxn ang="0">
                <a:pos x="30" y="270"/>
              </a:cxn>
              <a:cxn ang="0">
                <a:pos x="50" y="242"/>
              </a:cxn>
              <a:cxn ang="0">
                <a:pos x="60" y="210"/>
              </a:cxn>
              <a:cxn ang="0">
                <a:pos x="8" y="208"/>
              </a:cxn>
              <a:cxn ang="0">
                <a:pos x="0" y="194"/>
              </a:cxn>
              <a:cxn ang="0">
                <a:pos x="2" y="8"/>
              </a:cxn>
              <a:cxn ang="0">
                <a:pos x="16" y="0"/>
              </a:cxn>
              <a:cxn ang="0">
                <a:pos x="340" y="0"/>
              </a:cxn>
              <a:cxn ang="0">
                <a:pos x="354" y="6"/>
              </a:cxn>
              <a:cxn ang="0">
                <a:pos x="356" y="122"/>
              </a:cxn>
              <a:cxn ang="0">
                <a:pos x="422" y="126"/>
              </a:cxn>
              <a:cxn ang="0">
                <a:pos x="434" y="144"/>
              </a:cxn>
              <a:cxn ang="0">
                <a:pos x="356" y="194"/>
              </a:cxn>
              <a:cxn ang="0">
                <a:pos x="350" y="206"/>
              </a:cxn>
              <a:cxn ang="0">
                <a:pos x="210" y="210"/>
              </a:cxn>
              <a:cxn ang="0">
                <a:pos x="344" y="256"/>
              </a:cxn>
              <a:cxn ang="0">
                <a:pos x="368" y="284"/>
              </a:cxn>
              <a:cxn ang="0">
                <a:pos x="378" y="284"/>
              </a:cxn>
              <a:cxn ang="0">
                <a:pos x="372" y="256"/>
              </a:cxn>
              <a:cxn ang="0">
                <a:pos x="412" y="146"/>
              </a:cxn>
              <a:cxn ang="0">
                <a:pos x="180" y="134"/>
              </a:cxn>
              <a:cxn ang="0">
                <a:pos x="200" y="126"/>
              </a:cxn>
              <a:cxn ang="0">
                <a:pos x="208" y="106"/>
              </a:cxn>
              <a:cxn ang="0">
                <a:pos x="190" y="80"/>
              </a:cxn>
              <a:cxn ang="0">
                <a:pos x="168" y="80"/>
              </a:cxn>
              <a:cxn ang="0">
                <a:pos x="150" y="106"/>
              </a:cxn>
              <a:cxn ang="0">
                <a:pos x="158" y="126"/>
              </a:cxn>
              <a:cxn ang="0">
                <a:pos x="180" y="134"/>
              </a:cxn>
              <a:cxn ang="0">
                <a:pos x="112" y="132"/>
              </a:cxn>
              <a:cxn ang="0">
                <a:pos x="130" y="106"/>
              </a:cxn>
              <a:cxn ang="0">
                <a:pos x="122" y="86"/>
              </a:cxn>
              <a:cxn ang="0">
                <a:pos x="100" y="76"/>
              </a:cxn>
              <a:cxn ang="0">
                <a:pos x="74" y="94"/>
              </a:cxn>
              <a:cxn ang="0">
                <a:pos x="74" y="118"/>
              </a:cxn>
              <a:cxn ang="0">
                <a:pos x="100" y="134"/>
              </a:cxn>
              <a:cxn ang="0">
                <a:pos x="258" y="134"/>
              </a:cxn>
              <a:cxn ang="0">
                <a:pos x="284" y="118"/>
              </a:cxn>
              <a:cxn ang="0">
                <a:pos x="284" y="94"/>
              </a:cxn>
              <a:cxn ang="0">
                <a:pos x="258" y="76"/>
              </a:cxn>
              <a:cxn ang="0">
                <a:pos x="236" y="86"/>
              </a:cxn>
              <a:cxn ang="0">
                <a:pos x="228" y="106"/>
              </a:cxn>
              <a:cxn ang="0">
                <a:pos x="246" y="132"/>
              </a:cxn>
            </a:cxnLst>
            <a:rect l="0" t="0" r="r" b="b"/>
            <a:pathLst>
              <a:path w="462" h="332">
                <a:moveTo>
                  <a:pt x="434" y="144"/>
                </a:moveTo>
                <a:lnTo>
                  <a:pt x="434" y="258"/>
                </a:lnTo>
                <a:lnTo>
                  <a:pt x="434" y="258"/>
                </a:lnTo>
                <a:lnTo>
                  <a:pt x="432" y="266"/>
                </a:lnTo>
                <a:lnTo>
                  <a:pt x="428" y="272"/>
                </a:lnTo>
                <a:lnTo>
                  <a:pt x="424" y="274"/>
                </a:lnTo>
                <a:lnTo>
                  <a:pt x="420" y="276"/>
                </a:lnTo>
                <a:lnTo>
                  <a:pt x="410" y="278"/>
                </a:lnTo>
                <a:lnTo>
                  <a:pt x="400" y="278"/>
                </a:lnTo>
                <a:lnTo>
                  <a:pt x="400" y="278"/>
                </a:lnTo>
                <a:lnTo>
                  <a:pt x="404" y="286"/>
                </a:lnTo>
                <a:lnTo>
                  <a:pt x="410" y="294"/>
                </a:lnTo>
                <a:lnTo>
                  <a:pt x="424" y="308"/>
                </a:lnTo>
                <a:lnTo>
                  <a:pt x="444" y="320"/>
                </a:lnTo>
                <a:lnTo>
                  <a:pt x="462" y="332"/>
                </a:lnTo>
                <a:lnTo>
                  <a:pt x="462" y="332"/>
                </a:lnTo>
                <a:lnTo>
                  <a:pt x="426" y="328"/>
                </a:lnTo>
                <a:lnTo>
                  <a:pt x="408" y="324"/>
                </a:lnTo>
                <a:lnTo>
                  <a:pt x="390" y="320"/>
                </a:lnTo>
                <a:lnTo>
                  <a:pt x="374" y="314"/>
                </a:lnTo>
                <a:lnTo>
                  <a:pt x="358" y="304"/>
                </a:lnTo>
                <a:lnTo>
                  <a:pt x="342" y="294"/>
                </a:lnTo>
                <a:lnTo>
                  <a:pt x="330" y="278"/>
                </a:lnTo>
                <a:lnTo>
                  <a:pt x="206" y="278"/>
                </a:lnTo>
                <a:lnTo>
                  <a:pt x="206" y="278"/>
                </a:lnTo>
                <a:lnTo>
                  <a:pt x="198" y="276"/>
                </a:lnTo>
                <a:lnTo>
                  <a:pt x="192" y="272"/>
                </a:lnTo>
                <a:lnTo>
                  <a:pt x="188" y="266"/>
                </a:lnTo>
                <a:lnTo>
                  <a:pt x="186" y="258"/>
                </a:lnTo>
                <a:lnTo>
                  <a:pt x="186" y="210"/>
                </a:lnTo>
                <a:lnTo>
                  <a:pt x="136" y="210"/>
                </a:lnTo>
                <a:lnTo>
                  <a:pt x="136" y="210"/>
                </a:lnTo>
                <a:lnTo>
                  <a:pt x="126" y="224"/>
                </a:lnTo>
                <a:lnTo>
                  <a:pt x="114" y="238"/>
                </a:lnTo>
                <a:lnTo>
                  <a:pt x="98" y="250"/>
                </a:lnTo>
                <a:lnTo>
                  <a:pt x="82" y="260"/>
                </a:lnTo>
                <a:lnTo>
                  <a:pt x="64" y="270"/>
                </a:lnTo>
                <a:lnTo>
                  <a:pt x="46" y="276"/>
                </a:lnTo>
                <a:lnTo>
                  <a:pt x="28" y="282"/>
                </a:lnTo>
                <a:lnTo>
                  <a:pt x="10" y="286"/>
                </a:lnTo>
                <a:lnTo>
                  <a:pt x="10" y="286"/>
                </a:lnTo>
                <a:lnTo>
                  <a:pt x="30" y="270"/>
                </a:lnTo>
                <a:lnTo>
                  <a:pt x="38" y="262"/>
                </a:lnTo>
                <a:lnTo>
                  <a:pt x="44" y="252"/>
                </a:lnTo>
                <a:lnTo>
                  <a:pt x="50" y="242"/>
                </a:lnTo>
                <a:lnTo>
                  <a:pt x="54" y="232"/>
                </a:lnTo>
                <a:lnTo>
                  <a:pt x="60" y="210"/>
                </a:lnTo>
                <a:lnTo>
                  <a:pt x="60" y="210"/>
                </a:lnTo>
                <a:lnTo>
                  <a:pt x="14" y="210"/>
                </a:lnTo>
                <a:lnTo>
                  <a:pt x="14" y="210"/>
                </a:lnTo>
                <a:lnTo>
                  <a:pt x="8" y="208"/>
                </a:lnTo>
                <a:lnTo>
                  <a:pt x="4" y="206"/>
                </a:lnTo>
                <a:lnTo>
                  <a:pt x="2" y="200"/>
                </a:lnTo>
                <a:lnTo>
                  <a:pt x="0" y="194"/>
                </a:lnTo>
                <a:lnTo>
                  <a:pt x="0" y="14"/>
                </a:lnTo>
                <a:lnTo>
                  <a:pt x="0" y="14"/>
                </a:lnTo>
                <a:lnTo>
                  <a:pt x="2" y="8"/>
                </a:lnTo>
                <a:lnTo>
                  <a:pt x="4" y="4"/>
                </a:lnTo>
                <a:lnTo>
                  <a:pt x="8" y="2"/>
                </a:lnTo>
                <a:lnTo>
                  <a:pt x="16" y="0"/>
                </a:lnTo>
                <a:lnTo>
                  <a:pt x="16" y="0"/>
                </a:lnTo>
                <a:lnTo>
                  <a:pt x="340" y="0"/>
                </a:lnTo>
                <a:lnTo>
                  <a:pt x="340" y="0"/>
                </a:lnTo>
                <a:lnTo>
                  <a:pt x="346" y="0"/>
                </a:lnTo>
                <a:lnTo>
                  <a:pt x="350" y="2"/>
                </a:lnTo>
                <a:lnTo>
                  <a:pt x="354" y="6"/>
                </a:lnTo>
                <a:lnTo>
                  <a:pt x="356" y="10"/>
                </a:lnTo>
                <a:lnTo>
                  <a:pt x="356" y="122"/>
                </a:lnTo>
                <a:lnTo>
                  <a:pt x="356" y="122"/>
                </a:lnTo>
                <a:lnTo>
                  <a:pt x="414" y="124"/>
                </a:lnTo>
                <a:lnTo>
                  <a:pt x="414" y="124"/>
                </a:lnTo>
                <a:lnTo>
                  <a:pt x="422" y="126"/>
                </a:lnTo>
                <a:lnTo>
                  <a:pt x="428" y="130"/>
                </a:lnTo>
                <a:lnTo>
                  <a:pt x="432" y="136"/>
                </a:lnTo>
                <a:lnTo>
                  <a:pt x="434" y="144"/>
                </a:lnTo>
                <a:lnTo>
                  <a:pt x="434" y="144"/>
                </a:lnTo>
                <a:close/>
                <a:moveTo>
                  <a:pt x="356" y="146"/>
                </a:moveTo>
                <a:lnTo>
                  <a:pt x="356" y="194"/>
                </a:lnTo>
                <a:lnTo>
                  <a:pt x="356" y="194"/>
                </a:lnTo>
                <a:lnTo>
                  <a:pt x="354" y="202"/>
                </a:lnTo>
                <a:lnTo>
                  <a:pt x="350" y="206"/>
                </a:lnTo>
                <a:lnTo>
                  <a:pt x="346" y="208"/>
                </a:lnTo>
                <a:lnTo>
                  <a:pt x="340" y="210"/>
                </a:lnTo>
                <a:lnTo>
                  <a:pt x="210" y="210"/>
                </a:lnTo>
                <a:lnTo>
                  <a:pt x="210" y="256"/>
                </a:lnTo>
                <a:lnTo>
                  <a:pt x="344" y="256"/>
                </a:lnTo>
                <a:lnTo>
                  <a:pt x="344" y="256"/>
                </a:lnTo>
                <a:lnTo>
                  <a:pt x="350" y="268"/>
                </a:lnTo>
                <a:lnTo>
                  <a:pt x="358" y="276"/>
                </a:lnTo>
                <a:lnTo>
                  <a:pt x="368" y="284"/>
                </a:lnTo>
                <a:lnTo>
                  <a:pt x="380" y="292"/>
                </a:lnTo>
                <a:lnTo>
                  <a:pt x="380" y="292"/>
                </a:lnTo>
                <a:lnTo>
                  <a:pt x="378" y="284"/>
                </a:lnTo>
                <a:lnTo>
                  <a:pt x="374" y="274"/>
                </a:lnTo>
                <a:lnTo>
                  <a:pt x="372" y="256"/>
                </a:lnTo>
                <a:lnTo>
                  <a:pt x="372" y="256"/>
                </a:lnTo>
                <a:lnTo>
                  <a:pt x="412" y="256"/>
                </a:lnTo>
                <a:lnTo>
                  <a:pt x="412" y="256"/>
                </a:lnTo>
                <a:lnTo>
                  <a:pt x="412" y="146"/>
                </a:lnTo>
                <a:lnTo>
                  <a:pt x="356" y="146"/>
                </a:lnTo>
                <a:lnTo>
                  <a:pt x="356" y="146"/>
                </a:lnTo>
                <a:close/>
                <a:moveTo>
                  <a:pt x="180" y="134"/>
                </a:moveTo>
                <a:lnTo>
                  <a:pt x="180" y="134"/>
                </a:lnTo>
                <a:lnTo>
                  <a:pt x="190" y="132"/>
                </a:lnTo>
                <a:lnTo>
                  <a:pt x="200" y="126"/>
                </a:lnTo>
                <a:lnTo>
                  <a:pt x="206" y="118"/>
                </a:lnTo>
                <a:lnTo>
                  <a:pt x="208" y="106"/>
                </a:lnTo>
                <a:lnTo>
                  <a:pt x="208" y="106"/>
                </a:lnTo>
                <a:lnTo>
                  <a:pt x="206" y="94"/>
                </a:lnTo>
                <a:lnTo>
                  <a:pt x="200" y="86"/>
                </a:lnTo>
                <a:lnTo>
                  <a:pt x="190" y="80"/>
                </a:lnTo>
                <a:lnTo>
                  <a:pt x="180" y="76"/>
                </a:lnTo>
                <a:lnTo>
                  <a:pt x="180" y="76"/>
                </a:lnTo>
                <a:lnTo>
                  <a:pt x="168" y="80"/>
                </a:lnTo>
                <a:lnTo>
                  <a:pt x="158" y="86"/>
                </a:lnTo>
                <a:lnTo>
                  <a:pt x="152" y="94"/>
                </a:lnTo>
                <a:lnTo>
                  <a:pt x="150" y="106"/>
                </a:lnTo>
                <a:lnTo>
                  <a:pt x="150" y="106"/>
                </a:lnTo>
                <a:lnTo>
                  <a:pt x="152" y="118"/>
                </a:lnTo>
                <a:lnTo>
                  <a:pt x="158" y="126"/>
                </a:lnTo>
                <a:lnTo>
                  <a:pt x="168" y="132"/>
                </a:lnTo>
                <a:lnTo>
                  <a:pt x="180" y="134"/>
                </a:lnTo>
                <a:lnTo>
                  <a:pt x="180" y="134"/>
                </a:lnTo>
                <a:close/>
                <a:moveTo>
                  <a:pt x="100" y="134"/>
                </a:moveTo>
                <a:lnTo>
                  <a:pt x="100" y="134"/>
                </a:lnTo>
                <a:lnTo>
                  <a:pt x="112" y="132"/>
                </a:lnTo>
                <a:lnTo>
                  <a:pt x="122" y="126"/>
                </a:lnTo>
                <a:lnTo>
                  <a:pt x="128" y="118"/>
                </a:lnTo>
                <a:lnTo>
                  <a:pt x="130" y="106"/>
                </a:lnTo>
                <a:lnTo>
                  <a:pt x="130" y="106"/>
                </a:lnTo>
                <a:lnTo>
                  <a:pt x="128" y="94"/>
                </a:lnTo>
                <a:lnTo>
                  <a:pt x="122" y="86"/>
                </a:lnTo>
                <a:lnTo>
                  <a:pt x="112" y="80"/>
                </a:lnTo>
                <a:lnTo>
                  <a:pt x="100" y="76"/>
                </a:lnTo>
                <a:lnTo>
                  <a:pt x="100" y="76"/>
                </a:lnTo>
                <a:lnTo>
                  <a:pt x="90" y="80"/>
                </a:lnTo>
                <a:lnTo>
                  <a:pt x="80" y="86"/>
                </a:lnTo>
                <a:lnTo>
                  <a:pt x="74" y="94"/>
                </a:lnTo>
                <a:lnTo>
                  <a:pt x="72" y="106"/>
                </a:lnTo>
                <a:lnTo>
                  <a:pt x="72" y="106"/>
                </a:lnTo>
                <a:lnTo>
                  <a:pt x="74" y="118"/>
                </a:lnTo>
                <a:lnTo>
                  <a:pt x="80" y="126"/>
                </a:lnTo>
                <a:lnTo>
                  <a:pt x="90" y="132"/>
                </a:lnTo>
                <a:lnTo>
                  <a:pt x="100" y="134"/>
                </a:lnTo>
                <a:lnTo>
                  <a:pt x="100" y="134"/>
                </a:lnTo>
                <a:close/>
                <a:moveTo>
                  <a:pt x="258" y="134"/>
                </a:moveTo>
                <a:lnTo>
                  <a:pt x="258" y="134"/>
                </a:lnTo>
                <a:lnTo>
                  <a:pt x="268" y="132"/>
                </a:lnTo>
                <a:lnTo>
                  <a:pt x="278" y="126"/>
                </a:lnTo>
                <a:lnTo>
                  <a:pt x="284" y="118"/>
                </a:lnTo>
                <a:lnTo>
                  <a:pt x="286" y="106"/>
                </a:lnTo>
                <a:lnTo>
                  <a:pt x="286" y="106"/>
                </a:lnTo>
                <a:lnTo>
                  <a:pt x="284" y="94"/>
                </a:lnTo>
                <a:lnTo>
                  <a:pt x="278" y="86"/>
                </a:lnTo>
                <a:lnTo>
                  <a:pt x="268" y="80"/>
                </a:lnTo>
                <a:lnTo>
                  <a:pt x="258" y="76"/>
                </a:lnTo>
                <a:lnTo>
                  <a:pt x="258" y="76"/>
                </a:lnTo>
                <a:lnTo>
                  <a:pt x="246" y="80"/>
                </a:lnTo>
                <a:lnTo>
                  <a:pt x="236" y="86"/>
                </a:lnTo>
                <a:lnTo>
                  <a:pt x="230" y="94"/>
                </a:lnTo>
                <a:lnTo>
                  <a:pt x="228" y="106"/>
                </a:lnTo>
                <a:lnTo>
                  <a:pt x="228" y="106"/>
                </a:lnTo>
                <a:lnTo>
                  <a:pt x="230" y="118"/>
                </a:lnTo>
                <a:lnTo>
                  <a:pt x="236" y="126"/>
                </a:lnTo>
                <a:lnTo>
                  <a:pt x="246" y="132"/>
                </a:lnTo>
                <a:lnTo>
                  <a:pt x="258" y="134"/>
                </a:lnTo>
                <a:lnTo>
                  <a:pt x="258" y="13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시장분석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시장분석을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시장분석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영업 및 마케팅의 전략 제안에 앞서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관련 환경을 분석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시장분석에서는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거시적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사회적 환경을 작성하거나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제품과 관련된 시장에 대한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으로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제품관련 시장을 분석할 때는 그래프로 나타낼 수도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4" name="Freeform 5"/>
          <p:cNvSpPr>
            <a:spLocks/>
          </p:cNvSpPr>
          <p:nvPr/>
        </p:nvSpPr>
        <p:spPr bwMode="auto">
          <a:xfrm>
            <a:off x="924266" y="1785926"/>
            <a:ext cx="1612900" cy="1609725"/>
          </a:xfrm>
          <a:custGeom>
            <a:avLst/>
            <a:gdLst/>
            <a:ahLst/>
            <a:cxnLst>
              <a:cxn ang="0">
                <a:pos x="1016" y="506"/>
              </a:cxn>
              <a:cxn ang="0">
                <a:pos x="1012" y="558"/>
              </a:cxn>
              <a:cxn ang="0">
                <a:pos x="1006" y="608"/>
              </a:cxn>
              <a:cxn ang="0">
                <a:pos x="992" y="658"/>
              </a:cxn>
              <a:cxn ang="0">
                <a:pos x="976" y="704"/>
              </a:cxn>
              <a:cxn ang="0">
                <a:pos x="954" y="748"/>
              </a:cxn>
              <a:cxn ang="0">
                <a:pos x="900" y="830"/>
              </a:cxn>
              <a:cxn ang="0">
                <a:pos x="830" y="898"/>
              </a:cxn>
              <a:cxn ang="0">
                <a:pos x="750" y="952"/>
              </a:cxn>
              <a:cxn ang="0">
                <a:pos x="706" y="974"/>
              </a:cxn>
              <a:cxn ang="0">
                <a:pos x="658" y="992"/>
              </a:cxn>
              <a:cxn ang="0">
                <a:pos x="610" y="1004"/>
              </a:cxn>
              <a:cxn ang="0">
                <a:pos x="560" y="1012"/>
              </a:cxn>
              <a:cxn ang="0">
                <a:pos x="508" y="1014"/>
              </a:cxn>
              <a:cxn ang="0">
                <a:pos x="482" y="1014"/>
              </a:cxn>
              <a:cxn ang="0">
                <a:pos x="430" y="1008"/>
              </a:cxn>
              <a:cxn ang="0">
                <a:pos x="382" y="998"/>
              </a:cxn>
              <a:cxn ang="0">
                <a:pos x="334" y="984"/>
              </a:cxn>
              <a:cxn ang="0">
                <a:pos x="288" y="964"/>
              </a:cxn>
              <a:cxn ang="0">
                <a:pos x="224" y="928"/>
              </a:cxn>
              <a:cxn ang="0">
                <a:pos x="150" y="866"/>
              </a:cxn>
              <a:cxn ang="0">
                <a:pos x="88" y="790"/>
              </a:cxn>
              <a:cxn ang="0">
                <a:pos x="50" y="726"/>
              </a:cxn>
              <a:cxn ang="0">
                <a:pos x="32" y="682"/>
              </a:cxn>
              <a:cxn ang="0">
                <a:pos x="16" y="634"/>
              </a:cxn>
              <a:cxn ang="0">
                <a:pos x="6" y="584"/>
              </a:cxn>
              <a:cxn ang="0">
                <a:pos x="2" y="532"/>
              </a:cxn>
              <a:cxn ang="0">
                <a:pos x="0" y="506"/>
              </a:cxn>
              <a:cxn ang="0">
                <a:pos x="4" y="454"/>
              </a:cxn>
              <a:cxn ang="0">
                <a:pos x="10" y="404"/>
              </a:cxn>
              <a:cxn ang="0">
                <a:pos x="24" y="356"/>
              </a:cxn>
              <a:cxn ang="0">
                <a:pos x="40" y="310"/>
              </a:cxn>
              <a:cxn ang="0">
                <a:pos x="62" y="264"/>
              </a:cxn>
              <a:cxn ang="0">
                <a:pos x="116" y="184"/>
              </a:cxn>
              <a:cxn ang="0">
                <a:pos x="186" y="116"/>
              </a:cxn>
              <a:cxn ang="0">
                <a:pos x="266" y="60"/>
              </a:cxn>
              <a:cxn ang="0">
                <a:pos x="310" y="40"/>
              </a:cxn>
              <a:cxn ang="0">
                <a:pos x="358" y="22"/>
              </a:cxn>
              <a:cxn ang="0">
                <a:pos x="406" y="10"/>
              </a:cxn>
              <a:cxn ang="0">
                <a:pos x="456" y="2"/>
              </a:cxn>
              <a:cxn ang="0">
                <a:pos x="508" y="0"/>
              </a:cxn>
              <a:cxn ang="0">
                <a:pos x="534" y="0"/>
              </a:cxn>
              <a:cxn ang="0">
                <a:pos x="586" y="6"/>
              </a:cxn>
              <a:cxn ang="0">
                <a:pos x="634" y="16"/>
              </a:cxn>
              <a:cxn ang="0">
                <a:pos x="682" y="30"/>
              </a:cxn>
              <a:cxn ang="0">
                <a:pos x="728" y="50"/>
              </a:cxn>
              <a:cxn ang="0">
                <a:pos x="792" y="86"/>
              </a:cxn>
              <a:cxn ang="0">
                <a:pos x="866" y="148"/>
              </a:cxn>
              <a:cxn ang="0">
                <a:pos x="928" y="222"/>
              </a:cxn>
              <a:cxn ang="0">
                <a:pos x="966" y="286"/>
              </a:cxn>
              <a:cxn ang="0">
                <a:pos x="984" y="332"/>
              </a:cxn>
              <a:cxn ang="0">
                <a:pos x="1000" y="380"/>
              </a:cxn>
              <a:cxn ang="0">
                <a:pos x="1010" y="430"/>
              </a:cxn>
              <a:cxn ang="0">
                <a:pos x="1014" y="480"/>
              </a:cxn>
              <a:cxn ang="0">
                <a:pos x="1016" y="506"/>
              </a:cxn>
            </a:cxnLst>
            <a:rect l="0" t="0" r="r" b="b"/>
            <a:pathLst>
              <a:path w="1016" h="1014">
                <a:moveTo>
                  <a:pt x="1016" y="506"/>
                </a:moveTo>
                <a:lnTo>
                  <a:pt x="1016" y="506"/>
                </a:lnTo>
                <a:lnTo>
                  <a:pt x="1014" y="532"/>
                </a:lnTo>
                <a:lnTo>
                  <a:pt x="1012" y="558"/>
                </a:lnTo>
                <a:lnTo>
                  <a:pt x="1010" y="584"/>
                </a:lnTo>
                <a:lnTo>
                  <a:pt x="1006" y="608"/>
                </a:lnTo>
                <a:lnTo>
                  <a:pt x="1000" y="634"/>
                </a:lnTo>
                <a:lnTo>
                  <a:pt x="992" y="658"/>
                </a:lnTo>
                <a:lnTo>
                  <a:pt x="984" y="682"/>
                </a:lnTo>
                <a:lnTo>
                  <a:pt x="976" y="704"/>
                </a:lnTo>
                <a:lnTo>
                  <a:pt x="966" y="726"/>
                </a:lnTo>
                <a:lnTo>
                  <a:pt x="954" y="748"/>
                </a:lnTo>
                <a:lnTo>
                  <a:pt x="928" y="790"/>
                </a:lnTo>
                <a:lnTo>
                  <a:pt x="900" y="830"/>
                </a:lnTo>
                <a:lnTo>
                  <a:pt x="866" y="866"/>
                </a:lnTo>
                <a:lnTo>
                  <a:pt x="830" y="898"/>
                </a:lnTo>
                <a:lnTo>
                  <a:pt x="792" y="928"/>
                </a:lnTo>
                <a:lnTo>
                  <a:pt x="750" y="952"/>
                </a:lnTo>
                <a:lnTo>
                  <a:pt x="728" y="964"/>
                </a:lnTo>
                <a:lnTo>
                  <a:pt x="706" y="974"/>
                </a:lnTo>
                <a:lnTo>
                  <a:pt x="682" y="984"/>
                </a:lnTo>
                <a:lnTo>
                  <a:pt x="658" y="992"/>
                </a:lnTo>
                <a:lnTo>
                  <a:pt x="634" y="998"/>
                </a:lnTo>
                <a:lnTo>
                  <a:pt x="610" y="1004"/>
                </a:lnTo>
                <a:lnTo>
                  <a:pt x="586" y="1008"/>
                </a:lnTo>
                <a:lnTo>
                  <a:pt x="560" y="1012"/>
                </a:lnTo>
                <a:lnTo>
                  <a:pt x="534" y="1014"/>
                </a:lnTo>
                <a:lnTo>
                  <a:pt x="508" y="1014"/>
                </a:lnTo>
                <a:lnTo>
                  <a:pt x="508" y="1014"/>
                </a:lnTo>
                <a:lnTo>
                  <a:pt x="482" y="1014"/>
                </a:lnTo>
                <a:lnTo>
                  <a:pt x="456" y="1012"/>
                </a:lnTo>
                <a:lnTo>
                  <a:pt x="430" y="1008"/>
                </a:lnTo>
                <a:lnTo>
                  <a:pt x="406" y="1004"/>
                </a:lnTo>
                <a:lnTo>
                  <a:pt x="382" y="998"/>
                </a:lnTo>
                <a:lnTo>
                  <a:pt x="358" y="992"/>
                </a:lnTo>
                <a:lnTo>
                  <a:pt x="334" y="984"/>
                </a:lnTo>
                <a:lnTo>
                  <a:pt x="310" y="974"/>
                </a:lnTo>
                <a:lnTo>
                  <a:pt x="288" y="964"/>
                </a:lnTo>
                <a:lnTo>
                  <a:pt x="266" y="952"/>
                </a:lnTo>
                <a:lnTo>
                  <a:pt x="224" y="928"/>
                </a:lnTo>
                <a:lnTo>
                  <a:pt x="186" y="898"/>
                </a:lnTo>
                <a:lnTo>
                  <a:pt x="150" y="866"/>
                </a:lnTo>
                <a:lnTo>
                  <a:pt x="116" y="830"/>
                </a:lnTo>
                <a:lnTo>
                  <a:pt x="88" y="790"/>
                </a:lnTo>
                <a:lnTo>
                  <a:pt x="62" y="748"/>
                </a:lnTo>
                <a:lnTo>
                  <a:pt x="50" y="726"/>
                </a:lnTo>
                <a:lnTo>
                  <a:pt x="40" y="704"/>
                </a:lnTo>
                <a:lnTo>
                  <a:pt x="32" y="682"/>
                </a:lnTo>
                <a:lnTo>
                  <a:pt x="24" y="658"/>
                </a:lnTo>
                <a:lnTo>
                  <a:pt x="16" y="634"/>
                </a:lnTo>
                <a:lnTo>
                  <a:pt x="10" y="608"/>
                </a:lnTo>
                <a:lnTo>
                  <a:pt x="6" y="584"/>
                </a:lnTo>
                <a:lnTo>
                  <a:pt x="4" y="558"/>
                </a:lnTo>
                <a:lnTo>
                  <a:pt x="2" y="532"/>
                </a:lnTo>
                <a:lnTo>
                  <a:pt x="0" y="506"/>
                </a:lnTo>
                <a:lnTo>
                  <a:pt x="0" y="506"/>
                </a:lnTo>
                <a:lnTo>
                  <a:pt x="2" y="480"/>
                </a:lnTo>
                <a:lnTo>
                  <a:pt x="4" y="454"/>
                </a:lnTo>
                <a:lnTo>
                  <a:pt x="6" y="430"/>
                </a:lnTo>
                <a:lnTo>
                  <a:pt x="10" y="404"/>
                </a:lnTo>
                <a:lnTo>
                  <a:pt x="16" y="380"/>
                </a:lnTo>
                <a:lnTo>
                  <a:pt x="24" y="356"/>
                </a:lnTo>
                <a:lnTo>
                  <a:pt x="32" y="332"/>
                </a:lnTo>
                <a:lnTo>
                  <a:pt x="40" y="310"/>
                </a:lnTo>
                <a:lnTo>
                  <a:pt x="50" y="286"/>
                </a:lnTo>
                <a:lnTo>
                  <a:pt x="62" y="264"/>
                </a:lnTo>
                <a:lnTo>
                  <a:pt x="88" y="222"/>
                </a:lnTo>
                <a:lnTo>
                  <a:pt x="116" y="184"/>
                </a:lnTo>
                <a:lnTo>
                  <a:pt x="150" y="148"/>
                </a:lnTo>
                <a:lnTo>
                  <a:pt x="186" y="116"/>
                </a:lnTo>
                <a:lnTo>
                  <a:pt x="224" y="86"/>
                </a:lnTo>
                <a:lnTo>
                  <a:pt x="266" y="60"/>
                </a:lnTo>
                <a:lnTo>
                  <a:pt x="288" y="50"/>
                </a:lnTo>
                <a:lnTo>
                  <a:pt x="310" y="40"/>
                </a:lnTo>
                <a:lnTo>
                  <a:pt x="334" y="30"/>
                </a:lnTo>
                <a:lnTo>
                  <a:pt x="358" y="22"/>
                </a:lnTo>
                <a:lnTo>
                  <a:pt x="382" y="16"/>
                </a:lnTo>
                <a:lnTo>
                  <a:pt x="406" y="10"/>
                </a:lnTo>
                <a:lnTo>
                  <a:pt x="430" y="6"/>
                </a:lnTo>
                <a:lnTo>
                  <a:pt x="456" y="2"/>
                </a:lnTo>
                <a:lnTo>
                  <a:pt x="482" y="0"/>
                </a:lnTo>
                <a:lnTo>
                  <a:pt x="508" y="0"/>
                </a:lnTo>
                <a:lnTo>
                  <a:pt x="508" y="0"/>
                </a:lnTo>
                <a:lnTo>
                  <a:pt x="534" y="0"/>
                </a:lnTo>
                <a:lnTo>
                  <a:pt x="560" y="2"/>
                </a:lnTo>
                <a:lnTo>
                  <a:pt x="586" y="6"/>
                </a:lnTo>
                <a:lnTo>
                  <a:pt x="610" y="10"/>
                </a:lnTo>
                <a:lnTo>
                  <a:pt x="634" y="16"/>
                </a:lnTo>
                <a:lnTo>
                  <a:pt x="658" y="22"/>
                </a:lnTo>
                <a:lnTo>
                  <a:pt x="682" y="30"/>
                </a:lnTo>
                <a:lnTo>
                  <a:pt x="706" y="40"/>
                </a:lnTo>
                <a:lnTo>
                  <a:pt x="728" y="50"/>
                </a:lnTo>
                <a:lnTo>
                  <a:pt x="750" y="60"/>
                </a:lnTo>
                <a:lnTo>
                  <a:pt x="792" y="86"/>
                </a:lnTo>
                <a:lnTo>
                  <a:pt x="830" y="116"/>
                </a:lnTo>
                <a:lnTo>
                  <a:pt x="866" y="148"/>
                </a:lnTo>
                <a:lnTo>
                  <a:pt x="900" y="184"/>
                </a:lnTo>
                <a:lnTo>
                  <a:pt x="928" y="222"/>
                </a:lnTo>
                <a:lnTo>
                  <a:pt x="954" y="264"/>
                </a:lnTo>
                <a:lnTo>
                  <a:pt x="966" y="286"/>
                </a:lnTo>
                <a:lnTo>
                  <a:pt x="976" y="310"/>
                </a:lnTo>
                <a:lnTo>
                  <a:pt x="984" y="332"/>
                </a:lnTo>
                <a:lnTo>
                  <a:pt x="992" y="356"/>
                </a:lnTo>
                <a:lnTo>
                  <a:pt x="1000" y="380"/>
                </a:lnTo>
                <a:lnTo>
                  <a:pt x="1006" y="404"/>
                </a:lnTo>
                <a:lnTo>
                  <a:pt x="1010" y="430"/>
                </a:lnTo>
                <a:lnTo>
                  <a:pt x="1012" y="454"/>
                </a:lnTo>
                <a:lnTo>
                  <a:pt x="1014" y="480"/>
                </a:lnTo>
                <a:lnTo>
                  <a:pt x="1016" y="506"/>
                </a:lnTo>
                <a:lnTo>
                  <a:pt x="1016" y="506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1345996" y="2600316"/>
            <a:ext cx="7694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용입력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6" name="Rectangle 10"/>
          <p:cNvSpPr>
            <a:spLocks noChangeArrowheads="1"/>
          </p:cNvSpPr>
          <p:nvPr/>
        </p:nvSpPr>
        <p:spPr bwMode="auto">
          <a:xfrm>
            <a:off x="1480648" y="2071678"/>
            <a:ext cx="500137" cy="62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3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3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" name="Freeform 12"/>
          <p:cNvSpPr>
            <a:spLocks/>
          </p:cNvSpPr>
          <p:nvPr/>
        </p:nvSpPr>
        <p:spPr bwMode="auto">
          <a:xfrm>
            <a:off x="924266" y="4205276"/>
            <a:ext cx="1612900" cy="1612900"/>
          </a:xfrm>
          <a:custGeom>
            <a:avLst/>
            <a:gdLst/>
            <a:ahLst/>
            <a:cxnLst>
              <a:cxn ang="0">
                <a:pos x="1016" y="508"/>
              </a:cxn>
              <a:cxn ang="0">
                <a:pos x="1012" y="560"/>
              </a:cxn>
              <a:cxn ang="0">
                <a:pos x="1006" y="610"/>
              </a:cxn>
              <a:cxn ang="0">
                <a:pos x="992" y="658"/>
              </a:cxn>
              <a:cxn ang="0">
                <a:pos x="976" y="706"/>
              </a:cxn>
              <a:cxn ang="0">
                <a:pos x="954" y="750"/>
              </a:cxn>
              <a:cxn ang="0">
                <a:pos x="900" y="830"/>
              </a:cxn>
              <a:cxn ang="0">
                <a:pos x="830" y="900"/>
              </a:cxn>
              <a:cxn ang="0">
                <a:pos x="750" y="954"/>
              </a:cxn>
              <a:cxn ang="0">
                <a:pos x="706" y="976"/>
              </a:cxn>
              <a:cxn ang="0">
                <a:pos x="658" y="992"/>
              </a:cxn>
              <a:cxn ang="0">
                <a:pos x="610" y="1006"/>
              </a:cxn>
              <a:cxn ang="0">
                <a:pos x="560" y="1012"/>
              </a:cxn>
              <a:cxn ang="0">
                <a:pos x="508" y="1016"/>
              </a:cxn>
              <a:cxn ang="0">
                <a:pos x="482" y="1014"/>
              </a:cxn>
              <a:cxn ang="0">
                <a:pos x="430" y="1010"/>
              </a:cxn>
              <a:cxn ang="0">
                <a:pos x="382" y="1000"/>
              </a:cxn>
              <a:cxn ang="0">
                <a:pos x="334" y="984"/>
              </a:cxn>
              <a:cxn ang="0">
                <a:pos x="288" y="966"/>
              </a:cxn>
              <a:cxn ang="0">
                <a:pos x="224" y="928"/>
              </a:cxn>
              <a:cxn ang="0">
                <a:pos x="150" y="866"/>
              </a:cxn>
              <a:cxn ang="0">
                <a:pos x="88" y="792"/>
              </a:cxn>
              <a:cxn ang="0">
                <a:pos x="50" y="728"/>
              </a:cxn>
              <a:cxn ang="0">
                <a:pos x="32" y="682"/>
              </a:cxn>
              <a:cxn ang="0">
                <a:pos x="16" y="634"/>
              </a:cxn>
              <a:cxn ang="0">
                <a:pos x="6" y="586"/>
              </a:cxn>
              <a:cxn ang="0">
                <a:pos x="2" y="534"/>
              </a:cxn>
              <a:cxn ang="0">
                <a:pos x="0" y="508"/>
              </a:cxn>
              <a:cxn ang="0">
                <a:pos x="4" y="456"/>
              </a:cxn>
              <a:cxn ang="0">
                <a:pos x="10" y="406"/>
              </a:cxn>
              <a:cxn ang="0">
                <a:pos x="24" y="358"/>
              </a:cxn>
              <a:cxn ang="0">
                <a:pos x="40" y="310"/>
              </a:cxn>
              <a:cxn ang="0">
                <a:pos x="62" y="266"/>
              </a:cxn>
              <a:cxn ang="0">
                <a:pos x="116" y="186"/>
              </a:cxn>
              <a:cxn ang="0">
                <a:pos x="186" y="116"/>
              </a:cxn>
              <a:cxn ang="0">
                <a:pos x="266" y="62"/>
              </a:cxn>
              <a:cxn ang="0">
                <a:pos x="310" y="40"/>
              </a:cxn>
              <a:cxn ang="0">
                <a:pos x="358" y="24"/>
              </a:cxn>
              <a:cxn ang="0">
                <a:pos x="406" y="10"/>
              </a:cxn>
              <a:cxn ang="0">
                <a:pos x="456" y="4"/>
              </a:cxn>
              <a:cxn ang="0">
                <a:pos x="508" y="0"/>
              </a:cxn>
              <a:cxn ang="0">
                <a:pos x="534" y="2"/>
              </a:cxn>
              <a:cxn ang="0">
                <a:pos x="586" y="6"/>
              </a:cxn>
              <a:cxn ang="0">
                <a:pos x="634" y="16"/>
              </a:cxn>
              <a:cxn ang="0">
                <a:pos x="682" y="32"/>
              </a:cxn>
              <a:cxn ang="0">
                <a:pos x="728" y="50"/>
              </a:cxn>
              <a:cxn ang="0">
                <a:pos x="792" y="88"/>
              </a:cxn>
              <a:cxn ang="0">
                <a:pos x="866" y="150"/>
              </a:cxn>
              <a:cxn ang="0">
                <a:pos x="928" y="224"/>
              </a:cxn>
              <a:cxn ang="0">
                <a:pos x="966" y="288"/>
              </a:cxn>
              <a:cxn ang="0">
                <a:pos x="984" y="334"/>
              </a:cxn>
              <a:cxn ang="0">
                <a:pos x="1000" y="382"/>
              </a:cxn>
              <a:cxn ang="0">
                <a:pos x="1010" y="430"/>
              </a:cxn>
              <a:cxn ang="0">
                <a:pos x="1014" y="482"/>
              </a:cxn>
              <a:cxn ang="0">
                <a:pos x="1016" y="508"/>
              </a:cxn>
            </a:cxnLst>
            <a:rect l="0" t="0" r="r" b="b"/>
            <a:pathLst>
              <a:path w="1016" h="1016">
                <a:moveTo>
                  <a:pt x="1016" y="508"/>
                </a:moveTo>
                <a:lnTo>
                  <a:pt x="1016" y="508"/>
                </a:lnTo>
                <a:lnTo>
                  <a:pt x="1014" y="534"/>
                </a:lnTo>
                <a:lnTo>
                  <a:pt x="1012" y="560"/>
                </a:lnTo>
                <a:lnTo>
                  <a:pt x="1010" y="586"/>
                </a:lnTo>
                <a:lnTo>
                  <a:pt x="1006" y="610"/>
                </a:lnTo>
                <a:lnTo>
                  <a:pt x="1000" y="634"/>
                </a:lnTo>
                <a:lnTo>
                  <a:pt x="992" y="658"/>
                </a:lnTo>
                <a:lnTo>
                  <a:pt x="984" y="682"/>
                </a:lnTo>
                <a:lnTo>
                  <a:pt x="976" y="706"/>
                </a:lnTo>
                <a:lnTo>
                  <a:pt x="966" y="728"/>
                </a:lnTo>
                <a:lnTo>
                  <a:pt x="954" y="750"/>
                </a:lnTo>
                <a:lnTo>
                  <a:pt x="928" y="792"/>
                </a:lnTo>
                <a:lnTo>
                  <a:pt x="900" y="830"/>
                </a:lnTo>
                <a:lnTo>
                  <a:pt x="866" y="866"/>
                </a:lnTo>
                <a:lnTo>
                  <a:pt x="830" y="900"/>
                </a:lnTo>
                <a:lnTo>
                  <a:pt x="792" y="928"/>
                </a:lnTo>
                <a:lnTo>
                  <a:pt x="750" y="954"/>
                </a:lnTo>
                <a:lnTo>
                  <a:pt x="728" y="966"/>
                </a:lnTo>
                <a:lnTo>
                  <a:pt x="706" y="976"/>
                </a:lnTo>
                <a:lnTo>
                  <a:pt x="682" y="984"/>
                </a:lnTo>
                <a:lnTo>
                  <a:pt x="658" y="992"/>
                </a:lnTo>
                <a:lnTo>
                  <a:pt x="634" y="1000"/>
                </a:lnTo>
                <a:lnTo>
                  <a:pt x="610" y="1006"/>
                </a:lnTo>
                <a:lnTo>
                  <a:pt x="586" y="1010"/>
                </a:lnTo>
                <a:lnTo>
                  <a:pt x="560" y="1012"/>
                </a:lnTo>
                <a:lnTo>
                  <a:pt x="534" y="1014"/>
                </a:lnTo>
                <a:lnTo>
                  <a:pt x="508" y="1016"/>
                </a:lnTo>
                <a:lnTo>
                  <a:pt x="508" y="1016"/>
                </a:lnTo>
                <a:lnTo>
                  <a:pt x="482" y="1014"/>
                </a:lnTo>
                <a:lnTo>
                  <a:pt x="456" y="1012"/>
                </a:lnTo>
                <a:lnTo>
                  <a:pt x="430" y="1010"/>
                </a:lnTo>
                <a:lnTo>
                  <a:pt x="406" y="1006"/>
                </a:lnTo>
                <a:lnTo>
                  <a:pt x="382" y="1000"/>
                </a:lnTo>
                <a:lnTo>
                  <a:pt x="358" y="992"/>
                </a:lnTo>
                <a:lnTo>
                  <a:pt x="334" y="984"/>
                </a:lnTo>
                <a:lnTo>
                  <a:pt x="310" y="976"/>
                </a:lnTo>
                <a:lnTo>
                  <a:pt x="288" y="966"/>
                </a:lnTo>
                <a:lnTo>
                  <a:pt x="266" y="954"/>
                </a:lnTo>
                <a:lnTo>
                  <a:pt x="224" y="928"/>
                </a:lnTo>
                <a:lnTo>
                  <a:pt x="186" y="900"/>
                </a:lnTo>
                <a:lnTo>
                  <a:pt x="150" y="866"/>
                </a:lnTo>
                <a:lnTo>
                  <a:pt x="116" y="830"/>
                </a:lnTo>
                <a:lnTo>
                  <a:pt x="88" y="792"/>
                </a:lnTo>
                <a:lnTo>
                  <a:pt x="62" y="750"/>
                </a:lnTo>
                <a:lnTo>
                  <a:pt x="50" y="728"/>
                </a:lnTo>
                <a:lnTo>
                  <a:pt x="40" y="706"/>
                </a:lnTo>
                <a:lnTo>
                  <a:pt x="32" y="682"/>
                </a:lnTo>
                <a:lnTo>
                  <a:pt x="24" y="658"/>
                </a:lnTo>
                <a:lnTo>
                  <a:pt x="16" y="634"/>
                </a:lnTo>
                <a:lnTo>
                  <a:pt x="10" y="610"/>
                </a:lnTo>
                <a:lnTo>
                  <a:pt x="6" y="586"/>
                </a:lnTo>
                <a:lnTo>
                  <a:pt x="4" y="560"/>
                </a:lnTo>
                <a:lnTo>
                  <a:pt x="2" y="534"/>
                </a:lnTo>
                <a:lnTo>
                  <a:pt x="0" y="508"/>
                </a:lnTo>
                <a:lnTo>
                  <a:pt x="0" y="508"/>
                </a:lnTo>
                <a:lnTo>
                  <a:pt x="2" y="482"/>
                </a:lnTo>
                <a:lnTo>
                  <a:pt x="4" y="456"/>
                </a:lnTo>
                <a:lnTo>
                  <a:pt x="6" y="430"/>
                </a:lnTo>
                <a:lnTo>
                  <a:pt x="10" y="406"/>
                </a:lnTo>
                <a:lnTo>
                  <a:pt x="16" y="382"/>
                </a:lnTo>
                <a:lnTo>
                  <a:pt x="24" y="358"/>
                </a:lnTo>
                <a:lnTo>
                  <a:pt x="32" y="334"/>
                </a:lnTo>
                <a:lnTo>
                  <a:pt x="40" y="310"/>
                </a:lnTo>
                <a:lnTo>
                  <a:pt x="50" y="288"/>
                </a:lnTo>
                <a:lnTo>
                  <a:pt x="62" y="266"/>
                </a:lnTo>
                <a:lnTo>
                  <a:pt x="88" y="224"/>
                </a:lnTo>
                <a:lnTo>
                  <a:pt x="116" y="186"/>
                </a:lnTo>
                <a:lnTo>
                  <a:pt x="150" y="150"/>
                </a:lnTo>
                <a:lnTo>
                  <a:pt x="186" y="116"/>
                </a:lnTo>
                <a:lnTo>
                  <a:pt x="224" y="88"/>
                </a:lnTo>
                <a:lnTo>
                  <a:pt x="266" y="62"/>
                </a:lnTo>
                <a:lnTo>
                  <a:pt x="288" y="50"/>
                </a:lnTo>
                <a:lnTo>
                  <a:pt x="310" y="40"/>
                </a:lnTo>
                <a:lnTo>
                  <a:pt x="334" y="32"/>
                </a:lnTo>
                <a:lnTo>
                  <a:pt x="358" y="24"/>
                </a:lnTo>
                <a:lnTo>
                  <a:pt x="382" y="16"/>
                </a:lnTo>
                <a:lnTo>
                  <a:pt x="406" y="10"/>
                </a:lnTo>
                <a:lnTo>
                  <a:pt x="430" y="6"/>
                </a:lnTo>
                <a:lnTo>
                  <a:pt x="456" y="4"/>
                </a:lnTo>
                <a:lnTo>
                  <a:pt x="482" y="2"/>
                </a:lnTo>
                <a:lnTo>
                  <a:pt x="508" y="0"/>
                </a:lnTo>
                <a:lnTo>
                  <a:pt x="508" y="0"/>
                </a:lnTo>
                <a:lnTo>
                  <a:pt x="534" y="2"/>
                </a:lnTo>
                <a:lnTo>
                  <a:pt x="560" y="4"/>
                </a:lnTo>
                <a:lnTo>
                  <a:pt x="586" y="6"/>
                </a:lnTo>
                <a:lnTo>
                  <a:pt x="610" y="10"/>
                </a:lnTo>
                <a:lnTo>
                  <a:pt x="634" y="16"/>
                </a:lnTo>
                <a:lnTo>
                  <a:pt x="658" y="24"/>
                </a:lnTo>
                <a:lnTo>
                  <a:pt x="682" y="32"/>
                </a:lnTo>
                <a:lnTo>
                  <a:pt x="706" y="40"/>
                </a:lnTo>
                <a:lnTo>
                  <a:pt x="728" y="50"/>
                </a:lnTo>
                <a:lnTo>
                  <a:pt x="750" y="62"/>
                </a:lnTo>
                <a:lnTo>
                  <a:pt x="792" y="88"/>
                </a:lnTo>
                <a:lnTo>
                  <a:pt x="830" y="116"/>
                </a:lnTo>
                <a:lnTo>
                  <a:pt x="866" y="150"/>
                </a:lnTo>
                <a:lnTo>
                  <a:pt x="900" y="186"/>
                </a:lnTo>
                <a:lnTo>
                  <a:pt x="928" y="224"/>
                </a:lnTo>
                <a:lnTo>
                  <a:pt x="954" y="266"/>
                </a:lnTo>
                <a:lnTo>
                  <a:pt x="966" y="288"/>
                </a:lnTo>
                <a:lnTo>
                  <a:pt x="976" y="310"/>
                </a:lnTo>
                <a:lnTo>
                  <a:pt x="984" y="334"/>
                </a:lnTo>
                <a:lnTo>
                  <a:pt x="992" y="358"/>
                </a:lnTo>
                <a:lnTo>
                  <a:pt x="1000" y="382"/>
                </a:lnTo>
                <a:lnTo>
                  <a:pt x="1006" y="406"/>
                </a:lnTo>
                <a:lnTo>
                  <a:pt x="1010" y="430"/>
                </a:lnTo>
                <a:lnTo>
                  <a:pt x="1012" y="456"/>
                </a:lnTo>
                <a:lnTo>
                  <a:pt x="1014" y="482"/>
                </a:lnTo>
                <a:lnTo>
                  <a:pt x="1016" y="508"/>
                </a:lnTo>
                <a:lnTo>
                  <a:pt x="1016" y="50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Freeform 19"/>
          <p:cNvSpPr>
            <a:spLocks/>
          </p:cNvSpPr>
          <p:nvPr/>
        </p:nvSpPr>
        <p:spPr bwMode="auto">
          <a:xfrm>
            <a:off x="2422866" y="2995601"/>
            <a:ext cx="1612900" cy="1609725"/>
          </a:xfrm>
          <a:custGeom>
            <a:avLst/>
            <a:gdLst/>
            <a:ahLst/>
            <a:cxnLst>
              <a:cxn ang="0">
                <a:pos x="1016" y="508"/>
              </a:cxn>
              <a:cxn ang="0">
                <a:pos x="1012" y="560"/>
              </a:cxn>
              <a:cxn ang="0">
                <a:pos x="1006" y="610"/>
              </a:cxn>
              <a:cxn ang="0">
                <a:pos x="992" y="658"/>
              </a:cxn>
              <a:cxn ang="0">
                <a:pos x="976" y="704"/>
              </a:cxn>
              <a:cxn ang="0">
                <a:pos x="954" y="750"/>
              </a:cxn>
              <a:cxn ang="0">
                <a:pos x="900" y="830"/>
              </a:cxn>
              <a:cxn ang="0">
                <a:pos x="830" y="898"/>
              </a:cxn>
              <a:cxn ang="0">
                <a:pos x="750" y="954"/>
              </a:cxn>
              <a:cxn ang="0">
                <a:pos x="706" y="974"/>
              </a:cxn>
              <a:cxn ang="0">
                <a:pos x="658" y="992"/>
              </a:cxn>
              <a:cxn ang="0">
                <a:pos x="610" y="1004"/>
              </a:cxn>
              <a:cxn ang="0">
                <a:pos x="560" y="1012"/>
              </a:cxn>
              <a:cxn ang="0">
                <a:pos x="508" y="1014"/>
              </a:cxn>
              <a:cxn ang="0">
                <a:pos x="482" y="1014"/>
              </a:cxn>
              <a:cxn ang="0">
                <a:pos x="430" y="1008"/>
              </a:cxn>
              <a:cxn ang="0">
                <a:pos x="382" y="998"/>
              </a:cxn>
              <a:cxn ang="0">
                <a:pos x="334" y="984"/>
              </a:cxn>
              <a:cxn ang="0">
                <a:pos x="288" y="964"/>
              </a:cxn>
              <a:cxn ang="0">
                <a:pos x="224" y="928"/>
              </a:cxn>
              <a:cxn ang="0">
                <a:pos x="150" y="866"/>
              </a:cxn>
              <a:cxn ang="0">
                <a:pos x="88" y="792"/>
              </a:cxn>
              <a:cxn ang="0">
                <a:pos x="50" y="728"/>
              </a:cxn>
              <a:cxn ang="0">
                <a:pos x="32" y="682"/>
              </a:cxn>
              <a:cxn ang="0">
                <a:pos x="16" y="634"/>
              </a:cxn>
              <a:cxn ang="0">
                <a:pos x="6" y="584"/>
              </a:cxn>
              <a:cxn ang="0">
                <a:pos x="2" y="534"/>
              </a:cxn>
              <a:cxn ang="0">
                <a:pos x="0" y="508"/>
              </a:cxn>
              <a:cxn ang="0">
                <a:pos x="4" y="456"/>
              </a:cxn>
              <a:cxn ang="0">
                <a:pos x="10" y="406"/>
              </a:cxn>
              <a:cxn ang="0">
                <a:pos x="24" y="356"/>
              </a:cxn>
              <a:cxn ang="0">
                <a:pos x="40" y="310"/>
              </a:cxn>
              <a:cxn ang="0">
                <a:pos x="62" y="266"/>
              </a:cxn>
              <a:cxn ang="0">
                <a:pos x="116" y="184"/>
              </a:cxn>
              <a:cxn ang="0">
                <a:pos x="186" y="116"/>
              </a:cxn>
              <a:cxn ang="0">
                <a:pos x="266" y="62"/>
              </a:cxn>
              <a:cxn ang="0">
                <a:pos x="310" y="40"/>
              </a:cxn>
              <a:cxn ang="0">
                <a:pos x="358" y="22"/>
              </a:cxn>
              <a:cxn ang="0">
                <a:pos x="406" y="10"/>
              </a:cxn>
              <a:cxn ang="0">
                <a:pos x="456" y="2"/>
              </a:cxn>
              <a:cxn ang="0">
                <a:pos x="508" y="0"/>
              </a:cxn>
              <a:cxn ang="0">
                <a:pos x="534" y="0"/>
              </a:cxn>
              <a:cxn ang="0">
                <a:pos x="586" y="6"/>
              </a:cxn>
              <a:cxn ang="0">
                <a:pos x="634" y="16"/>
              </a:cxn>
              <a:cxn ang="0">
                <a:pos x="682" y="30"/>
              </a:cxn>
              <a:cxn ang="0">
                <a:pos x="728" y="50"/>
              </a:cxn>
              <a:cxn ang="0">
                <a:pos x="792" y="86"/>
              </a:cxn>
              <a:cxn ang="0">
                <a:pos x="866" y="148"/>
              </a:cxn>
              <a:cxn ang="0">
                <a:pos x="928" y="224"/>
              </a:cxn>
              <a:cxn ang="0">
                <a:pos x="966" y="288"/>
              </a:cxn>
              <a:cxn ang="0">
                <a:pos x="984" y="332"/>
              </a:cxn>
              <a:cxn ang="0">
                <a:pos x="1000" y="380"/>
              </a:cxn>
              <a:cxn ang="0">
                <a:pos x="1010" y="430"/>
              </a:cxn>
              <a:cxn ang="0">
                <a:pos x="1014" y="482"/>
              </a:cxn>
              <a:cxn ang="0">
                <a:pos x="1016" y="508"/>
              </a:cxn>
            </a:cxnLst>
            <a:rect l="0" t="0" r="r" b="b"/>
            <a:pathLst>
              <a:path w="1016" h="1014">
                <a:moveTo>
                  <a:pt x="1016" y="508"/>
                </a:moveTo>
                <a:lnTo>
                  <a:pt x="1016" y="508"/>
                </a:lnTo>
                <a:lnTo>
                  <a:pt x="1014" y="534"/>
                </a:lnTo>
                <a:lnTo>
                  <a:pt x="1012" y="560"/>
                </a:lnTo>
                <a:lnTo>
                  <a:pt x="1010" y="584"/>
                </a:lnTo>
                <a:lnTo>
                  <a:pt x="1006" y="610"/>
                </a:lnTo>
                <a:lnTo>
                  <a:pt x="1000" y="634"/>
                </a:lnTo>
                <a:lnTo>
                  <a:pt x="992" y="658"/>
                </a:lnTo>
                <a:lnTo>
                  <a:pt x="984" y="682"/>
                </a:lnTo>
                <a:lnTo>
                  <a:pt x="976" y="704"/>
                </a:lnTo>
                <a:lnTo>
                  <a:pt x="966" y="728"/>
                </a:lnTo>
                <a:lnTo>
                  <a:pt x="954" y="750"/>
                </a:lnTo>
                <a:lnTo>
                  <a:pt x="928" y="792"/>
                </a:lnTo>
                <a:lnTo>
                  <a:pt x="900" y="830"/>
                </a:lnTo>
                <a:lnTo>
                  <a:pt x="866" y="866"/>
                </a:lnTo>
                <a:lnTo>
                  <a:pt x="830" y="898"/>
                </a:lnTo>
                <a:lnTo>
                  <a:pt x="792" y="928"/>
                </a:lnTo>
                <a:lnTo>
                  <a:pt x="750" y="954"/>
                </a:lnTo>
                <a:lnTo>
                  <a:pt x="728" y="964"/>
                </a:lnTo>
                <a:lnTo>
                  <a:pt x="706" y="974"/>
                </a:lnTo>
                <a:lnTo>
                  <a:pt x="682" y="984"/>
                </a:lnTo>
                <a:lnTo>
                  <a:pt x="658" y="992"/>
                </a:lnTo>
                <a:lnTo>
                  <a:pt x="634" y="998"/>
                </a:lnTo>
                <a:lnTo>
                  <a:pt x="610" y="1004"/>
                </a:lnTo>
                <a:lnTo>
                  <a:pt x="586" y="1008"/>
                </a:lnTo>
                <a:lnTo>
                  <a:pt x="560" y="1012"/>
                </a:lnTo>
                <a:lnTo>
                  <a:pt x="534" y="1014"/>
                </a:lnTo>
                <a:lnTo>
                  <a:pt x="508" y="1014"/>
                </a:lnTo>
                <a:lnTo>
                  <a:pt x="508" y="1014"/>
                </a:lnTo>
                <a:lnTo>
                  <a:pt x="482" y="1014"/>
                </a:lnTo>
                <a:lnTo>
                  <a:pt x="456" y="1012"/>
                </a:lnTo>
                <a:lnTo>
                  <a:pt x="430" y="1008"/>
                </a:lnTo>
                <a:lnTo>
                  <a:pt x="406" y="1004"/>
                </a:lnTo>
                <a:lnTo>
                  <a:pt x="382" y="998"/>
                </a:lnTo>
                <a:lnTo>
                  <a:pt x="358" y="992"/>
                </a:lnTo>
                <a:lnTo>
                  <a:pt x="334" y="984"/>
                </a:lnTo>
                <a:lnTo>
                  <a:pt x="310" y="974"/>
                </a:lnTo>
                <a:lnTo>
                  <a:pt x="288" y="964"/>
                </a:lnTo>
                <a:lnTo>
                  <a:pt x="266" y="954"/>
                </a:lnTo>
                <a:lnTo>
                  <a:pt x="224" y="928"/>
                </a:lnTo>
                <a:lnTo>
                  <a:pt x="186" y="898"/>
                </a:lnTo>
                <a:lnTo>
                  <a:pt x="150" y="866"/>
                </a:lnTo>
                <a:lnTo>
                  <a:pt x="116" y="830"/>
                </a:lnTo>
                <a:lnTo>
                  <a:pt x="88" y="792"/>
                </a:lnTo>
                <a:lnTo>
                  <a:pt x="62" y="750"/>
                </a:lnTo>
                <a:lnTo>
                  <a:pt x="50" y="728"/>
                </a:lnTo>
                <a:lnTo>
                  <a:pt x="40" y="704"/>
                </a:lnTo>
                <a:lnTo>
                  <a:pt x="32" y="682"/>
                </a:lnTo>
                <a:lnTo>
                  <a:pt x="24" y="658"/>
                </a:lnTo>
                <a:lnTo>
                  <a:pt x="16" y="634"/>
                </a:lnTo>
                <a:lnTo>
                  <a:pt x="10" y="610"/>
                </a:lnTo>
                <a:lnTo>
                  <a:pt x="6" y="584"/>
                </a:lnTo>
                <a:lnTo>
                  <a:pt x="4" y="560"/>
                </a:lnTo>
                <a:lnTo>
                  <a:pt x="2" y="534"/>
                </a:lnTo>
                <a:lnTo>
                  <a:pt x="0" y="508"/>
                </a:lnTo>
                <a:lnTo>
                  <a:pt x="0" y="508"/>
                </a:lnTo>
                <a:lnTo>
                  <a:pt x="2" y="482"/>
                </a:lnTo>
                <a:lnTo>
                  <a:pt x="4" y="456"/>
                </a:lnTo>
                <a:lnTo>
                  <a:pt x="6" y="430"/>
                </a:lnTo>
                <a:lnTo>
                  <a:pt x="10" y="406"/>
                </a:lnTo>
                <a:lnTo>
                  <a:pt x="16" y="380"/>
                </a:lnTo>
                <a:lnTo>
                  <a:pt x="24" y="356"/>
                </a:lnTo>
                <a:lnTo>
                  <a:pt x="32" y="332"/>
                </a:lnTo>
                <a:lnTo>
                  <a:pt x="40" y="310"/>
                </a:lnTo>
                <a:lnTo>
                  <a:pt x="50" y="288"/>
                </a:lnTo>
                <a:lnTo>
                  <a:pt x="62" y="266"/>
                </a:lnTo>
                <a:lnTo>
                  <a:pt x="88" y="224"/>
                </a:lnTo>
                <a:lnTo>
                  <a:pt x="116" y="184"/>
                </a:lnTo>
                <a:lnTo>
                  <a:pt x="150" y="148"/>
                </a:lnTo>
                <a:lnTo>
                  <a:pt x="186" y="116"/>
                </a:lnTo>
                <a:lnTo>
                  <a:pt x="224" y="86"/>
                </a:lnTo>
                <a:lnTo>
                  <a:pt x="266" y="62"/>
                </a:lnTo>
                <a:lnTo>
                  <a:pt x="288" y="50"/>
                </a:lnTo>
                <a:lnTo>
                  <a:pt x="310" y="40"/>
                </a:lnTo>
                <a:lnTo>
                  <a:pt x="334" y="30"/>
                </a:lnTo>
                <a:lnTo>
                  <a:pt x="358" y="22"/>
                </a:lnTo>
                <a:lnTo>
                  <a:pt x="382" y="16"/>
                </a:lnTo>
                <a:lnTo>
                  <a:pt x="406" y="10"/>
                </a:lnTo>
                <a:lnTo>
                  <a:pt x="430" y="6"/>
                </a:lnTo>
                <a:lnTo>
                  <a:pt x="456" y="2"/>
                </a:lnTo>
                <a:lnTo>
                  <a:pt x="482" y="0"/>
                </a:lnTo>
                <a:lnTo>
                  <a:pt x="508" y="0"/>
                </a:lnTo>
                <a:lnTo>
                  <a:pt x="508" y="0"/>
                </a:lnTo>
                <a:lnTo>
                  <a:pt x="534" y="0"/>
                </a:lnTo>
                <a:lnTo>
                  <a:pt x="560" y="2"/>
                </a:lnTo>
                <a:lnTo>
                  <a:pt x="586" y="6"/>
                </a:lnTo>
                <a:lnTo>
                  <a:pt x="610" y="10"/>
                </a:lnTo>
                <a:lnTo>
                  <a:pt x="634" y="16"/>
                </a:lnTo>
                <a:lnTo>
                  <a:pt x="658" y="22"/>
                </a:lnTo>
                <a:lnTo>
                  <a:pt x="682" y="30"/>
                </a:lnTo>
                <a:lnTo>
                  <a:pt x="706" y="40"/>
                </a:lnTo>
                <a:lnTo>
                  <a:pt x="728" y="50"/>
                </a:lnTo>
                <a:lnTo>
                  <a:pt x="750" y="62"/>
                </a:lnTo>
                <a:lnTo>
                  <a:pt x="792" y="86"/>
                </a:lnTo>
                <a:lnTo>
                  <a:pt x="830" y="116"/>
                </a:lnTo>
                <a:lnTo>
                  <a:pt x="866" y="148"/>
                </a:lnTo>
                <a:lnTo>
                  <a:pt x="900" y="184"/>
                </a:lnTo>
                <a:lnTo>
                  <a:pt x="928" y="224"/>
                </a:lnTo>
                <a:lnTo>
                  <a:pt x="954" y="266"/>
                </a:lnTo>
                <a:lnTo>
                  <a:pt x="966" y="288"/>
                </a:lnTo>
                <a:lnTo>
                  <a:pt x="976" y="310"/>
                </a:lnTo>
                <a:lnTo>
                  <a:pt x="984" y="332"/>
                </a:lnTo>
                <a:lnTo>
                  <a:pt x="992" y="356"/>
                </a:lnTo>
                <a:lnTo>
                  <a:pt x="1000" y="380"/>
                </a:lnTo>
                <a:lnTo>
                  <a:pt x="1006" y="406"/>
                </a:lnTo>
                <a:lnTo>
                  <a:pt x="1010" y="430"/>
                </a:lnTo>
                <a:lnTo>
                  <a:pt x="1012" y="456"/>
                </a:lnTo>
                <a:lnTo>
                  <a:pt x="1014" y="482"/>
                </a:lnTo>
                <a:lnTo>
                  <a:pt x="1016" y="508"/>
                </a:lnTo>
                <a:lnTo>
                  <a:pt x="1016" y="508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9" name="그룹 28"/>
          <p:cNvGrpSpPr/>
          <p:nvPr/>
        </p:nvGrpSpPr>
        <p:grpSpPr>
          <a:xfrm>
            <a:off x="4647834" y="2060077"/>
            <a:ext cx="3571900" cy="957395"/>
            <a:chOff x="4973642" y="3893646"/>
            <a:chExt cx="1620001" cy="821255"/>
          </a:xfrm>
        </p:grpSpPr>
        <p:sp>
          <p:nvSpPr>
            <p:cNvPr id="30" name="Rectangle 117"/>
            <p:cNvSpPr>
              <a:spLocks noChangeArrowheads="1"/>
            </p:cNvSpPr>
            <p:nvPr/>
          </p:nvSpPr>
          <p:spPr bwMode="auto">
            <a:xfrm>
              <a:off x="4973642" y="3893646"/>
              <a:ext cx="728481" cy="257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5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5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31" name="Rectangle 117"/>
            <p:cNvSpPr>
              <a:spLocks noChangeArrowheads="1"/>
            </p:cNvSpPr>
            <p:nvPr/>
          </p:nvSpPr>
          <p:spPr bwMode="auto">
            <a:xfrm>
              <a:off x="4973643" y="4200079"/>
              <a:ext cx="1620000" cy="514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4647834" y="3345961"/>
            <a:ext cx="3571900" cy="957395"/>
            <a:chOff x="4973642" y="3893646"/>
            <a:chExt cx="1620001" cy="821255"/>
          </a:xfrm>
        </p:grpSpPr>
        <p:sp>
          <p:nvSpPr>
            <p:cNvPr id="34" name="Rectangle 117"/>
            <p:cNvSpPr>
              <a:spLocks noChangeArrowheads="1"/>
            </p:cNvSpPr>
            <p:nvPr/>
          </p:nvSpPr>
          <p:spPr bwMode="auto">
            <a:xfrm>
              <a:off x="4973642" y="3893646"/>
              <a:ext cx="728481" cy="257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35" name="Rectangle 117"/>
            <p:cNvSpPr>
              <a:spLocks noChangeArrowheads="1"/>
            </p:cNvSpPr>
            <p:nvPr/>
          </p:nvSpPr>
          <p:spPr bwMode="auto">
            <a:xfrm>
              <a:off x="4973643" y="4200079"/>
              <a:ext cx="1620000" cy="514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4647834" y="4631845"/>
            <a:ext cx="3571900" cy="957395"/>
            <a:chOff x="4973642" y="3893646"/>
            <a:chExt cx="1620001" cy="821255"/>
          </a:xfrm>
        </p:grpSpPr>
        <p:sp>
          <p:nvSpPr>
            <p:cNvPr id="37" name="Rectangle 117"/>
            <p:cNvSpPr>
              <a:spLocks noChangeArrowheads="1"/>
            </p:cNvSpPr>
            <p:nvPr/>
          </p:nvSpPr>
          <p:spPr bwMode="auto">
            <a:xfrm>
              <a:off x="4973642" y="3893646"/>
              <a:ext cx="728481" cy="257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40" name="Rectangle 117"/>
            <p:cNvSpPr>
              <a:spLocks noChangeArrowheads="1"/>
            </p:cNvSpPr>
            <p:nvPr/>
          </p:nvSpPr>
          <p:spPr bwMode="auto">
            <a:xfrm>
              <a:off x="4973643" y="4200079"/>
              <a:ext cx="1620000" cy="514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sp>
        <p:nvSpPr>
          <p:cNvPr id="41" name="Rectangle 6"/>
          <p:cNvSpPr>
            <a:spLocks noChangeArrowheads="1"/>
          </p:cNvSpPr>
          <p:nvPr/>
        </p:nvSpPr>
        <p:spPr bwMode="auto">
          <a:xfrm>
            <a:off x="2844596" y="3814762"/>
            <a:ext cx="7694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용입력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5" name="Rectangle 10"/>
          <p:cNvSpPr>
            <a:spLocks noChangeArrowheads="1"/>
          </p:cNvSpPr>
          <p:nvPr/>
        </p:nvSpPr>
        <p:spPr bwMode="auto">
          <a:xfrm>
            <a:off x="2979248" y="3286124"/>
            <a:ext cx="500137" cy="62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6" name="Rectangle 6"/>
          <p:cNvSpPr>
            <a:spLocks noChangeArrowheads="1"/>
          </p:cNvSpPr>
          <p:nvPr/>
        </p:nvSpPr>
        <p:spPr bwMode="auto">
          <a:xfrm>
            <a:off x="1345996" y="5029208"/>
            <a:ext cx="769441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용입력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7" name="Rectangle 10"/>
          <p:cNvSpPr>
            <a:spLocks noChangeArrowheads="1"/>
          </p:cNvSpPr>
          <p:nvPr/>
        </p:nvSpPr>
        <p:spPr bwMode="auto">
          <a:xfrm>
            <a:off x="1480648" y="4500570"/>
            <a:ext cx="500137" cy="62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0749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5808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0CA452C-7639-46B1-9D4D-B950DBFBE546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A6BCC79-ED4F-477D-BFD3-B592B403EB96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756C552F-ACB8-4D7A-964D-FB43F2F6A66A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88684C82-57DC-4A4A-9FC9-FB7840B3103E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004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>
            <a:hlinkClick r:id="rId3"/>
            <a:extLst>
              <a:ext uri="{FF2B5EF4-FFF2-40B4-BE49-F238E27FC236}">
                <a16:creationId xmlns:a16="http://schemas.microsoft.com/office/drawing/2014/main" id="{AFA6FF54-AA1F-4A5D-BE86-4CE6855D1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>
            <a:hlinkClick r:id="rId5"/>
            <a:extLst>
              <a:ext uri="{FF2B5EF4-FFF2-40B4-BE49-F238E27FC236}">
                <a16:creationId xmlns:a16="http://schemas.microsoft.com/office/drawing/2014/main" id="{3EF8DF5A-5850-4130-AB8F-0DB665877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>
            <a:hlinkClick r:id="rId7"/>
            <a:extLst>
              <a:ext uri="{FF2B5EF4-FFF2-40B4-BE49-F238E27FC236}">
                <a16:creationId xmlns:a16="http://schemas.microsoft.com/office/drawing/2014/main" id="{F118F47A-35CD-442F-BC0C-0186FE58F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>
            <a:hlinkClick r:id="rId9"/>
            <a:extLst>
              <a:ext uri="{FF2B5EF4-FFF2-40B4-BE49-F238E27FC236}">
                <a16:creationId xmlns:a16="http://schemas.microsoft.com/office/drawing/2014/main" id="{7FF06167-CB2F-445A-A2F3-4376156E74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5">
            <a:hlinkClick r:id="rId11"/>
            <a:extLst>
              <a:ext uri="{FF2B5EF4-FFF2-40B4-BE49-F238E27FC236}">
                <a16:creationId xmlns:a16="http://schemas.microsoft.com/office/drawing/2014/main" id="{683273DC-1BA9-4D9B-9BD3-21523E369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8">
            <a:hlinkClick r:id="rId13"/>
            <a:extLst>
              <a:ext uri="{FF2B5EF4-FFF2-40B4-BE49-F238E27FC236}">
                <a16:creationId xmlns:a16="http://schemas.microsoft.com/office/drawing/2014/main" id="{41DA2603-5C05-425A-8CCD-2BE55A614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>
            <a:hlinkClick r:id="rId15"/>
            <a:extLst>
              <a:ext uri="{FF2B5EF4-FFF2-40B4-BE49-F238E27FC236}">
                <a16:creationId xmlns:a16="http://schemas.microsoft.com/office/drawing/2014/main" id="{EC5F9240-4FA4-4C66-8A61-43E20A5F4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>
            <a:hlinkClick r:id="rId17"/>
            <a:extLst>
              <a:ext uri="{FF2B5EF4-FFF2-40B4-BE49-F238E27FC236}">
                <a16:creationId xmlns:a16="http://schemas.microsoft.com/office/drawing/2014/main" id="{E1762DF4-6113-4852-8745-D0127C0D8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>
            <a:hlinkClick r:id="rId5"/>
            <a:extLst>
              <a:ext uri="{FF2B5EF4-FFF2-40B4-BE49-F238E27FC236}">
                <a16:creationId xmlns:a16="http://schemas.microsoft.com/office/drawing/2014/main" id="{8ADBA4A6-7B47-4E05-A7F3-DD18A51A033A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0" name="직사각형 29">
            <a:hlinkClick r:id="rId3"/>
            <a:extLst>
              <a:ext uri="{FF2B5EF4-FFF2-40B4-BE49-F238E27FC236}">
                <a16:creationId xmlns:a16="http://schemas.microsoft.com/office/drawing/2014/main" id="{E73A7625-ADC9-4AC3-9D1E-AE05CEE2ABF9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1" name="직사각형 30">
            <a:hlinkClick r:id="rId7"/>
            <a:extLst>
              <a:ext uri="{FF2B5EF4-FFF2-40B4-BE49-F238E27FC236}">
                <a16:creationId xmlns:a16="http://schemas.microsoft.com/office/drawing/2014/main" id="{65EFB840-3CC9-454C-91F4-7C1354613A36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2" name="직사각형 31">
            <a:hlinkClick r:id="rId13"/>
            <a:extLst>
              <a:ext uri="{FF2B5EF4-FFF2-40B4-BE49-F238E27FC236}">
                <a16:creationId xmlns:a16="http://schemas.microsoft.com/office/drawing/2014/main" id="{7F02BFBB-6ECF-4B05-8C71-6D6DE72989D3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3" name="직사각형 32">
            <a:hlinkClick r:id="rId11"/>
            <a:extLst>
              <a:ext uri="{FF2B5EF4-FFF2-40B4-BE49-F238E27FC236}">
                <a16:creationId xmlns:a16="http://schemas.microsoft.com/office/drawing/2014/main" id="{F113C967-39AA-4408-9044-4D32044D14EE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4" name="직사각형 33">
            <a:hlinkClick r:id="rId9"/>
            <a:extLst>
              <a:ext uri="{FF2B5EF4-FFF2-40B4-BE49-F238E27FC236}">
                <a16:creationId xmlns:a16="http://schemas.microsoft.com/office/drawing/2014/main" id="{8F2079E1-4783-48D3-9A35-FB5A6FD4D145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5" name="직사각형 34">
            <a:hlinkClick r:id="rId15"/>
            <a:extLst>
              <a:ext uri="{FF2B5EF4-FFF2-40B4-BE49-F238E27FC236}">
                <a16:creationId xmlns:a16="http://schemas.microsoft.com/office/drawing/2014/main" id="{78E52FE2-A79E-4DAC-848D-A4A4007A2C64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6" name="직사각형 35">
            <a:hlinkClick r:id="rId17"/>
            <a:extLst>
              <a:ext uri="{FF2B5EF4-FFF2-40B4-BE49-F238E27FC236}">
                <a16:creationId xmlns:a16="http://schemas.microsoft.com/office/drawing/2014/main" id="{296A4615-167C-4E69-BF2F-0988CFBA19F4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76E75A21-1E51-441C-8DA9-68646CC06B83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03C647B5-15CA-4FE3-9C4D-BA18B249D679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49B0CEFB-ABF0-4503-9F9A-A0F91F7AA6D0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35201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 action="ppaction://hlinkfile"/>
            <a:extLst>
              <a:ext uri="{FF2B5EF4-FFF2-40B4-BE49-F238E27FC236}">
                <a16:creationId xmlns:a16="http://schemas.microsoft.com/office/drawing/2014/main" id="{F2B61BFD-E303-4291-912C-63D6FC75E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D2D41FD2-5AD9-486A-8D07-815E0297E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9A65658-778E-44F8-AF1B-4600C0F01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A92DAA8-22B9-49A1-9DCD-5B7BC3351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CBD30EE8-27A0-4EC8-BD82-83B176D69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7BDE2BD-D289-4768-B804-E5C516175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FE24B03-7F46-41C1-8BFA-A76803C3D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203390"/>
            <a:ext cx="1610892" cy="120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0ED5A154-5B5D-476D-B925-115DAA5E6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491" y="4216255"/>
            <a:ext cx="1606447" cy="1204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DAD9308F-A80C-4643-BFDF-AB8980AC2417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 action="ppaction://hlinkfile"/>
            <a:extLst>
              <a:ext uri="{FF2B5EF4-FFF2-40B4-BE49-F238E27FC236}">
                <a16:creationId xmlns:a16="http://schemas.microsoft.com/office/drawing/2014/main" id="{598344B4-BE0F-473E-B2CC-57580E138FFE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4851446B-33B0-4186-9E3D-A4CCE0E33B4B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D9F448B-4910-4238-A024-66B21EF2DD5B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97886954-DAB6-4F3F-9BBD-8F3146D46ECA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B7CEDD1D-EE59-47F5-BEC0-D3A77241C74C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287434B-B17F-4B37-8402-907E8FF6F899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9BA0C373-BCCA-4F76-92EE-F71272783406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751798B-777D-482E-B07C-4E868B426577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C9D67B8-31B4-4D17-A0D1-9B83AEEB9EFD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B8439EB-A341-45BC-93D5-B41A4A95E2D6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3483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영업마케팅_서비스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B32A24"/>
      </a:accent1>
      <a:accent2>
        <a:srgbClr val="EC310E"/>
      </a:accent2>
      <a:accent3>
        <a:srgbClr val="FCB42F"/>
      </a:accent3>
      <a:accent4>
        <a:srgbClr val="FEDEA4"/>
      </a:accent4>
      <a:accent5>
        <a:srgbClr val="21B28A"/>
      </a:accent5>
      <a:accent6>
        <a:srgbClr val="414141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1881</TotalTime>
  <Words>455</Words>
  <Application>Microsoft Office PowerPoint</Application>
  <PresentationFormat>화면 슬라이드 쇼(4:3)</PresentationFormat>
  <Paragraphs>94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표준작성법_제안서_영업마케팅(서비스)</dc:title>
  <dc:creator>㈜ 인비닷컴</dc:creator>
  <dc:description>무단 복제 배포시 법적 불이익을 받을 수 있습니다.</dc:description>
  <cp:lastModifiedBy>pro</cp:lastModifiedBy>
  <cp:revision>465</cp:revision>
  <dcterms:created xsi:type="dcterms:W3CDTF">2013-09-25T11:58:39Z</dcterms:created>
  <dcterms:modified xsi:type="dcterms:W3CDTF">2019-05-03T07:24:13Z</dcterms:modified>
  <cp:category>본 문서의 저작권은 비즈폼에 있습니다.</cp:category>
</cp:coreProperties>
</file>