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2" r:id="rId2"/>
    <p:sldId id="286" r:id="rId3"/>
    <p:sldId id="291" r:id="rId4"/>
    <p:sldId id="293" r:id="rId5"/>
    <p:sldId id="294" r:id="rId6"/>
    <p:sldId id="295" r:id="rId7"/>
    <p:sldId id="296" r:id="rId8"/>
    <p:sldId id="297" r:id="rId9"/>
    <p:sldId id="261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861C"/>
    <a:srgbClr val="8B1207"/>
    <a:srgbClr val="F9F1EF"/>
    <a:srgbClr val="962A20"/>
    <a:srgbClr val="F7E3E2"/>
    <a:srgbClr val="3C807B"/>
    <a:srgbClr val="B7DAD8"/>
    <a:srgbClr val="1E201F"/>
    <a:srgbClr val="1E1F1F"/>
    <a:srgbClr val="489A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42" autoAdjust="0"/>
    <p:restoredTop sz="94607" autoAdjust="0"/>
  </p:normalViewPr>
  <p:slideViewPr>
    <p:cSldViewPr snapToGrid="0">
      <p:cViewPr varScale="1">
        <p:scale>
          <a:sx n="109" d="100"/>
          <a:sy n="109" d="100"/>
        </p:scale>
        <p:origin x="94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290468AC-13A3-4DFB-BBF2-07714252CF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0CAD5DF-1409-48C5-8C08-3F682CBFF4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770439-869C-4BFF-BAB9-240A98D50226}" type="datetimeFigureOut">
              <a:rPr lang="ko-KR" altLang="en-US" smtClean="0"/>
              <a:t>2019-05-10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1ABB8D5-35BF-4BAA-BD31-1D952745C5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ADD3D92-44F4-4C09-9951-F7059518A7C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21144-84BF-4116-995A-447D5092F7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198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1D46EA5-1CAD-4CBA-ABCF-657BCB8DC06B}" type="datetimeFigureOut">
              <a:rPr lang="ko-KR" altLang="en-US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F28324E-35B4-48F1-9FD9-FC5D3774D13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dirty="0"/>
          </a:p>
        </p:txBody>
      </p:sp>
      <p:sp>
        <p:nvSpPr>
          <p:cNvPr id="41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2F7654B2-F134-4CE3-B6FC-E271590037C7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418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BCC5E3-64FC-46D4-B914-3FA70FD62C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4B76267-EE3F-4DE8-91AA-89F5BBAF2B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0C8A2E-5F41-4F80-8FC6-343D0B691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4985FC7-FBF4-4AD7-821A-7C9AB4C70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39C6D8-A145-4A7B-A7F7-5795C0036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6784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39EBF3-4AA2-468E-9FAB-61079C293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1F2B81-9F87-4A40-B5CA-0CCFCC6850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42C4D8-8734-426F-8862-41FC58C1C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5AC93D-FA8F-4166-9280-848224315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408E4D-0402-41AE-A3EA-A2F8BABEB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3387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1AB6A3-9258-4B56-8AA7-915F6510C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6364E5F-3672-4DA4-8027-9ED96C9E9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22EA71-227F-44EB-864C-0AF976CF9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49CC900-E1CD-4D48-AFF2-D5CCA05A2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67F920-7912-46E2-9C7D-FFFF901F1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04790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3DB110-ACAD-4524-A680-64632770D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AEE89D-1A58-4AFA-9327-67CE6E1423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E170E53-4A07-4195-8812-8FD7A42C7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797030F-7647-4CE3-AA62-9287593CE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7A9996-ABDB-439F-A168-27748C4F9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D8835D7-70AF-4E2D-AEEA-F328B94C2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3581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387247-F348-4ADA-BED6-A661EC32E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E07CA24-240C-48D7-8ADC-FD113D7FC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1467094-4DD3-4499-AC1B-23A9E1A939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E1C4924-794F-44AE-A16A-8B0479D213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4DC8329-B7AA-446E-9FD9-51648905A0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8AA4B18-CDE8-45CF-999F-8A979A950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6FB5860-66A4-43D6-9B20-9D492EAB1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3E16F0E-BBEC-4A57-BA99-37007AB76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9615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E6657F-E26E-4819-8176-792333768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B98E53-5B3F-467F-B24B-61CBE0210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7051535-ECDF-4C9F-9795-EA83E4421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0D34B0-4EFD-4658-9ED5-CE3407AD9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8304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AA1DD23-17B6-461F-BD75-54A1A05AA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D1A0FBF-70D0-41CB-8C4B-1B9E5B00F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EE18919-E1F8-4036-A059-E6CD25432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250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2C6DA5-A150-4121-B14A-788616B7F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E81367-A2E4-4309-B97E-4DC9D1C083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5357D44-75DA-4268-9B0D-B2FE721A9A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EC7FCE-54D9-4EC3-BA94-152246778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725D085-9E93-4B07-A5C9-5F7954AE2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9018CC0-54B5-4EBF-B935-315AD253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70454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C27A0A-9940-414D-BB0A-F6DE3439B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A592A6-3004-4403-83E9-2966B1D189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4F2E83-FA69-4B09-9593-16B85436B7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3D8A68A-15AD-49E4-890D-5CCAD1651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A7077EA-6066-4D22-B10B-A4CB5821F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61E368-CAC4-478E-929B-C0C7191D8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5531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E967E21-A4F3-4BF0-9FE5-B1A1A8040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7FE4541-64A4-43BB-8647-EE5D0EEE4F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E817B2-CBA0-4D8A-99FE-9E017EE38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8170E9-55AE-4119-98B2-3C7FC491C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4DF12F-5626-4524-B758-297B0FA52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6200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C38F4C7-6163-41A5-8967-6F09241898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7756EDA-1F27-4089-AC49-C174C54648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4A8FF9-5B14-4B20-A177-00D327F65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523430-8AAE-4DFD-91D2-1795561CC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A4CC1E6-1B84-4085-A767-78DA5ED81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13396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1008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용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3"/>
          </p:nvPr>
        </p:nvSpPr>
        <p:spPr>
          <a:xfrm>
            <a:off x="337605" y="800666"/>
            <a:ext cx="4234395" cy="288032"/>
          </a:xfrm>
        </p:spPr>
        <p:txBody>
          <a:bodyPr/>
          <a:lstStyle>
            <a:lvl1pPr marL="171450" indent="-171450">
              <a:buFont typeface="Arial" panose="020B0604020202020204" pitchFamily="34" charset="0"/>
              <a:buChar char="•"/>
              <a:defRPr sz="1200">
                <a:solidFill>
                  <a:srgbClr val="1E1F1F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8" name="텍스트 개체 틀 9">
            <a:extLst>
              <a:ext uri="{FF2B5EF4-FFF2-40B4-BE49-F238E27FC236}">
                <a16:creationId xmlns:a16="http://schemas.microsoft.com/office/drawing/2014/main" id="{42A634D9-10CF-487B-99E4-6F7C2015EFB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90683" y="351222"/>
            <a:ext cx="8562635" cy="400110"/>
          </a:xfrm>
        </p:spPr>
        <p:txBody>
          <a:bodyPr wrap="square" anchor="ctr">
            <a:spAutoFit/>
          </a:bodyPr>
          <a:lstStyle>
            <a:lvl1pPr marL="0" indent="0">
              <a:buFont typeface="Arial" panose="020B0604020202020204" pitchFamily="34" charset="0"/>
              <a:buNone/>
              <a:defRPr sz="2000" b="1">
                <a:solidFill>
                  <a:srgbClr val="1E1F1F"/>
                </a:solidFill>
              </a:defRPr>
            </a:lvl1pPr>
          </a:lstStyle>
          <a:p>
            <a:pPr lvl="0"/>
            <a:endParaRPr lang="ko-KR" altLang="en-US" dirty="0"/>
          </a:p>
        </p:txBody>
      </p:sp>
      <p:sp>
        <p:nvSpPr>
          <p:cNvPr id="16" name="텍스트 개체 틀 14"/>
          <p:cNvSpPr>
            <a:spLocks noGrp="1"/>
          </p:cNvSpPr>
          <p:nvPr>
            <p:ph type="body" sz="quarter" idx="15"/>
          </p:nvPr>
        </p:nvSpPr>
        <p:spPr>
          <a:xfrm>
            <a:off x="3810817" y="6477248"/>
            <a:ext cx="1522367" cy="230832"/>
          </a:xfrm>
        </p:spPr>
        <p:txBody>
          <a:bodyPr wrap="square">
            <a:spAutoFit/>
          </a:bodyPr>
          <a:lstStyle>
            <a:lvl1pPr marL="0" indent="0" algn="ctr">
              <a:buNone/>
              <a:defRPr sz="900" b="0"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103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1524573-F342-44C0-A4EE-1A0506BCC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F13023-01C1-46A7-8AD2-A886D3B6E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DC2909-0785-4515-8885-007AEAAA16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74D74F0-9941-489A-950B-90B51175C11A}" type="datetimeFigureOut">
              <a:rPr lang="ko-KR" altLang="en-US" smtClean="0"/>
              <a:pPr>
                <a:defRPr/>
              </a:pPr>
              <a:t>2019-05-10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97F32B-9C17-47AE-98B4-4556275F92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CD96EB-79B5-4FA5-A9B9-EC2801F0DD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6F78409-F03E-4FE7-82B9-7852488016F0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827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757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86138%26v_flag%3d0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5973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024%26v_flag%3d0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86498%26v_flag%3d0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20" Type="http://schemas.openxmlformats.org/officeDocument/2006/relationships/hyperlink" Target="http://www.bizforms.co.kr/bms/check.asp?code=bs3217338750418&amp;go_url=http%3a%2f%2fpowerpoint.bizforms.co.kr%2fform_view%2fview.asp%3fnumber%3d186541%26v_flag%3d0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86201%26v_flag%3d0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593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604%26v_flag%3d0" TargetMode="External"/><Relationship Id="rId10" Type="http://schemas.openxmlformats.org/officeDocument/2006/relationships/image" Target="../media/image13.gif"/><Relationship Id="rId19" Type="http://schemas.openxmlformats.org/officeDocument/2006/relationships/hyperlink" Target="http://www.bizforms.co.kr/bms/check.asp?code=bs3217338750418&amp;go_url=http%3a%2f%2fpowerpoint.bizforms.co.kr%2fform_view%2fview.asp%3fnumber%3d186503%26v_flag%3d0" TargetMode="External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86411%26v_flag%3d0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483%26v_flag%3d0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12868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01%26v_flag%3d0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12863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gi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30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27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25%26v_flag%3d0%0d%0a" TargetMode="External"/><Relationship Id="rId10" Type="http://schemas.openxmlformats.org/officeDocument/2006/relationships/image" Target="../media/image21.gif"/><Relationship Id="rId19" Type="http://schemas.openxmlformats.org/officeDocument/2006/relationships/hyperlink" Target="http://www.bizforms.co.kr/bms/check.asp?code=bs3217338750418&amp;go_url=http%3a%2f%2fpowerpoint.bizforms.co.kr%2fform_view%2fview.asp%3fnumber%3d186584%26v_flag%3d0%0d%0a" TargetMode="External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579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589D58D2-91BD-42EA-B400-B4A39A780D35}"/>
              </a:ext>
            </a:extLst>
          </p:cNvPr>
          <p:cNvSpPr/>
          <p:nvPr/>
        </p:nvSpPr>
        <p:spPr>
          <a:xfrm>
            <a:off x="0" y="0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1FD00DEB-95CA-4DE3-ADC1-E2C6F0801F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3" cy="2462290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DDBE146B-DCDC-4AB9-820E-DD8BAB468AA5}"/>
              </a:ext>
            </a:extLst>
          </p:cNvPr>
          <p:cNvSpPr/>
          <p:nvPr/>
        </p:nvSpPr>
        <p:spPr>
          <a:xfrm>
            <a:off x="551623" y="4435822"/>
            <a:ext cx="260520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 err="1">
                <a:solidFill>
                  <a:schemeClr val="bg1">
                    <a:lumMod val="50000"/>
                  </a:schemeClr>
                </a:solidFill>
                <a:latin typeface="+mn-ea"/>
              </a:rPr>
              <a:t>배경템플릿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건축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부동산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고화질 이미지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8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91B95F44-76B3-465E-8D2F-1DD091E4E877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5F16D5E-60E6-4727-B947-C9F5968D1511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http://www.bizforms.co.kr/bms/check.asp?code=bs3217338750418&amp;go_url=http%3a%2f%2fpowerpoint.bizforms.co.kr%2fform_view%2fview.asp%3fnumber%3d186757%26v_flag%3d0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4D8108F-7A98-414C-A77F-56380C21B7FA}"/>
              </a:ext>
            </a:extLst>
          </p:cNvPr>
          <p:cNvSpPr/>
          <p:nvPr/>
        </p:nvSpPr>
        <p:spPr>
          <a:xfrm>
            <a:off x="551623" y="3986545"/>
            <a:ext cx="3276859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파워포인트배경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붉은 크리스마스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9FA1236-ACB2-4732-B1D6-C9AFFDB254C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B201C818-9AFD-4B8D-B7B6-1A357634DD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38" y="916392"/>
            <a:ext cx="4419983" cy="226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1739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C975AFE-2555-4E61-AC9B-F4404F1373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794960" y="6267554"/>
            <a:ext cx="355408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r>
              <a:rPr kumimoji="0" lang="en-US" altLang="ko-KR" sz="800" dirty="0">
                <a:solidFill>
                  <a:schemeClr val="bg2">
                    <a:lumMod val="50000"/>
                  </a:schemeClr>
                </a:solidFill>
              </a:rPr>
              <a:t>4set presentation for company </a:t>
            </a:r>
            <a:r>
              <a:rPr kumimoji="0" lang="en-US" altLang="ko-KR" sz="800">
                <a:solidFill>
                  <a:schemeClr val="bg2">
                    <a:lumMod val="50000"/>
                  </a:schemeClr>
                </a:solidFill>
              </a:rPr>
              <a:t>business plan Powerpoint is a </a:t>
            </a:r>
            <a:r>
              <a:rPr kumimoji="0" lang="en-US" altLang="ko-KR" sz="800" dirty="0">
                <a:solidFill>
                  <a:schemeClr val="bg2">
                    <a:lumMod val="50000"/>
                  </a:schemeClr>
                </a:solidFill>
              </a:rPr>
              <a:t>complete presentation </a:t>
            </a:r>
            <a:r>
              <a:rPr kumimoji="0" lang="en-US" altLang="ko-KR" sz="800">
                <a:solidFill>
                  <a:schemeClr val="bg2">
                    <a:lumMod val="50000"/>
                  </a:schemeClr>
                </a:solidFill>
              </a:rPr>
              <a:t>graphics package.</a:t>
            </a:r>
          </a:p>
        </p:txBody>
      </p:sp>
      <p:sp>
        <p:nvSpPr>
          <p:cNvPr id="3082" name="Text Box 9"/>
          <p:cNvSpPr txBox="1">
            <a:spLocks noChangeArrowheads="1"/>
          </p:cNvSpPr>
          <p:nvPr/>
        </p:nvSpPr>
        <p:spPr bwMode="auto">
          <a:xfrm>
            <a:off x="3641297" y="6013051"/>
            <a:ext cx="186140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kumimoji="0" lang="en-US" altLang="ko-KR" sz="900" b="1">
                <a:solidFill>
                  <a:schemeClr val="bg2">
                    <a:lumMod val="50000"/>
                  </a:schemeClr>
                </a:solidFill>
              </a:rPr>
              <a:t>Bizforms  |  </a:t>
            </a:r>
            <a:r>
              <a:rPr kumimoji="0" lang="en-US" altLang="ko-KR" sz="90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www</a:t>
            </a:r>
            <a:r>
              <a:rPr kumimoji="0" lang="en-US" altLang="ko-KR" sz="900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.bizforms.co.kr</a:t>
            </a: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1708030" y="1844415"/>
            <a:ext cx="5727940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5800">
                <a:solidFill>
                  <a:srgbClr val="F9F1EF"/>
                </a:solidFill>
              </a:rPr>
              <a:t>BUSINESS </a:t>
            </a:r>
            <a:r>
              <a:rPr kumimoji="0" lang="en-US" altLang="ko-KR" sz="5800" b="1">
                <a:solidFill>
                  <a:srgbClr val="F9F1EF"/>
                </a:solidFill>
              </a:rPr>
              <a:t>PRESENTATION</a:t>
            </a:r>
            <a:endParaRPr kumimoji="0" lang="ko-KR" altLang="en-US" sz="5800" b="1" dirty="0">
              <a:solidFill>
                <a:srgbClr val="F9F1EF"/>
              </a:solidFill>
            </a:endParaRPr>
          </a:p>
        </p:txBody>
      </p:sp>
      <p:sp>
        <p:nvSpPr>
          <p:cNvPr id="3075" name="Rectangle 4"/>
          <p:cNvSpPr>
            <a:spLocks noChangeArrowheads="1"/>
          </p:cNvSpPr>
          <p:nvPr/>
        </p:nvSpPr>
        <p:spPr bwMode="auto">
          <a:xfrm>
            <a:off x="1828800" y="3744372"/>
            <a:ext cx="5486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en-US" altLang="ko-KR" sz="1400" spc="600">
                <a:solidFill>
                  <a:srgbClr val="F9F1EF"/>
                </a:solidFill>
              </a:rPr>
              <a:t>[BIZFORMS BUSINESS PLAN]</a:t>
            </a:r>
            <a:endParaRPr kumimoji="0" lang="ko-KR" altLang="en-US" sz="1400" spc="600" dirty="0">
              <a:solidFill>
                <a:srgbClr val="F9F1E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2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E1D8BAE5-2E09-4FA2-9688-0939C9DAD4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/>
              <a:t>This text can be replaced with your own text.</a:t>
            </a:r>
            <a:endParaRPr lang="en-US" altLang="ko-KR" dirty="0"/>
          </a:p>
        </p:txBody>
      </p:sp>
      <p:sp>
        <p:nvSpPr>
          <p:cNvPr id="10" name="텍스트 개체 틀 9">
            <a:extLst>
              <a:ext uri="{FF2B5EF4-FFF2-40B4-BE49-F238E27FC236}">
                <a16:creationId xmlns:a16="http://schemas.microsoft.com/office/drawing/2014/main" id="{47CD79FE-F820-4DE7-BC80-B485203FA5B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altLang="ko-KR"/>
              <a:t>02. Your text here</a:t>
            </a:r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1C32111-9B51-477F-A6ED-773763D11F8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/>
              <a:t>www.bizforms.co.kr</a:t>
            </a:r>
            <a:endParaRPr lang="ko-KR" altLang="en-US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204F23-8442-4FE2-918B-BF0A423EB79A}"/>
              </a:ext>
            </a:extLst>
          </p:cNvPr>
          <p:cNvSpPr txBox="1"/>
          <p:nvPr/>
        </p:nvSpPr>
        <p:spPr>
          <a:xfrm>
            <a:off x="747488" y="4231663"/>
            <a:ext cx="2433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DDFD28E-47B6-402D-B0E5-4A9EBFAA751A}"/>
              </a:ext>
            </a:extLst>
          </p:cNvPr>
          <p:cNvSpPr txBox="1"/>
          <p:nvPr/>
        </p:nvSpPr>
        <p:spPr>
          <a:xfrm>
            <a:off x="747487" y="4519746"/>
            <a:ext cx="24337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12" name="Freeform 8">
            <a:extLst>
              <a:ext uri="{FF2B5EF4-FFF2-40B4-BE49-F238E27FC236}">
                <a16:creationId xmlns:a16="http://schemas.microsoft.com/office/drawing/2014/main" id="{4946E045-9DA8-4057-8418-B62FE732E428}"/>
              </a:ext>
            </a:extLst>
          </p:cNvPr>
          <p:cNvSpPr>
            <a:spLocks/>
          </p:cNvSpPr>
          <p:nvPr/>
        </p:nvSpPr>
        <p:spPr bwMode="auto">
          <a:xfrm>
            <a:off x="747487" y="2427009"/>
            <a:ext cx="2433737" cy="1670430"/>
          </a:xfrm>
          <a:custGeom>
            <a:avLst/>
            <a:gdLst>
              <a:gd name="T0" fmla="*/ 0 w 1745"/>
              <a:gd name="T1" fmla="*/ 0 h 996"/>
              <a:gd name="T2" fmla="*/ 0 w 1745"/>
              <a:gd name="T3" fmla="*/ 749 h 996"/>
              <a:gd name="T4" fmla="*/ 202 w 1745"/>
              <a:gd name="T5" fmla="*/ 749 h 996"/>
              <a:gd name="T6" fmla="*/ 202 w 1745"/>
              <a:gd name="T7" fmla="*/ 996 h 996"/>
              <a:gd name="T8" fmla="*/ 447 w 1745"/>
              <a:gd name="T9" fmla="*/ 749 h 996"/>
              <a:gd name="T10" fmla="*/ 1745 w 1745"/>
              <a:gd name="T11" fmla="*/ 749 h 996"/>
              <a:gd name="T12" fmla="*/ 1745 w 1745"/>
              <a:gd name="T13" fmla="*/ 0 h 996"/>
              <a:gd name="T14" fmla="*/ 0 w 1745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45" h="996">
                <a:moveTo>
                  <a:pt x="0" y="0"/>
                </a:moveTo>
                <a:lnTo>
                  <a:pt x="0" y="749"/>
                </a:lnTo>
                <a:lnTo>
                  <a:pt x="202" y="749"/>
                </a:lnTo>
                <a:lnTo>
                  <a:pt x="202" y="996"/>
                </a:lnTo>
                <a:lnTo>
                  <a:pt x="447" y="749"/>
                </a:lnTo>
                <a:lnTo>
                  <a:pt x="1745" y="749"/>
                </a:lnTo>
                <a:lnTo>
                  <a:pt x="174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EC3CFF8-3530-41FE-9898-9F98D9B68B33}"/>
              </a:ext>
            </a:extLst>
          </p:cNvPr>
          <p:cNvSpPr txBox="1"/>
          <p:nvPr/>
        </p:nvSpPr>
        <p:spPr>
          <a:xfrm>
            <a:off x="819968" y="3028559"/>
            <a:ext cx="2219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chemeClr val="bg1"/>
                </a:solidFill>
                <a:latin typeface="+mn-ea"/>
                <a:ea typeface="+mn-ea"/>
              </a:rPr>
              <a:t>01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53AD5314-557C-4E20-94DD-11EB386CC9DD}"/>
              </a:ext>
            </a:extLst>
          </p:cNvPr>
          <p:cNvSpPr>
            <a:spLocks/>
          </p:cNvSpPr>
          <p:nvPr/>
        </p:nvSpPr>
        <p:spPr bwMode="auto">
          <a:xfrm>
            <a:off x="3331673" y="2427009"/>
            <a:ext cx="2061002" cy="1670430"/>
          </a:xfrm>
          <a:custGeom>
            <a:avLst/>
            <a:gdLst>
              <a:gd name="T0" fmla="*/ 0 w 822"/>
              <a:gd name="T1" fmla="*/ 0 h 996"/>
              <a:gd name="T2" fmla="*/ 0 w 822"/>
              <a:gd name="T3" fmla="*/ 749 h 996"/>
              <a:gd name="T4" fmla="*/ 162 w 822"/>
              <a:gd name="T5" fmla="*/ 749 h 996"/>
              <a:gd name="T6" fmla="*/ 162 w 822"/>
              <a:gd name="T7" fmla="*/ 996 h 996"/>
              <a:gd name="T8" fmla="*/ 407 w 822"/>
              <a:gd name="T9" fmla="*/ 749 h 996"/>
              <a:gd name="T10" fmla="*/ 822 w 822"/>
              <a:gd name="T11" fmla="*/ 749 h 996"/>
              <a:gd name="T12" fmla="*/ 822 w 822"/>
              <a:gd name="T13" fmla="*/ 0 h 996"/>
              <a:gd name="T14" fmla="*/ 0 w 82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22" h="996">
                <a:moveTo>
                  <a:pt x="0" y="0"/>
                </a:moveTo>
                <a:lnTo>
                  <a:pt x="0" y="749"/>
                </a:lnTo>
                <a:lnTo>
                  <a:pt x="162" y="749"/>
                </a:lnTo>
                <a:lnTo>
                  <a:pt x="162" y="996"/>
                </a:lnTo>
                <a:lnTo>
                  <a:pt x="407" y="749"/>
                </a:lnTo>
                <a:lnTo>
                  <a:pt x="822" y="749"/>
                </a:lnTo>
                <a:lnTo>
                  <a:pt x="82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solidFill>
              <a:srgbClr val="962A20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D1F2B4-F3C9-4264-8590-016C8A57F264}"/>
              </a:ext>
            </a:extLst>
          </p:cNvPr>
          <p:cNvSpPr txBox="1"/>
          <p:nvPr/>
        </p:nvSpPr>
        <p:spPr>
          <a:xfrm>
            <a:off x="3471645" y="3028559"/>
            <a:ext cx="1712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>
                <a:solidFill>
                  <a:srgbClr val="962A20"/>
                </a:solidFill>
                <a:latin typeface="+mn-ea"/>
                <a:ea typeface="+mn-ea"/>
              </a:rPr>
              <a:t>02</a:t>
            </a:r>
            <a:endParaRPr lang="ko-KR" altLang="en-US" sz="3200" b="1" dirty="0">
              <a:solidFill>
                <a:srgbClr val="962A20"/>
              </a:solidFill>
              <a:latin typeface="+mn-ea"/>
              <a:ea typeface="+mn-ea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428DB0DF-B6F8-4683-8358-B0F54E5C5B35}"/>
              </a:ext>
            </a:extLst>
          </p:cNvPr>
          <p:cNvSpPr>
            <a:spLocks/>
          </p:cNvSpPr>
          <p:nvPr/>
        </p:nvSpPr>
        <p:spPr bwMode="auto">
          <a:xfrm>
            <a:off x="5543123" y="2427009"/>
            <a:ext cx="2853391" cy="1670430"/>
          </a:xfrm>
          <a:custGeom>
            <a:avLst/>
            <a:gdLst>
              <a:gd name="T0" fmla="*/ 0 w 1532"/>
              <a:gd name="T1" fmla="*/ 0 h 996"/>
              <a:gd name="T2" fmla="*/ 0 w 1532"/>
              <a:gd name="T3" fmla="*/ 749 h 996"/>
              <a:gd name="T4" fmla="*/ 156 w 1532"/>
              <a:gd name="T5" fmla="*/ 749 h 996"/>
              <a:gd name="T6" fmla="*/ 156 w 1532"/>
              <a:gd name="T7" fmla="*/ 996 h 996"/>
              <a:gd name="T8" fmla="*/ 401 w 1532"/>
              <a:gd name="T9" fmla="*/ 749 h 996"/>
              <a:gd name="T10" fmla="*/ 1532 w 1532"/>
              <a:gd name="T11" fmla="*/ 749 h 996"/>
              <a:gd name="T12" fmla="*/ 1532 w 1532"/>
              <a:gd name="T13" fmla="*/ 0 h 996"/>
              <a:gd name="T14" fmla="*/ 0 w 1532"/>
              <a:gd name="T15" fmla="*/ 0 h 9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32" h="996">
                <a:moveTo>
                  <a:pt x="0" y="0"/>
                </a:moveTo>
                <a:lnTo>
                  <a:pt x="0" y="749"/>
                </a:lnTo>
                <a:lnTo>
                  <a:pt x="156" y="749"/>
                </a:lnTo>
                <a:lnTo>
                  <a:pt x="156" y="996"/>
                </a:lnTo>
                <a:lnTo>
                  <a:pt x="401" y="749"/>
                </a:lnTo>
                <a:lnTo>
                  <a:pt x="1532" y="749"/>
                </a:lnTo>
                <a:lnTo>
                  <a:pt x="1532" y="0"/>
                </a:lnTo>
                <a:lnTo>
                  <a:pt x="0" y="0"/>
                </a:lnTo>
                <a:close/>
              </a:path>
            </a:pathLst>
          </a:custGeom>
          <a:solidFill>
            <a:srgbClr val="962A2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4992FD9-EB20-41E5-9932-BB6D4EF095FA}"/>
              </a:ext>
            </a:extLst>
          </p:cNvPr>
          <p:cNvSpPr txBox="1"/>
          <p:nvPr/>
        </p:nvSpPr>
        <p:spPr>
          <a:xfrm>
            <a:off x="5647559" y="3028559"/>
            <a:ext cx="25755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+mn-ea"/>
                <a:ea typeface="+mn-ea"/>
              </a:rPr>
              <a:t>03</a:t>
            </a:r>
            <a:endParaRPr lang="ko-KR" altLang="en-US" sz="32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826A307E-3236-4884-90F2-7C1AE62ABD5C}"/>
              </a:ext>
            </a:extLst>
          </p:cNvPr>
          <p:cNvSpPr txBox="1"/>
          <p:nvPr/>
        </p:nvSpPr>
        <p:spPr>
          <a:xfrm>
            <a:off x="3331673" y="4231663"/>
            <a:ext cx="206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9B848DC-D2EF-4631-8FB8-13CD7C06C738}"/>
              </a:ext>
            </a:extLst>
          </p:cNvPr>
          <p:cNvSpPr txBox="1"/>
          <p:nvPr/>
        </p:nvSpPr>
        <p:spPr>
          <a:xfrm>
            <a:off x="3331672" y="4519746"/>
            <a:ext cx="2061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947332C-0141-4AC5-ACBA-5BE73C16AEC1}"/>
              </a:ext>
            </a:extLst>
          </p:cNvPr>
          <p:cNvSpPr txBox="1"/>
          <p:nvPr/>
        </p:nvSpPr>
        <p:spPr>
          <a:xfrm>
            <a:off x="5543122" y="4231663"/>
            <a:ext cx="2853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1E1F1F"/>
                </a:solidFill>
                <a:latin typeface="+mn-ea"/>
                <a:ea typeface="+mn-ea"/>
              </a:rPr>
              <a:t>Text here</a:t>
            </a:r>
            <a:endParaRPr lang="ko-KR" altLang="en-US" sz="1400" b="1" dirty="0">
              <a:solidFill>
                <a:srgbClr val="1E1F1F"/>
              </a:solidFill>
              <a:latin typeface="+mn-ea"/>
              <a:ea typeface="+mn-ea"/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E19F22E-6547-4E91-8602-A6B066D6171E}"/>
              </a:ext>
            </a:extLst>
          </p:cNvPr>
          <p:cNvSpPr txBox="1"/>
          <p:nvPr/>
        </p:nvSpPr>
        <p:spPr>
          <a:xfrm>
            <a:off x="5543120" y="4519746"/>
            <a:ext cx="285339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>
                <a:solidFill>
                  <a:srgbClr val="1E1F1F"/>
                </a:solidFill>
                <a:latin typeface="+mn-ea"/>
                <a:ea typeface="+mn-ea"/>
              </a:rPr>
              <a:t>With this many slides you are able to make a complete PowerPoint Presentation that best suit your needs.</a:t>
            </a:r>
          </a:p>
        </p:txBody>
      </p:sp>
    </p:spTree>
    <p:extLst>
      <p:ext uri="{BB962C8B-B14F-4D97-AF65-F5344CB8AC3E}">
        <p14:creationId xmlns:p14="http://schemas.microsoft.com/office/powerpoint/2010/main" val="285212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0556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9768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650131A-7BA4-4B22-8E74-217F196E8993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962A5F3-8431-465B-896F-440BCF3359E8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http://powerpoint.bizforms.co.kr/form_view/view.asp?number=186757&amp;v_flag=0</a:t>
            </a: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077F62FB-2B86-40FC-BB5A-4620CF670BCD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7AE85E8B-2584-4A8A-9D6F-8BC099201D57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343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>
            <a:hlinkClick r:id="rId3"/>
            <a:extLst>
              <a:ext uri="{FF2B5EF4-FFF2-40B4-BE49-F238E27FC236}">
                <a16:creationId xmlns:a16="http://schemas.microsoft.com/office/drawing/2014/main" id="{77758CD1-5D8A-471B-9392-72E07FD8B6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>
            <a:hlinkClick r:id="rId5"/>
            <a:extLst>
              <a:ext uri="{FF2B5EF4-FFF2-40B4-BE49-F238E27FC236}">
                <a16:creationId xmlns:a16="http://schemas.microsoft.com/office/drawing/2014/main" id="{FBC4C609-BBB9-4664-810E-D4544A1CC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>
            <a:hlinkClick r:id="rId7"/>
            <a:extLst>
              <a:ext uri="{FF2B5EF4-FFF2-40B4-BE49-F238E27FC236}">
                <a16:creationId xmlns:a16="http://schemas.microsoft.com/office/drawing/2014/main" id="{2F6F4793-5C04-4E65-8C2E-85B876D2D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>
            <a:hlinkClick r:id="rId9"/>
            <a:extLst>
              <a:ext uri="{FF2B5EF4-FFF2-40B4-BE49-F238E27FC236}">
                <a16:creationId xmlns:a16="http://schemas.microsoft.com/office/drawing/2014/main" id="{158C00A4-FAA4-48CE-8CB7-D3886D2D1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5">
            <a:hlinkClick r:id="rId11"/>
            <a:extLst>
              <a:ext uri="{FF2B5EF4-FFF2-40B4-BE49-F238E27FC236}">
                <a16:creationId xmlns:a16="http://schemas.microsoft.com/office/drawing/2014/main" id="{7A32D186-7902-46DE-945B-4CE873522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8">
            <a:hlinkClick r:id="rId13"/>
            <a:extLst>
              <a:ext uri="{FF2B5EF4-FFF2-40B4-BE49-F238E27FC236}">
                <a16:creationId xmlns:a16="http://schemas.microsoft.com/office/drawing/2014/main" id="{F5CFFA95-F5A9-4E89-8684-0EEDA8082F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>
            <a:hlinkClick r:id="rId15"/>
            <a:extLst>
              <a:ext uri="{FF2B5EF4-FFF2-40B4-BE49-F238E27FC236}">
                <a16:creationId xmlns:a16="http://schemas.microsoft.com/office/drawing/2014/main" id="{C58B88DB-F3CA-4280-89B3-FF473C7D0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>
            <a:hlinkClick r:id="rId17"/>
            <a:extLst>
              <a:ext uri="{FF2B5EF4-FFF2-40B4-BE49-F238E27FC236}">
                <a16:creationId xmlns:a16="http://schemas.microsoft.com/office/drawing/2014/main" id="{25B67B14-9E99-427F-B798-00B2C49990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직사각형 28">
            <a:hlinkClick r:id="rId19"/>
            <a:extLst>
              <a:ext uri="{FF2B5EF4-FFF2-40B4-BE49-F238E27FC236}">
                <a16:creationId xmlns:a16="http://schemas.microsoft.com/office/drawing/2014/main" id="{4F74CCB6-5B06-4939-939D-8B1130671967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0" name="직사각형 29">
            <a:hlinkClick r:id="rId3"/>
            <a:extLst>
              <a:ext uri="{FF2B5EF4-FFF2-40B4-BE49-F238E27FC236}">
                <a16:creationId xmlns:a16="http://schemas.microsoft.com/office/drawing/2014/main" id="{1D486458-1300-488F-A7AE-B2A6C759A9B0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1" name="직사각형 30">
            <a:hlinkClick r:id="rId7"/>
            <a:extLst>
              <a:ext uri="{FF2B5EF4-FFF2-40B4-BE49-F238E27FC236}">
                <a16:creationId xmlns:a16="http://schemas.microsoft.com/office/drawing/2014/main" id="{ED3332C7-B456-4EDE-8C1F-DCA0D7056F2B}"/>
              </a:ext>
            </a:extLst>
          </p:cNvPr>
          <p:cNvSpPr/>
          <p:nvPr/>
        </p:nvSpPr>
        <p:spPr>
          <a:xfrm>
            <a:off x="4809392" y="3623020"/>
            <a:ext cx="163817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2" name="직사각형 31">
            <a:hlinkClick r:id="rId13"/>
            <a:extLst>
              <a:ext uri="{FF2B5EF4-FFF2-40B4-BE49-F238E27FC236}">
                <a16:creationId xmlns:a16="http://schemas.microsoft.com/office/drawing/2014/main" id="{C404DF27-2441-48A3-B213-2289FAF0A6B9}"/>
              </a:ext>
            </a:extLst>
          </p:cNvPr>
          <p:cNvSpPr/>
          <p:nvPr/>
        </p:nvSpPr>
        <p:spPr>
          <a:xfrm>
            <a:off x="6797735" y="3623020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3" name="직사각형 32">
            <a:hlinkClick r:id="rId20"/>
            <a:extLst>
              <a:ext uri="{FF2B5EF4-FFF2-40B4-BE49-F238E27FC236}">
                <a16:creationId xmlns:a16="http://schemas.microsoft.com/office/drawing/2014/main" id="{E6030F70-B100-46ED-B7F4-57CCF091E123}"/>
              </a:ext>
            </a:extLst>
          </p:cNvPr>
          <p:cNvSpPr/>
          <p:nvPr/>
        </p:nvSpPr>
        <p:spPr>
          <a:xfrm>
            <a:off x="812936" y="5560201"/>
            <a:ext cx="1641429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4" name="직사각형 33">
            <a:hlinkClick r:id="rId9"/>
            <a:extLst>
              <a:ext uri="{FF2B5EF4-FFF2-40B4-BE49-F238E27FC236}">
                <a16:creationId xmlns:a16="http://schemas.microsoft.com/office/drawing/2014/main" id="{B2AFB3EB-9EF1-4664-9E20-58095C010C17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5" name="직사각형 34">
            <a:hlinkClick r:id="rId15"/>
            <a:extLst>
              <a:ext uri="{FF2B5EF4-FFF2-40B4-BE49-F238E27FC236}">
                <a16:creationId xmlns:a16="http://schemas.microsoft.com/office/drawing/2014/main" id="{380A528A-CC11-47C5-9E20-AAEAF6BCC7C5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직사각형 35">
            <a:hlinkClick r:id="rId17"/>
            <a:extLst>
              <a:ext uri="{FF2B5EF4-FFF2-40B4-BE49-F238E27FC236}">
                <a16:creationId xmlns:a16="http://schemas.microsoft.com/office/drawing/2014/main" id="{FC61ED1B-D191-49B3-98FC-7D59C38B4FE1}"/>
              </a:ext>
            </a:extLst>
          </p:cNvPr>
          <p:cNvSpPr/>
          <p:nvPr/>
        </p:nvSpPr>
        <p:spPr>
          <a:xfrm>
            <a:off x="6797735" y="5560201"/>
            <a:ext cx="163689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D29E5FE-1980-4262-A395-6B1940501544}"/>
              </a:ext>
            </a:extLst>
          </p:cNvPr>
          <p:cNvSpPr/>
          <p:nvPr/>
        </p:nvSpPr>
        <p:spPr>
          <a:xfrm>
            <a:off x="672841" y="1275841"/>
            <a:ext cx="4608954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건축</a:t>
            </a:r>
            <a:r>
              <a:rPr lang="en-US" altLang="ko-KR" sz="2400" b="1" spc="-150" dirty="0">
                <a:solidFill>
                  <a:srgbClr val="FFC000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rgbClr val="FFC000"/>
                </a:solidFill>
                <a:latin typeface="+mn-ea"/>
              </a:rPr>
              <a:t>부동산 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추천 파워포인트 샘플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D1BEC675-F029-480F-91D4-0CEAA8E5CB75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FF74A9FC-4A12-4C99-9CA8-D00D3366A40B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28385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9243FAF4-C99D-4BC3-88A7-954B6E050CEE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pic>
        <p:nvPicPr>
          <p:cNvPr id="3" name="Picture 3">
            <a:hlinkClick r:id="rId3"/>
            <a:extLst>
              <a:ext uri="{FF2B5EF4-FFF2-40B4-BE49-F238E27FC236}">
                <a16:creationId xmlns:a16="http://schemas.microsoft.com/office/drawing/2014/main" id="{FDB88B59-F30B-4510-A271-5AC3D638E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5"/>
            <a:extLst>
              <a:ext uri="{FF2B5EF4-FFF2-40B4-BE49-F238E27FC236}">
                <a16:creationId xmlns:a16="http://schemas.microsoft.com/office/drawing/2014/main" id="{CED59616-4917-421E-AB60-48579F550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7"/>
            <a:extLst>
              <a:ext uri="{FF2B5EF4-FFF2-40B4-BE49-F238E27FC236}">
                <a16:creationId xmlns:a16="http://schemas.microsoft.com/office/drawing/2014/main" id="{024F0CB5-7992-4B6E-9D21-6D396A896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9"/>
            <a:extLst>
              <a:ext uri="{FF2B5EF4-FFF2-40B4-BE49-F238E27FC236}">
                <a16:creationId xmlns:a16="http://schemas.microsoft.com/office/drawing/2014/main" id="{9A71B95F-858A-4E63-B709-0BE77EBB3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1"/>
            <a:extLst>
              <a:ext uri="{FF2B5EF4-FFF2-40B4-BE49-F238E27FC236}">
                <a16:creationId xmlns:a16="http://schemas.microsoft.com/office/drawing/2014/main" id="{096D4A7D-9CAA-405C-8C04-E0EFF0B28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22249"/>
            <a:ext cx="1643900" cy="123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3"/>
            <a:extLst>
              <a:ext uri="{FF2B5EF4-FFF2-40B4-BE49-F238E27FC236}">
                <a16:creationId xmlns:a16="http://schemas.microsoft.com/office/drawing/2014/main" id="{B2D418D4-6080-4002-A6B0-68F19A6E0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93375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5"/>
            <a:extLst>
              <a:ext uri="{FF2B5EF4-FFF2-40B4-BE49-F238E27FC236}">
                <a16:creationId xmlns:a16="http://schemas.microsoft.com/office/drawing/2014/main" id="{67ED22CC-D58C-4C7B-87D9-241464C1E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27924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17"/>
            <a:extLst>
              <a:ext uri="{FF2B5EF4-FFF2-40B4-BE49-F238E27FC236}">
                <a16:creationId xmlns:a16="http://schemas.microsoft.com/office/drawing/2014/main" id="{56AC62F7-751B-4BD5-95DC-76B1F98F7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40875"/>
            <a:ext cx="1636897" cy="122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5"/>
            <a:extLst>
              <a:ext uri="{FF2B5EF4-FFF2-40B4-BE49-F238E27FC236}">
                <a16:creationId xmlns:a16="http://schemas.microsoft.com/office/drawing/2014/main" id="{25888C42-CC97-4F08-B46B-9D7539C3A615}"/>
              </a:ext>
            </a:extLst>
          </p:cNvPr>
          <p:cNvSpPr/>
          <p:nvPr/>
        </p:nvSpPr>
        <p:spPr>
          <a:xfrm>
            <a:off x="812936" y="3623020"/>
            <a:ext cx="1643900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직사각형 11">
            <a:hlinkClick r:id="rId3"/>
            <a:extLst>
              <a:ext uri="{FF2B5EF4-FFF2-40B4-BE49-F238E27FC236}">
                <a16:creationId xmlns:a16="http://schemas.microsoft.com/office/drawing/2014/main" id="{81B5901B-00B3-4302-9BE5-E574EAAFBD87}"/>
              </a:ext>
            </a:extLst>
          </p:cNvPr>
          <p:cNvSpPr/>
          <p:nvPr/>
        </p:nvSpPr>
        <p:spPr>
          <a:xfrm>
            <a:off x="2806512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직사각형 12">
            <a:hlinkClick r:id="rId7"/>
            <a:extLst>
              <a:ext uri="{FF2B5EF4-FFF2-40B4-BE49-F238E27FC236}">
                <a16:creationId xmlns:a16="http://schemas.microsoft.com/office/drawing/2014/main" id="{139A13E2-5DC3-4E96-8C92-88198F76C27A}"/>
              </a:ext>
            </a:extLst>
          </p:cNvPr>
          <p:cNvSpPr/>
          <p:nvPr/>
        </p:nvSpPr>
        <p:spPr>
          <a:xfrm>
            <a:off x="4806141" y="3623020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직사각형 13">
            <a:hlinkClick r:id="rId13"/>
            <a:extLst>
              <a:ext uri="{FF2B5EF4-FFF2-40B4-BE49-F238E27FC236}">
                <a16:creationId xmlns:a16="http://schemas.microsoft.com/office/drawing/2014/main" id="{1A9B9D64-73F5-41D0-A7FB-B8DB4CD0A4E7}"/>
              </a:ext>
            </a:extLst>
          </p:cNvPr>
          <p:cNvSpPr/>
          <p:nvPr/>
        </p:nvSpPr>
        <p:spPr>
          <a:xfrm>
            <a:off x="6797735" y="3623020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직사각형 14">
            <a:hlinkClick r:id="rId19"/>
            <a:extLst>
              <a:ext uri="{FF2B5EF4-FFF2-40B4-BE49-F238E27FC236}">
                <a16:creationId xmlns:a16="http://schemas.microsoft.com/office/drawing/2014/main" id="{A01CB302-E83C-459F-AC41-D68090D3E456}"/>
              </a:ext>
            </a:extLst>
          </p:cNvPr>
          <p:cNvSpPr/>
          <p:nvPr/>
        </p:nvSpPr>
        <p:spPr>
          <a:xfrm>
            <a:off x="812936" y="5560201"/>
            <a:ext cx="1643899" cy="2866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직사각형 15">
            <a:hlinkClick r:id="rId9"/>
            <a:extLst>
              <a:ext uri="{FF2B5EF4-FFF2-40B4-BE49-F238E27FC236}">
                <a16:creationId xmlns:a16="http://schemas.microsoft.com/office/drawing/2014/main" id="{02D3B71F-0C9E-45F3-B1DD-286E37084AE3}"/>
              </a:ext>
            </a:extLst>
          </p:cNvPr>
          <p:cNvSpPr/>
          <p:nvPr/>
        </p:nvSpPr>
        <p:spPr>
          <a:xfrm>
            <a:off x="2806512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C6AF8FA8-C51E-4B01-9F85-F7822A5CF135}"/>
              </a:ext>
            </a:extLst>
          </p:cNvPr>
          <p:cNvSpPr/>
          <p:nvPr/>
        </p:nvSpPr>
        <p:spPr>
          <a:xfrm>
            <a:off x="4825301" y="5560201"/>
            <a:ext cx="1641428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직사각형 17">
            <a:hlinkClick r:id="rId17"/>
            <a:extLst>
              <a:ext uri="{FF2B5EF4-FFF2-40B4-BE49-F238E27FC236}">
                <a16:creationId xmlns:a16="http://schemas.microsoft.com/office/drawing/2014/main" id="{17621FAE-8F0A-44B7-AA12-35C545CF4C35}"/>
              </a:ext>
            </a:extLst>
          </p:cNvPr>
          <p:cNvSpPr/>
          <p:nvPr/>
        </p:nvSpPr>
        <p:spPr>
          <a:xfrm>
            <a:off x="6797735" y="5560201"/>
            <a:ext cx="1636897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바로가기     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&gt;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61C384C-8067-48BF-8D63-0C45C92E6D07}"/>
              </a:ext>
            </a:extLst>
          </p:cNvPr>
          <p:cNvSpPr/>
          <p:nvPr/>
        </p:nvSpPr>
        <p:spPr>
          <a:xfrm>
            <a:off x="672841" y="1275841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FF0000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BADC0EF-04CB-4DFC-9136-9E3E13A7B141}"/>
              </a:ext>
            </a:extLst>
          </p:cNvPr>
          <p:cNvSpPr/>
          <p:nvPr/>
        </p:nvSpPr>
        <p:spPr>
          <a:xfrm>
            <a:off x="6262267" y="1403395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85144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17631</TotalTime>
  <Words>285</Words>
  <Application>Microsoft Office PowerPoint</Application>
  <PresentationFormat>화면 슬라이드 쇼(4:3)</PresentationFormat>
  <Paragraphs>49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3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파워포인트배경(붉은 크리스마스)</dc:title>
  <dc:creator>㈜비즈폼</dc:creator>
  <dc:description>무단 복제 배포시 법적 불이익을 받을 수 있습니다.</dc:description>
  <cp:lastModifiedBy>inbee-247</cp:lastModifiedBy>
  <cp:revision>989</cp:revision>
  <dcterms:created xsi:type="dcterms:W3CDTF">2013-12-05T04:50:26Z</dcterms:created>
  <dcterms:modified xsi:type="dcterms:W3CDTF">2019-05-10T01:53:39Z</dcterms:modified>
  <cp:category>본 문서의 저작권은 비즈폼에 있습니다.</cp:category>
</cp:coreProperties>
</file>