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1" r:id="rId2"/>
    <p:sldId id="268" r:id="rId3"/>
    <p:sldId id="269" r:id="rId4"/>
    <p:sldId id="302" r:id="rId5"/>
    <p:sldId id="303" r:id="rId6"/>
    <p:sldId id="304" r:id="rId7"/>
    <p:sldId id="305" r:id="rId8"/>
    <p:sldId id="306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78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제목 1"/>
          <p:cNvSpPr>
            <a:spLocks noGrp="1"/>
          </p:cNvSpPr>
          <p:nvPr>
            <p:ph type="ctrTitle" hasCustomPrompt="1"/>
          </p:nvPr>
        </p:nvSpPr>
        <p:spPr>
          <a:xfrm>
            <a:off x="847674" y="1055655"/>
            <a:ext cx="6336000" cy="692497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defRPr sz="3000" b="1">
                <a:solidFill>
                  <a:schemeClr val="accent5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847674" y="909603"/>
            <a:ext cx="6336000" cy="332399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847674" y="1712605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1206" name="그룹 1205"/>
          <p:cNvGrpSpPr/>
          <p:nvPr userDrawn="1"/>
        </p:nvGrpSpPr>
        <p:grpSpPr>
          <a:xfrm>
            <a:off x="4751390" y="2943242"/>
            <a:ext cx="3879850" cy="2743200"/>
            <a:chOff x="4751390" y="2943242"/>
            <a:chExt cx="3879850" cy="2743200"/>
          </a:xfrm>
        </p:grpSpPr>
        <p:sp>
          <p:nvSpPr>
            <p:cNvPr id="3" name="Freeform 9"/>
            <p:cNvSpPr>
              <a:spLocks/>
            </p:cNvSpPr>
            <p:nvPr userDrawn="1"/>
          </p:nvSpPr>
          <p:spPr bwMode="auto">
            <a:xfrm>
              <a:off x="7186615" y="2943242"/>
              <a:ext cx="1444625" cy="2127250"/>
            </a:xfrm>
            <a:custGeom>
              <a:avLst/>
              <a:gdLst/>
              <a:ahLst/>
              <a:cxnLst>
                <a:cxn ang="0">
                  <a:pos x="816" y="0"/>
                </a:cxn>
                <a:cxn ang="0">
                  <a:pos x="692" y="58"/>
                </a:cxn>
                <a:cxn ang="0">
                  <a:pos x="536" y="136"/>
                </a:cxn>
                <a:cxn ang="0">
                  <a:pos x="424" y="200"/>
                </a:cxn>
                <a:cxn ang="0">
                  <a:pos x="366" y="238"/>
                </a:cxn>
                <a:cxn ang="0">
                  <a:pos x="344" y="256"/>
                </a:cxn>
                <a:cxn ang="0">
                  <a:pos x="256" y="192"/>
                </a:cxn>
                <a:cxn ang="0">
                  <a:pos x="168" y="140"/>
                </a:cxn>
                <a:cxn ang="0">
                  <a:pos x="84" y="100"/>
                </a:cxn>
                <a:cxn ang="0">
                  <a:pos x="0" y="70"/>
                </a:cxn>
                <a:cxn ang="0">
                  <a:pos x="0" y="70"/>
                </a:cxn>
                <a:cxn ang="0">
                  <a:pos x="42" y="84"/>
                </a:cxn>
                <a:cxn ang="0">
                  <a:pos x="124" y="118"/>
                </a:cxn>
                <a:cxn ang="0">
                  <a:pos x="208" y="162"/>
                </a:cxn>
                <a:cxn ang="0">
                  <a:pos x="296" y="218"/>
                </a:cxn>
                <a:cxn ang="0">
                  <a:pos x="340" y="252"/>
                </a:cxn>
                <a:cxn ang="0">
                  <a:pos x="218" y="278"/>
                </a:cxn>
                <a:cxn ang="0">
                  <a:pos x="102" y="310"/>
                </a:cxn>
                <a:cxn ang="0">
                  <a:pos x="130" y="394"/>
                </a:cxn>
                <a:cxn ang="0">
                  <a:pos x="174" y="570"/>
                </a:cxn>
                <a:cxn ang="0">
                  <a:pos x="204" y="754"/>
                </a:cxn>
                <a:cxn ang="0">
                  <a:pos x="220" y="944"/>
                </a:cxn>
                <a:cxn ang="0">
                  <a:pos x="222" y="1040"/>
                </a:cxn>
                <a:cxn ang="0">
                  <a:pos x="222" y="1088"/>
                </a:cxn>
                <a:cxn ang="0">
                  <a:pos x="354" y="1048"/>
                </a:cxn>
                <a:cxn ang="0">
                  <a:pos x="476" y="1000"/>
                </a:cxn>
                <a:cxn ang="0">
                  <a:pos x="476" y="1000"/>
                </a:cxn>
                <a:cxn ang="0">
                  <a:pos x="454" y="1050"/>
                </a:cxn>
                <a:cxn ang="0">
                  <a:pos x="400" y="1144"/>
                </a:cxn>
                <a:cxn ang="0">
                  <a:pos x="330" y="1228"/>
                </a:cxn>
                <a:cxn ang="0">
                  <a:pos x="248" y="1304"/>
                </a:cxn>
                <a:cxn ang="0">
                  <a:pos x="204" y="1340"/>
                </a:cxn>
                <a:cxn ang="0">
                  <a:pos x="204" y="1340"/>
                </a:cxn>
                <a:cxn ang="0">
                  <a:pos x="302" y="1258"/>
                </a:cxn>
                <a:cxn ang="0">
                  <a:pos x="364" y="1190"/>
                </a:cxn>
                <a:cxn ang="0">
                  <a:pos x="402" y="1140"/>
                </a:cxn>
                <a:cxn ang="0">
                  <a:pos x="434" y="1088"/>
                </a:cxn>
                <a:cxn ang="0">
                  <a:pos x="462" y="1034"/>
                </a:cxn>
                <a:cxn ang="0">
                  <a:pos x="484" y="976"/>
                </a:cxn>
                <a:cxn ang="0">
                  <a:pos x="502" y="916"/>
                </a:cxn>
                <a:cxn ang="0">
                  <a:pos x="512" y="850"/>
                </a:cxn>
                <a:cxn ang="0">
                  <a:pos x="518" y="784"/>
                </a:cxn>
                <a:cxn ang="0">
                  <a:pos x="518" y="712"/>
                </a:cxn>
                <a:cxn ang="0">
                  <a:pos x="510" y="638"/>
                </a:cxn>
                <a:cxn ang="0">
                  <a:pos x="496" y="560"/>
                </a:cxn>
                <a:cxn ang="0">
                  <a:pos x="476" y="478"/>
                </a:cxn>
                <a:cxn ang="0">
                  <a:pos x="446" y="394"/>
                </a:cxn>
                <a:cxn ang="0">
                  <a:pos x="430" y="350"/>
                </a:cxn>
                <a:cxn ang="0">
                  <a:pos x="560" y="258"/>
                </a:cxn>
                <a:cxn ang="0">
                  <a:pos x="616" y="222"/>
                </a:cxn>
                <a:cxn ang="0">
                  <a:pos x="482" y="232"/>
                </a:cxn>
                <a:cxn ang="0">
                  <a:pos x="352" y="250"/>
                </a:cxn>
                <a:cxn ang="0">
                  <a:pos x="374" y="232"/>
                </a:cxn>
                <a:cxn ang="0">
                  <a:pos x="470" y="172"/>
                </a:cxn>
                <a:cxn ang="0">
                  <a:pos x="624" y="90"/>
                </a:cxn>
                <a:cxn ang="0">
                  <a:pos x="816" y="0"/>
                </a:cxn>
                <a:cxn ang="0">
                  <a:pos x="816" y="0"/>
                </a:cxn>
              </a:cxnLst>
              <a:rect l="0" t="0" r="r" b="b"/>
              <a:pathLst>
                <a:path w="910" h="1340">
                  <a:moveTo>
                    <a:pt x="816" y="0"/>
                  </a:moveTo>
                  <a:lnTo>
                    <a:pt x="816" y="0"/>
                  </a:lnTo>
                  <a:lnTo>
                    <a:pt x="756" y="28"/>
                  </a:lnTo>
                  <a:lnTo>
                    <a:pt x="692" y="58"/>
                  </a:lnTo>
                  <a:lnTo>
                    <a:pt x="616" y="94"/>
                  </a:lnTo>
                  <a:lnTo>
                    <a:pt x="536" y="136"/>
                  </a:lnTo>
                  <a:lnTo>
                    <a:pt x="460" y="178"/>
                  </a:lnTo>
                  <a:lnTo>
                    <a:pt x="424" y="200"/>
                  </a:lnTo>
                  <a:lnTo>
                    <a:pt x="392" y="220"/>
                  </a:lnTo>
                  <a:lnTo>
                    <a:pt x="366" y="238"/>
                  </a:lnTo>
                  <a:lnTo>
                    <a:pt x="344" y="256"/>
                  </a:lnTo>
                  <a:lnTo>
                    <a:pt x="344" y="256"/>
                  </a:lnTo>
                  <a:lnTo>
                    <a:pt x="300" y="222"/>
                  </a:lnTo>
                  <a:lnTo>
                    <a:pt x="256" y="192"/>
                  </a:lnTo>
                  <a:lnTo>
                    <a:pt x="212" y="164"/>
                  </a:lnTo>
                  <a:lnTo>
                    <a:pt x="168" y="140"/>
                  </a:lnTo>
                  <a:lnTo>
                    <a:pt x="126" y="118"/>
                  </a:lnTo>
                  <a:lnTo>
                    <a:pt x="84" y="100"/>
                  </a:lnTo>
                  <a:lnTo>
                    <a:pt x="42" y="84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42" y="84"/>
                  </a:lnTo>
                  <a:lnTo>
                    <a:pt x="82" y="98"/>
                  </a:lnTo>
                  <a:lnTo>
                    <a:pt x="124" y="118"/>
                  </a:lnTo>
                  <a:lnTo>
                    <a:pt x="166" y="138"/>
                  </a:lnTo>
                  <a:lnTo>
                    <a:pt x="208" y="162"/>
                  </a:lnTo>
                  <a:lnTo>
                    <a:pt x="252" y="190"/>
                  </a:lnTo>
                  <a:lnTo>
                    <a:pt x="296" y="218"/>
                  </a:lnTo>
                  <a:lnTo>
                    <a:pt x="340" y="252"/>
                  </a:lnTo>
                  <a:lnTo>
                    <a:pt x="340" y="252"/>
                  </a:lnTo>
                  <a:lnTo>
                    <a:pt x="278" y="264"/>
                  </a:lnTo>
                  <a:lnTo>
                    <a:pt x="218" y="278"/>
                  </a:lnTo>
                  <a:lnTo>
                    <a:pt x="160" y="292"/>
                  </a:lnTo>
                  <a:lnTo>
                    <a:pt x="102" y="310"/>
                  </a:lnTo>
                  <a:lnTo>
                    <a:pt x="102" y="310"/>
                  </a:lnTo>
                  <a:lnTo>
                    <a:pt x="130" y="394"/>
                  </a:lnTo>
                  <a:lnTo>
                    <a:pt x="154" y="482"/>
                  </a:lnTo>
                  <a:lnTo>
                    <a:pt x="174" y="570"/>
                  </a:lnTo>
                  <a:lnTo>
                    <a:pt x="192" y="660"/>
                  </a:lnTo>
                  <a:lnTo>
                    <a:pt x="204" y="754"/>
                  </a:lnTo>
                  <a:lnTo>
                    <a:pt x="214" y="848"/>
                  </a:lnTo>
                  <a:lnTo>
                    <a:pt x="220" y="944"/>
                  </a:lnTo>
                  <a:lnTo>
                    <a:pt x="222" y="1040"/>
                  </a:lnTo>
                  <a:lnTo>
                    <a:pt x="222" y="1040"/>
                  </a:lnTo>
                  <a:lnTo>
                    <a:pt x="222" y="1088"/>
                  </a:lnTo>
                  <a:lnTo>
                    <a:pt x="222" y="1088"/>
                  </a:lnTo>
                  <a:lnTo>
                    <a:pt x="288" y="1068"/>
                  </a:lnTo>
                  <a:lnTo>
                    <a:pt x="354" y="1048"/>
                  </a:lnTo>
                  <a:lnTo>
                    <a:pt x="416" y="1024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54" y="1050"/>
                  </a:lnTo>
                  <a:lnTo>
                    <a:pt x="428" y="1098"/>
                  </a:lnTo>
                  <a:lnTo>
                    <a:pt x="400" y="1144"/>
                  </a:lnTo>
                  <a:lnTo>
                    <a:pt x="366" y="1188"/>
                  </a:lnTo>
                  <a:lnTo>
                    <a:pt x="330" y="1228"/>
                  </a:lnTo>
                  <a:lnTo>
                    <a:pt x="290" y="1268"/>
                  </a:lnTo>
                  <a:lnTo>
                    <a:pt x="248" y="1304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54" y="1300"/>
                  </a:lnTo>
                  <a:lnTo>
                    <a:pt x="302" y="1258"/>
                  </a:lnTo>
                  <a:lnTo>
                    <a:pt x="344" y="1214"/>
                  </a:lnTo>
                  <a:lnTo>
                    <a:pt x="364" y="1190"/>
                  </a:lnTo>
                  <a:lnTo>
                    <a:pt x="384" y="1166"/>
                  </a:lnTo>
                  <a:lnTo>
                    <a:pt x="402" y="1140"/>
                  </a:lnTo>
                  <a:lnTo>
                    <a:pt x="418" y="1116"/>
                  </a:lnTo>
                  <a:lnTo>
                    <a:pt x="434" y="1088"/>
                  </a:lnTo>
                  <a:lnTo>
                    <a:pt x="448" y="1062"/>
                  </a:lnTo>
                  <a:lnTo>
                    <a:pt x="462" y="1034"/>
                  </a:lnTo>
                  <a:lnTo>
                    <a:pt x="474" y="1006"/>
                  </a:lnTo>
                  <a:lnTo>
                    <a:pt x="484" y="976"/>
                  </a:lnTo>
                  <a:lnTo>
                    <a:pt x="494" y="946"/>
                  </a:lnTo>
                  <a:lnTo>
                    <a:pt x="502" y="916"/>
                  </a:lnTo>
                  <a:lnTo>
                    <a:pt x="508" y="884"/>
                  </a:lnTo>
                  <a:lnTo>
                    <a:pt x="512" y="850"/>
                  </a:lnTo>
                  <a:lnTo>
                    <a:pt x="516" y="818"/>
                  </a:lnTo>
                  <a:lnTo>
                    <a:pt x="518" y="784"/>
                  </a:lnTo>
                  <a:lnTo>
                    <a:pt x="518" y="748"/>
                  </a:lnTo>
                  <a:lnTo>
                    <a:pt x="518" y="712"/>
                  </a:lnTo>
                  <a:lnTo>
                    <a:pt x="514" y="676"/>
                  </a:lnTo>
                  <a:lnTo>
                    <a:pt x="510" y="638"/>
                  </a:lnTo>
                  <a:lnTo>
                    <a:pt x="504" y="600"/>
                  </a:lnTo>
                  <a:lnTo>
                    <a:pt x="496" y="560"/>
                  </a:lnTo>
                  <a:lnTo>
                    <a:pt x="486" y="520"/>
                  </a:lnTo>
                  <a:lnTo>
                    <a:pt x="476" y="478"/>
                  </a:lnTo>
                  <a:lnTo>
                    <a:pt x="462" y="436"/>
                  </a:lnTo>
                  <a:lnTo>
                    <a:pt x="446" y="394"/>
                  </a:lnTo>
                  <a:lnTo>
                    <a:pt x="430" y="350"/>
                  </a:lnTo>
                  <a:lnTo>
                    <a:pt x="430" y="350"/>
                  </a:lnTo>
                  <a:lnTo>
                    <a:pt x="508" y="292"/>
                  </a:lnTo>
                  <a:lnTo>
                    <a:pt x="560" y="258"/>
                  </a:lnTo>
                  <a:lnTo>
                    <a:pt x="616" y="222"/>
                  </a:lnTo>
                  <a:lnTo>
                    <a:pt x="616" y="222"/>
                  </a:lnTo>
                  <a:lnTo>
                    <a:pt x="548" y="226"/>
                  </a:lnTo>
                  <a:lnTo>
                    <a:pt x="482" y="232"/>
                  </a:lnTo>
                  <a:lnTo>
                    <a:pt x="416" y="240"/>
                  </a:lnTo>
                  <a:lnTo>
                    <a:pt x="352" y="250"/>
                  </a:lnTo>
                  <a:lnTo>
                    <a:pt x="352" y="250"/>
                  </a:lnTo>
                  <a:lnTo>
                    <a:pt x="374" y="232"/>
                  </a:lnTo>
                  <a:lnTo>
                    <a:pt x="402" y="214"/>
                  </a:lnTo>
                  <a:lnTo>
                    <a:pt x="470" y="172"/>
                  </a:lnTo>
                  <a:lnTo>
                    <a:pt x="546" y="132"/>
                  </a:lnTo>
                  <a:lnTo>
                    <a:pt x="624" y="90"/>
                  </a:lnTo>
                  <a:lnTo>
                    <a:pt x="758" y="26"/>
                  </a:lnTo>
                  <a:lnTo>
                    <a:pt x="816" y="0"/>
                  </a:lnTo>
                  <a:lnTo>
                    <a:pt x="910" y="112"/>
                  </a:lnTo>
                  <a:lnTo>
                    <a:pt x="81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" name="Freeform 10"/>
            <p:cNvSpPr>
              <a:spLocks/>
            </p:cNvSpPr>
            <p:nvPr userDrawn="1"/>
          </p:nvSpPr>
          <p:spPr bwMode="auto">
            <a:xfrm>
              <a:off x="7186615" y="2943242"/>
              <a:ext cx="1444625" cy="2127250"/>
            </a:xfrm>
            <a:custGeom>
              <a:avLst/>
              <a:gdLst/>
              <a:ahLst/>
              <a:cxnLst>
                <a:cxn ang="0">
                  <a:pos x="816" y="0"/>
                </a:cxn>
                <a:cxn ang="0">
                  <a:pos x="692" y="58"/>
                </a:cxn>
                <a:cxn ang="0">
                  <a:pos x="536" y="136"/>
                </a:cxn>
                <a:cxn ang="0">
                  <a:pos x="424" y="200"/>
                </a:cxn>
                <a:cxn ang="0">
                  <a:pos x="366" y="238"/>
                </a:cxn>
                <a:cxn ang="0">
                  <a:pos x="344" y="256"/>
                </a:cxn>
                <a:cxn ang="0">
                  <a:pos x="256" y="192"/>
                </a:cxn>
                <a:cxn ang="0">
                  <a:pos x="168" y="140"/>
                </a:cxn>
                <a:cxn ang="0">
                  <a:pos x="84" y="100"/>
                </a:cxn>
                <a:cxn ang="0">
                  <a:pos x="0" y="70"/>
                </a:cxn>
                <a:cxn ang="0">
                  <a:pos x="0" y="70"/>
                </a:cxn>
                <a:cxn ang="0">
                  <a:pos x="42" y="84"/>
                </a:cxn>
                <a:cxn ang="0">
                  <a:pos x="124" y="118"/>
                </a:cxn>
                <a:cxn ang="0">
                  <a:pos x="208" y="162"/>
                </a:cxn>
                <a:cxn ang="0">
                  <a:pos x="296" y="218"/>
                </a:cxn>
                <a:cxn ang="0">
                  <a:pos x="340" y="252"/>
                </a:cxn>
                <a:cxn ang="0">
                  <a:pos x="218" y="278"/>
                </a:cxn>
                <a:cxn ang="0">
                  <a:pos x="102" y="310"/>
                </a:cxn>
                <a:cxn ang="0">
                  <a:pos x="130" y="394"/>
                </a:cxn>
                <a:cxn ang="0">
                  <a:pos x="174" y="570"/>
                </a:cxn>
                <a:cxn ang="0">
                  <a:pos x="204" y="754"/>
                </a:cxn>
                <a:cxn ang="0">
                  <a:pos x="220" y="944"/>
                </a:cxn>
                <a:cxn ang="0">
                  <a:pos x="222" y="1040"/>
                </a:cxn>
                <a:cxn ang="0">
                  <a:pos x="222" y="1088"/>
                </a:cxn>
                <a:cxn ang="0">
                  <a:pos x="354" y="1048"/>
                </a:cxn>
                <a:cxn ang="0">
                  <a:pos x="476" y="1000"/>
                </a:cxn>
                <a:cxn ang="0">
                  <a:pos x="476" y="1000"/>
                </a:cxn>
                <a:cxn ang="0">
                  <a:pos x="454" y="1050"/>
                </a:cxn>
                <a:cxn ang="0">
                  <a:pos x="400" y="1144"/>
                </a:cxn>
                <a:cxn ang="0">
                  <a:pos x="330" y="1228"/>
                </a:cxn>
                <a:cxn ang="0">
                  <a:pos x="248" y="1304"/>
                </a:cxn>
                <a:cxn ang="0">
                  <a:pos x="204" y="1340"/>
                </a:cxn>
                <a:cxn ang="0">
                  <a:pos x="204" y="1340"/>
                </a:cxn>
                <a:cxn ang="0">
                  <a:pos x="302" y="1258"/>
                </a:cxn>
                <a:cxn ang="0">
                  <a:pos x="364" y="1190"/>
                </a:cxn>
                <a:cxn ang="0">
                  <a:pos x="402" y="1140"/>
                </a:cxn>
                <a:cxn ang="0">
                  <a:pos x="434" y="1088"/>
                </a:cxn>
                <a:cxn ang="0">
                  <a:pos x="462" y="1034"/>
                </a:cxn>
                <a:cxn ang="0">
                  <a:pos x="484" y="976"/>
                </a:cxn>
                <a:cxn ang="0">
                  <a:pos x="502" y="916"/>
                </a:cxn>
                <a:cxn ang="0">
                  <a:pos x="512" y="850"/>
                </a:cxn>
                <a:cxn ang="0">
                  <a:pos x="518" y="784"/>
                </a:cxn>
                <a:cxn ang="0">
                  <a:pos x="518" y="712"/>
                </a:cxn>
                <a:cxn ang="0">
                  <a:pos x="510" y="638"/>
                </a:cxn>
                <a:cxn ang="0">
                  <a:pos x="496" y="560"/>
                </a:cxn>
                <a:cxn ang="0">
                  <a:pos x="476" y="478"/>
                </a:cxn>
                <a:cxn ang="0">
                  <a:pos x="446" y="394"/>
                </a:cxn>
                <a:cxn ang="0">
                  <a:pos x="430" y="350"/>
                </a:cxn>
                <a:cxn ang="0">
                  <a:pos x="560" y="258"/>
                </a:cxn>
                <a:cxn ang="0">
                  <a:pos x="616" y="222"/>
                </a:cxn>
                <a:cxn ang="0">
                  <a:pos x="482" y="232"/>
                </a:cxn>
                <a:cxn ang="0">
                  <a:pos x="352" y="250"/>
                </a:cxn>
                <a:cxn ang="0">
                  <a:pos x="374" y="232"/>
                </a:cxn>
                <a:cxn ang="0">
                  <a:pos x="470" y="172"/>
                </a:cxn>
                <a:cxn ang="0">
                  <a:pos x="624" y="90"/>
                </a:cxn>
                <a:cxn ang="0">
                  <a:pos x="816" y="0"/>
                </a:cxn>
                <a:cxn ang="0">
                  <a:pos x="816" y="0"/>
                </a:cxn>
              </a:cxnLst>
              <a:rect l="0" t="0" r="r" b="b"/>
              <a:pathLst>
                <a:path w="910" h="1340">
                  <a:moveTo>
                    <a:pt x="816" y="0"/>
                  </a:moveTo>
                  <a:lnTo>
                    <a:pt x="816" y="0"/>
                  </a:lnTo>
                  <a:lnTo>
                    <a:pt x="756" y="28"/>
                  </a:lnTo>
                  <a:lnTo>
                    <a:pt x="692" y="58"/>
                  </a:lnTo>
                  <a:lnTo>
                    <a:pt x="616" y="94"/>
                  </a:lnTo>
                  <a:lnTo>
                    <a:pt x="536" y="136"/>
                  </a:lnTo>
                  <a:lnTo>
                    <a:pt x="460" y="178"/>
                  </a:lnTo>
                  <a:lnTo>
                    <a:pt x="424" y="200"/>
                  </a:lnTo>
                  <a:lnTo>
                    <a:pt x="392" y="220"/>
                  </a:lnTo>
                  <a:lnTo>
                    <a:pt x="366" y="238"/>
                  </a:lnTo>
                  <a:lnTo>
                    <a:pt x="344" y="256"/>
                  </a:lnTo>
                  <a:lnTo>
                    <a:pt x="344" y="256"/>
                  </a:lnTo>
                  <a:lnTo>
                    <a:pt x="300" y="222"/>
                  </a:lnTo>
                  <a:lnTo>
                    <a:pt x="256" y="192"/>
                  </a:lnTo>
                  <a:lnTo>
                    <a:pt x="212" y="164"/>
                  </a:lnTo>
                  <a:lnTo>
                    <a:pt x="168" y="140"/>
                  </a:lnTo>
                  <a:lnTo>
                    <a:pt x="126" y="118"/>
                  </a:lnTo>
                  <a:lnTo>
                    <a:pt x="84" y="100"/>
                  </a:lnTo>
                  <a:lnTo>
                    <a:pt x="42" y="84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42" y="84"/>
                  </a:lnTo>
                  <a:lnTo>
                    <a:pt x="82" y="98"/>
                  </a:lnTo>
                  <a:lnTo>
                    <a:pt x="124" y="118"/>
                  </a:lnTo>
                  <a:lnTo>
                    <a:pt x="166" y="138"/>
                  </a:lnTo>
                  <a:lnTo>
                    <a:pt x="208" y="162"/>
                  </a:lnTo>
                  <a:lnTo>
                    <a:pt x="252" y="190"/>
                  </a:lnTo>
                  <a:lnTo>
                    <a:pt x="296" y="218"/>
                  </a:lnTo>
                  <a:lnTo>
                    <a:pt x="340" y="252"/>
                  </a:lnTo>
                  <a:lnTo>
                    <a:pt x="340" y="252"/>
                  </a:lnTo>
                  <a:lnTo>
                    <a:pt x="278" y="264"/>
                  </a:lnTo>
                  <a:lnTo>
                    <a:pt x="218" y="278"/>
                  </a:lnTo>
                  <a:lnTo>
                    <a:pt x="160" y="292"/>
                  </a:lnTo>
                  <a:lnTo>
                    <a:pt x="102" y="310"/>
                  </a:lnTo>
                  <a:lnTo>
                    <a:pt x="102" y="310"/>
                  </a:lnTo>
                  <a:lnTo>
                    <a:pt x="130" y="394"/>
                  </a:lnTo>
                  <a:lnTo>
                    <a:pt x="154" y="482"/>
                  </a:lnTo>
                  <a:lnTo>
                    <a:pt x="174" y="570"/>
                  </a:lnTo>
                  <a:lnTo>
                    <a:pt x="192" y="660"/>
                  </a:lnTo>
                  <a:lnTo>
                    <a:pt x="204" y="754"/>
                  </a:lnTo>
                  <a:lnTo>
                    <a:pt x="214" y="848"/>
                  </a:lnTo>
                  <a:lnTo>
                    <a:pt x="220" y="944"/>
                  </a:lnTo>
                  <a:lnTo>
                    <a:pt x="222" y="1040"/>
                  </a:lnTo>
                  <a:lnTo>
                    <a:pt x="222" y="1040"/>
                  </a:lnTo>
                  <a:lnTo>
                    <a:pt x="222" y="1088"/>
                  </a:lnTo>
                  <a:lnTo>
                    <a:pt x="222" y="1088"/>
                  </a:lnTo>
                  <a:lnTo>
                    <a:pt x="288" y="1068"/>
                  </a:lnTo>
                  <a:lnTo>
                    <a:pt x="354" y="1048"/>
                  </a:lnTo>
                  <a:lnTo>
                    <a:pt x="416" y="1024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54" y="1050"/>
                  </a:lnTo>
                  <a:lnTo>
                    <a:pt x="428" y="1098"/>
                  </a:lnTo>
                  <a:lnTo>
                    <a:pt x="400" y="1144"/>
                  </a:lnTo>
                  <a:lnTo>
                    <a:pt x="366" y="1188"/>
                  </a:lnTo>
                  <a:lnTo>
                    <a:pt x="330" y="1228"/>
                  </a:lnTo>
                  <a:lnTo>
                    <a:pt x="290" y="1268"/>
                  </a:lnTo>
                  <a:lnTo>
                    <a:pt x="248" y="1304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54" y="1300"/>
                  </a:lnTo>
                  <a:lnTo>
                    <a:pt x="302" y="1258"/>
                  </a:lnTo>
                  <a:lnTo>
                    <a:pt x="344" y="1214"/>
                  </a:lnTo>
                  <a:lnTo>
                    <a:pt x="364" y="1190"/>
                  </a:lnTo>
                  <a:lnTo>
                    <a:pt x="384" y="1166"/>
                  </a:lnTo>
                  <a:lnTo>
                    <a:pt x="402" y="1140"/>
                  </a:lnTo>
                  <a:lnTo>
                    <a:pt x="418" y="1116"/>
                  </a:lnTo>
                  <a:lnTo>
                    <a:pt x="434" y="1088"/>
                  </a:lnTo>
                  <a:lnTo>
                    <a:pt x="448" y="1062"/>
                  </a:lnTo>
                  <a:lnTo>
                    <a:pt x="462" y="1034"/>
                  </a:lnTo>
                  <a:lnTo>
                    <a:pt x="474" y="1006"/>
                  </a:lnTo>
                  <a:lnTo>
                    <a:pt x="484" y="976"/>
                  </a:lnTo>
                  <a:lnTo>
                    <a:pt x="494" y="946"/>
                  </a:lnTo>
                  <a:lnTo>
                    <a:pt x="502" y="916"/>
                  </a:lnTo>
                  <a:lnTo>
                    <a:pt x="508" y="884"/>
                  </a:lnTo>
                  <a:lnTo>
                    <a:pt x="512" y="850"/>
                  </a:lnTo>
                  <a:lnTo>
                    <a:pt x="516" y="818"/>
                  </a:lnTo>
                  <a:lnTo>
                    <a:pt x="518" y="784"/>
                  </a:lnTo>
                  <a:lnTo>
                    <a:pt x="518" y="748"/>
                  </a:lnTo>
                  <a:lnTo>
                    <a:pt x="518" y="712"/>
                  </a:lnTo>
                  <a:lnTo>
                    <a:pt x="514" y="676"/>
                  </a:lnTo>
                  <a:lnTo>
                    <a:pt x="510" y="638"/>
                  </a:lnTo>
                  <a:lnTo>
                    <a:pt x="504" y="600"/>
                  </a:lnTo>
                  <a:lnTo>
                    <a:pt x="496" y="560"/>
                  </a:lnTo>
                  <a:lnTo>
                    <a:pt x="486" y="520"/>
                  </a:lnTo>
                  <a:lnTo>
                    <a:pt x="476" y="478"/>
                  </a:lnTo>
                  <a:lnTo>
                    <a:pt x="462" y="436"/>
                  </a:lnTo>
                  <a:lnTo>
                    <a:pt x="446" y="394"/>
                  </a:lnTo>
                  <a:lnTo>
                    <a:pt x="430" y="350"/>
                  </a:lnTo>
                  <a:lnTo>
                    <a:pt x="430" y="350"/>
                  </a:lnTo>
                  <a:lnTo>
                    <a:pt x="508" y="292"/>
                  </a:lnTo>
                  <a:lnTo>
                    <a:pt x="560" y="258"/>
                  </a:lnTo>
                  <a:lnTo>
                    <a:pt x="616" y="222"/>
                  </a:lnTo>
                  <a:lnTo>
                    <a:pt x="616" y="222"/>
                  </a:lnTo>
                  <a:lnTo>
                    <a:pt x="548" y="226"/>
                  </a:lnTo>
                  <a:lnTo>
                    <a:pt x="482" y="232"/>
                  </a:lnTo>
                  <a:lnTo>
                    <a:pt x="416" y="240"/>
                  </a:lnTo>
                  <a:lnTo>
                    <a:pt x="352" y="250"/>
                  </a:lnTo>
                  <a:lnTo>
                    <a:pt x="352" y="250"/>
                  </a:lnTo>
                  <a:lnTo>
                    <a:pt x="374" y="232"/>
                  </a:lnTo>
                  <a:lnTo>
                    <a:pt x="402" y="214"/>
                  </a:lnTo>
                  <a:lnTo>
                    <a:pt x="470" y="172"/>
                  </a:lnTo>
                  <a:lnTo>
                    <a:pt x="546" y="132"/>
                  </a:lnTo>
                  <a:lnTo>
                    <a:pt x="624" y="90"/>
                  </a:lnTo>
                  <a:lnTo>
                    <a:pt x="758" y="26"/>
                  </a:lnTo>
                  <a:lnTo>
                    <a:pt x="816" y="0"/>
                  </a:lnTo>
                  <a:lnTo>
                    <a:pt x="910" y="112"/>
                  </a:lnTo>
                  <a:lnTo>
                    <a:pt x="81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" name="Freeform 11"/>
            <p:cNvSpPr>
              <a:spLocks noEditPoints="1"/>
            </p:cNvSpPr>
            <p:nvPr userDrawn="1"/>
          </p:nvSpPr>
          <p:spPr bwMode="auto">
            <a:xfrm>
              <a:off x="4754565" y="4670442"/>
              <a:ext cx="2784475" cy="1012825"/>
            </a:xfrm>
            <a:custGeom>
              <a:avLst/>
              <a:gdLst/>
              <a:ahLst/>
              <a:cxnLst>
                <a:cxn ang="0">
                  <a:pos x="70" y="426"/>
                </a:cxn>
                <a:cxn ang="0">
                  <a:pos x="18" y="576"/>
                </a:cxn>
                <a:cxn ang="0">
                  <a:pos x="0" y="638"/>
                </a:cxn>
                <a:cxn ang="0">
                  <a:pos x="40" y="510"/>
                </a:cxn>
                <a:cxn ang="0">
                  <a:pos x="70" y="426"/>
                </a:cxn>
                <a:cxn ang="0">
                  <a:pos x="70" y="426"/>
                </a:cxn>
                <a:cxn ang="0">
                  <a:pos x="70" y="426"/>
                </a:cxn>
                <a:cxn ang="0">
                  <a:pos x="224" y="56"/>
                </a:cxn>
                <a:cxn ang="0">
                  <a:pos x="224" y="56"/>
                </a:cxn>
                <a:cxn ang="0">
                  <a:pos x="228" y="46"/>
                </a:cxn>
                <a:cxn ang="0">
                  <a:pos x="224" y="56"/>
                </a:cxn>
                <a:cxn ang="0">
                  <a:pos x="228" y="46"/>
                </a:cxn>
                <a:cxn ang="0">
                  <a:pos x="1754" y="0"/>
                </a:cxn>
                <a:cxn ang="0">
                  <a:pos x="1658" y="26"/>
                </a:cxn>
                <a:cxn ang="0">
                  <a:pos x="1456" y="68"/>
                </a:cxn>
                <a:cxn ang="0">
                  <a:pos x="1242" y="98"/>
                </a:cxn>
                <a:cxn ang="0">
                  <a:pos x="1016" y="112"/>
                </a:cxn>
                <a:cxn ang="0">
                  <a:pos x="900" y="114"/>
                </a:cxn>
                <a:cxn ang="0">
                  <a:pos x="770" y="112"/>
                </a:cxn>
                <a:cxn ang="0">
                  <a:pos x="644" y="104"/>
                </a:cxn>
                <a:cxn ang="0">
                  <a:pos x="618" y="192"/>
                </a:cxn>
                <a:cxn ang="0">
                  <a:pos x="598" y="280"/>
                </a:cxn>
                <a:cxn ang="0">
                  <a:pos x="588" y="372"/>
                </a:cxn>
                <a:cxn ang="0">
                  <a:pos x="584" y="464"/>
                </a:cxn>
                <a:cxn ang="0">
                  <a:pos x="584" y="502"/>
                </a:cxn>
                <a:cxn ang="0">
                  <a:pos x="588" y="574"/>
                </a:cxn>
                <a:cxn ang="0">
                  <a:pos x="594" y="610"/>
                </a:cxn>
                <a:cxn ang="0">
                  <a:pos x="736" y="592"/>
                </a:cxn>
                <a:cxn ang="0">
                  <a:pos x="886" y="568"/>
                </a:cxn>
                <a:cxn ang="0">
                  <a:pos x="1038" y="538"/>
                </a:cxn>
                <a:cxn ang="0">
                  <a:pos x="1190" y="500"/>
                </a:cxn>
                <a:cxn ang="0">
                  <a:pos x="1340" y="452"/>
                </a:cxn>
                <a:cxn ang="0">
                  <a:pos x="1482" y="396"/>
                </a:cxn>
                <a:cxn ang="0">
                  <a:pos x="1614" y="330"/>
                </a:cxn>
                <a:cxn ang="0">
                  <a:pos x="1736" y="252"/>
                </a:cxn>
                <a:cxn ang="0">
                  <a:pos x="1742" y="190"/>
                </a:cxn>
                <a:cxn ang="0">
                  <a:pos x="1752" y="64"/>
                </a:cxn>
              </a:cxnLst>
              <a:rect l="0" t="0" r="r" b="b"/>
              <a:pathLst>
                <a:path w="1754" h="638">
                  <a:moveTo>
                    <a:pt x="70" y="426"/>
                  </a:moveTo>
                  <a:lnTo>
                    <a:pt x="70" y="426"/>
                  </a:lnTo>
                  <a:lnTo>
                    <a:pt x="40" y="510"/>
                  </a:lnTo>
                  <a:lnTo>
                    <a:pt x="18" y="576"/>
                  </a:lnTo>
                  <a:lnTo>
                    <a:pt x="0" y="638"/>
                  </a:lnTo>
                  <a:lnTo>
                    <a:pt x="0" y="638"/>
                  </a:lnTo>
                  <a:lnTo>
                    <a:pt x="18" y="576"/>
                  </a:lnTo>
                  <a:lnTo>
                    <a:pt x="40" y="510"/>
                  </a:lnTo>
                  <a:lnTo>
                    <a:pt x="70" y="426"/>
                  </a:lnTo>
                  <a:close/>
                  <a:moveTo>
                    <a:pt x="70" y="426"/>
                  </a:moveTo>
                  <a:lnTo>
                    <a:pt x="70" y="426"/>
                  </a:lnTo>
                  <a:lnTo>
                    <a:pt x="70" y="426"/>
                  </a:lnTo>
                  <a:lnTo>
                    <a:pt x="70" y="426"/>
                  </a:lnTo>
                  <a:lnTo>
                    <a:pt x="70" y="426"/>
                  </a:lnTo>
                  <a:close/>
                  <a:moveTo>
                    <a:pt x="224" y="56"/>
                  </a:moveTo>
                  <a:lnTo>
                    <a:pt x="224" y="56"/>
                  </a:lnTo>
                  <a:lnTo>
                    <a:pt x="224" y="56"/>
                  </a:lnTo>
                  <a:lnTo>
                    <a:pt x="224" y="56"/>
                  </a:lnTo>
                  <a:lnTo>
                    <a:pt x="224" y="56"/>
                  </a:lnTo>
                  <a:close/>
                  <a:moveTo>
                    <a:pt x="228" y="46"/>
                  </a:moveTo>
                  <a:lnTo>
                    <a:pt x="228" y="46"/>
                  </a:lnTo>
                  <a:lnTo>
                    <a:pt x="224" y="56"/>
                  </a:lnTo>
                  <a:lnTo>
                    <a:pt x="224" y="56"/>
                  </a:lnTo>
                  <a:lnTo>
                    <a:pt x="228" y="46"/>
                  </a:lnTo>
                  <a:lnTo>
                    <a:pt x="228" y="46"/>
                  </a:lnTo>
                  <a:close/>
                  <a:moveTo>
                    <a:pt x="1754" y="0"/>
                  </a:moveTo>
                  <a:lnTo>
                    <a:pt x="1754" y="0"/>
                  </a:lnTo>
                  <a:lnTo>
                    <a:pt x="1658" y="26"/>
                  </a:lnTo>
                  <a:lnTo>
                    <a:pt x="1558" y="50"/>
                  </a:lnTo>
                  <a:lnTo>
                    <a:pt x="1456" y="68"/>
                  </a:lnTo>
                  <a:lnTo>
                    <a:pt x="1350" y="84"/>
                  </a:lnTo>
                  <a:lnTo>
                    <a:pt x="1242" y="98"/>
                  </a:lnTo>
                  <a:lnTo>
                    <a:pt x="1130" y="106"/>
                  </a:lnTo>
                  <a:lnTo>
                    <a:pt x="1016" y="112"/>
                  </a:lnTo>
                  <a:lnTo>
                    <a:pt x="900" y="114"/>
                  </a:lnTo>
                  <a:lnTo>
                    <a:pt x="900" y="114"/>
                  </a:lnTo>
                  <a:lnTo>
                    <a:pt x="834" y="114"/>
                  </a:lnTo>
                  <a:lnTo>
                    <a:pt x="770" y="112"/>
                  </a:lnTo>
                  <a:lnTo>
                    <a:pt x="644" y="104"/>
                  </a:lnTo>
                  <a:lnTo>
                    <a:pt x="644" y="104"/>
                  </a:lnTo>
                  <a:lnTo>
                    <a:pt x="630" y="148"/>
                  </a:lnTo>
                  <a:lnTo>
                    <a:pt x="618" y="192"/>
                  </a:lnTo>
                  <a:lnTo>
                    <a:pt x="608" y="236"/>
                  </a:lnTo>
                  <a:lnTo>
                    <a:pt x="598" y="280"/>
                  </a:lnTo>
                  <a:lnTo>
                    <a:pt x="592" y="326"/>
                  </a:lnTo>
                  <a:lnTo>
                    <a:pt x="588" y="372"/>
                  </a:lnTo>
                  <a:lnTo>
                    <a:pt x="584" y="418"/>
                  </a:lnTo>
                  <a:lnTo>
                    <a:pt x="584" y="464"/>
                  </a:lnTo>
                  <a:lnTo>
                    <a:pt x="584" y="464"/>
                  </a:lnTo>
                  <a:lnTo>
                    <a:pt x="584" y="502"/>
                  </a:lnTo>
                  <a:lnTo>
                    <a:pt x="586" y="538"/>
                  </a:lnTo>
                  <a:lnTo>
                    <a:pt x="588" y="574"/>
                  </a:lnTo>
                  <a:lnTo>
                    <a:pt x="594" y="610"/>
                  </a:lnTo>
                  <a:lnTo>
                    <a:pt x="594" y="610"/>
                  </a:lnTo>
                  <a:lnTo>
                    <a:pt x="664" y="602"/>
                  </a:lnTo>
                  <a:lnTo>
                    <a:pt x="736" y="592"/>
                  </a:lnTo>
                  <a:lnTo>
                    <a:pt x="812" y="582"/>
                  </a:lnTo>
                  <a:lnTo>
                    <a:pt x="886" y="568"/>
                  </a:lnTo>
                  <a:lnTo>
                    <a:pt x="962" y="554"/>
                  </a:lnTo>
                  <a:lnTo>
                    <a:pt x="1038" y="538"/>
                  </a:lnTo>
                  <a:lnTo>
                    <a:pt x="1114" y="520"/>
                  </a:lnTo>
                  <a:lnTo>
                    <a:pt x="1190" y="500"/>
                  </a:lnTo>
                  <a:lnTo>
                    <a:pt x="1266" y="478"/>
                  </a:lnTo>
                  <a:lnTo>
                    <a:pt x="1340" y="452"/>
                  </a:lnTo>
                  <a:lnTo>
                    <a:pt x="1412" y="426"/>
                  </a:lnTo>
                  <a:lnTo>
                    <a:pt x="1482" y="396"/>
                  </a:lnTo>
                  <a:lnTo>
                    <a:pt x="1550" y="364"/>
                  </a:lnTo>
                  <a:lnTo>
                    <a:pt x="1614" y="330"/>
                  </a:lnTo>
                  <a:lnTo>
                    <a:pt x="1676" y="292"/>
                  </a:lnTo>
                  <a:lnTo>
                    <a:pt x="1736" y="252"/>
                  </a:lnTo>
                  <a:lnTo>
                    <a:pt x="1736" y="252"/>
                  </a:lnTo>
                  <a:lnTo>
                    <a:pt x="1742" y="190"/>
                  </a:lnTo>
                  <a:lnTo>
                    <a:pt x="1748" y="128"/>
                  </a:lnTo>
                  <a:lnTo>
                    <a:pt x="1752" y="64"/>
                  </a:lnTo>
                  <a:lnTo>
                    <a:pt x="175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" name="Freeform 12"/>
            <p:cNvSpPr>
              <a:spLocks/>
            </p:cNvSpPr>
            <p:nvPr userDrawn="1"/>
          </p:nvSpPr>
          <p:spPr bwMode="auto">
            <a:xfrm>
              <a:off x="4754565" y="5346717"/>
              <a:ext cx="111125" cy="33655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70" y="0"/>
                </a:cxn>
                <a:cxn ang="0">
                  <a:pos x="40" y="84"/>
                </a:cxn>
                <a:cxn ang="0">
                  <a:pos x="18" y="150"/>
                </a:cxn>
                <a:cxn ang="0">
                  <a:pos x="0" y="212"/>
                </a:cxn>
                <a:cxn ang="0">
                  <a:pos x="0" y="212"/>
                </a:cxn>
                <a:cxn ang="0">
                  <a:pos x="18" y="150"/>
                </a:cxn>
                <a:cxn ang="0">
                  <a:pos x="40" y="84"/>
                </a:cxn>
                <a:cxn ang="0">
                  <a:pos x="70" y="0"/>
                </a:cxn>
              </a:cxnLst>
              <a:rect l="0" t="0" r="r" b="b"/>
              <a:pathLst>
                <a:path w="70" h="212">
                  <a:moveTo>
                    <a:pt x="70" y="0"/>
                  </a:moveTo>
                  <a:lnTo>
                    <a:pt x="70" y="0"/>
                  </a:lnTo>
                  <a:lnTo>
                    <a:pt x="40" y="84"/>
                  </a:lnTo>
                  <a:lnTo>
                    <a:pt x="18" y="150"/>
                  </a:lnTo>
                  <a:lnTo>
                    <a:pt x="0" y="212"/>
                  </a:lnTo>
                  <a:lnTo>
                    <a:pt x="0" y="212"/>
                  </a:lnTo>
                  <a:lnTo>
                    <a:pt x="18" y="150"/>
                  </a:lnTo>
                  <a:lnTo>
                    <a:pt x="40" y="84"/>
                  </a:lnTo>
                  <a:lnTo>
                    <a:pt x="7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" name="Rectangle 13"/>
            <p:cNvSpPr>
              <a:spLocks noChangeArrowheads="1"/>
            </p:cNvSpPr>
            <p:nvPr userDrawn="1"/>
          </p:nvSpPr>
          <p:spPr bwMode="auto">
            <a:xfrm>
              <a:off x="4865690" y="5346717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" name="Rectangle 14"/>
            <p:cNvSpPr>
              <a:spLocks noChangeArrowheads="1"/>
            </p:cNvSpPr>
            <p:nvPr userDrawn="1"/>
          </p:nvSpPr>
          <p:spPr bwMode="auto">
            <a:xfrm>
              <a:off x="5110165" y="4759342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" name="Freeform 15"/>
            <p:cNvSpPr>
              <a:spLocks/>
            </p:cNvSpPr>
            <p:nvPr userDrawn="1"/>
          </p:nvSpPr>
          <p:spPr bwMode="auto">
            <a:xfrm>
              <a:off x="5110165" y="4743467"/>
              <a:ext cx="6350" cy="1587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4" h="10">
                  <a:moveTo>
                    <a:pt x="4" y="0"/>
                  </a:moveTo>
                  <a:lnTo>
                    <a:pt x="4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0"/>
                  </a:lnTo>
                  <a:lnTo>
                    <a:pt x="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" name="Freeform 16"/>
            <p:cNvSpPr>
              <a:spLocks/>
            </p:cNvSpPr>
            <p:nvPr userDrawn="1"/>
          </p:nvSpPr>
          <p:spPr bwMode="auto">
            <a:xfrm>
              <a:off x="5681665" y="4670442"/>
              <a:ext cx="1857375" cy="968375"/>
            </a:xfrm>
            <a:custGeom>
              <a:avLst/>
              <a:gdLst/>
              <a:ahLst/>
              <a:cxnLst>
                <a:cxn ang="0">
                  <a:pos x="1170" y="0"/>
                </a:cxn>
                <a:cxn ang="0">
                  <a:pos x="1170" y="0"/>
                </a:cxn>
                <a:cxn ang="0">
                  <a:pos x="1074" y="26"/>
                </a:cxn>
                <a:cxn ang="0">
                  <a:pos x="974" y="50"/>
                </a:cxn>
                <a:cxn ang="0">
                  <a:pos x="872" y="68"/>
                </a:cxn>
                <a:cxn ang="0">
                  <a:pos x="766" y="84"/>
                </a:cxn>
                <a:cxn ang="0">
                  <a:pos x="658" y="98"/>
                </a:cxn>
                <a:cxn ang="0">
                  <a:pos x="546" y="106"/>
                </a:cxn>
                <a:cxn ang="0">
                  <a:pos x="432" y="112"/>
                </a:cxn>
                <a:cxn ang="0">
                  <a:pos x="316" y="114"/>
                </a:cxn>
                <a:cxn ang="0">
                  <a:pos x="316" y="114"/>
                </a:cxn>
                <a:cxn ang="0">
                  <a:pos x="250" y="114"/>
                </a:cxn>
                <a:cxn ang="0">
                  <a:pos x="186" y="112"/>
                </a:cxn>
                <a:cxn ang="0">
                  <a:pos x="60" y="104"/>
                </a:cxn>
                <a:cxn ang="0">
                  <a:pos x="60" y="104"/>
                </a:cxn>
                <a:cxn ang="0">
                  <a:pos x="46" y="148"/>
                </a:cxn>
                <a:cxn ang="0">
                  <a:pos x="34" y="192"/>
                </a:cxn>
                <a:cxn ang="0">
                  <a:pos x="24" y="236"/>
                </a:cxn>
                <a:cxn ang="0">
                  <a:pos x="14" y="280"/>
                </a:cxn>
                <a:cxn ang="0">
                  <a:pos x="8" y="326"/>
                </a:cxn>
                <a:cxn ang="0">
                  <a:pos x="4" y="372"/>
                </a:cxn>
                <a:cxn ang="0">
                  <a:pos x="0" y="418"/>
                </a:cxn>
                <a:cxn ang="0">
                  <a:pos x="0" y="464"/>
                </a:cxn>
                <a:cxn ang="0">
                  <a:pos x="0" y="464"/>
                </a:cxn>
                <a:cxn ang="0">
                  <a:pos x="0" y="502"/>
                </a:cxn>
                <a:cxn ang="0">
                  <a:pos x="2" y="538"/>
                </a:cxn>
                <a:cxn ang="0">
                  <a:pos x="4" y="574"/>
                </a:cxn>
                <a:cxn ang="0">
                  <a:pos x="10" y="610"/>
                </a:cxn>
                <a:cxn ang="0">
                  <a:pos x="10" y="610"/>
                </a:cxn>
                <a:cxn ang="0">
                  <a:pos x="80" y="602"/>
                </a:cxn>
                <a:cxn ang="0">
                  <a:pos x="152" y="592"/>
                </a:cxn>
                <a:cxn ang="0">
                  <a:pos x="228" y="582"/>
                </a:cxn>
                <a:cxn ang="0">
                  <a:pos x="302" y="568"/>
                </a:cxn>
                <a:cxn ang="0">
                  <a:pos x="378" y="554"/>
                </a:cxn>
                <a:cxn ang="0">
                  <a:pos x="454" y="538"/>
                </a:cxn>
                <a:cxn ang="0">
                  <a:pos x="530" y="520"/>
                </a:cxn>
                <a:cxn ang="0">
                  <a:pos x="606" y="500"/>
                </a:cxn>
                <a:cxn ang="0">
                  <a:pos x="682" y="478"/>
                </a:cxn>
                <a:cxn ang="0">
                  <a:pos x="756" y="452"/>
                </a:cxn>
                <a:cxn ang="0">
                  <a:pos x="828" y="426"/>
                </a:cxn>
                <a:cxn ang="0">
                  <a:pos x="898" y="396"/>
                </a:cxn>
                <a:cxn ang="0">
                  <a:pos x="966" y="364"/>
                </a:cxn>
                <a:cxn ang="0">
                  <a:pos x="1030" y="330"/>
                </a:cxn>
                <a:cxn ang="0">
                  <a:pos x="1092" y="292"/>
                </a:cxn>
                <a:cxn ang="0">
                  <a:pos x="1152" y="252"/>
                </a:cxn>
                <a:cxn ang="0">
                  <a:pos x="1152" y="252"/>
                </a:cxn>
                <a:cxn ang="0">
                  <a:pos x="1158" y="190"/>
                </a:cxn>
                <a:cxn ang="0">
                  <a:pos x="1164" y="128"/>
                </a:cxn>
                <a:cxn ang="0">
                  <a:pos x="1168" y="64"/>
                </a:cxn>
                <a:cxn ang="0">
                  <a:pos x="1170" y="0"/>
                </a:cxn>
              </a:cxnLst>
              <a:rect l="0" t="0" r="r" b="b"/>
              <a:pathLst>
                <a:path w="1170" h="610">
                  <a:moveTo>
                    <a:pt x="1170" y="0"/>
                  </a:moveTo>
                  <a:lnTo>
                    <a:pt x="1170" y="0"/>
                  </a:lnTo>
                  <a:lnTo>
                    <a:pt x="1074" y="26"/>
                  </a:lnTo>
                  <a:lnTo>
                    <a:pt x="974" y="50"/>
                  </a:lnTo>
                  <a:lnTo>
                    <a:pt x="872" y="68"/>
                  </a:lnTo>
                  <a:lnTo>
                    <a:pt x="766" y="84"/>
                  </a:lnTo>
                  <a:lnTo>
                    <a:pt x="658" y="98"/>
                  </a:lnTo>
                  <a:lnTo>
                    <a:pt x="546" y="106"/>
                  </a:lnTo>
                  <a:lnTo>
                    <a:pt x="432" y="112"/>
                  </a:lnTo>
                  <a:lnTo>
                    <a:pt x="316" y="114"/>
                  </a:lnTo>
                  <a:lnTo>
                    <a:pt x="316" y="114"/>
                  </a:lnTo>
                  <a:lnTo>
                    <a:pt x="250" y="114"/>
                  </a:lnTo>
                  <a:lnTo>
                    <a:pt x="186" y="112"/>
                  </a:lnTo>
                  <a:lnTo>
                    <a:pt x="60" y="104"/>
                  </a:lnTo>
                  <a:lnTo>
                    <a:pt x="60" y="104"/>
                  </a:lnTo>
                  <a:lnTo>
                    <a:pt x="46" y="148"/>
                  </a:lnTo>
                  <a:lnTo>
                    <a:pt x="34" y="192"/>
                  </a:lnTo>
                  <a:lnTo>
                    <a:pt x="24" y="236"/>
                  </a:lnTo>
                  <a:lnTo>
                    <a:pt x="14" y="280"/>
                  </a:lnTo>
                  <a:lnTo>
                    <a:pt x="8" y="326"/>
                  </a:lnTo>
                  <a:lnTo>
                    <a:pt x="4" y="372"/>
                  </a:lnTo>
                  <a:lnTo>
                    <a:pt x="0" y="418"/>
                  </a:lnTo>
                  <a:lnTo>
                    <a:pt x="0" y="464"/>
                  </a:lnTo>
                  <a:lnTo>
                    <a:pt x="0" y="464"/>
                  </a:lnTo>
                  <a:lnTo>
                    <a:pt x="0" y="502"/>
                  </a:lnTo>
                  <a:lnTo>
                    <a:pt x="2" y="538"/>
                  </a:lnTo>
                  <a:lnTo>
                    <a:pt x="4" y="574"/>
                  </a:lnTo>
                  <a:lnTo>
                    <a:pt x="10" y="610"/>
                  </a:lnTo>
                  <a:lnTo>
                    <a:pt x="10" y="610"/>
                  </a:lnTo>
                  <a:lnTo>
                    <a:pt x="80" y="602"/>
                  </a:lnTo>
                  <a:lnTo>
                    <a:pt x="152" y="592"/>
                  </a:lnTo>
                  <a:lnTo>
                    <a:pt x="228" y="582"/>
                  </a:lnTo>
                  <a:lnTo>
                    <a:pt x="302" y="568"/>
                  </a:lnTo>
                  <a:lnTo>
                    <a:pt x="378" y="554"/>
                  </a:lnTo>
                  <a:lnTo>
                    <a:pt x="454" y="538"/>
                  </a:lnTo>
                  <a:lnTo>
                    <a:pt x="530" y="520"/>
                  </a:lnTo>
                  <a:lnTo>
                    <a:pt x="606" y="500"/>
                  </a:lnTo>
                  <a:lnTo>
                    <a:pt x="682" y="478"/>
                  </a:lnTo>
                  <a:lnTo>
                    <a:pt x="756" y="452"/>
                  </a:lnTo>
                  <a:lnTo>
                    <a:pt x="828" y="426"/>
                  </a:lnTo>
                  <a:lnTo>
                    <a:pt x="898" y="396"/>
                  </a:lnTo>
                  <a:lnTo>
                    <a:pt x="966" y="364"/>
                  </a:lnTo>
                  <a:lnTo>
                    <a:pt x="1030" y="330"/>
                  </a:lnTo>
                  <a:lnTo>
                    <a:pt x="1092" y="292"/>
                  </a:lnTo>
                  <a:lnTo>
                    <a:pt x="1152" y="252"/>
                  </a:lnTo>
                  <a:lnTo>
                    <a:pt x="1152" y="252"/>
                  </a:lnTo>
                  <a:lnTo>
                    <a:pt x="1158" y="190"/>
                  </a:lnTo>
                  <a:lnTo>
                    <a:pt x="1164" y="128"/>
                  </a:lnTo>
                  <a:lnTo>
                    <a:pt x="1168" y="64"/>
                  </a:lnTo>
                  <a:lnTo>
                    <a:pt x="117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" name="Freeform 17"/>
            <p:cNvSpPr>
              <a:spLocks/>
            </p:cNvSpPr>
            <p:nvPr userDrawn="1"/>
          </p:nvSpPr>
          <p:spPr bwMode="auto">
            <a:xfrm>
              <a:off x="7510465" y="4530742"/>
              <a:ext cx="431800" cy="539750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272" y="0"/>
                </a:cxn>
                <a:cxn ang="0">
                  <a:pos x="212" y="24"/>
                </a:cxn>
                <a:cxn ang="0">
                  <a:pos x="150" y="48"/>
                </a:cxn>
                <a:cxn ang="0">
                  <a:pos x="84" y="68"/>
                </a:cxn>
                <a:cxn ang="0">
                  <a:pos x="18" y="88"/>
                </a:cxn>
                <a:cxn ang="0">
                  <a:pos x="18" y="88"/>
                </a:cxn>
                <a:cxn ang="0">
                  <a:pos x="16" y="152"/>
                </a:cxn>
                <a:cxn ang="0">
                  <a:pos x="12" y="216"/>
                </a:cxn>
                <a:cxn ang="0">
                  <a:pos x="6" y="278"/>
                </a:cxn>
                <a:cxn ang="0">
                  <a:pos x="0" y="340"/>
                </a:cxn>
                <a:cxn ang="0">
                  <a:pos x="0" y="340"/>
                </a:cxn>
                <a:cxn ang="0">
                  <a:pos x="44" y="304"/>
                </a:cxn>
                <a:cxn ang="0">
                  <a:pos x="86" y="268"/>
                </a:cxn>
                <a:cxn ang="0">
                  <a:pos x="126" y="228"/>
                </a:cxn>
                <a:cxn ang="0">
                  <a:pos x="162" y="188"/>
                </a:cxn>
                <a:cxn ang="0">
                  <a:pos x="196" y="144"/>
                </a:cxn>
                <a:cxn ang="0">
                  <a:pos x="224" y="98"/>
                </a:cxn>
                <a:cxn ang="0">
                  <a:pos x="250" y="50"/>
                </a:cxn>
                <a:cxn ang="0">
                  <a:pos x="272" y="0"/>
                </a:cxn>
              </a:cxnLst>
              <a:rect l="0" t="0" r="r" b="b"/>
              <a:pathLst>
                <a:path w="272" h="340">
                  <a:moveTo>
                    <a:pt x="272" y="0"/>
                  </a:moveTo>
                  <a:lnTo>
                    <a:pt x="272" y="0"/>
                  </a:lnTo>
                  <a:lnTo>
                    <a:pt x="212" y="24"/>
                  </a:lnTo>
                  <a:lnTo>
                    <a:pt x="150" y="48"/>
                  </a:lnTo>
                  <a:lnTo>
                    <a:pt x="84" y="68"/>
                  </a:lnTo>
                  <a:lnTo>
                    <a:pt x="18" y="88"/>
                  </a:lnTo>
                  <a:lnTo>
                    <a:pt x="18" y="88"/>
                  </a:lnTo>
                  <a:lnTo>
                    <a:pt x="16" y="152"/>
                  </a:lnTo>
                  <a:lnTo>
                    <a:pt x="12" y="216"/>
                  </a:lnTo>
                  <a:lnTo>
                    <a:pt x="6" y="278"/>
                  </a:lnTo>
                  <a:lnTo>
                    <a:pt x="0" y="340"/>
                  </a:lnTo>
                  <a:lnTo>
                    <a:pt x="0" y="340"/>
                  </a:lnTo>
                  <a:lnTo>
                    <a:pt x="44" y="304"/>
                  </a:lnTo>
                  <a:lnTo>
                    <a:pt x="86" y="268"/>
                  </a:lnTo>
                  <a:lnTo>
                    <a:pt x="126" y="228"/>
                  </a:lnTo>
                  <a:lnTo>
                    <a:pt x="162" y="188"/>
                  </a:lnTo>
                  <a:lnTo>
                    <a:pt x="196" y="144"/>
                  </a:lnTo>
                  <a:lnTo>
                    <a:pt x="224" y="98"/>
                  </a:lnTo>
                  <a:lnTo>
                    <a:pt x="250" y="50"/>
                  </a:lnTo>
                  <a:lnTo>
                    <a:pt x="272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61B646">
                    <a:shade val="30000"/>
                    <a:satMod val="115000"/>
                  </a:srgbClr>
                </a:gs>
                <a:gs pos="50000">
                  <a:srgbClr val="61B646">
                    <a:shade val="67500"/>
                    <a:satMod val="115000"/>
                  </a:srgbClr>
                </a:gs>
                <a:gs pos="100000">
                  <a:srgbClr val="61B646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" name="Freeform 18"/>
            <p:cNvSpPr>
              <a:spLocks/>
            </p:cNvSpPr>
            <p:nvPr userDrawn="1"/>
          </p:nvSpPr>
          <p:spPr bwMode="auto">
            <a:xfrm>
              <a:off x="7510465" y="4530742"/>
              <a:ext cx="431800" cy="539750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272" y="0"/>
                </a:cxn>
                <a:cxn ang="0">
                  <a:pos x="212" y="24"/>
                </a:cxn>
                <a:cxn ang="0">
                  <a:pos x="150" y="48"/>
                </a:cxn>
                <a:cxn ang="0">
                  <a:pos x="84" y="68"/>
                </a:cxn>
                <a:cxn ang="0">
                  <a:pos x="18" y="88"/>
                </a:cxn>
                <a:cxn ang="0">
                  <a:pos x="18" y="88"/>
                </a:cxn>
                <a:cxn ang="0">
                  <a:pos x="16" y="152"/>
                </a:cxn>
                <a:cxn ang="0">
                  <a:pos x="12" y="216"/>
                </a:cxn>
                <a:cxn ang="0">
                  <a:pos x="6" y="278"/>
                </a:cxn>
                <a:cxn ang="0">
                  <a:pos x="0" y="340"/>
                </a:cxn>
                <a:cxn ang="0">
                  <a:pos x="0" y="340"/>
                </a:cxn>
                <a:cxn ang="0">
                  <a:pos x="44" y="304"/>
                </a:cxn>
                <a:cxn ang="0">
                  <a:pos x="86" y="268"/>
                </a:cxn>
                <a:cxn ang="0">
                  <a:pos x="126" y="228"/>
                </a:cxn>
                <a:cxn ang="0">
                  <a:pos x="162" y="188"/>
                </a:cxn>
                <a:cxn ang="0">
                  <a:pos x="196" y="144"/>
                </a:cxn>
                <a:cxn ang="0">
                  <a:pos x="224" y="98"/>
                </a:cxn>
                <a:cxn ang="0">
                  <a:pos x="250" y="50"/>
                </a:cxn>
                <a:cxn ang="0">
                  <a:pos x="272" y="0"/>
                </a:cxn>
              </a:cxnLst>
              <a:rect l="0" t="0" r="r" b="b"/>
              <a:pathLst>
                <a:path w="272" h="340">
                  <a:moveTo>
                    <a:pt x="272" y="0"/>
                  </a:moveTo>
                  <a:lnTo>
                    <a:pt x="272" y="0"/>
                  </a:lnTo>
                  <a:lnTo>
                    <a:pt x="212" y="24"/>
                  </a:lnTo>
                  <a:lnTo>
                    <a:pt x="150" y="48"/>
                  </a:lnTo>
                  <a:lnTo>
                    <a:pt x="84" y="68"/>
                  </a:lnTo>
                  <a:lnTo>
                    <a:pt x="18" y="88"/>
                  </a:lnTo>
                  <a:lnTo>
                    <a:pt x="18" y="88"/>
                  </a:lnTo>
                  <a:lnTo>
                    <a:pt x="16" y="152"/>
                  </a:lnTo>
                  <a:lnTo>
                    <a:pt x="12" y="216"/>
                  </a:lnTo>
                  <a:lnTo>
                    <a:pt x="6" y="278"/>
                  </a:lnTo>
                  <a:lnTo>
                    <a:pt x="0" y="340"/>
                  </a:lnTo>
                  <a:lnTo>
                    <a:pt x="0" y="340"/>
                  </a:lnTo>
                  <a:lnTo>
                    <a:pt x="44" y="304"/>
                  </a:lnTo>
                  <a:lnTo>
                    <a:pt x="86" y="268"/>
                  </a:lnTo>
                  <a:lnTo>
                    <a:pt x="126" y="228"/>
                  </a:lnTo>
                  <a:lnTo>
                    <a:pt x="162" y="188"/>
                  </a:lnTo>
                  <a:lnTo>
                    <a:pt x="196" y="144"/>
                  </a:lnTo>
                  <a:lnTo>
                    <a:pt x="224" y="98"/>
                  </a:lnTo>
                  <a:lnTo>
                    <a:pt x="250" y="50"/>
                  </a:lnTo>
                  <a:lnTo>
                    <a:pt x="272" y="0"/>
                  </a:lnTo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" name="Freeform 19"/>
            <p:cNvSpPr>
              <a:spLocks/>
            </p:cNvSpPr>
            <p:nvPr userDrawn="1"/>
          </p:nvSpPr>
          <p:spPr bwMode="auto">
            <a:xfrm>
              <a:off x="8164515" y="3108342"/>
              <a:ext cx="466725" cy="187325"/>
            </a:xfrm>
            <a:custGeom>
              <a:avLst/>
              <a:gdLst/>
              <a:ahLst/>
              <a:cxnLst>
                <a:cxn ang="0">
                  <a:pos x="262" y="0"/>
                </a:cxn>
                <a:cxn ang="0">
                  <a:pos x="262" y="0"/>
                </a:cxn>
                <a:cxn ang="0">
                  <a:pos x="238" y="2"/>
                </a:cxn>
                <a:cxn ang="0">
                  <a:pos x="210" y="10"/>
                </a:cxn>
                <a:cxn ang="0">
                  <a:pos x="180" y="20"/>
                </a:cxn>
                <a:cxn ang="0">
                  <a:pos x="146" y="36"/>
                </a:cxn>
                <a:cxn ang="0">
                  <a:pos x="110" y="54"/>
                </a:cxn>
                <a:cxn ang="0">
                  <a:pos x="74" y="74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74" y="74"/>
                </a:cxn>
                <a:cxn ang="0">
                  <a:pos x="110" y="54"/>
                </a:cxn>
                <a:cxn ang="0">
                  <a:pos x="146" y="36"/>
                </a:cxn>
                <a:cxn ang="0">
                  <a:pos x="180" y="20"/>
                </a:cxn>
                <a:cxn ang="0">
                  <a:pos x="210" y="10"/>
                </a:cxn>
                <a:cxn ang="0">
                  <a:pos x="238" y="2"/>
                </a:cxn>
                <a:cxn ang="0">
                  <a:pos x="262" y="0"/>
                </a:cxn>
                <a:cxn ang="0">
                  <a:pos x="262" y="0"/>
                </a:cxn>
                <a:cxn ang="0">
                  <a:pos x="280" y="2"/>
                </a:cxn>
                <a:cxn ang="0">
                  <a:pos x="288" y="4"/>
                </a:cxn>
                <a:cxn ang="0">
                  <a:pos x="294" y="8"/>
                </a:cxn>
                <a:cxn ang="0">
                  <a:pos x="294" y="8"/>
                </a:cxn>
                <a:cxn ang="0">
                  <a:pos x="288" y="4"/>
                </a:cxn>
                <a:cxn ang="0">
                  <a:pos x="280" y="2"/>
                </a:cxn>
                <a:cxn ang="0">
                  <a:pos x="262" y="0"/>
                </a:cxn>
              </a:cxnLst>
              <a:rect l="0" t="0" r="r" b="b"/>
              <a:pathLst>
                <a:path w="294" h="118">
                  <a:moveTo>
                    <a:pt x="262" y="0"/>
                  </a:moveTo>
                  <a:lnTo>
                    <a:pt x="262" y="0"/>
                  </a:lnTo>
                  <a:lnTo>
                    <a:pt x="238" y="2"/>
                  </a:lnTo>
                  <a:lnTo>
                    <a:pt x="210" y="10"/>
                  </a:lnTo>
                  <a:lnTo>
                    <a:pt x="180" y="20"/>
                  </a:lnTo>
                  <a:lnTo>
                    <a:pt x="146" y="36"/>
                  </a:lnTo>
                  <a:lnTo>
                    <a:pt x="110" y="54"/>
                  </a:lnTo>
                  <a:lnTo>
                    <a:pt x="74" y="74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74" y="74"/>
                  </a:lnTo>
                  <a:lnTo>
                    <a:pt x="110" y="54"/>
                  </a:lnTo>
                  <a:lnTo>
                    <a:pt x="146" y="36"/>
                  </a:lnTo>
                  <a:lnTo>
                    <a:pt x="180" y="20"/>
                  </a:lnTo>
                  <a:lnTo>
                    <a:pt x="210" y="10"/>
                  </a:lnTo>
                  <a:lnTo>
                    <a:pt x="238" y="2"/>
                  </a:lnTo>
                  <a:lnTo>
                    <a:pt x="262" y="0"/>
                  </a:lnTo>
                  <a:lnTo>
                    <a:pt x="262" y="0"/>
                  </a:lnTo>
                  <a:lnTo>
                    <a:pt x="280" y="2"/>
                  </a:lnTo>
                  <a:lnTo>
                    <a:pt x="288" y="4"/>
                  </a:lnTo>
                  <a:lnTo>
                    <a:pt x="294" y="8"/>
                  </a:lnTo>
                  <a:lnTo>
                    <a:pt x="294" y="8"/>
                  </a:lnTo>
                  <a:lnTo>
                    <a:pt x="288" y="4"/>
                  </a:lnTo>
                  <a:lnTo>
                    <a:pt x="280" y="2"/>
                  </a:lnTo>
                  <a:lnTo>
                    <a:pt x="262" y="0"/>
                  </a:lnTo>
                  <a:close/>
                </a:path>
              </a:pathLst>
            </a:custGeom>
            <a:solidFill>
              <a:srgbClr val="A2CA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" name="Freeform 20"/>
            <p:cNvSpPr>
              <a:spLocks/>
            </p:cNvSpPr>
            <p:nvPr userDrawn="1"/>
          </p:nvSpPr>
          <p:spPr bwMode="auto">
            <a:xfrm>
              <a:off x="8164515" y="3108342"/>
              <a:ext cx="466725" cy="187325"/>
            </a:xfrm>
            <a:custGeom>
              <a:avLst/>
              <a:gdLst/>
              <a:ahLst/>
              <a:cxnLst>
                <a:cxn ang="0">
                  <a:pos x="262" y="0"/>
                </a:cxn>
                <a:cxn ang="0">
                  <a:pos x="262" y="0"/>
                </a:cxn>
                <a:cxn ang="0">
                  <a:pos x="238" y="2"/>
                </a:cxn>
                <a:cxn ang="0">
                  <a:pos x="210" y="10"/>
                </a:cxn>
                <a:cxn ang="0">
                  <a:pos x="180" y="20"/>
                </a:cxn>
                <a:cxn ang="0">
                  <a:pos x="146" y="36"/>
                </a:cxn>
                <a:cxn ang="0">
                  <a:pos x="110" y="54"/>
                </a:cxn>
                <a:cxn ang="0">
                  <a:pos x="74" y="74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74" y="74"/>
                </a:cxn>
                <a:cxn ang="0">
                  <a:pos x="110" y="54"/>
                </a:cxn>
                <a:cxn ang="0">
                  <a:pos x="146" y="36"/>
                </a:cxn>
                <a:cxn ang="0">
                  <a:pos x="180" y="20"/>
                </a:cxn>
                <a:cxn ang="0">
                  <a:pos x="210" y="10"/>
                </a:cxn>
                <a:cxn ang="0">
                  <a:pos x="238" y="2"/>
                </a:cxn>
                <a:cxn ang="0">
                  <a:pos x="262" y="0"/>
                </a:cxn>
                <a:cxn ang="0">
                  <a:pos x="262" y="0"/>
                </a:cxn>
                <a:cxn ang="0">
                  <a:pos x="280" y="2"/>
                </a:cxn>
                <a:cxn ang="0">
                  <a:pos x="288" y="4"/>
                </a:cxn>
                <a:cxn ang="0">
                  <a:pos x="294" y="8"/>
                </a:cxn>
                <a:cxn ang="0">
                  <a:pos x="294" y="8"/>
                </a:cxn>
                <a:cxn ang="0">
                  <a:pos x="288" y="4"/>
                </a:cxn>
                <a:cxn ang="0">
                  <a:pos x="280" y="2"/>
                </a:cxn>
                <a:cxn ang="0">
                  <a:pos x="262" y="0"/>
                </a:cxn>
              </a:cxnLst>
              <a:rect l="0" t="0" r="r" b="b"/>
              <a:pathLst>
                <a:path w="294" h="118">
                  <a:moveTo>
                    <a:pt x="262" y="0"/>
                  </a:moveTo>
                  <a:lnTo>
                    <a:pt x="262" y="0"/>
                  </a:lnTo>
                  <a:lnTo>
                    <a:pt x="238" y="2"/>
                  </a:lnTo>
                  <a:lnTo>
                    <a:pt x="210" y="10"/>
                  </a:lnTo>
                  <a:lnTo>
                    <a:pt x="180" y="20"/>
                  </a:lnTo>
                  <a:lnTo>
                    <a:pt x="146" y="36"/>
                  </a:lnTo>
                  <a:lnTo>
                    <a:pt x="110" y="54"/>
                  </a:lnTo>
                  <a:lnTo>
                    <a:pt x="74" y="74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74" y="74"/>
                  </a:lnTo>
                  <a:lnTo>
                    <a:pt x="110" y="54"/>
                  </a:lnTo>
                  <a:lnTo>
                    <a:pt x="146" y="36"/>
                  </a:lnTo>
                  <a:lnTo>
                    <a:pt x="180" y="20"/>
                  </a:lnTo>
                  <a:lnTo>
                    <a:pt x="210" y="10"/>
                  </a:lnTo>
                  <a:lnTo>
                    <a:pt x="238" y="2"/>
                  </a:lnTo>
                  <a:lnTo>
                    <a:pt x="262" y="0"/>
                  </a:lnTo>
                  <a:lnTo>
                    <a:pt x="262" y="0"/>
                  </a:lnTo>
                  <a:lnTo>
                    <a:pt x="280" y="2"/>
                  </a:lnTo>
                  <a:lnTo>
                    <a:pt x="288" y="4"/>
                  </a:lnTo>
                  <a:lnTo>
                    <a:pt x="294" y="8"/>
                  </a:lnTo>
                  <a:lnTo>
                    <a:pt x="294" y="8"/>
                  </a:lnTo>
                  <a:lnTo>
                    <a:pt x="288" y="4"/>
                  </a:lnTo>
                  <a:lnTo>
                    <a:pt x="280" y="2"/>
                  </a:lnTo>
                  <a:lnTo>
                    <a:pt x="262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" name="Freeform 21"/>
            <p:cNvSpPr>
              <a:spLocks/>
            </p:cNvSpPr>
            <p:nvPr userDrawn="1"/>
          </p:nvSpPr>
          <p:spPr bwMode="auto">
            <a:xfrm>
              <a:off x="7745415" y="2943242"/>
              <a:ext cx="885825" cy="396875"/>
            </a:xfrm>
            <a:custGeom>
              <a:avLst/>
              <a:gdLst/>
              <a:ahLst/>
              <a:cxnLst>
                <a:cxn ang="0">
                  <a:pos x="464" y="0"/>
                </a:cxn>
                <a:cxn ang="0">
                  <a:pos x="464" y="0"/>
                </a:cxn>
                <a:cxn ang="0">
                  <a:pos x="406" y="26"/>
                </a:cxn>
                <a:cxn ang="0">
                  <a:pos x="272" y="90"/>
                </a:cxn>
                <a:cxn ang="0">
                  <a:pos x="194" y="132"/>
                </a:cxn>
                <a:cxn ang="0">
                  <a:pos x="118" y="172"/>
                </a:cxn>
                <a:cxn ang="0">
                  <a:pos x="50" y="214"/>
                </a:cxn>
                <a:cxn ang="0">
                  <a:pos x="22" y="232"/>
                </a:cxn>
                <a:cxn ang="0">
                  <a:pos x="0" y="250"/>
                </a:cxn>
                <a:cxn ang="0">
                  <a:pos x="0" y="250"/>
                </a:cxn>
                <a:cxn ang="0">
                  <a:pos x="64" y="240"/>
                </a:cxn>
                <a:cxn ang="0">
                  <a:pos x="130" y="232"/>
                </a:cxn>
                <a:cxn ang="0">
                  <a:pos x="196" y="226"/>
                </a:cxn>
                <a:cxn ang="0">
                  <a:pos x="264" y="222"/>
                </a:cxn>
                <a:cxn ang="0">
                  <a:pos x="264" y="222"/>
                </a:cxn>
                <a:cxn ang="0">
                  <a:pos x="338" y="178"/>
                </a:cxn>
                <a:cxn ang="0">
                  <a:pos x="374" y="158"/>
                </a:cxn>
                <a:cxn ang="0">
                  <a:pos x="410" y="140"/>
                </a:cxn>
                <a:cxn ang="0">
                  <a:pos x="444" y="124"/>
                </a:cxn>
                <a:cxn ang="0">
                  <a:pos x="474" y="114"/>
                </a:cxn>
                <a:cxn ang="0">
                  <a:pos x="502" y="106"/>
                </a:cxn>
                <a:cxn ang="0">
                  <a:pos x="526" y="104"/>
                </a:cxn>
                <a:cxn ang="0">
                  <a:pos x="526" y="104"/>
                </a:cxn>
                <a:cxn ang="0">
                  <a:pos x="544" y="106"/>
                </a:cxn>
                <a:cxn ang="0">
                  <a:pos x="552" y="108"/>
                </a:cxn>
                <a:cxn ang="0">
                  <a:pos x="558" y="112"/>
                </a:cxn>
                <a:cxn ang="0">
                  <a:pos x="558" y="112"/>
                </a:cxn>
                <a:cxn ang="0">
                  <a:pos x="464" y="0"/>
                </a:cxn>
              </a:cxnLst>
              <a:rect l="0" t="0" r="r" b="b"/>
              <a:pathLst>
                <a:path w="558" h="250">
                  <a:moveTo>
                    <a:pt x="464" y="0"/>
                  </a:moveTo>
                  <a:lnTo>
                    <a:pt x="464" y="0"/>
                  </a:lnTo>
                  <a:lnTo>
                    <a:pt x="406" y="26"/>
                  </a:lnTo>
                  <a:lnTo>
                    <a:pt x="272" y="90"/>
                  </a:lnTo>
                  <a:lnTo>
                    <a:pt x="194" y="132"/>
                  </a:lnTo>
                  <a:lnTo>
                    <a:pt x="118" y="172"/>
                  </a:lnTo>
                  <a:lnTo>
                    <a:pt x="50" y="214"/>
                  </a:lnTo>
                  <a:lnTo>
                    <a:pt x="22" y="232"/>
                  </a:lnTo>
                  <a:lnTo>
                    <a:pt x="0" y="250"/>
                  </a:lnTo>
                  <a:lnTo>
                    <a:pt x="0" y="250"/>
                  </a:lnTo>
                  <a:lnTo>
                    <a:pt x="64" y="240"/>
                  </a:lnTo>
                  <a:lnTo>
                    <a:pt x="130" y="232"/>
                  </a:lnTo>
                  <a:lnTo>
                    <a:pt x="196" y="226"/>
                  </a:lnTo>
                  <a:lnTo>
                    <a:pt x="264" y="222"/>
                  </a:lnTo>
                  <a:lnTo>
                    <a:pt x="264" y="222"/>
                  </a:lnTo>
                  <a:lnTo>
                    <a:pt x="338" y="178"/>
                  </a:lnTo>
                  <a:lnTo>
                    <a:pt x="374" y="158"/>
                  </a:lnTo>
                  <a:lnTo>
                    <a:pt x="410" y="140"/>
                  </a:lnTo>
                  <a:lnTo>
                    <a:pt x="444" y="124"/>
                  </a:lnTo>
                  <a:lnTo>
                    <a:pt x="474" y="114"/>
                  </a:lnTo>
                  <a:lnTo>
                    <a:pt x="502" y="106"/>
                  </a:lnTo>
                  <a:lnTo>
                    <a:pt x="526" y="104"/>
                  </a:lnTo>
                  <a:lnTo>
                    <a:pt x="526" y="104"/>
                  </a:lnTo>
                  <a:lnTo>
                    <a:pt x="544" y="106"/>
                  </a:lnTo>
                  <a:lnTo>
                    <a:pt x="552" y="108"/>
                  </a:lnTo>
                  <a:lnTo>
                    <a:pt x="558" y="112"/>
                  </a:lnTo>
                  <a:lnTo>
                    <a:pt x="558" y="112"/>
                  </a:lnTo>
                  <a:lnTo>
                    <a:pt x="46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22"/>
            <p:cNvSpPr>
              <a:spLocks/>
            </p:cNvSpPr>
            <p:nvPr userDrawn="1"/>
          </p:nvSpPr>
          <p:spPr bwMode="auto">
            <a:xfrm>
              <a:off x="7745415" y="2943242"/>
              <a:ext cx="885825" cy="396875"/>
            </a:xfrm>
            <a:custGeom>
              <a:avLst/>
              <a:gdLst/>
              <a:ahLst/>
              <a:cxnLst>
                <a:cxn ang="0">
                  <a:pos x="464" y="0"/>
                </a:cxn>
                <a:cxn ang="0">
                  <a:pos x="464" y="0"/>
                </a:cxn>
                <a:cxn ang="0">
                  <a:pos x="406" y="26"/>
                </a:cxn>
                <a:cxn ang="0">
                  <a:pos x="272" y="90"/>
                </a:cxn>
                <a:cxn ang="0">
                  <a:pos x="194" y="132"/>
                </a:cxn>
                <a:cxn ang="0">
                  <a:pos x="118" y="172"/>
                </a:cxn>
                <a:cxn ang="0">
                  <a:pos x="50" y="214"/>
                </a:cxn>
                <a:cxn ang="0">
                  <a:pos x="22" y="232"/>
                </a:cxn>
                <a:cxn ang="0">
                  <a:pos x="0" y="250"/>
                </a:cxn>
                <a:cxn ang="0">
                  <a:pos x="0" y="250"/>
                </a:cxn>
                <a:cxn ang="0">
                  <a:pos x="64" y="240"/>
                </a:cxn>
                <a:cxn ang="0">
                  <a:pos x="130" y="232"/>
                </a:cxn>
                <a:cxn ang="0">
                  <a:pos x="196" y="226"/>
                </a:cxn>
                <a:cxn ang="0">
                  <a:pos x="264" y="222"/>
                </a:cxn>
                <a:cxn ang="0">
                  <a:pos x="264" y="222"/>
                </a:cxn>
                <a:cxn ang="0">
                  <a:pos x="338" y="178"/>
                </a:cxn>
                <a:cxn ang="0">
                  <a:pos x="374" y="158"/>
                </a:cxn>
                <a:cxn ang="0">
                  <a:pos x="410" y="140"/>
                </a:cxn>
                <a:cxn ang="0">
                  <a:pos x="444" y="124"/>
                </a:cxn>
                <a:cxn ang="0">
                  <a:pos x="474" y="114"/>
                </a:cxn>
                <a:cxn ang="0">
                  <a:pos x="502" y="106"/>
                </a:cxn>
                <a:cxn ang="0">
                  <a:pos x="526" y="104"/>
                </a:cxn>
                <a:cxn ang="0">
                  <a:pos x="526" y="104"/>
                </a:cxn>
                <a:cxn ang="0">
                  <a:pos x="544" y="106"/>
                </a:cxn>
                <a:cxn ang="0">
                  <a:pos x="552" y="108"/>
                </a:cxn>
                <a:cxn ang="0">
                  <a:pos x="558" y="112"/>
                </a:cxn>
                <a:cxn ang="0">
                  <a:pos x="558" y="112"/>
                </a:cxn>
                <a:cxn ang="0">
                  <a:pos x="464" y="0"/>
                </a:cxn>
              </a:cxnLst>
              <a:rect l="0" t="0" r="r" b="b"/>
              <a:pathLst>
                <a:path w="558" h="250">
                  <a:moveTo>
                    <a:pt x="464" y="0"/>
                  </a:moveTo>
                  <a:lnTo>
                    <a:pt x="464" y="0"/>
                  </a:lnTo>
                  <a:lnTo>
                    <a:pt x="406" y="26"/>
                  </a:lnTo>
                  <a:lnTo>
                    <a:pt x="272" y="90"/>
                  </a:lnTo>
                  <a:lnTo>
                    <a:pt x="194" y="132"/>
                  </a:lnTo>
                  <a:lnTo>
                    <a:pt x="118" y="172"/>
                  </a:lnTo>
                  <a:lnTo>
                    <a:pt x="50" y="214"/>
                  </a:lnTo>
                  <a:lnTo>
                    <a:pt x="22" y="232"/>
                  </a:lnTo>
                  <a:lnTo>
                    <a:pt x="0" y="250"/>
                  </a:lnTo>
                  <a:lnTo>
                    <a:pt x="0" y="250"/>
                  </a:lnTo>
                  <a:lnTo>
                    <a:pt x="64" y="240"/>
                  </a:lnTo>
                  <a:lnTo>
                    <a:pt x="130" y="232"/>
                  </a:lnTo>
                  <a:lnTo>
                    <a:pt x="196" y="226"/>
                  </a:lnTo>
                  <a:lnTo>
                    <a:pt x="264" y="222"/>
                  </a:lnTo>
                  <a:lnTo>
                    <a:pt x="264" y="222"/>
                  </a:lnTo>
                  <a:lnTo>
                    <a:pt x="338" y="178"/>
                  </a:lnTo>
                  <a:lnTo>
                    <a:pt x="374" y="158"/>
                  </a:lnTo>
                  <a:lnTo>
                    <a:pt x="410" y="140"/>
                  </a:lnTo>
                  <a:lnTo>
                    <a:pt x="444" y="124"/>
                  </a:lnTo>
                  <a:lnTo>
                    <a:pt x="474" y="114"/>
                  </a:lnTo>
                  <a:lnTo>
                    <a:pt x="502" y="106"/>
                  </a:lnTo>
                  <a:lnTo>
                    <a:pt x="526" y="104"/>
                  </a:lnTo>
                  <a:lnTo>
                    <a:pt x="526" y="104"/>
                  </a:lnTo>
                  <a:lnTo>
                    <a:pt x="544" y="106"/>
                  </a:lnTo>
                  <a:lnTo>
                    <a:pt x="552" y="108"/>
                  </a:lnTo>
                  <a:lnTo>
                    <a:pt x="558" y="112"/>
                  </a:lnTo>
                  <a:lnTo>
                    <a:pt x="558" y="112"/>
                  </a:lnTo>
                  <a:lnTo>
                    <a:pt x="46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" name="Freeform 23"/>
            <p:cNvSpPr>
              <a:spLocks noEditPoints="1"/>
            </p:cNvSpPr>
            <p:nvPr userDrawn="1"/>
          </p:nvSpPr>
          <p:spPr bwMode="auto">
            <a:xfrm>
              <a:off x="4754565" y="3013092"/>
              <a:ext cx="2593975" cy="2673350"/>
            </a:xfrm>
            <a:custGeom>
              <a:avLst/>
              <a:gdLst/>
              <a:ahLst/>
              <a:cxnLst>
                <a:cxn ang="0">
                  <a:pos x="594" y="1654"/>
                </a:cxn>
                <a:cxn ang="0">
                  <a:pos x="428" y="1670"/>
                </a:cxn>
                <a:cxn ang="0">
                  <a:pos x="158" y="1682"/>
                </a:cxn>
                <a:cxn ang="0">
                  <a:pos x="68" y="1684"/>
                </a:cxn>
                <a:cxn ang="0">
                  <a:pos x="0" y="1682"/>
                </a:cxn>
                <a:cxn ang="0">
                  <a:pos x="68" y="1684"/>
                </a:cxn>
                <a:cxn ang="0">
                  <a:pos x="280" y="1678"/>
                </a:cxn>
                <a:cxn ang="0">
                  <a:pos x="508" y="1662"/>
                </a:cxn>
                <a:cxn ang="0">
                  <a:pos x="594" y="1654"/>
                </a:cxn>
                <a:cxn ang="0">
                  <a:pos x="70" y="1470"/>
                </a:cxn>
                <a:cxn ang="0">
                  <a:pos x="70" y="1470"/>
                </a:cxn>
                <a:cxn ang="0">
                  <a:pos x="224" y="1100"/>
                </a:cxn>
                <a:cxn ang="0">
                  <a:pos x="178" y="1202"/>
                </a:cxn>
                <a:cxn ang="0">
                  <a:pos x="102" y="1390"/>
                </a:cxn>
                <a:cxn ang="0">
                  <a:pos x="70" y="1470"/>
                </a:cxn>
                <a:cxn ang="0">
                  <a:pos x="136" y="1300"/>
                </a:cxn>
                <a:cxn ang="0">
                  <a:pos x="224" y="1100"/>
                </a:cxn>
                <a:cxn ang="0">
                  <a:pos x="224" y="1100"/>
                </a:cxn>
                <a:cxn ang="0">
                  <a:pos x="224" y="1100"/>
                </a:cxn>
                <a:cxn ang="0">
                  <a:pos x="1344" y="0"/>
                </a:cxn>
                <a:cxn ang="0">
                  <a:pos x="1298" y="2"/>
                </a:cxn>
                <a:cxn ang="0">
                  <a:pos x="1204" y="14"/>
                </a:cxn>
                <a:cxn ang="0">
                  <a:pos x="1114" y="42"/>
                </a:cxn>
                <a:cxn ang="0">
                  <a:pos x="1028" y="78"/>
                </a:cxn>
                <a:cxn ang="0">
                  <a:pos x="944" y="128"/>
                </a:cxn>
                <a:cxn ang="0">
                  <a:pos x="864" y="184"/>
                </a:cxn>
                <a:cxn ang="0">
                  <a:pos x="788" y="250"/>
                </a:cxn>
                <a:cxn ang="0">
                  <a:pos x="714" y="324"/>
                </a:cxn>
                <a:cxn ang="0">
                  <a:pos x="644" y="404"/>
                </a:cxn>
                <a:cxn ang="0">
                  <a:pos x="576" y="488"/>
                </a:cxn>
                <a:cxn ang="0">
                  <a:pos x="484" y="622"/>
                </a:cxn>
                <a:cxn ang="0">
                  <a:pos x="370" y="810"/>
                </a:cxn>
                <a:cxn ang="0">
                  <a:pos x="272" y="998"/>
                </a:cxn>
                <a:cxn ang="0">
                  <a:pos x="228" y="1090"/>
                </a:cxn>
                <a:cxn ang="0">
                  <a:pos x="430" y="1126"/>
                </a:cxn>
                <a:cxn ang="0">
                  <a:pos x="644" y="1148"/>
                </a:cxn>
                <a:cxn ang="0">
                  <a:pos x="658" y="1112"/>
                </a:cxn>
                <a:cxn ang="0">
                  <a:pos x="690" y="1038"/>
                </a:cxn>
                <a:cxn ang="0">
                  <a:pos x="726" y="966"/>
                </a:cxn>
                <a:cxn ang="0">
                  <a:pos x="768" y="896"/>
                </a:cxn>
                <a:cxn ang="0">
                  <a:pos x="814" y="828"/>
                </a:cxn>
                <a:cxn ang="0">
                  <a:pos x="866" y="764"/>
                </a:cxn>
                <a:cxn ang="0">
                  <a:pos x="920" y="700"/>
                </a:cxn>
                <a:cxn ang="0">
                  <a:pos x="980" y="642"/>
                </a:cxn>
                <a:cxn ang="0">
                  <a:pos x="1044" y="584"/>
                </a:cxn>
                <a:cxn ang="0">
                  <a:pos x="1148" y="506"/>
                </a:cxn>
                <a:cxn ang="0">
                  <a:pos x="1296" y="410"/>
                </a:cxn>
                <a:cxn ang="0">
                  <a:pos x="1460" y="330"/>
                </a:cxn>
                <a:cxn ang="0">
                  <a:pos x="1634" y="266"/>
                </a:cxn>
                <a:cxn ang="0">
                  <a:pos x="1612" y="204"/>
                </a:cxn>
                <a:cxn ang="0">
                  <a:pos x="1560" y="84"/>
                </a:cxn>
                <a:cxn ang="0">
                  <a:pos x="1532" y="26"/>
                </a:cxn>
                <a:cxn ang="0">
                  <a:pos x="1438" y="6"/>
                </a:cxn>
                <a:cxn ang="0">
                  <a:pos x="1344" y="0"/>
                </a:cxn>
              </a:cxnLst>
              <a:rect l="0" t="0" r="r" b="b"/>
              <a:pathLst>
                <a:path w="1634" h="1684">
                  <a:moveTo>
                    <a:pt x="594" y="1654"/>
                  </a:moveTo>
                  <a:lnTo>
                    <a:pt x="594" y="1654"/>
                  </a:lnTo>
                  <a:lnTo>
                    <a:pt x="508" y="1662"/>
                  </a:lnTo>
                  <a:lnTo>
                    <a:pt x="428" y="1670"/>
                  </a:lnTo>
                  <a:lnTo>
                    <a:pt x="280" y="1678"/>
                  </a:lnTo>
                  <a:lnTo>
                    <a:pt x="158" y="1682"/>
                  </a:lnTo>
                  <a:lnTo>
                    <a:pt x="68" y="1684"/>
                  </a:lnTo>
                  <a:lnTo>
                    <a:pt x="68" y="1684"/>
                  </a:lnTo>
                  <a:lnTo>
                    <a:pt x="0" y="1682"/>
                  </a:lnTo>
                  <a:lnTo>
                    <a:pt x="0" y="1682"/>
                  </a:lnTo>
                  <a:lnTo>
                    <a:pt x="68" y="1684"/>
                  </a:lnTo>
                  <a:lnTo>
                    <a:pt x="68" y="1684"/>
                  </a:lnTo>
                  <a:lnTo>
                    <a:pt x="158" y="1682"/>
                  </a:lnTo>
                  <a:lnTo>
                    <a:pt x="280" y="1678"/>
                  </a:lnTo>
                  <a:lnTo>
                    <a:pt x="428" y="1670"/>
                  </a:lnTo>
                  <a:lnTo>
                    <a:pt x="508" y="1662"/>
                  </a:lnTo>
                  <a:lnTo>
                    <a:pt x="594" y="1654"/>
                  </a:lnTo>
                  <a:lnTo>
                    <a:pt x="594" y="1654"/>
                  </a:lnTo>
                  <a:lnTo>
                    <a:pt x="594" y="1654"/>
                  </a:lnTo>
                  <a:close/>
                  <a:moveTo>
                    <a:pt x="70" y="1470"/>
                  </a:moveTo>
                  <a:lnTo>
                    <a:pt x="70" y="1470"/>
                  </a:lnTo>
                  <a:lnTo>
                    <a:pt x="70" y="1470"/>
                  </a:lnTo>
                  <a:lnTo>
                    <a:pt x="70" y="1470"/>
                  </a:lnTo>
                  <a:close/>
                  <a:moveTo>
                    <a:pt x="224" y="1100"/>
                  </a:moveTo>
                  <a:lnTo>
                    <a:pt x="224" y="1100"/>
                  </a:lnTo>
                  <a:lnTo>
                    <a:pt x="178" y="1202"/>
                  </a:lnTo>
                  <a:lnTo>
                    <a:pt x="136" y="1300"/>
                  </a:lnTo>
                  <a:lnTo>
                    <a:pt x="102" y="1390"/>
                  </a:lnTo>
                  <a:lnTo>
                    <a:pt x="70" y="1470"/>
                  </a:lnTo>
                  <a:lnTo>
                    <a:pt x="70" y="1470"/>
                  </a:lnTo>
                  <a:lnTo>
                    <a:pt x="102" y="1390"/>
                  </a:lnTo>
                  <a:lnTo>
                    <a:pt x="136" y="1300"/>
                  </a:lnTo>
                  <a:lnTo>
                    <a:pt x="178" y="1202"/>
                  </a:lnTo>
                  <a:lnTo>
                    <a:pt x="224" y="1100"/>
                  </a:lnTo>
                  <a:close/>
                  <a:moveTo>
                    <a:pt x="224" y="1100"/>
                  </a:moveTo>
                  <a:lnTo>
                    <a:pt x="224" y="1100"/>
                  </a:lnTo>
                  <a:lnTo>
                    <a:pt x="224" y="1100"/>
                  </a:lnTo>
                  <a:lnTo>
                    <a:pt x="224" y="1100"/>
                  </a:lnTo>
                  <a:lnTo>
                    <a:pt x="224" y="1100"/>
                  </a:lnTo>
                  <a:close/>
                  <a:moveTo>
                    <a:pt x="1344" y="0"/>
                  </a:moveTo>
                  <a:lnTo>
                    <a:pt x="1344" y="0"/>
                  </a:lnTo>
                  <a:lnTo>
                    <a:pt x="1298" y="2"/>
                  </a:lnTo>
                  <a:lnTo>
                    <a:pt x="1250" y="6"/>
                  </a:lnTo>
                  <a:lnTo>
                    <a:pt x="1204" y="14"/>
                  </a:lnTo>
                  <a:lnTo>
                    <a:pt x="1160" y="26"/>
                  </a:lnTo>
                  <a:lnTo>
                    <a:pt x="1114" y="42"/>
                  </a:lnTo>
                  <a:lnTo>
                    <a:pt x="1072" y="58"/>
                  </a:lnTo>
                  <a:lnTo>
                    <a:pt x="1028" y="78"/>
                  </a:lnTo>
                  <a:lnTo>
                    <a:pt x="986" y="102"/>
                  </a:lnTo>
                  <a:lnTo>
                    <a:pt x="944" y="128"/>
                  </a:lnTo>
                  <a:lnTo>
                    <a:pt x="904" y="154"/>
                  </a:lnTo>
                  <a:lnTo>
                    <a:pt x="864" y="184"/>
                  </a:lnTo>
                  <a:lnTo>
                    <a:pt x="826" y="216"/>
                  </a:lnTo>
                  <a:lnTo>
                    <a:pt x="788" y="250"/>
                  </a:lnTo>
                  <a:lnTo>
                    <a:pt x="750" y="286"/>
                  </a:lnTo>
                  <a:lnTo>
                    <a:pt x="714" y="324"/>
                  </a:lnTo>
                  <a:lnTo>
                    <a:pt x="678" y="364"/>
                  </a:lnTo>
                  <a:lnTo>
                    <a:pt x="644" y="404"/>
                  </a:lnTo>
                  <a:lnTo>
                    <a:pt x="610" y="446"/>
                  </a:lnTo>
                  <a:lnTo>
                    <a:pt x="576" y="488"/>
                  </a:lnTo>
                  <a:lnTo>
                    <a:pt x="544" y="532"/>
                  </a:lnTo>
                  <a:lnTo>
                    <a:pt x="484" y="622"/>
                  </a:lnTo>
                  <a:lnTo>
                    <a:pt x="424" y="716"/>
                  </a:lnTo>
                  <a:lnTo>
                    <a:pt x="370" y="810"/>
                  </a:lnTo>
                  <a:lnTo>
                    <a:pt x="318" y="904"/>
                  </a:lnTo>
                  <a:lnTo>
                    <a:pt x="272" y="998"/>
                  </a:lnTo>
                  <a:lnTo>
                    <a:pt x="228" y="1090"/>
                  </a:lnTo>
                  <a:lnTo>
                    <a:pt x="228" y="1090"/>
                  </a:lnTo>
                  <a:lnTo>
                    <a:pt x="328" y="1110"/>
                  </a:lnTo>
                  <a:lnTo>
                    <a:pt x="430" y="1126"/>
                  </a:lnTo>
                  <a:lnTo>
                    <a:pt x="536" y="1140"/>
                  </a:lnTo>
                  <a:lnTo>
                    <a:pt x="644" y="1148"/>
                  </a:lnTo>
                  <a:lnTo>
                    <a:pt x="644" y="1148"/>
                  </a:lnTo>
                  <a:lnTo>
                    <a:pt x="658" y="1112"/>
                  </a:lnTo>
                  <a:lnTo>
                    <a:pt x="672" y="1074"/>
                  </a:lnTo>
                  <a:lnTo>
                    <a:pt x="690" y="1038"/>
                  </a:lnTo>
                  <a:lnTo>
                    <a:pt x="708" y="1002"/>
                  </a:lnTo>
                  <a:lnTo>
                    <a:pt x="726" y="966"/>
                  </a:lnTo>
                  <a:lnTo>
                    <a:pt x="746" y="930"/>
                  </a:lnTo>
                  <a:lnTo>
                    <a:pt x="768" y="896"/>
                  </a:lnTo>
                  <a:lnTo>
                    <a:pt x="790" y="862"/>
                  </a:lnTo>
                  <a:lnTo>
                    <a:pt x="814" y="828"/>
                  </a:lnTo>
                  <a:lnTo>
                    <a:pt x="840" y="796"/>
                  </a:lnTo>
                  <a:lnTo>
                    <a:pt x="866" y="764"/>
                  </a:lnTo>
                  <a:lnTo>
                    <a:pt x="892" y="732"/>
                  </a:lnTo>
                  <a:lnTo>
                    <a:pt x="920" y="700"/>
                  </a:lnTo>
                  <a:lnTo>
                    <a:pt x="950" y="670"/>
                  </a:lnTo>
                  <a:lnTo>
                    <a:pt x="980" y="642"/>
                  </a:lnTo>
                  <a:lnTo>
                    <a:pt x="1012" y="612"/>
                  </a:lnTo>
                  <a:lnTo>
                    <a:pt x="1044" y="584"/>
                  </a:lnTo>
                  <a:lnTo>
                    <a:pt x="1078" y="558"/>
                  </a:lnTo>
                  <a:lnTo>
                    <a:pt x="1148" y="506"/>
                  </a:lnTo>
                  <a:lnTo>
                    <a:pt x="1220" y="456"/>
                  </a:lnTo>
                  <a:lnTo>
                    <a:pt x="1296" y="410"/>
                  </a:lnTo>
                  <a:lnTo>
                    <a:pt x="1376" y="368"/>
                  </a:lnTo>
                  <a:lnTo>
                    <a:pt x="1460" y="330"/>
                  </a:lnTo>
                  <a:lnTo>
                    <a:pt x="1546" y="296"/>
                  </a:lnTo>
                  <a:lnTo>
                    <a:pt x="1634" y="266"/>
                  </a:lnTo>
                  <a:lnTo>
                    <a:pt x="1634" y="266"/>
                  </a:lnTo>
                  <a:lnTo>
                    <a:pt x="1612" y="204"/>
                  </a:lnTo>
                  <a:lnTo>
                    <a:pt x="1586" y="144"/>
                  </a:lnTo>
                  <a:lnTo>
                    <a:pt x="1560" y="84"/>
                  </a:lnTo>
                  <a:lnTo>
                    <a:pt x="1532" y="26"/>
                  </a:lnTo>
                  <a:lnTo>
                    <a:pt x="1532" y="26"/>
                  </a:lnTo>
                  <a:lnTo>
                    <a:pt x="1484" y="14"/>
                  </a:lnTo>
                  <a:lnTo>
                    <a:pt x="1438" y="6"/>
                  </a:lnTo>
                  <a:lnTo>
                    <a:pt x="1390" y="2"/>
                  </a:lnTo>
                  <a:lnTo>
                    <a:pt x="134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8" name="Freeform 24"/>
            <p:cNvSpPr>
              <a:spLocks/>
            </p:cNvSpPr>
            <p:nvPr userDrawn="1"/>
          </p:nvSpPr>
          <p:spPr bwMode="auto">
            <a:xfrm>
              <a:off x="4754565" y="5638817"/>
              <a:ext cx="942975" cy="47625"/>
            </a:xfrm>
            <a:custGeom>
              <a:avLst/>
              <a:gdLst/>
              <a:ahLst/>
              <a:cxnLst>
                <a:cxn ang="0">
                  <a:pos x="594" y="0"/>
                </a:cxn>
                <a:cxn ang="0">
                  <a:pos x="594" y="0"/>
                </a:cxn>
                <a:cxn ang="0">
                  <a:pos x="508" y="8"/>
                </a:cxn>
                <a:cxn ang="0">
                  <a:pos x="428" y="16"/>
                </a:cxn>
                <a:cxn ang="0">
                  <a:pos x="280" y="24"/>
                </a:cxn>
                <a:cxn ang="0">
                  <a:pos x="158" y="28"/>
                </a:cxn>
                <a:cxn ang="0">
                  <a:pos x="68" y="30"/>
                </a:cxn>
                <a:cxn ang="0">
                  <a:pos x="68" y="30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68" y="30"/>
                </a:cxn>
                <a:cxn ang="0">
                  <a:pos x="68" y="30"/>
                </a:cxn>
                <a:cxn ang="0">
                  <a:pos x="158" y="28"/>
                </a:cxn>
                <a:cxn ang="0">
                  <a:pos x="280" y="24"/>
                </a:cxn>
                <a:cxn ang="0">
                  <a:pos x="428" y="16"/>
                </a:cxn>
                <a:cxn ang="0">
                  <a:pos x="508" y="8"/>
                </a:cxn>
                <a:cxn ang="0">
                  <a:pos x="594" y="0"/>
                </a:cxn>
                <a:cxn ang="0">
                  <a:pos x="594" y="0"/>
                </a:cxn>
                <a:cxn ang="0">
                  <a:pos x="594" y="0"/>
                </a:cxn>
              </a:cxnLst>
              <a:rect l="0" t="0" r="r" b="b"/>
              <a:pathLst>
                <a:path w="594" h="30">
                  <a:moveTo>
                    <a:pt x="594" y="0"/>
                  </a:moveTo>
                  <a:lnTo>
                    <a:pt x="594" y="0"/>
                  </a:lnTo>
                  <a:lnTo>
                    <a:pt x="508" y="8"/>
                  </a:lnTo>
                  <a:lnTo>
                    <a:pt x="428" y="16"/>
                  </a:lnTo>
                  <a:lnTo>
                    <a:pt x="280" y="24"/>
                  </a:lnTo>
                  <a:lnTo>
                    <a:pt x="158" y="28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158" y="28"/>
                  </a:lnTo>
                  <a:lnTo>
                    <a:pt x="280" y="24"/>
                  </a:lnTo>
                  <a:lnTo>
                    <a:pt x="428" y="16"/>
                  </a:lnTo>
                  <a:lnTo>
                    <a:pt x="508" y="8"/>
                  </a:lnTo>
                  <a:lnTo>
                    <a:pt x="594" y="0"/>
                  </a:lnTo>
                  <a:lnTo>
                    <a:pt x="594" y="0"/>
                  </a:lnTo>
                  <a:lnTo>
                    <a:pt x="59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9" name="Freeform 25"/>
            <p:cNvSpPr>
              <a:spLocks/>
            </p:cNvSpPr>
            <p:nvPr userDrawn="1"/>
          </p:nvSpPr>
          <p:spPr bwMode="auto">
            <a:xfrm>
              <a:off x="4865690" y="5346717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" name="Freeform 26"/>
            <p:cNvSpPr>
              <a:spLocks/>
            </p:cNvSpPr>
            <p:nvPr userDrawn="1"/>
          </p:nvSpPr>
          <p:spPr bwMode="auto">
            <a:xfrm>
              <a:off x="4865690" y="4759342"/>
              <a:ext cx="244475" cy="587375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54" y="0"/>
                </a:cxn>
                <a:cxn ang="0">
                  <a:pos x="108" y="102"/>
                </a:cxn>
                <a:cxn ang="0">
                  <a:pos x="66" y="200"/>
                </a:cxn>
                <a:cxn ang="0">
                  <a:pos x="32" y="290"/>
                </a:cxn>
                <a:cxn ang="0">
                  <a:pos x="0" y="370"/>
                </a:cxn>
                <a:cxn ang="0">
                  <a:pos x="0" y="370"/>
                </a:cxn>
                <a:cxn ang="0">
                  <a:pos x="32" y="290"/>
                </a:cxn>
                <a:cxn ang="0">
                  <a:pos x="66" y="200"/>
                </a:cxn>
                <a:cxn ang="0">
                  <a:pos x="108" y="102"/>
                </a:cxn>
                <a:cxn ang="0">
                  <a:pos x="154" y="0"/>
                </a:cxn>
              </a:cxnLst>
              <a:rect l="0" t="0" r="r" b="b"/>
              <a:pathLst>
                <a:path w="154" h="370">
                  <a:moveTo>
                    <a:pt x="154" y="0"/>
                  </a:moveTo>
                  <a:lnTo>
                    <a:pt x="154" y="0"/>
                  </a:lnTo>
                  <a:lnTo>
                    <a:pt x="108" y="102"/>
                  </a:lnTo>
                  <a:lnTo>
                    <a:pt x="66" y="200"/>
                  </a:lnTo>
                  <a:lnTo>
                    <a:pt x="32" y="290"/>
                  </a:lnTo>
                  <a:lnTo>
                    <a:pt x="0" y="370"/>
                  </a:lnTo>
                  <a:lnTo>
                    <a:pt x="0" y="370"/>
                  </a:lnTo>
                  <a:lnTo>
                    <a:pt x="32" y="290"/>
                  </a:lnTo>
                  <a:lnTo>
                    <a:pt x="66" y="200"/>
                  </a:lnTo>
                  <a:lnTo>
                    <a:pt x="108" y="102"/>
                  </a:lnTo>
                  <a:lnTo>
                    <a:pt x="15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1" name="Rectangle 27"/>
            <p:cNvSpPr>
              <a:spLocks noChangeArrowheads="1"/>
            </p:cNvSpPr>
            <p:nvPr userDrawn="1"/>
          </p:nvSpPr>
          <p:spPr bwMode="auto">
            <a:xfrm>
              <a:off x="5110165" y="4759342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2" name="Freeform 28"/>
            <p:cNvSpPr>
              <a:spLocks/>
            </p:cNvSpPr>
            <p:nvPr userDrawn="1"/>
          </p:nvSpPr>
          <p:spPr bwMode="auto">
            <a:xfrm>
              <a:off x="5116515" y="3013092"/>
              <a:ext cx="2232025" cy="1822450"/>
            </a:xfrm>
            <a:custGeom>
              <a:avLst/>
              <a:gdLst/>
              <a:ahLst/>
              <a:cxnLst>
                <a:cxn ang="0">
                  <a:pos x="1116" y="0"/>
                </a:cxn>
                <a:cxn ang="0">
                  <a:pos x="1022" y="6"/>
                </a:cxn>
                <a:cxn ang="0">
                  <a:pos x="932" y="26"/>
                </a:cxn>
                <a:cxn ang="0">
                  <a:pos x="844" y="58"/>
                </a:cxn>
                <a:cxn ang="0">
                  <a:pos x="758" y="102"/>
                </a:cxn>
                <a:cxn ang="0">
                  <a:pos x="676" y="154"/>
                </a:cxn>
                <a:cxn ang="0">
                  <a:pos x="598" y="216"/>
                </a:cxn>
                <a:cxn ang="0">
                  <a:pos x="522" y="286"/>
                </a:cxn>
                <a:cxn ang="0">
                  <a:pos x="450" y="364"/>
                </a:cxn>
                <a:cxn ang="0">
                  <a:pos x="382" y="446"/>
                </a:cxn>
                <a:cxn ang="0">
                  <a:pos x="316" y="532"/>
                </a:cxn>
                <a:cxn ang="0">
                  <a:pos x="196" y="716"/>
                </a:cxn>
                <a:cxn ang="0">
                  <a:pos x="90" y="904"/>
                </a:cxn>
                <a:cxn ang="0">
                  <a:pos x="0" y="1090"/>
                </a:cxn>
                <a:cxn ang="0">
                  <a:pos x="100" y="1110"/>
                </a:cxn>
                <a:cxn ang="0">
                  <a:pos x="308" y="1140"/>
                </a:cxn>
                <a:cxn ang="0">
                  <a:pos x="416" y="1148"/>
                </a:cxn>
                <a:cxn ang="0">
                  <a:pos x="444" y="1074"/>
                </a:cxn>
                <a:cxn ang="0">
                  <a:pos x="480" y="1002"/>
                </a:cxn>
                <a:cxn ang="0">
                  <a:pos x="518" y="930"/>
                </a:cxn>
                <a:cxn ang="0">
                  <a:pos x="562" y="862"/>
                </a:cxn>
                <a:cxn ang="0">
                  <a:pos x="612" y="796"/>
                </a:cxn>
                <a:cxn ang="0">
                  <a:pos x="664" y="732"/>
                </a:cxn>
                <a:cxn ang="0">
                  <a:pos x="722" y="670"/>
                </a:cxn>
                <a:cxn ang="0">
                  <a:pos x="784" y="612"/>
                </a:cxn>
                <a:cxn ang="0">
                  <a:pos x="850" y="558"/>
                </a:cxn>
                <a:cxn ang="0">
                  <a:pos x="992" y="456"/>
                </a:cxn>
                <a:cxn ang="0">
                  <a:pos x="1148" y="368"/>
                </a:cxn>
                <a:cxn ang="0">
                  <a:pos x="1318" y="296"/>
                </a:cxn>
                <a:cxn ang="0">
                  <a:pos x="1406" y="266"/>
                </a:cxn>
                <a:cxn ang="0">
                  <a:pos x="1358" y="144"/>
                </a:cxn>
                <a:cxn ang="0">
                  <a:pos x="1304" y="26"/>
                </a:cxn>
                <a:cxn ang="0">
                  <a:pos x="1256" y="14"/>
                </a:cxn>
                <a:cxn ang="0">
                  <a:pos x="1162" y="2"/>
                </a:cxn>
              </a:cxnLst>
              <a:rect l="0" t="0" r="r" b="b"/>
              <a:pathLst>
                <a:path w="1406" h="1148">
                  <a:moveTo>
                    <a:pt x="1116" y="0"/>
                  </a:moveTo>
                  <a:lnTo>
                    <a:pt x="1116" y="0"/>
                  </a:lnTo>
                  <a:lnTo>
                    <a:pt x="1070" y="2"/>
                  </a:lnTo>
                  <a:lnTo>
                    <a:pt x="1022" y="6"/>
                  </a:lnTo>
                  <a:lnTo>
                    <a:pt x="976" y="14"/>
                  </a:lnTo>
                  <a:lnTo>
                    <a:pt x="932" y="26"/>
                  </a:lnTo>
                  <a:lnTo>
                    <a:pt x="886" y="42"/>
                  </a:lnTo>
                  <a:lnTo>
                    <a:pt x="844" y="58"/>
                  </a:lnTo>
                  <a:lnTo>
                    <a:pt x="800" y="78"/>
                  </a:lnTo>
                  <a:lnTo>
                    <a:pt x="758" y="102"/>
                  </a:lnTo>
                  <a:lnTo>
                    <a:pt x="716" y="128"/>
                  </a:lnTo>
                  <a:lnTo>
                    <a:pt x="676" y="154"/>
                  </a:lnTo>
                  <a:lnTo>
                    <a:pt x="636" y="184"/>
                  </a:lnTo>
                  <a:lnTo>
                    <a:pt x="598" y="216"/>
                  </a:lnTo>
                  <a:lnTo>
                    <a:pt x="560" y="250"/>
                  </a:lnTo>
                  <a:lnTo>
                    <a:pt x="522" y="286"/>
                  </a:lnTo>
                  <a:lnTo>
                    <a:pt x="486" y="324"/>
                  </a:lnTo>
                  <a:lnTo>
                    <a:pt x="450" y="364"/>
                  </a:lnTo>
                  <a:lnTo>
                    <a:pt x="416" y="404"/>
                  </a:lnTo>
                  <a:lnTo>
                    <a:pt x="382" y="446"/>
                  </a:lnTo>
                  <a:lnTo>
                    <a:pt x="348" y="488"/>
                  </a:lnTo>
                  <a:lnTo>
                    <a:pt x="316" y="532"/>
                  </a:lnTo>
                  <a:lnTo>
                    <a:pt x="256" y="622"/>
                  </a:lnTo>
                  <a:lnTo>
                    <a:pt x="196" y="716"/>
                  </a:lnTo>
                  <a:lnTo>
                    <a:pt x="142" y="810"/>
                  </a:lnTo>
                  <a:lnTo>
                    <a:pt x="90" y="904"/>
                  </a:lnTo>
                  <a:lnTo>
                    <a:pt x="44" y="998"/>
                  </a:lnTo>
                  <a:lnTo>
                    <a:pt x="0" y="1090"/>
                  </a:lnTo>
                  <a:lnTo>
                    <a:pt x="0" y="1090"/>
                  </a:lnTo>
                  <a:lnTo>
                    <a:pt x="100" y="1110"/>
                  </a:lnTo>
                  <a:lnTo>
                    <a:pt x="202" y="1126"/>
                  </a:lnTo>
                  <a:lnTo>
                    <a:pt x="308" y="1140"/>
                  </a:lnTo>
                  <a:lnTo>
                    <a:pt x="416" y="1148"/>
                  </a:lnTo>
                  <a:lnTo>
                    <a:pt x="416" y="1148"/>
                  </a:lnTo>
                  <a:lnTo>
                    <a:pt x="430" y="1112"/>
                  </a:lnTo>
                  <a:lnTo>
                    <a:pt x="444" y="1074"/>
                  </a:lnTo>
                  <a:lnTo>
                    <a:pt x="462" y="1038"/>
                  </a:lnTo>
                  <a:lnTo>
                    <a:pt x="480" y="1002"/>
                  </a:lnTo>
                  <a:lnTo>
                    <a:pt x="498" y="966"/>
                  </a:lnTo>
                  <a:lnTo>
                    <a:pt x="518" y="930"/>
                  </a:lnTo>
                  <a:lnTo>
                    <a:pt x="540" y="896"/>
                  </a:lnTo>
                  <a:lnTo>
                    <a:pt x="562" y="862"/>
                  </a:lnTo>
                  <a:lnTo>
                    <a:pt x="586" y="828"/>
                  </a:lnTo>
                  <a:lnTo>
                    <a:pt x="612" y="796"/>
                  </a:lnTo>
                  <a:lnTo>
                    <a:pt x="638" y="764"/>
                  </a:lnTo>
                  <a:lnTo>
                    <a:pt x="664" y="732"/>
                  </a:lnTo>
                  <a:lnTo>
                    <a:pt x="692" y="700"/>
                  </a:lnTo>
                  <a:lnTo>
                    <a:pt x="722" y="670"/>
                  </a:lnTo>
                  <a:lnTo>
                    <a:pt x="752" y="642"/>
                  </a:lnTo>
                  <a:lnTo>
                    <a:pt x="784" y="612"/>
                  </a:lnTo>
                  <a:lnTo>
                    <a:pt x="816" y="584"/>
                  </a:lnTo>
                  <a:lnTo>
                    <a:pt x="850" y="558"/>
                  </a:lnTo>
                  <a:lnTo>
                    <a:pt x="920" y="506"/>
                  </a:lnTo>
                  <a:lnTo>
                    <a:pt x="992" y="456"/>
                  </a:lnTo>
                  <a:lnTo>
                    <a:pt x="1068" y="410"/>
                  </a:lnTo>
                  <a:lnTo>
                    <a:pt x="1148" y="368"/>
                  </a:lnTo>
                  <a:lnTo>
                    <a:pt x="1232" y="330"/>
                  </a:lnTo>
                  <a:lnTo>
                    <a:pt x="1318" y="296"/>
                  </a:lnTo>
                  <a:lnTo>
                    <a:pt x="1406" y="266"/>
                  </a:lnTo>
                  <a:lnTo>
                    <a:pt x="1406" y="266"/>
                  </a:lnTo>
                  <a:lnTo>
                    <a:pt x="1384" y="204"/>
                  </a:lnTo>
                  <a:lnTo>
                    <a:pt x="1358" y="144"/>
                  </a:lnTo>
                  <a:lnTo>
                    <a:pt x="1332" y="84"/>
                  </a:lnTo>
                  <a:lnTo>
                    <a:pt x="1304" y="26"/>
                  </a:lnTo>
                  <a:lnTo>
                    <a:pt x="1304" y="26"/>
                  </a:lnTo>
                  <a:lnTo>
                    <a:pt x="1256" y="14"/>
                  </a:lnTo>
                  <a:lnTo>
                    <a:pt x="1210" y="6"/>
                  </a:lnTo>
                  <a:lnTo>
                    <a:pt x="1162" y="2"/>
                  </a:lnTo>
                  <a:lnTo>
                    <a:pt x="111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3" name="Freeform 29"/>
            <p:cNvSpPr>
              <a:spLocks/>
            </p:cNvSpPr>
            <p:nvPr userDrawn="1"/>
          </p:nvSpPr>
          <p:spPr bwMode="auto">
            <a:xfrm>
              <a:off x="7186615" y="3054367"/>
              <a:ext cx="539750" cy="3810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8" y="58"/>
                </a:cxn>
                <a:cxn ang="0">
                  <a:pos x="54" y="118"/>
                </a:cxn>
                <a:cxn ang="0">
                  <a:pos x="80" y="178"/>
                </a:cxn>
                <a:cxn ang="0">
                  <a:pos x="102" y="240"/>
                </a:cxn>
                <a:cxn ang="0">
                  <a:pos x="102" y="240"/>
                </a:cxn>
                <a:cxn ang="0">
                  <a:pos x="160" y="222"/>
                </a:cxn>
                <a:cxn ang="0">
                  <a:pos x="218" y="208"/>
                </a:cxn>
                <a:cxn ang="0">
                  <a:pos x="278" y="194"/>
                </a:cxn>
                <a:cxn ang="0">
                  <a:pos x="340" y="182"/>
                </a:cxn>
                <a:cxn ang="0">
                  <a:pos x="340" y="182"/>
                </a:cxn>
                <a:cxn ang="0">
                  <a:pos x="296" y="148"/>
                </a:cxn>
                <a:cxn ang="0">
                  <a:pos x="252" y="120"/>
                </a:cxn>
                <a:cxn ang="0">
                  <a:pos x="208" y="92"/>
                </a:cxn>
                <a:cxn ang="0">
                  <a:pos x="166" y="68"/>
                </a:cxn>
                <a:cxn ang="0">
                  <a:pos x="124" y="48"/>
                </a:cxn>
                <a:cxn ang="0">
                  <a:pos x="82" y="28"/>
                </a:cxn>
                <a:cxn ang="0">
                  <a:pos x="42" y="14"/>
                </a:cxn>
                <a:cxn ang="0">
                  <a:pos x="0" y="0"/>
                </a:cxn>
              </a:cxnLst>
              <a:rect l="0" t="0" r="r" b="b"/>
              <a:pathLst>
                <a:path w="340" h="240">
                  <a:moveTo>
                    <a:pt x="0" y="0"/>
                  </a:moveTo>
                  <a:lnTo>
                    <a:pt x="0" y="0"/>
                  </a:lnTo>
                  <a:lnTo>
                    <a:pt x="28" y="58"/>
                  </a:lnTo>
                  <a:lnTo>
                    <a:pt x="54" y="118"/>
                  </a:lnTo>
                  <a:lnTo>
                    <a:pt x="80" y="178"/>
                  </a:lnTo>
                  <a:lnTo>
                    <a:pt x="102" y="240"/>
                  </a:lnTo>
                  <a:lnTo>
                    <a:pt x="102" y="240"/>
                  </a:lnTo>
                  <a:lnTo>
                    <a:pt x="160" y="222"/>
                  </a:lnTo>
                  <a:lnTo>
                    <a:pt x="218" y="208"/>
                  </a:lnTo>
                  <a:lnTo>
                    <a:pt x="278" y="194"/>
                  </a:lnTo>
                  <a:lnTo>
                    <a:pt x="340" y="182"/>
                  </a:lnTo>
                  <a:lnTo>
                    <a:pt x="340" y="182"/>
                  </a:lnTo>
                  <a:lnTo>
                    <a:pt x="296" y="148"/>
                  </a:lnTo>
                  <a:lnTo>
                    <a:pt x="252" y="120"/>
                  </a:lnTo>
                  <a:lnTo>
                    <a:pt x="208" y="92"/>
                  </a:lnTo>
                  <a:lnTo>
                    <a:pt x="166" y="68"/>
                  </a:lnTo>
                  <a:lnTo>
                    <a:pt x="124" y="48"/>
                  </a:lnTo>
                  <a:lnTo>
                    <a:pt x="82" y="28"/>
                  </a:lnTo>
                  <a:lnTo>
                    <a:pt x="42" y="14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8AA4B">
                    <a:shade val="30000"/>
                    <a:satMod val="115000"/>
                  </a:srgbClr>
                </a:gs>
                <a:gs pos="50000">
                  <a:srgbClr val="08AA4B">
                    <a:shade val="67500"/>
                    <a:satMod val="115000"/>
                  </a:srgbClr>
                </a:gs>
                <a:gs pos="100000">
                  <a:srgbClr val="08AA4B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4" name="Freeform 30"/>
            <p:cNvSpPr>
              <a:spLocks/>
            </p:cNvSpPr>
            <p:nvPr userDrawn="1"/>
          </p:nvSpPr>
          <p:spPr bwMode="auto">
            <a:xfrm>
              <a:off x="7186615" y="3054367"/>
              <a:ext cx="539750" cy="3810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8" y="58"/>
                </a:cxn>
                <a:cxn ang="0">
                  <a:pos x="54" y="118"/>
                </a:cxn>
                <a:cxn ang="0">
                  <a:pos x="80" y="178"/>
                </a:cxn>
                <a:cxn ang="0">
                  <a:pos x="102" y="240"/>
                </a:cxn>
                <a:cxn ang="0">
                  <a:pos x="102" y="240"/>
                </a:cxn>
                <a:cxn ang="0">
                  <a:pos x="160" y="222"/>
                </a:cxn>
                <a:cxn ang="0">
                  <a:pos x="218" y="208"/>
                </a:cxn>
                <a:cxn ang="0">
                  <a:pos x="278" y="194"/>
                </a:cxn>
                <a:cxn ang="0">
                  <a:pos x="340" y="182"/>
                </a:cxn>
                <a:cxn ang="0">
                  <a:pos x="340" y="182"/>
                </a:cxn>
                <a:cxn ang="0">
                  <a:pos x="296" y="148"/>
                </a:cxn>
                <a:cxn ang="0">
                  <a:pos x="252" y="120"/>
                </a:cxn>
                <a:cxn ang="0">
                  <a:pos x="208" y="92"/>
                </a:cxn>
                <a:cxn ang="0">
                  <a:pos x="166" y="68"/>
                </a:cxn>
                <a:cxn ang="0">
                  <a:pos x="124" y="48"/>
                </a:cxn>
                <a:cxn ang="0">
                  <a:pos x="82" y="28"/>
                </a:cxn>
                <a:cxn ang="0">
                  <a:pos x="42" y="14"/>
                </a:cxn>
                <a:cxn ang="0">
                  <a:pos x="0" y="0"/>
                </a:cxn>
              </a:cxnLst>
              <a:rect l="0" t="0" r="r" b="b"/>
              <a:pathLst>
                <a:path w="340" h="240">
                  <a:moveTo>
                    <a:pt x="0" y="0"/>
                  </a:moveTo>
                  <a:lnTo>
                    <a:pt x="0" y="0"/>
                  </a:lnTo>
                  <a:lnTo>
                    <a:pt x="28" y="58"/>
                  </a:lnTo>
                  <a:lnTo>
                    <a:pt x="54" y="118"/>
                  </a:lnTo>
                  <a:lnTo>
                    <a:pt x="80" y="178"/>
                  </a:lnTo>
                  <a:lnTo>
                    <a:pt x="102" y="240"/>
                  </a:lnTo>
                  <a:lnTo>
                    <a:pt x="102" y="240"/>
                  </a:lnTo>
                  <a:lnTo>
                    <a:pt x="160" y="222"/>
                  </a:lnTo>
                  <a:lnTo>
                    <a:pt x="218" y="208"/>
                  </a:lnTo>
                  <a:lnTo>
                    <a:pt x="278" y="194"/>
                  </a:lnTo>
                  <a:lnTo>
                    <a:pt x="340" y="182"/>
                  </a:lnTo>
                  <a:lnTo>
                    <a:pt x="340" y="182"/>
                  </a:lnTo>
                  <a:lnTo>
                    <a:pt x="296" y="148"/>
                  </a:lnTo>
                  <a:lnTo>
                    <a:pt x="252" y="120"/>
                  </a:lnTo>
                  <a:lnTo>
                    <a:pt x="208" y="92"/>
                  </a:lnTo>
                  <a:lnTo>
                    <a:pt x="166" y="68"/>
                  </a:lnTo>
                  <a:lnTo>
                    <a:pt x="124" y="48"/>
                  </a:lnTo>
                  <a:lnTo>
                    <a:pt x="82" y="28"/>
                  </a:lnTo>
                  <a:lnTo>
                    <a:pt x="42" y="14"/>
                  </a:lnTo>
                  <a:lnTo>
                    <a:pt x="0" y="0"/>
                  </a:lnTo>
                </a:path>
              </a:pathLst>
            </a:cu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31"/>
            <p:cNvSpPr>
              <a:spLocks/>
            </p:cNvSpPr>
            <p:nvPr userDrawn="1"/>
          </p:nvSpPr>
          <p:spPr bwMode="auto">
            <a:xfrm>
              <a:off x="4751390" y="4743467"/>
              <a:ext cx="1025525" cy="942975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230" y="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180" y="112"/>
                </a:cxn>
                <a:cxn ang="0">
                  <a:pos x="138" y="210"/>
                </a:cxn>
                <a:cxn ang="0">
                  <a:pos x="104" y="30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42" y="464"/>
                </a:cxn>
                <a:cxn ang="0">
                  <a:pos x="20" y="530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0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70" y="594"/>
                </a:cxn>
                <a:cxn ang="0">
                  <a:pos x="70" y="594"/>
                </a:cxn>
                <a:cxn ang="0">
                  <a:pos x="160" y="592"/>
                </a:cxn>
                <a:cxn ang="0">
                  <a:pos x="282" y="588"/>
                </a:cxn>
                <a:cxn ang="0">
                  <a:pos x="430" y="580"/>
                </a:cxn>
                <a:cxn ang="0">
                  <a:pos x="510" y="572"/>
                </a:cxn>
                <a:cxn ang="0">
                  <a:pos x="596" y="564"/>
                </a:cxn>
                <a:cxn ang="0">
                  <a:pos x="596" y="564"/>
                </a:cxn>
                <a:cxn ang="0">
                  <a:pos x="590" y="528"/>
                </a:cxn>
                <a:cxn ang="0">
                  <a:pos x="588" y="492"/>
                </a:cxn>
                <a:cxn ang="0">
                  <a:pos x="586" y="456"/>
                </a:cxn>
                <a:cxn ang="0">
                  <a:pos x="586" y="418"/>
                </a:cxn>
                <a:cxn ang="0">
                  <a:pos x="586" y="418"/>
                </a:cxn>
                <a:cxn ang="0">
                  <a:pos x="586" y="372"/>
                </a:cxn>
                <a:cxn ang="0">
                  <a:pos x="590" y="326"/>
                </a:cxn>
                <a:cxn ang="0">
                  <a:pos x="594" y="280"/>
                </a:cxn>
                <a:cxn ang="0">
                  <a:pos x="600" y="234"/>
                </a:cxn>
                <a:cxn ang="0">
                  <a:pos x="610" y="190"/>
                </a:cxn>
                <a:cxn ang="0">
                  <a:pos x="620" y="146"/>
                </a:cxn>
                <a:cxn ang="0">
                  <a:pos x="632" y="102"/>
                </a:cxn>
                <a:cxn ang="0">
                  <a:pos x="646" y="58"/>
                </a:cxn>
                <a:cxn ang="0">
                  <a:pos x="646" y="58"/>
                </a:cxn>
                <a:cxn ang="0">
                  <a:pos x="538" y="50"/>
                </a:cxn>
                <a:cxn ang="0">
                  <a:pos x="432" y="36"/>
                </a:cxn>
                <a:cxn ang="0">
                  <a:pos x="330" y="20"/>
                </a:cxn>
                <a:cxn ang="0">
                  <a:pos x="230" y="0"/>
                </a:cxn>
              </a:cxnLst>
              <a:rect l="0" t="0" r="r" b="b"/>
              <a:pathLst>
                <a:path w="646" h="594">
                  <a:moveTo>
                    <a:pt x="230" y="0"/>
                  </a:moveTo>
                  <a:lnTo>
                    <a:pt x="230" y="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180" y="112"/>
                  </a:lnTo>
                  <a:lnTo>
                    <a:pt x="138" y="210"/>
                  </a:lnTo>
                  <a:lnTo>
                    <a:pt x="104" y="30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42" y="464"/>
                  </a:lnTo>
                  <a:lnTo>
                    <a:pt x="20" y="530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0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70" y="594"/>
                  </a:lnTo>
                  <a:lnTo>
                    <a:pt x="70" y="594"/>
                  </a:lnTo>
                  <a:lnTo>
                    <a:pt x="160" y="592"/>
                  </a:lnTo>
                  <a:lnTo>
                    <a:pt x="282" y="588"/>
                  </a:lnTo>
                  <a:lnTo>
                    <a:pt x="430" y="580"/>
                  </a:lnTo>
                  <a:lnTo>
                    <a:pt x="510" y="572"/>
                  </a:lnTo>
                  <a:lnTo>
                    <a:pt x="596" y="564"/>
                  </a:lnTo>
                  <a:lnTo>
                    <a:pt x="596" y="564"/>
                  </a:lnTo>
                  <a:lnTo>
                    <a:pt x="590" y="528"/>
                  </a:lnTo>
                  <a:lnTo>
                    <a:pt x="588" y="492"/>
                  </a:lnTo>
                  <a:lnTo>
                    <a:pt x="586" y="456"/>
                  </a:lnTo>
                  <a:lnTo>
                    <a:pt x="586" y="418"/>
                  </a:lnTo>
                  <a:lnTo>
                    <a:pt x="586" y="418"/>
                  </a:lnTo>
                  <a:lnTo>
                    <a:pt x="586" y="372"/>
                  </a:lnTo>
                  <a:lnTo>
                    <a:pt x="590" y="326"/>
                  </a:lnTo>
                  <a:lnTo>
                    <a:pt x="594" y="280"/>
                  </a:lnTo>
                  <a:lnTo>
                    <a:pt x="600" y="234"/>
                  </a:lnTo>
                  <a:lnTo>
                    <a:pt x="610" y="190"/>
                  </a:lnTo>
                  <a:lnTo>
                    <a:pt x="620" y="146"/>
                  </a:lnTo>
                  <a:lnTo>
                    <a:pt x="632" y="102"/>
                  </a:lnTo>
                  <a:lnTo>
                    <a:pt x="646" y="58"/>
                  </a:lnTo>
                  <a:lnTo>
                    <a:pt x="646" y="58"/>
                  </a:lnTo>
                  <a:lnTo>
                    <a:pt x="538" y="50"/>
                  </a:lnTo>
                  <a:lnTo>
                    <a:pt x="432" y="36"/>
                  </a:lnTo>
                  <a:lnTo>
                    <a:pt x="330" y="20"/>
                  </a:lnTo>
                  <a:lnTo>
                    <a:pt x="23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Freeform 32"/>
            <p:cNvSpPr>
              <a:spLocks/>
            </p:cNvSpPr>
            <p:nvPr userDrawn="1"/>
          </p:nvSpPr>
          <p:spPr bwMode="auto">
            <a:xfrm>
              <a:off x="4751390" y="4743467"/>
              <a:ext cx="1025525" cy="942975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230" y="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180" y="112"/>
                </a:cxn>
                <a:cxn ang="0">
                  <a:pos x="138" y="210"/>
                </a:cxn>
                <a:cxn ang="0">
                  <a:pos x="104" y="30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42" y="464"/>
                </a:cxn>
                <a:cxn ang="0">
                  <a:pos x="20" y="530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0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70" y="594"/>
                </a:cxn>
                <a:cxn ang="0">
                  <a:pos x="70" y="594"/>
                </a:cxn>
                <a:cxn ang="0">
                  <a:pos x="160" y="592"/>
                </a:cxn>
                <a:cxn ang="0">
                  <a:pos x="282" y="588"/>
                </a:cxn>
                <a:cxn ang="0">
                  <a:pos x="430" y="580"/>
                </a:cxn>
                <a:cxn ang="0">
                  <a:pos x="510" y="572"/>
                </a:cxn>
                <a:cxn ang="0">
                  <a:pos x="596" y="564"/>
                </a:cxn>
                <a:cxn ang="0">
                  <a:pos x="596" y="564"/>
                </a:cxn>
                <a:cxn ang="0">
                  <a:pos x="590" y="528"/>
                </a:cxn>
                <a:cxn ang="0">
                  <a:pos x="588" y="492"/>
                </a:cxn>
                <a:cxn ang="0">
                  <a:pos x="586" y="456"/>
                </a:cxn>
                <a:cxn ang="0">
                  <a:pos x="586" y="418"/>
                </a:cxn>
                <a:cxn ang="0">
                  <a:pos x="586" y="418"/>
                </a:cxn>
                <a:cxn ang="0">
                  <a:pos x="586" y="372"/>
                </a:cxn>
                <a:cxn ang="0">
                  <a:pos x="590" y="326"/>
                </a:cxn>
                <a:cxn ang="0">
                  <a:pos x="594" y="280"/>
                </a:cxn>
                <a:cxn ang="0">
                  <a:pos x="600" y="234"/>
                </a:cxn>
                <a:cxn ang="0">
                  <a:pos x="610" y="190"/>
                </a:cxn>
                <a:cxn ang="0">
                  <a:pos x="620" y="146"/>
                </a:cxn>
                <a:cxn ang="0">
                  <a:pos x="632" y="102"/>
                </a:cxn>
                <a:cxn ang="0">
                  <a:pos x="646" y="58"/>
                </a:cxn>
                <a:cxn ang="0">
                  <a:pos x="646" y="58"/>
                </a:cxn>
                <a:cxn ang="0">
                  <a:pos x="538" y="50"/>
                </a:cxn>
                <a:cxn ang="0">
                  <a:pos x="432" y="36"/>
                </a:cxn>
                <a:cxn ang="0">
                  <a:pos x="330" y="20"/>
                </a:cxn>
                <a:cxn ang="0">
                  <a:pos x="230" y="0"/>
                </a:cxn>
              </a:cxnLst>
              <a:rect l="0" t="0" r="r" b="b"/>
              <a:pathLst>
                <a:path w="646" h="594">
                  <a:moveTo>
                    <a:pt x="230" y="0"/>
                  </a:moveTo>
                  <a:lnTo>
                    <a:pt x="230" y="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180" y="112"/>
                  </a:lnTo>
                  <a:lnTo>
                    <a:pt x="138" y="210"/>
                  </a:lnTo>
                  <a:lnTo>
                    <a:pt x="104" y="30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42" y="464"/>
                  </a:lnTo>
                  <a:lnTo>
                    <a:pt x="20" y="530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0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70" y="594"/>
                  </a:lnTo>
                  <a:lnTo>
                    <a:pt x="70" y="594"/>
                  </a:lnTo>
                  <a:lnTo>
                    <a:pt x="160" y="592"/>
                  </a:lnTo>
                  <a:lnTo>
                    <a:pt x="282" y="588"/>
                  </a:lnTo>
                  <a:lnTo>
                    <a:pt x="430" y="580"/>
                  </a:lnTo>
                  <a:lnTo>
                    <a:pt x="510" y="572"/>
                  </a:lnTo>
                  <a:lnTo>
                    <a:pt x="596" y="564"/>
                  </a:lnTo>
                  <a:lnTo>
                    <a:pt x="596" y="564"/>
                  </a:lnTo>
                  <a:lnTo>
                    <a:pt x="590" y="528"/>
                  </a:lnTo>
                  <a:lnTo>
                    <a:pt x="588" y="492"/>
                  </a:lnTo>
                  <a:lnTo>
                    <a:pt x="586" y="456"/>
                  </a:lnTo>
                  <a:lnTo>
                    <a:pt x="586" y="418"/>
                  </a:lnTo>
                  <a:lnTo>
                    <a:pt x="586" y="418"/>
                  </a:lnTo>
                  <a:lnTo>
                    <a:pt x="586" y="372"/>
                  </a:lnTo>
                  <a:lnTo>
                    <a:pt x="590" y="326"/>
                  </a:lnTo>
                  <a:lnTo>
                    <a:pt x="594" y="280"/>
                  </a:lnTo>
                  <a:lnTo>
                    <a:pt x="600" y="234"/>
                  </a:lnTo>
                  <a:lnTo>
                    <a:pt x="610" y="190"/>
                  </a:lnTo>
                  <a:lnTo>
                    <a:pt x="620" y="146"/>
                  </a:lnTo>
                  <a:lnTo>
                    <a:pt x="632" y="102"/>
                  </a:lnTo>
                  <a:lnTo>
                    <a:pt x="646" y="58"/>
                  </a:lnTo>
                  <a:lnTo>
                    <a:pt x="646" y="58"/>
                  </a:lnTo>
                  <a:lnTo>
                    <a:pt x="538" y="50"/>
                  </a:lnTo>
                  <a:lnTo>
                    <a:pt x="432" y="36"/>
                  </a:lnTo>
                  <a:lnTo>
                    <a:pt x="330" y="20"/>
                  </a:lnTo>
                  <a:lnTo>
                    <a:pt x="23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9" name="Freeform 36"/>
          <p:cNvSpPr>
            <a:spLocks/>
          </p:cNvSpPr>
          <p:nvPr userDrawn="1"/>
        </p:nvSpPr>
        <p:spPr bwMode="auto">
          <a:xfrm>
            <a:off x="0" y="0"/>
            <a:ext cx="1162050" cy="6858000"/>
          </a:xfrm>
          <a:custGeom>
            <a:avLst/>
            <a:gdLst/>
            <a:ahLst/>
            <a:cxnLst>
              <a:cxn ang="0">
                <a:pos x="236" y="0"/>
              </a:cxn>
              <a:cxn ang="0">
                <a:pos x="0" y="0"/>
              </a:cxn>
              <a:cxn ang="0">
                <a:pos x="0" y="4320"/>
              </a:cxn>
              <a:cxn ang="0">
                <a:pos x="732" y="4320"/>
              </a:cxn>
              <a:cxn ang="0">
                <a:pos x="732" y="4320"/>
              </a:cxn>
              <a:cxn ang="0">
                <a:pos x="0" y="4320"/>
              </a:cxn>
              <a:cxn ang="0">
                <a:pos x="0" y="3898"/>
              </a:cxn>
              <a:cxn ang="0">
                <a:pos x="0" y="3898"/>
              </a:cxn>
              <a:cxn ang="0">
                <a:pos x="156" y="3916"/>
              </a:cxn>
              <a:cxn ang="0">
                <a:pos x="314" y="3932"/>
              </a:cxn>
              <a:cxn ang="0">
                <a:pos x="472" y="3944"/>
              </a:cxn>
              <a:cxn ang="0">
                <a:pos x="634" y="3956"/>
              </a:cxn>
              <a:cxn ang="0">
                <a:pos x="634" y="3956"/>
              </a:cxn>
              <a:cxn ang="0">
                <a:pos x="602" y="3832"/>
              </a:cxn>
              <a:cxn ang="0">
                <a:pos x="572" y="3706"/>
              </a:cxn>
              <a:cxn ang="0">
                <a:pos x="542" y="3580"/>
              </a:cxn>
              <a:cxn ang="0">
                <a:pos x="514" y="3454"/>
              </a:cxn>
              <a:cxn ang="0">
                <a:pos x="514" y="3454"/>
              </a:cxn>
              <a:cxn ang="0">
                <a:pos x="468" y="3232"/>
              </a:cxn>
              <a:cxn ang="0">
                <a:pos x="426" y="3012"/>
              </a:cxn>
              <a:cxn ang="0">
                <a:pos x="388" y="2792"/>
              </a:cxn>
              <a:cxn ang="0">
                <a:pos x="354" y="2572"/>
              </a:cxn>
              <a:cxn ang="0">
                <a:pos x="324" y="2352"/>
              </a:cxn>
              <a:cxn ang="0">
                <a:pos x="298" y="2134"/>
              </a:cxn>
              <a:cxn ang="0">
                <a:pos x="274" y="1916"/>
              </a:cxn>
              <a:cxn ang="0">
                <a:pos x="256" y="1700"/>
              </a:cxn>
              <a:cxn ang="0">
                <a:pos x="240" y="1484"/>
              </a:cxn>
              <a:cxn ang="0">
                <a:pos x="228" y="1268"/>
              </a:cxn>
              <a:cxn ang="0">
                <a:pos x="222" y="1054"/>
              </a:cxn>
              <a:cxn ang="0">
                <a:pos x="218" y="840"/>
              </a:cxn>
              <a:cxn ang="0">
                <a:pos x="216" y="628"/>
              </a:cxn>
              <a:cxn ang="0">
                <a:pos x="220" y="418"/>
              </a:cxn>
              <a:cxn ang="0">
                <a:pos x="226" y="208"/>
              </a:cxn>
              <a:cxn ang="0">
                <a:pos x="236" y="0"/>
              </a:cxn>
            </a:cxnLst>
            <a:rect l="0" t="0" r="r" b="b"/>
            <a:pathLst>
              <a:path w="732" h="4320">
                <a:moveTo>
                  <a:pt x="236" y="0"/>
                </a:moveTo>
                <a:lnTo>
                  <a:pt x="0" y="0"/>
                </a:lnTo>
                <a:lnTo>
                  <a:pt x="0" y="4320"/>
                </a:lnTo>
                <a:lnTo>
                  <a:pt x="732" y="4320"/>
                </a:lnTo>
                <a:lnTo>
                  <a:pt x="732" y="4320"/>
                </a:lnTo>
                <a:lnTo>
                  <a:pt x="0" y="4320"/>
                </a:lnTo>
                <a:lnTo>
                  <a:pt x="0" y="3898"/>
                </a:lnTo>
                <a:lnTo>
                  <a:pt x="0" y="3898"/>
                </a:lnTo>
                <a:lnTo>
                  <a:pt x="156" y="3916"/>
                </a:lnTo>
                <a:lnTo>
                  <a:pt x="314" y="3932"/>
                </a:lnTo>
                <a:lnTo>
                  <a:pt x="472" y="3944"/>
                </a:lnTo>
                <a:lnTo>
                  <a:pt x="634" y="3956"/>
                </a:lnTo>
                <a:lnTo>
                  <a:pt x="634" y="3956"/>
                </a:lnTo>
                <a:lnTo>
                  <a:pt x="602" y="3832"/>
                </a:lnTo>
                <a:lnTo>
                  <a:pt x="572" y="3706"/>
                </a:lnTo>
                <a:lnTo>
                  <a:pt x="542" y="3580"/>
                </a:lnTo>
                <a:lnTo>
                  <a:pt x="514" y="3454"/>
                </a:lnTo>
                <a:lnTo>
                  <a:pt x="514" y="3454"/>
                </a:lnTo>
                <a:lnTo>
                  <a:pt x="468" y="3232"/>
                </a:lnTo>
                <a:lnTo>
                  <a:pt x="426" y="3012"/>
                </a:lnTo>
                <a:lnTo>
                  <a:pt x="388" y="2792"/>
                </a:lnTo>
                <a:lnTo>
                  <a:pt x="354" y="2572"/>
                </a:lnTo>
                <a:lnTo>
                  <a:pt x="324" y="2352"/>
                </a:lnTo>
                <a:lnTo>
                  <a:pt x="298" y="2134"/>
                </a:lnTo>
                <a:lnTo>
                  <a:pt x="274" y="1916"/>
                </a:lnTo>
                <a:lnTo>
                  <a:pt x="256" y="1700"/>
                </a:lnTo>
                <a:lnTo>
                  <a:pt x="240" y="1484"/>
                </a:lnTo>
                <a:lnTo>
                  <a:pt x="228" y="1268"/>
                </a:lnTo>
                <a:lnTo>
                  <a:pt x="222" y="1054"/>
                </a:lnTo>
                <a:lnTo>
                  <a:pt x="218" y="840"/>
                </a:lnTo>
                <a:lnTo>
                  <a:pt x="216" y="628"/>
                </a:lnTo>
                <a:lnTo>
                  <a:pt x="220" y="418"/>
                </a:lnTo>
                <a:lnTo>
                  <a:pt x="226" y="208"/>
                </a:lnTo>
                <a:lnTo>
                  <a:pt x="236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" name="Freeform 37"/>
          <p:cNvSpPr>
            <a:spLocks/>
          </p:cNvSpPr>
          <p:nvPr userDrawn="1"/>
        </p:nvSpPr>
        <p:spPr bwMode="auto">
          <a:xfrm>
            <a:off x="0" y="0"/>
            <a:ext cx="1162050" cy="6858000"/>
          </a:xfrm>
          <a:custGeom>
            <a:avLst/>
            <a:gdLst/>
            <a:ahLst/>
            <a:cxnLst>
              <a:cxn ang="0">
                <a:pos x="236" y="0"/>
              </a:cxn>
              <a:cxn ang="0">
                <a:pos x="0" y="0"/>
              </a:cxn>
              <a:cxn ang="0">
                <a:pos x="0" y="4320"/>
              </a:cxn>
              <a:cxn ang="0">
                <a:pos x="732" y="4320"/>
              </a:cxn>
              <a:cxn ang="0">
                <a:pos x="732" y="4320"/>
              </a:cxn>
              <a:cxn ang="0">
                <a:pos x="0" y="4320"/>
              </a:cxn>
              <a:cxn ang="0">
                <a:pos x="0" y="3898"/>
              </a:cxn>
              <a:cxn ang="0">
                <a:pos x="0" y="3898"/>
              </a:cxn>
              <a:cxn ang="0">
                <a:pos x="156" y="3916"/>
              </a:cxn>
              <a:cxn ang="0">
                <a:pos x="314" y="3932"/>
              </a:cxn>
              <a:cxn ang="0">
                <a:pos x="472" y="3944"/>
              </a:cxn>
              <a:cxn ang="0">
                <a:pos x="634" y="3956"/>
              </a:cxn>
              <a:cxn ang="0">
                <a:pos x="634" y="3956"/>
              </a:cxn>
              <a:cxn ang="0">
                <a:pos x="602" y="3832"/>
              </a:cxn>
              <a:cxn ang="0">
                <a:pos x="572" y="3706"/>
              </a:cxn>
              <a:cxn ang="0">
                <a:pos x="542" y="3580"/>
              </a:cxn>
              <a:cxn ang="0">
                <a:pos x="514" y="3454"/>
              </a:cxn>
              <a:cxn ang="0">
                <a:pos x="514" y="3454"/>
              </a:cxn>
              <a:cxn ang="0">
                <a:pos x="468" y="3232"/>
              </a:cxn>
              <a:cxn ang="0">
                <a:pos x="426" y="3012"/>
              </a:cxn>
              <a:cxn ang="0">
                <a:pos x="388" y="2792"/>
              </a:cxn>
              <a:cxn ang="0">
                <a:pos x="354" y="2572"/>
              </a:cxn>
              <a:cxn ang="0">
                <a:pos x="324" y="2352"/>
              </a:cxn>
              <a:cxn ang="0">
                <a:pos x="298" y="2134"/>
              </a:cxn>
              <a:cxn ang="0">
                <a:pos x="274" y="1916"/>
              </a:cxn>
              <a:cxn ang="0">
                <a:pos x="256" y="1700"/>
              </a:cxn>
              <a:cxn ang="0">
                <a:pos x="240" y="1484"/>
              </a:cxn>
              <a:cxn ang="0">
                <a:pos x="228" y="1268"/>
              </a:cxn>
              <a:cxn ang="0">
                <a:pos x="222" y="1054"/>
              </a:cxn>
              <a:cxn ang="0">
                <a:pos x="218" y="840"/>
              </a:cxn>
              <a:cxn ang="0">
                <a:pos x="216" y="628"/>
              </a:cxn>
              <a:cxn ang="0">
                <a:pos x="220" y="418"/>
              </a:cxn>
              <a:cxn ang="0">
                <a:pos x="226" y="208"/>
              </a:cxn>
              <a:cxn ang="0">
                <a:pos x="236" y="0"/>
              </a:cxn>
            </a:cxnLst>
            <a:rect l="0" t="0" r="r" b="b"/>
            <a:pathLst>
              <a:path w="732" h="4320">
                <a:moveTo>
                  <a:pt x="236" y="0"/>
                </a:moveTo>
                <a:lnTo>
                  <a:pt x="0" y="0"/>
                </a:lnTo>
                <a:lnTo>
                  <a:pt x="0" y="4320"/>
                </a:lnTo>
                <a:lnTo>
                  <a:pt x="732" y="4320"/>
                </a:lnTo>
                <a:lnTo>
                  <a:pt x="732" y="4320"/>
                </a:lnTo>
                <a:lnTo>
                  <a:pt x="0" y="4320"/>
                </a:lnTo>
                <a:lnTo>
                  <a:pt x="0" y="3898"/>
                </a:lnTo>
                <a:lnTo>
                  <a:pt x="0" y="3898"/>
                </a:lnTo>
                <a:lnTo>
                  <a:pt x="156" y="3916"/>
                </a:lnTo>
                <a:lnTo>
                  <a:pt x="314" y="3932"/>
                </a:lnTo>
                <a:lnTo>
                  <a:pt x="472" y="3944"/>
                </a:lnTo>
                <a:lnTo>
                  <a:pt x="634" y="3956"/>
                </a:lnTo>
                <a:lnTo>
                  <a:pt x="634" y="3956"/>
                </a:lnTo>
                <a:lnTo>
                  <a:pt x="602" y="3832"/>
                </a:lnTo>
                <a:lnTo>
                  <a:pt x="572" y="3706"/>
                </a:lnTo>
                <a:lnTo>
                  <a:pt x="542" y="3580"/>
                </a:lnTo>
                <a:lnTo>
                  <a:pt x="514" y="3454"/>
                </a:lnTo>
                <a:lnTo>
                  <a:pt x="514" y="3454"/>
                </a:lnTo>
                <a:lnTo>
                  <a:pt x="468" y="3232"/>
                </a:lnTo>
                <a:lnTo>
                  <a:pt x="426" y="3012"/>
                </a:lnTo>
                <a:lnTo>
                  <a:pt x="388" y="2792"/>
                </a:lnTo>
                <a:lnTo>
                  <a:pt x="354" y="2572"/>
                </a:lnTo>
                <a:lnTo>
                  <a:pt x="324" y="2352"/>
                </a:lnTo>
                <a:lnTo>
                  <a:pt x="298" y="2134"/>
                </a:lnTo>
                <a:lnTo>
                  <a:pt x="274" y="1916"/>
                </a:lnTo>
                <a:lnTo>
                  <a:pt x="256" y="1700"/>
                </a:lnTo>
                <a:lnTo>
                  <a:pt x="240" y="1484"/>
                </a:lnTo>
                <a:lnTo>
                  <a:pt x="228" y="1268"/>
                </a:lnTo>
                <a:lnTo>
                  <a:pt x="222" y="1054"/>
                </a:lnTo>
                <a:lnTo>
                  <a:pt x="218" y="840"/>
                </a:lnTo>
                <a:lnTo>
                  <a:pt x="216" y="628"/>
                </a:lnTo>
                <a:lnTo>
                  <a:pt x="220" y="418"/>
                </a:lnTo>
                <a:lnTo>
                  <a:pt x="226" y="208"/>
                </a:lnTo>
                <a:lnTo>
                  <a:pt x="236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" name="Freeform 38"/>
          <p:cNvSpPr>
            <a:spLocks/>
          </p:cNvSpPr>
          <p:nvPr userDrawn="1"/>
        </p:nvSpPr>
        <p:spPr bwMode="auto">
          <a:xfrm>
            <a:off x="994283" y="5572125"/>
            <a:ext cx="8149717" cy="1285875"/>
          </a:xfrm>
          <a:custGeom>
            <a:avLst/>
            <a:gdLst/>
            <a:ahLst/>
            <a:cxnLst>
              <a:cxn ang="0">
                <a:pos x="5126" y="0"/>
              </a:cxn>
              <a:cxn ang="0">
                <a:pos x="5126" y="0"/>
              </a:cxn>
              <a:cxn ang="0">
                <a:pos x="4902" y="50"/>
              </a:cxn>
              <a:cxn ang="0">
                <a:pos x="4902" y="50"/>
              </a:cxn>
              <a:cxn ang="0">
                <a:pos x="4648" y="104"/>
              </a:cxn>
              <a:cxn ang="0">
                <a:pos x="4398" y="154"/>
              </a:cxn>
              <a:cxn ang="0">
                <a:pos x="4146" y="200"/>
              </a:cxn>
              <a:cxn ang="0">
                <a:pos x="3898" y="242"/>
              </a:cxn>
              <a:cxn ang="0">
                <a:pos x="3650" y="280"/>
              </a:cxn>
              <a:cxn ang="0">
                <a:pos x="3402" y="316"/>
              </a:cxn>
              <a:cxn ang="0">
                <a:pos x="3156" y="348"/>
              </a:cxn>
              <a:cxn ang="0">
                <a:pos x="2912" y="376"/>
              </a:cxn>
              <a:cxn ang="0">
                <a:pos x="2670" y="400"/>
              </a:cxn>
              <a:cxn ang="0">
                <a:pos x="2430" y="422"/>
              </a:cxn>
              <a:cxn ang="0">
                <a:pos x="2190" y="440"/>
              </a:cxn>
              <a:cxn ang="0">
                <a:pos x="1954" y="454"/>
              </a:cxn>
              <a:cxn ang="0">
                <a:pos x="1718" y="466"/>
              </a:cxn>
              <a:cxn ang="0">
                <a:pos x="1486" y="474"/>
              </a:cxn>
              <a:cxn ang="0">
                <a:pos x="1254" y="480"/>
              </a:cxn>
              <a:cxn ang="0">
                <a:pos x="1026" y="480"/>
              </a:cxn>
              <a:cxn ang="0">
                <a:pos x="1026" y="480"/>
              </a:cxn>
              <a:cxn ang="0">
                <a:pos x="764" y="478"/>
              </a:cxn>
              <a:cxn ang="0">
                <a:pos x="506" y="472"/>
              </a:cxn>
              <a:cxn ang="0">
                <a:pos x="250" y="462"/>
              </a:cxn>
              <a:cxn ang="0">
                <a:pos x="0" y="446"/>
              </a:cxn>
              <a:cxn ang="0">
                <a:pos x="0" y="446"/>
              </a:cxn>
              <a:cxn ang="0">
                <a:pos x="48" y="630"/>
              </a:cxn>
              <a:cxn ang="0">
                <a:pos x="98" y="810"/>
              </a:cxn>
              <a:cxn ang="0">
                <a:pos x="5126" y="810"/>
              </a:cxn>
              <a:cxn ang="0">
                <a:pos x="5126" y="0"/>
              </a:cxn>
            </a:cxnLst>
            <a:rect l="0" t="0" r="r" b="b"/>
            <a:pathLst>
              <a:path w="5126" h="810">
                <a:moveTo>
                  <a:pt x="5126" y="0"/>
                </a:moveTo>
                <a:lnTo>
                  <a:pt x="5126" y="0"/>
                </a:lnTo>
                <a:lnTo>
                  <a:pt x="4902" y="50"/>
                </a:lnTo>
                <a:lnTo>
                  <a:pt x="4902" y="50"/>
                </a:lnTo>
                <a:lnTo>
                  <a:pt x="4648" y="104"/>
                </a:lnTo>
                <a:lnTo>
                  <a:pt x="4398" y="154"/>
                </a:lnTo>
                <a:lnTo>
                  <a:pt x="4146" y="200"/>
                </a:lnTo>
                <a:lnTo>
                  <a:pt x="3898" y="242"/>
                </a:lnTo>
                <a:lnTo>
                  <a:pt x="3650" y="280"/>
                </a:lnTo>
                <a:lnTo>
                  <a:pt x="3402" y="316"/>
                </a:lnTo>
                <a:lnTo>
                  <a:pt x="3156" y="348"/>
                </a:lnTo>
                <a:lnTo>
                  <a:pt x="2912" y="376"/>
                </a:lnTo>
                <a:lnTo>
                  <a:pt x="2670" y="400"/>
                </a:lnTo>
                <a:lnTo>
                  <a:pt x="2430" y="422"/>
                </a:lnTo>
                <a:lnTo>
                  <a:pt x="2190" y="440"/>
                </a:lnTo>
                <a:lnTo>
                  <a:pt x="1954" y="454"/>
                </a:lnTo>
                <a:lnTo>
                  <a:pt x="1718" y="466"/>
                </a:lnTo>
                <a:lnTo>
                  <a:pt x="1486" y="474"/>
                </a:lnTo>
                <a:lnTo>
                  <a:pt x="1254" y="480"/>
                </a:lnTo>
                <a:lnTo>
                  <a:pt x="1026" y="480"/>
                </a:lnTo>
                <a:lnTo>
                  <a:pt x="1026" y="480"/>
                </a:lnTo>
                <a:lnTo>
                  <a:pt x="764" y="478"/>
                </a:lnTo>
                <a:lnTo>
                  <a:pt x="506" y="472"/>
                </a:lnTo>
                <a:lnTo>
                  <a:pt x="250" y="462"/>
                </a:lnTo>
                <a:lnTo>
                  <a:pt x="0" y="446"/>
                </a:lnTo>
                <a:lnTo>
                  <a:pt x="0" y="446"/>
                </a:lnTo>
                <a:lnTo>
                  <a:pt x="48" y="630"/>
                </a:lnTo>
                <a:lnTo>
                  <a:pt x="98" y="810"/>
                </a:lnTo>
                <a:lnTo>
                  <a:pt x="5126" y="810"/>
                </a:lnTo>
                <a:lnTo>
                  <a:pt x="5126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2" name="Freeform 39"/>
          <p:cNvSpPr>
            <a:spLocks/>
          </p:cNvSpPr>
          <p:nvPr userDrawn="1"/>
        </p:nvSpPr>
        <p:spPr bwMode="auto">
          <a:xfrm>
            <a:off x="1006475" y="5572125"/>
            <a:ext cx="8137525" cy="1285875"/>
          </a:xfrm>
          <a:custGeom>
            <a:avLst/>
            <a:gdLst/>
            <a:ahLst/>
            <a:cxnLst>
              <a:cxn ang="0">
                <a:pos x="5126" y="0"/>
              </a:cxn>
              <a:cxn ang="0">
                <a:pos x="5126" y="0"/>
              </a:cxn>
              <a:cxn ang="0">
                <a:pos x="4902" y="50"/>
              </a:cxn>
              <a:cxn ang="0">
                <a:pos x="4902" y="50"/>
              </a:cxn>
              <a:cxn ang="0">
                <a:pos x="4648" y="104"/>
              </a:cxn>
              <a:cxn ang="0">
                <a:pos x="4398" y="154"/>
              </a:cxn>
              <a:cxn ang="0">
                <a:pos x="4146" y="200"/>
              </a:cxn>
              <a:cxn ang="0">
                <a:pos x="3898" y="242"/>
              </a:cxn>
              <a:cxn ang="0">
                <a:pos x="3650" y="280"/>
              </a:cxn>
              <a:cxn ang="0">
                <a:pos x="3402" y="316"/>
              </a:cxn>
              <a:cxn ang="0">
                <a:pos x="3156" y="348"/>
              </a:cxn>
              <a:cxn ang="0">
                <a:pos x="2912" y="376"/>
              </a:cxn>
              <a:cxn ang="0">
                <a:pos x="2670" y="400"/>
              </a:cxn>
              <a:cxn ang="0">
                <a:pos x="2430" y="422"/>
              </a:cxn>
              <a:cxn ang="0">
                <a:pos x="2190" y="440"/>
              </a:cxn>
              <a:cxn ang="0">
                <a:pos x="1954" y="454"/>
              </a:cxn>
              <a:cxn ang="0">
                <a:pos x="1718" y="466"/>
              </a:cxn>
              <a:cxn ang="0">
                <a:pos x="1486" y="474"/>
              </a:cxn>
              <a:cxn ang="0">
                <a:pos x="1254" y="480"/>
              </a:cxn>
              <a:cxn ang="0">
                <a:pos x="1026" y="480"/>
              </a:cxn>
              <a:cxn ang="0">
                <a:pos x="1026" y="480"/>
              </a:cxn>
              <a:cxn ang="0">
                <a:pos x="764" y="478"/>
              </a:cxn>
              <a:cxn ang="0">
                <a:pos x="506" y="472"/>
              </a:cxn>
              <a:cxn ang="0">
                <a:pos x="250" y="462"/>
              </a:cxn>
              <a:cxn ang="0">
                <a:pos x="0" y="446"/>
              </a:cxn>
              <a:cxn ang="0">
                <a:pos x="0" y="446"/>
              </a:cxn>
              <a:cxn ang="0">
                <a:pos x="48" y="630"/>
              </a:cxn>
              <a:cxn ang="0">
                <a:pos x="98" y="810"/>
              </a:cxn>
              <a:cxn ang="0">
                <a:pos x="5126" y="810"/>
              </a:cxn>
              <a:cxn ang="0">
                <a:pos x="5126" y="0"/>
              </a:cxn>
            </a:cxnLst>
            <a:rect l="0" t="0" r="r" b="b"/>
            <a:pathLst>
              <a:path w="5126" h="810">
                <a:moveTo>
                  <a:pt x="5126" y="0"/>
                </a:moveTo>
                <a:lnTo>
                  <a:pt x="5126" y="0"/>
                </a:lnTo>
                <a:lnTo>
                  <a:pt x="4902" y="50"/>
                </a:lnTo>
                <a:lnTo>
                  <a:pt x="4902" y="50"/>
                </a:lnTo>
                <a:lnTo>
                  <a:pt x="4648" y="104"/>
                </a:lnTo>
                <a:lnTo>
                  <a:pt x="4398" y="154"/>
                </a:lnTo>
                <a:lnTo>
                  <a:pt x="4146" y="200"/>
                </a:lnTo>
                <a:lnTo>
                  <a:pt x="3898" y="242"/>
                </a:lnTo>
                <a:lnTo>
                  <a:pt x="3650" y="280"/>
                </a:lnTo>
                <a:lnTo>
                  <a:pt x="3402" y="316"/>
                </a:lnTo>
                <a:lnTo>
                  <a:pt x="3156" y="348"/>
                </a:lnTo>
                <a:lnTo>
                  <a:pt x="2912" y="376"/>
                </a:lnTo>
                <a:lnTo>
                  <a:pt x="2670" y="400"/>
                </a:lnTo>
                <a:lnTo>
                  <a:pt x="2430" y="422"/>
                </a:lnTo>
                <a:lnTo>
                  <a:pt x="2190" y="440"/>
                </a:lnTo>
                <a:lnTo>
                  <a:pt x="1954" y="454"/>
                </a:lnTo>
                <a:lnTo>
                  <a:pt x="1718" y="466"/>
                </a:lnTo>
                <a:lnTo>
                  <a:pt x="1486" y="474"/>
                </a:lnTo>
                <a:lnTo>
                  <a:pt x="1254" y="480"/>
                </a:lnTo>
                <a:lnTo>
                  <a:pt x="1026" y="480"/>
                </a:lnTo>
                <a:lnTo>
                  <a:pt x="1026" y="480"/>
                </a:lnTo>
                <a:lnTo>
                  <a:pt x="764" y="478"/>
                </a:lnTo>
                <a:lnTo>
                  <a:pt x="506" y="472"/>
                </a:lnTo>
                <a:lnTo>
                  <a:pt x="250" y="462"/>
                </a:lnTo>
                <a:lnTo>
                  <a:pt x="0" y="446"/>
                </a:lnTo>
                <a:lnTo>
                  <a:pt x="0" y="446"/>
                </a:lnTo>
                <a:lnTo>
                  <a:pt x="48" y="630"/>
                </a:lnTo>
                <a:lnTo>
                  <a:pt x="98" y="810"/>
                </a:lnTo>
                <a:lnTo>
                  <a:pt x="5126" y="810"/>
                </a:lnTo>
                <a:lnTo>
                  <a:pt x="5126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3" name="Freeform 40"/>
          <p:cNvSpPr>
            <a:spLocks/>
          </p:cNvSpPr>
          <p:nvPr userDrawn="1"/>
        </p:nvSpPr>
        <p:spPr bwMode="auto">
          <a:xfrm>
            <a:off x="0" y="6175883"/>
            <a:ext cx="1162050" cy="68211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422"/>
              </a:cxn>
              <a:cxn ang="0">
                <a:pos x="732" y="422"/>
              </a:cxn>
              <a:cxn ang="0">
                <a:pos x="732" y="422"/>
              </a:cxn>
              <a:cxn ang="0">
                <a:pos x="682" y="242"/>
              </a:cxn>
              <a:cxn ang="0">
                <a:pos x="634" y="58"/>
              </a:cxn>
              <a:cxn ang="0">
                <a:pos x="634" y="58"/>
              </a:cxn>
              <a:cxn ang="0">
                <a:pos x="472" y="46"/>
              </a:cxn>
              <a:cxn ang="0">
                <a:pos x="314" y="34"/>
              </a:cxn>
              <a:cxn ang="0">
                <a:pos x="156" y="18"/>
              </a:cxn>
              <a:cxn ang="0">
                <a:pos x="0" y="0"/>
              </a:cxn>
            </a:cxnLst>
            <a:rect l="0" t="0" r="r" b="b"/>
            <a:pathLst>
              <a:path w="732" h="422">
                <a:moveTo>
                  <a:pt x="0" y="0"/>
                </a:moveTo>
                <a:lnTo>
                  <a:pt x="0" y="422"/>
                </a:lnTo>
                <a:lnTo>
                  <a:pt x="732" y="422"/>
                </a:lnTo>
                <a:lnTo>
                  <a:pt x="732" y="422"/>
                </a:lnTo>
                <a:lnTo>
                  <a:pt x="682" y="242"/>
                </a:lnTo>
                <a:lnTo>
                  <a:pt x="634" y="58"/>
                </a:lnTo>
                <a:lnTo>
                  <a:pt x="634" y="58"/>
                </a:lnTo>
                <a:lnTo>
                  <a:pt x="472" y="46"/>
                </a:lnTo>
                <a:lnTo>
                  <a:pt x="314" y="34"/>
                </a:lnTo>
                <a:lnTo>
                  <a:pt x="156" y="1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4" name="Freeform 41"/>
          <p:cNvSpPr>
            <a:spLocks/>
          </p:cNvSpPr>
          <p:nvPr userDrawn="1"/>
        </p:nvSpPr>
        <p:spPr bwMode="auto">
          <a:xfrm>
            <a:off x="0" y="6188075"/>
            <a:ext cx="1162050" cy="6699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422"/>
              </a:cxn>
              <a:cxn ang="0">
                <a:pos x="732" y="422"/>
              </a:cxn>
              <a:cxn ang="0">
                <a:pos x="732" y="422"/>
              </a:cxn>
              <a:cxn ang="0">
                <a:pos x="682" y="242"/>
              </a:cxn>
              <a:cxn ang="0">
                <a:pos x="634" y="58"/>
              </a:cxn>
              <a:cxn ang="0">
                <a:pos x="634" y="58"/>
              </a:cxn>
              <a:cxn ang="0">
                <a:pos x="472" y="46"/>
              </a:cxn>
              <a:cxn ang="0">
                <a:pos x="314" y="34"/>
              </a:cxn>
              <a:cxn ang="0">
                <a:pos x="156" y="18"/>
              </a:cxn>
              <a:cxn ang="0">
                <a:pos x="0" y="0"/>
              </a:cxn>
            </a:cxnLst>
            <a:rect l="0" t="0" r="r" b="b"/>
            <a:pathLst>
              <a:path w="732" h="422">
                <a:moveTo>
                  <a:pt x="0" y="0"/>
                </a:moveTo>
                <a:lnTo>
                  <a:pt x="0" y="422"/>
                </a:lnTo>
                <a:lnTo>
                  <a:pt x="732" y="422"/>
                </a:lnTo>
                <a:lnTo>
                  <a:pt x="732" y="422"/>
                </a:lnTo>
                <a:lnTo>
                  <a:pt x="682" y="242"/>
                </a:lnTo>
                <a:lnTo>
                  <a:pt x="634" y="58"/>
                </a:lnTo>
                <a:lnTo>
                  <a:pt x="634" y="58"/>
                </a:lnTo>
                <a:lnTo>
                  <a:pt x="472" y="46"/>
                </a:lnTo>
                <a:lnTo>
                  <a:pt x="314" y="34"/>
                </a:lnTo>
                <a:lnTo>
                  <a:pt x="156" y="18"/>
                </a:lnTo>
                <a:lnTo>
                  <a:pt x="0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5" name="Freeform 42"/>
          <p:cNvSpPr>
            <a:spLocks/>
          </p:cNvSpPr>
          <p:nvPr userDrawn="1"/>
        </p:nvSpPr>
        <p:spPr bwMode="auto">
          <a:xfrm>
            <a:off x="5286375" y="0"/>
            <a:ext cx="3857625" cy="2514600"/>
          </a:xfrm>
          <a:custGeom>
            <a:avLst/>
            <a:gdLst/>
            <a:ahLst/>
            <a:cxnLst>
              <a:cxn ang="0">
                <a:pos x="2430" y="1584"/>
              </a:cxn>
              <a:cxn ang="0">
                <a:pos x="2430" y="0"/>
              </a:cxn>
              <a:cxn ang="0">
                <a:pos x="0" y="0"/>
              </a:cxn>
              <a:cxn ang="0">
                <a:pos x="0" y="0"/>
              </a:cxn>
              <a:cxn ang="0">
                <a:pos x="172" y="76"/>
              </a:cxn>
              <a:cxn ang="0">
                <a:pos x="342" y="156"/>
              </a:cxn>
              <a:cxn ang="0">
                <a:pos x="508" y="238"/>
              </a:cxn>
              <a:cxn ang="0">
                <a:pos x="674" y="324"/>
              </a:cxn>
              <a:cxn ang="0">
                <a:pos x="836" y="412"/>
              </a:cxn>
              <a:cxn ang="0">
                <a:pos x="996" y="504"/>
              </a:cxn>
              <a:cxn ang="0">
                <a:pos x="1152" y="600"/>
              </a:cxn>
              <a:cxn ang="0">
                <a:pos x="1306" y="696"/>
              </a:cxn>
              <a:cxn ang="0">
                <a:pos x="1458" y="798"/>
              </a:cxn>
              <a:cxn ang="0">
                <a:pos x="1606" y="902"/>
              </a:cxn>
              <a:cxn ang="0">
                <a:pos x="1750" y="1008"/>
              </a:cxn>
              <a:cxn ang="0">
                <a:pos x="1894" y="1118"/>
              </a:cxn>
              <a:cxn ang="0">
                <a:pos x="2032" y="1230"/>
              </a:cxn>
              <a:cxn ang="0">
                <a:pos x="2168" y="1346"/>
              </a:cxn>
              <a:cxn ang="0">
                <a:pos x="2300" y="1464"/>
              </a:cxn>
              <a:cxn ang="0">
                <a:pos x="2430" y="1584"/>
              </a:cxn>
              <a:cxn ang="0">
                <a:pos x="2430" y="1584"/>
              </a:cxn>
            </a:cxnLst>
            <a:rect l="0" t="0" r="r" b="b"/>
            <a:pathLst>
              <a:path w="2430" h="1584">
                <a:moveTo>
                  <a:pt x="2430" y="1584"/>
                </a:moveTo>
                <a:lnTo>
                  <a:pt x="2430" y="0"/>
                </a:lnTo>
                <a:lnTo>
                  <a:pt x="0" y="0"/>
                </a:lnTo>
                <a:lnTo>
                  <a:pt x="0" y="0"/>
                </a:lnTo>
                <a:lnTo>
                  <a:pt x="172" y="76"/>
                </a:lnTo>
                <a:lnTo>
                  <a:pt x="342" y="156"/>
                </a:lnTo>
                <a:lnTo>
                  <a:pt x="508" y="238"/>
                </a:lnTo>
                <a:lnTo>
                  <a:pt x="674" y="324"/>
                </a:lnTo>
                <a:lnTo>
                  <a:pt x="836" y="412"/>
                </a:lnTo>
                <a:lnTo>
                  <a:pt x="996" y="504"/>
                </a:lnTo>
                <a:lnTo>
                  <a:pt x="1152" y="600"/>
                </a:lnTo>
                <a:lnTo>
                  <a:pt x="1306" y="696"/>
                </a:lnTo>
                <a:lnTo>
                  <a:pt x="1458" y="798"/>
                </a:lnTo>
                <a:lnTo>
                  <a:pt x="1606" y="902"/>
                </a:lnTo>
                <a:lnTo>
                  <a:pt x="1750" y="1008"/>
                </a:lnTo>
                <a:lnTo>
                  <a:pt x="1894" y="1118"/>
                </a:lnTo>
                <a:lnTo>
                  <a:pt x="2032" y="1230"/>
                </a:lnTo>
                <a:lnTo>
                  <a:pt x="2168" y="1346"/>
                </a:lnTo>
                <a:lnTo>
                  <a:pt x="2300" y="1464"/>
                </a:lnTo>
                <a:lnTo>
                  <a:pt x="2430" y="1584"/>
                </a:lnTo>
                <a:lnTo>
                  <a:pt x="2430" y="1584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2527272" y="1019142"/>
            <a:ext cx="1277955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5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20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1906551" y="1950706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21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2591831" y="2041506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2" name="텍스트 개체 틀 5"/>
          <p:cNvSpPr>
            <a:spLocks noGrp="1"/>
          </p:cNvSpPr>
          <p:nvPr>
            <p:ph type="body" sz="quarter" idx="13" hasCustomPrompt="1"/>
          </p:nvPr>
        </p:nvSpPr>
        <p:spPr>
          <a:xfrm>
            <a:off x="2636831" y="2344325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3" name="텍스트 개체 틀 3"/>
          <p:cNvSpPr>
            <a:spLocks noGrp="1"/>
          </p:cNvSpPr>
          <p:nvPr>
            <p:ph type="body" sz="quarter" idx="14" hasCustomPrompt="1"/>
          </p:nvPr>
        </p:nvSpPr>
        <p:spPr>
          <a:xfrm>
            <a:off x="4234916" y="1950706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4" name="텍스트 개체 틀 5"/>
          <p:cNvSpPr>
            <a:spLocks noGrp="1"/>
          </p:cNvSpPr>
          <p:nvPr>
            <p:ph type="body" sz="quarter" idx="15" hasCustomPrompt="1"/>
          </p:nvPr>
        </p:nvSpPr>
        <p:spPr>
          <a:xfrm>
            <a:off x="4920196" y="2041506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5" name="텍스트 개체 틀 5"/>
          <p:cNvSpPr>
            <a:spLocks noGrp="1"/>
          </p:cNvSpPr>
          <p:nvPr>
            <p:ph type="body" sz="quarter" idx="16" hasCustomPrompt="1"/>
          </p:nvPr>
        </p:nvSpPr>
        <p:spPr>
          <a:xfrm>
            <a:off x="4965196" y="2344325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6" name="텍스트 개체 틀 3"/>
          <p:cNvSpPr>
            <a:spLocks noGrp="1"/>
          </p:cNvSpPr>
          <p:nvPr>
            <p:ph type="body" sz="quarter" idx="17" hasCustomPrompt="1"/>
          </p:nvPr>
        </p:nvSpPr>
        <p:spPr>
          <a:xfrm>
            <a:off x="1906551" y="3447739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7" name="텍스트 개체 틀 5"/>
          <p:cNvSpPr>
            <a:spLocks noGrp="1"/>
          </p:cNvSpPr>
          <p:nvPr>
            <p:ph type="body" sz="quarter" idx="18" hasCustomPrompt="1"/>
          </p:nvPr>
        </p:nvSpPr>
        <p:spPr>
          <a:xfrm>
            <a:off x="2591831" y="3538539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8" name="텍스트 개체 틀 5"/>
          <p:cNvSpPr>
            <a:spLocks noGrp="1"/>
          </p:cNvSpPr>
          <p:nvPr>
            <p:ph type="body" sz="quarter" idx="19" hasCustomPrompt="1"/>
          </p:nvPr>
        </p:nvSpPr>
        <p:spPr>
          <a:xfrm>
            <a:off x="2636831" y="3841358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9" name="텍스트 개체 틀 3"/>
          <p:cNvSpPr>
            <a:spLocks noGrp="1"/>
          </p:cNvSpPr>
          <p:nvPr>
            <p:ph type="body" sz="quarter" idx="20" hasCustomPrompt="1"/>
          </p:nvPr>
        </p:nvSpPr>
        <p:spPr>
          <a:xfrm>
            <a:off x="4234916" y="3447739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40" name="텍스트 개체 틀 5"/>
          <p:cNvSpPr>
            <a:spLocks noGrp="1"/>
          </p:cNvSpPr>
          <p:nvPr>
            <p:ph type="body" sz="quarter" idx="21" hasCustomPrompt="1"/>
          </p:nvPr>
        </p:nvSpPr>
        <p:spPr>
          <a:xfrm>
            <a:off x="4920196" y="3538539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1" name="텍스트 개체 틀 5"/>
          <p:cNvSpPr>
            <a:spLocks noGrp="1"/>
          </p:cNvSpPr>
          <p:nvPr>
            <p:ph type="body" sz="quarter" idx="22" hasCustomPrompt="1"/>
          </p:nvPr>
        </p:nvSpPr>
        <p:spPr>
          <a:xfrm>
            <a:off x="4965196" y="3841358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45" name="텍스트 개체 틀 3"/>
          <p:cNvSpPr>
            <a:spLocks noGrp="1"/>
          </p:cNvSpPr>
          <p:nvPr>
            <p:ph type="body" sz="quarter" idx="26" hasCustomPrompt="1"/>
          </p:nvPr>
        </p:nvSpPr>
        <p:spPr>
          <a:xfrm>
            <a:off x="6543702" y="1950706"/>
            <a:ext cx="758306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2000" b="1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46" name="텍스트 개체 틀 5"/>
          <p:cNvSpPr>
            <a:spLocks noGrp="1"/>
          </p:cNvSpPr>
          <p:nvPr>
            <p:ph type="body" sz="quarter" idx="27" hasCustomPrompt="1"/>
          </p:nvPr>
        </p:nvSpPr>
        <p:spPr>
          <a:xfrm>
            <a:off x="7228982" y="2041506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7" name="텍스트 개체 틀 5"/>
          <p:cNvSpPr>
            <a:spLocks noGrp="1"/>
          </p:cNvSpPr>
          <p:nvPr>
            <p:ph type="body" sz="quarter" idx="28" hasCustomPrompt="1"/>
          </p:nvPr>
        </p:nvSpPr>
        <p:spPr>
          <a:xfrm>
            <a:off x="7273982" y="2344325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2053" name="Freeform 5"/>
          <p:cNvSpPr>
            <a:spLocks/>
          </p:cNvSpPr>
          <p:nvPr userDrawn="1"/>
        </p:nvSpPr>
        <p:spPr bwMode="auto">
          <a:xfrm>
            <a:off x="0" y="0"/>
            <a:ext cx="2155825" cy="6858000"/>
          </a:xfrm>
          <a:custGeom>
            <a:avLst/>
            <a:gdLst/>
            <a:ahLst/>
            <a:cxnLst>
              <a:cxn ang="0">
                <a:pos x="1358" y="0"/>
              </a:cxn>
              <a:cxn ang="0">
                <a:pos x="0" y="0"/>
              </a:cxn>
              <a:cxn ang="0">
                <a:pos x="0" y="4320"/>
              </a:cxn>
              <a:cxn ang="0">
                <a:pos x="616" y="4320"/>
              </a:cxn>
              <a:cxn ang="0">
                <a:pos x="616" y="4320"/>
              </a:cxn>
              <a:cxn ang="0">
                <a:pos x="0" y="4320"/>
              </a:cxn>
              <a:cxn ang="0">
                <a:pos x="0" y="3388"/>
              </a:cxn>
              <a:cxn ang="0">
                <a:pos x="0" y="3388"/>
              </a:cxn>
              <a:cxn ang="0">
                <a:pos x="158" y="3416"/>
              </a:cxn>
              <a:cxn ang="0">
                <a:pos x="320" y="3442"/>
              </a:cxn>
              <a:cxn ang="0">
                <a:pos x="480" y="3466"/>
              </a:cxn>
              <a:cxn ang="0">
                <a:pos x="644" y="3490"/>
              </a:cxn>
              <a:cxn ang="0">
                <a:pos x="644" y="3490"/>
              </a:cxn>
              <a:cxn ang="0">
                <a:pos x="644" y="3480"/>
              </a:cxn>
              <a:cxn ang="0">
                <a:pos x="644" y="3480"/>
              </a:cxn>
              <a:cxn ang="0">
                <a:pos x="662" y="3248"/>
              </a:cxn>
              <a:cxn ang="0">
                <a:pos x="684" y="3018"/>
              </a:cxn>
              <a:cxn ang="0">
                <a:pos x="708" y="2790"/>
              </a:cxn>
              <a:cxn ang="0">
                <a:pos x="736" y="2564"/>
              </a:cxn>
              <a:cxn ang="0">
                <a:pos x="770" y="2340"/>
              </a:cxn>
              <a:cxn ang="0">
                <a:pos x="806" y="2116"/>
              </a:cxn>
              <a:cxn ang="0">
                <a:pos x="846" y="1896"/>
              </a:cxn>
              <a:cxn ang="0">
                <a:pos x="888" y="1676"/>
              </a:cxn>
              <a:cxn ang="0">
                <a:pos x="936" y="1460"/>
              </a:cxn>
              <a:cxn ang="0">
                <a:pos x="986" y="1244"/>
              </a:cxn>
              <a:cxn ang="0">
                <a:pos x="1040" y="1032"/>
              </a:cxn>
              <a:cxn ang="0">
                <a:pos x="1096" y="820"/>
              </a:cxn>
              <a:cxn ang="0">
                <a:pos x="1156" y="612"/>
              </a:cxn>
              <a:cxn ang="0">
                <a:pos x="1220" y="406"/>
              </a:cxn>
              <a:cxn ang="0">
                <a:pos x="1288" y="202"/>
              </a:cxn>
              <a:cxn ang="0">
                <a:pos x="1358" y="0"/>
              </a:cxn>
            </a:cxnLst>
            <a:rect l="0" t="0" r="r" b="b"/>
            <a:pathLst>
              <a:path w="1358" h="4320">
                <a:moveTo>
                  <a:pt x="1358" y="0"/>
                </a:moveTo>
                <a:lnTo>
                  <a:pt x="0" y="0"/>
                </a:lnTo>
                <a:lnTo>
                  <a:pt x="0" y="4320"/>
                </a:lnTo>
                <a:lnTo>
                  <a:pt x="616" y="4320"/>
                </a:lnTo>
                <a:lnTo>
                  <a:pt x="616" y="4320"/>
                </a:lnTo>
                <a:lnTo>
                  <a:pt x="0" y="4320"/>
                </a:lnTo>
                <a:lnTo>
                  <a:pt x="0" y="3388"/>
                </a:lnTo>
                <a:lnTo>
                  <a:pt x="0" y="3388"/>
                </a:lnTo>
                <a:lnTo>
                  <a:pt x="158" y="3416"/>
                </a:lnTo>
                <a:lnTo>
                  <a:pt x="320" y="3442"/>
                </a:lnTo>
                <a:lnTo>
                  <a:pt x="480" y="3466"/>
                </a:lnTo>
                <a:lnTo>
                  <a:pt x="644" y="3490"/>
                </a:lnTo>
                <a:lnTo>
                  <a:pt x="644" y="3490"/>
                </a:lnTo>
                <a:lnTo>
                  <a:pt x="644" y="3480"/>
                </a:lnTo>
                <a:lnTo>
                  <a:pt x="644" y="3480"/>
                </a:lnTo>
                <a:lnTo>
                  <a:pt x="662" y="3248"/>
                </a:lnTo>
                <a:lnTo>
                  <a:pt x="684" y="3018"/>
                </a:lnTo>
                <a:lnTo>
                  <a:pt x="708" y="2790"/>
                </a:lnTo>
                <a:lnTo>
                  <a:pt x="736" y="2564"/>
                </a:lnTo>
                <a:lnTo>
                  <a:pt x="770" y="2340"/>
                </a:lnTo>
                <a:lnTo>
                  <a:pt x="806" y="2116"/>
                </a:lnTo>
                <a:lnTo>
                  <a:pt x="846" y="1896"/>
                </a:lnTo>
                <a:lnTo>
                  <a:pt x="888" y="1676"/>
                </a:lnTo>
                <a:lnTo>
                  <a:pt x="936" y="1460"/>
                </a:lnTo>
                <a:lnTo>
                  <a:pt x="986" y="1244"/>
                </a:lnTo>
                <a:lnTo>
                  <a:pt x="1040" y="1032"/>
                </a:lnTo>
                <a:lnTo>
                  <a:pt x="1096" y="820"/>
                </a:lnTo>
                <a:lnTo>
                  <a:pt x="1156" y="612"/>
                </a:lnTo>
                <a:lnTo>
                  <a:pt x="1220" y="406"/>
                </a:lnTo>
                <a:lnTo>
                  <a:pt x="1288" y="202"/>
                </a:lnTo>
                <a:lnTo>
                  <a:pt x="1358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54" name="Freeform 6"/>
          <p:cNvSpPr>
            <a:spLocks/>
          </p:cNvSpPr>
          <p:nvPr userDrawn="1"/>
        </p:nvSpPr>
        <p:spPr bwMode="auto">
          <a:xfrm>
            <a:off x="0" y="0"/>
            <a:ext cx="2155825" cy="6858000"/>
          </a:xfrm>
          <a:custGeom>
            <a:avLst/>
            <a:gdLst/>
            <a:ahLst/>
            <a:cxnLst>
              <a:cxn ang="0">
                <a:pos x="1358" y="0"/>
              </a:cxn>
              <a:cxn ang="0">
                <a:pos x="0" y="0"/>
              </a:cxn>
              <a:cxn ang="0">
                <a:pos x="0" y="4320"/>
              </a:cxn>
              <a:cxn ang="0">
                <a:pos x="616" y="4320"/>
              </a:cxn>
              <a:cxn ang="0">
                <a:pos x="616" y="4320"/>
              </a:cxn>
              <a:cxn ang="0">
                <a:pos x="0" y="4320"/>
              </a:cxn>
              <a:cxn ang="0">
                <a:pos x="0" y="3388"/>
              </a:cxn>
              <a:cxn ang="0">
                <a:pos x="0" y="3388"/>
              </a:cxn>
              <a:cxn ang="0">
                <a:pos x="158" y="3416"/>
              </a:cxn>
              <a:cxn ang="0">
                <a:pos x="320" y="3442"/>
              </a:cxn>
              <a:cxn ang="0">
                <a:pos x="480" y="3466"/>
              </a:cxn>
              <a:cxn ang="0">
                <a:pos x="644" y="3490"/>
              </a:cxn>
              <a:cxn ang="0">
                <a:pos x="644" y="3490"/>
              </a:cxn>
              <a:cxn ang="0">
                <a:pos x="644" y="3480"/>
              </a:cxn>
              <a:cxn ang="0">
                <a:pos x="644" y="3480"/>
              </a:cxn>
              <a:cxn ang="0">
                <a:pos x="662" y="3248"/>
              </a:cxn>
              <a:cxn ang="0">
                <a:pos x="684" y="3018"/>
              </a:cxn>
              <a:cxn ang="0">
                <a:pos x="708" y="2790"/>
              </a:cxn>
              <a:cxn ang="0">
                <a:pos x="736" y="2564"/>
              </a:cxn>
              <a:cxn ang="0">
                <a:pos x="770" y="2340"/>
              </a:cxn>
              <a:cxn ang="0">
                <a:pos x="806" y="2116"/>
              </a:cxn>
              <a:cxn ang="0">
                <a:pos x="846" y="1896"/>
              </a:cxn>
              <a:cxn ang="0">
                <a:pos x="888" y="1676"/>
              </a:cxn>
              <a:cxn ang="0">
                <a:pos x="936" y="1460"/>
              </a:cxn>
              <a:cxn ang="0">
                <a:pos x="986" y="1244"/>
              </a:cxn>
              <a:cxn ang="0">
                <a:pos x="1040" y="1032"/>
              </a:cxn>
              <a:cxn ang="0">
                <a:pos x="1096" y="820"/>
              </a:cxn>
              <a:cxn ang="0">
                <a:pos x="1156" y="612"/>
              </a:cxn>
              <a:cxn ang="0">
                <a:pos x="1220" y="406"/>
              </a:cxn>
              <a:cxn ang="0">
                <a:pos x="1288" y="202"/>
              </a:cxn>
              <a:cxn ang="0">
                <a:pos x="1358" y="0"/>
              </a:cxn>
            </a:cxnLst>
            <a:rect l="0" t="0" r="r" b="b"/>
            <a:pathLst>
              <a:path w="1358" h="4320">
                <a:moveTo>
                  <a:pt x="1358" y="0"/>
                </a:moveTo>
                <a:lnTo>
                  <a:pt x="0" y="0"/>
                </a:lnTo>
                <a:lnTo>
                  <a:pt x="0" y="4320"/>
                </a:lnTo>
                <a:lnTo>
                  <a:pt x="616" y="4320"/>
                </a:lnTo>
                <a:lnTo>
                  <a:pt x="616" y="4320"/>
                </a:lnTo>
                <a:lnTo>
                  <a:pt x="0" y="4320"/>
                </a:lnTo>
                <a:lnTo>
                  <a:pt x="0" y="3388"/>
                </a:lnTo>
                <a:lnTo>
                  <a:pt x="0" y="3388"/>
                </a:lnTo>
                <a:lnTo>
                  <a:pt x="158" y="3416"/>
                </a:lnTo>
                <a:lnTo>
                  <a:pt x="320" y="3442"/>
                </a:lnTo>
                <a:lnTo>
                  <a:pt x="480" y="3466"/>
                </a:lnTo>
                <a:lnTo>
                  <a:pt x="644" y="3490"/>
                </a:lnTo>
                <a:lnTo>
                  <a:pt x="644" y="3490"/>
                </a:lnTo>
                <a:lnTo>
                  <a:pt x="644" y="3480"/>
                </a:lnTo>
                <a:lnTo>
                  <a:pt x="644" y="3480"/>
                </a:lnTo>
                <a:lnTo>
                  <a:pt x="662" y="3248"/>
                </a:lnTo>
                <a:lnTo>
                  <a:pt x="684" y="3018"/>
                </a:lnTo>
                <a:lnTo>
                  <a:pt x="708" y="2790"/>
                </a:lnTo>
                <a:lnTo>
                  <a:pt x="736" y="2564"/>
                </a:lnTo>
                <a:lnTo>
                  <a:pt x="770" y="2340"/>
                </a:lnTo>
                <a:lnTo>
                  <a:pt x="806" y="2116"/>
                </a:lnTo>
                <a:lnTo>
                  <a:pt x="846" y="1896"/>
                </a:lnTo>
                <a:lnTo>
                  <a:pt x="888" y="1676"/>
                </a:lnTo>
                <a:lnTo>
                  <a:pt x="936" y="1460"/>
                </a:lnTo>
                <a:lnTo>
                  <a:pt x="986" y="1244"/>
                </a:lnTo>
                <a:lnTo>
                  <a:pt x="1040" y="1032"/>
                </a:lnTo>
                <a:lnTo>
                  <a:pt x="1096" y="820"/>
                </a:lnTo>
                <a:lnTo>
                  <a:pt x="1156" y="612"/>
                </a:lnTo>
                <a:lnTo>
                  <a:pt x="1220" y="406"/>
                </a:lnTo>
                <a:lnTo>
                  <a:pt x="1288" y="202"/>
                </a:lnTo>
                <a:lnTo>
                  <a:pt x="1358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055" name="Freeform 7"/>
          <p:cNvSpPr>
            <a:spLocks/>
          </p:cNvSpPr>
          <p:nvPr userDrawn="1"/>
        </p:nvSpPr>
        <p:spPr bwMode="auto">
          <a:xfrm>
            <a:off x="977900" y="5483225"/>
            <a:ext cx="8166100" cy="1374775"/>
          </a:xfrm>
          <a:custGeom>
            <a:avLst/>
            <a:gdLst/>
            <a:ahLst/>
            <a:cxnLst>
              <a:cxn ang="0">
                <a:pos x="5144" y="0"/>
              </a:cxn>
              <a:cxn ang="0">
                <a:pos x="5144" y="0"/>
              </a:cxn>
              <a:cxn ang="0">
                <a:pos x="4992" y="20"/>
              </a:cxn>
              <a:cxn ang="0">
                <a:pos x="4838" y="40"/>
              </a:cxn>
              <a:cxn ang="0">
                <a:pos x="4684" y="60"/>
              </a:cxn>
              <a:cxn ang="0">
                <a:pos x="4530" y="76"/>
              </a:cxn>
              <a:cxn ang="0">
                <a:pos x="4374" y="92"/>
              </a:cxn>
              <a:cxn ang="0">
                <a:pos x="4218" y="108"/>
              </a:cxn>
              <a:cxn ang="0">
                <a:pos x="4062" y="122"/>
              </a:cxn>
              <a:cxn ang="0">
                <a:pos x="3904" y="134"/>
              </a:cxn>
              <a:cxn ang="0">
                <a:pos x="3904" y="134"/>
              </a:cxn>
              <a:cxn ang="0">
                <a:pos x="3714" y="148"/>
              </a:cxn>
              <a:cxn ang="0">
                <a:pos x="3526" y="160"/>
              </a:cxn>
              <a:cxn ang="0">
                <a:pos x="3336" y="170"/>
              </a:cxn>
              <a:cxn ang="0">
                <a:pos x="3148" y="178"/>
              </a:cxn>
              <a:cxn ang="0">
                <a:pos x="2962" y="184"/>
              </a:cxn>
              <a:cxn ang="0">
                <a:pos x="2776" y="188"/>
              </a:cxn>
              <a:cxn ang="0">
                <a:pos x="2592" y="192"/>
              </a:cxn>
              <a:cxn ang="0">
                <a:pos x="2408" y="192"/>
              </a:cxn>
              <a:cxn ang="0">
                <a:pos x="2408" y="192"/>
              </a:cxn>
              <a:cxn ang="0">
                <a:pos x="2252" y="192"/>
              </a:cxn>
              <a:cxn ang="0">
                <a:pos x="2098" y="190"/>
              </a:cxn>
              <a:cxn ang="0">
                <a:pos x="1944" y="186"/>
              </a:cxn>
              <a:cxn ang="0">
                <a:pos x="1792" y="182"/>
              </a:cxn>
              <a:cxn ang="0">
                <a:pos x="1640" y="176"/>
              </a:cxn>
              <a:cxn ang="0">
                <a:pos x="1488" y="170"/>
              </a:cxn>
              <a:cxn ang="0">
                <a:pos x="1338" y="162"/>
              </a:cxn>
              <a:cxn ang="0">
                <a:pos x="1190" y="152"/>
              </a:cxn>
              <a:cxn ang="0">
                <a:pos x="1040" y="142"/>
              </a:cxn>
              <a:cxn ang="0">
                <a:pos x="894" y="130"/>
              </a:cxn>
              <a:cxn ang="0">
                <a:pos x="746" y="118"/>
              </a:cxn>
              <a:cxn ang="0">
                <a:pos x="600" y="104"/>
              </a:cxn>
              <a:cxn ang="0">
                <a:pos x="456" y="88"/>
              </a:cxn>
              <a:cxn ang="0">
                <a:pos x="312" y="72"/>
              </a:cxn>
              <a:cxn ang="0">
                <a:pos x="170" y="54"/>
              </a:cxn>
              <a:cxn ang="0">
                <a:pos x="28" y="36"/>
              </a:cxn>
              <a:cxn ang="0">
                <a:pos x="28" y="36"/>
              </a:cxn>
              <a:cxn ang="0">
                <a:pos x="16" y="244"/>
              </a:cxn>
              <a:cxn ang="0">
                <a:pos x="8" y="452"/>
              </a:cxn>
              <a:cxn ang="0">
                <a:pos x="2" y="660"/>
              </a:cxn>
              <a:cxn ang="0">
                <a:pos x="0" y="866"/>
              </a:cxn>
              <a:cxn ang="0">
                <a:pos x="5144" y="866"/>
              </a:cxn>
              <a:cxn ang="0">
                <a:pos x="5144" y="0"/>
              </a:cxn>
            </a:cxnLst>
            <a:rect l="0" t="0" r="r" b="b"/>
            <a:pathLst>
              <a:path w="5144" h="866">
                <a:moveTo>
                  <a:pt x="5144" y="0"/>
                </a:moveTo>
                <a:lnTo>
                  <a:pt x="5144" y="0"/>
                </a:lnTo>
                <a:lnTo>
                  <a:pt x="4992" y="20"/>
                </a:lnTo>
                <a:lnTo>
                  <a:pt x="4838" y="40"/>
                </a:lnTo>
                <a:lnTo>
                  <a:pt x="4684" y="60"/>
                </a:lnTo>
                <a:lnTo>
                  <a:pt x="4530" y="76"/>
                </a:lnTo>
                <a:lnTo>
                  <a:pt x="4374" y="92"/>
                </a:lnTo>
                <a:lnTo>
                  <a:pt x="4218" y="108"/>
                </a:lnTo>
                <a:lnTo>
                  <a:pt x="4062" y="122"/>
                </a:lnTo>
                <a:lnTo>
                  <a:pt x="3904" y="134"/>
                </a:lnTo>
                <a:lnTo>
                  <a:pt x="3904" y="134"/>
                </a:lnTo>
                <a:lnTo>
                  <a:pt x="3714" y="148"/>
                </a:lnTo>
                <a:lnTo>
                  <a:pt x="3526" y="160"/>
                </a:lnTo>
                <a:lnTo>
                  <a:pt x="3336" y="170"/>
                </a:lnTo>
                <a:lnTo>
                  <a:pt x="3148" y="178"/>
                </a:lnTo>
                <a:lnTo>
                  <a:pt x="2962" y="184"/>
                </a:lnTo>
                <a:lnTo>
                  <a:pt x="2776" y="188"/>
                </a:lnTo>
                <a:lnTo>
                  <a:pt x="2592" y="192"/>
                </a:lnTo>
                <a:lnTo>
                  <a:pt x="2408" y="192"/>
                </a:lnTo>
                <a:lnTo>
                  <a:pt x="2408" y="192"/>
                </a:lnTo>
                <a:lnTo>
                  <a:pt x="2252" y="192"/>
                </a:lnTo>
                <a:lnTo>
                  <a:pt x="2098" y="190"/>
                </a:lnTo>
                <a:lnTo>
                  <a:pt x="1944" y="186"/>
                </a:lnTo>
                <a:lnTo>
                  <a:pt x="1792" y="182"/>
                </a:lnTo>
                <a:lnTo>
                  <a:pt x="1640" y="176"/>
                </a:lnTo>
                <a:lnTo>
                  <a:pt x="1488" y="170"/>
                </a:lnTo>
                <a:lnTo>
                  <a:pt x="1338" y="162"/>
                </a:lnTo>
                <a:lnTo>
                  <a:pt x="1190" y="152"/>
                </a:lnTo>
                <a:lnTo>
                  <a:pt x="1040" y="142"/>
                </a:lnTo>
                <a:lnTo>
                  <a:pt x="894" y="130"/>
                </a:lnTo>
                <a:lnTo>
                  <a:pt x="746" y="118"/>
                </a:lnTo>
                <a:lnTo>
                  <a:pt x="600" y="104"/>
                </a:lnTo>
                <a:lnTo>
                  <a:pt x="456" y="88"/>
                </a:lnTo>
                <a:lnTo>
                  <a:pt x="312" y="72"/>
                </a:lnTo>
                <a:lnTo>
                  <a:pt x="170" y="54"/>
                </a:lnTo>
                <a:lnTo>
                  <a:pt x="28" y="36"/>
                </a:lnTo>
                <a:lnTo>
                  <a:pt x="28" y="36"/>
                </a:lnTo>
                <a:lnTo>
                  <a:pt x="16" y="244"/>
                </a:lnTo>
                <a:lnTo>
                  <a:pt x="8" y="452"/>
                </a:lnTo>
                <a:lnTo>
                  <a:pt x="2" y="660"/>
                </a:lnTo>
                <a:lnTo>
                  <a:pt x="0" y="866"/>
                </a:lnTo>
                <a:lnTo>
                  <a:pt x="5144" y="866"/>
                </a:lnTo>
                <a:lnTo>
                  <a:pt x="5144" y="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56" name="Freeform 8"/>
          <p:cNvSpPr>
            <a:spLocks/>
          </p:cNvSpPr>
          <p:nvPr userDrawn="1"/>
        </p:nvSpPr>
        <p:spPr bwMode="auto">
          <a:xfrm>
            <a:off x="977900" y="5483225"/>
            <a:ext cx="8166100" cy="1374775"/>
          </a:xfrm>
          <a:custGeom>
            <a:avLst/>
            <a:gdLst/>
            <a:ahLst/>
            <a:cxnLst>
              <a:cxn ang="0">
                <a:pos x="5144" y="0"/>
              </a:cxn>
              <a:cxn ang="0">
                <a:pos x="5144" y="0"/>
              </a:cxn>
              <a:cxn ang="0">
                <a:pos x="4992" y="20"/>
              </a:cxn>
              <a:cxn ang="0">
                <a:pos x="4838" y="40"/>
              </a:cxn>
              <a:cxn ang="0">
                <a:pos x="4684" y="60"/>
              </a:cxn>
              <a:cxn ang="0">
                <a:pos x="4530" y="76"/>
              </a:cxn>
              <a:cxn ang="0">
                <a:pos x="4374" y="92"/>
              </a:cxn>
              <a:cxn ang="0">
                <a:pos x="4218" y="108"/>
              </a:cxn>
              <a:cxn ang="0">
                <a:pos x="4062" y="122"/>
              </a:cxn>
              <a:cxn ang="0">
                <a:pos x="3904" y="134"/>
              </a:cxn>
              <a:cxn ang="0">
                <a:pos x="3904" y="134"/>
              </a:cxn>
              <a:cxn ang="0">
                <a:pos x="3714" y="148"/>
              </a:cxn>
              <a:cxn ang="0">
                <a:pos x="3526" y="160"/>
              </a:cxn>
              <a:cxn ang="0">
                <a:pos x="3336" y="170"/>
              </a:cxn>
              <a:cxn ang="0">
                <a:pos x="3148" y="178"/>
              </a:cxn>
              <a:cxn ang="0">
                <a:pos x="2962" y="184"/>
              </a:cxn>
              <a:cxn ang="0">
                <a:pos x="2776" y="188"/>
              </a:cxn>
              <a:cxn ang="0">
                <a:pos x="2592" y="192"/>
              </a:cxn>
              <a:cxn ang="0">
                <a:pos x="2408" y="192"/>
              </a:cxn>
              <a:cxn ang="0">
                <a:pos x="2408" y="192"/>
              </a:cxn>
              <a:cxn ang="0">
                <a:pos x="2252" y="192"/>
              </a:cxn>
              <a:cxn ang="0">
                <a:pos x="2098" y="190"/>
              </a:cxn>
              <a:cxn ang="0">
                <a:pos x="1944" y="186"/>
              </a:cxn>
              <a:cxn ang="0">
                <a:pos x="1792" y="182"/>
              </a:cxn>
              <a:cxn ang="0">
                <a:pos x="1640" y="176"/>
              </a:cxn>
              <a:cxn ang="0">
                <a:pos x="1488" y="170"/>
              </a:cxn>
              <a:cxn ang="0">
                <a:pos x="1338" y="162"/>
              </a:cxn>
              <a:cxn ang="0">
                <a:pos x="1190" y="152"/>
              </a:cxn>
              <a:cxn ang="0">
                <a:pos x="1040" y="142"/>
              </a:cxn>
              <a:cxn ang="0">
                <a:pos x="894" y="130"/>
              </a:cxn>
              <a:cxn ang="0">
                <a:pos x="746" y="118"/>
              </a:cxn>
              <a:cxn ang="0">
                <a:pos x="600" y="104"/>
              </a:cxn>
              <a:cxn ang="0">
                <a:pos x="456" y="88"/>
              </a:cxn>
              <a:cxn ang="0">
                <a:pos x="312" y="72"/>
              </a:cxn>
              <a:cxn ang="0">
                <a:pos x="170" y="54"/>
              </a:cxn>
              <a:cxn ang="0">
                <a:pos x="28" y="36"/>
              </a:cxn>
              <a:cxn ang="0">
                <a:pos x="28" y="36"/>
              </a:cxn>
              <a:cxn ang="0">
                <a:pos x="16" y="244"/>
              </a:cxn>
              <a:cxn ang="0">
                <a:pos x="8" y="452"/>
              </a:cxn>
              <a:cxn ang="0">
                <a:pos x="2" y="660"/>
              </a:cxn>
              <a:cxn ang="0">
                <a:pos x="0" y="866"/>
              </a:cxn>
              <a:cxn ang="0">
                <a:pos x="5144" y="866"/>
              </a:cxn>
              <a:cxn ang="0">
                <a:pos x="5144" y="0"/>
              </a:cxn>
            </a:cxnLst>
            <a:rect l="0" t="0" r="r" b="b"/>
            <a:pathLst>
              <a:path w="5144" h="866">
                <a:moveTo>
                  <a:pt x="5144" y="0"/>
                </a:moveTo>
                <a:lnTo>
                  <a:pt x="5144" y="0"/>
                </a:lnTo>
                <a:lnTo>
                  <a:pt x="4992" y="20"/>
                </a:lnTo>
                <a:lnTo>
                  <a:pt x="4838" y="40"/>
                </a:lnTo>
                <a:lnTo>
                  <a:pt x="4684" y="60"/>
                </a:lnTo>
                <a:lnTo>
                  <a:pt x="4530" y="76"/>
                </a:lnTo>
                <a:lnTo>
                  <a:pt x="4374" y="92"/>
                </a:lnTo>
                <a:lnTo>
                  <a:pt x="4218" y="108"/>
                </a:lnTo>
                <a:lnTo>
                  <a:pt x="4062" y="122"/>
                </a:lnTo>
                <a:lnTo>
                  <a:pt x="3904" y="134"/>
                </a:lnTo>
                <a:lnTo>
                  <a:pt x="3904" y="134"/>
                </a:lnTo>
                <a:lnTo>
                  <a:pt x="3714" y="148"/>
                </a:lnTo>
                <a:lnTo>
                  <a:pt x="3526" y="160"/>
                </a:lnTo>
                <a:lnTo>
                  <a:pt x="3336" y="170"/>
                </a:lnTo>
                <a:lnTo>
                  <a:pt x="3148" y="178"/>
                </a:lnTo>
                <a:lnTo>
                  <a:pt x="2962" y="184"/>
                </a:lnTo>
                <a:lnTo>
                  <a:pt x="2776" y="188"/>
                </a:lnTo>
                <a:lnTo>
                  <a:pt x="2592" y="192"/>
                </a:lnTo>
                <a:lnTo>
                  <a:pt x="2408" y="192"/>
                </a:lnTo>
                <a:lnTo>
                  <a:pt x="2408" y="192"/>
                </a:lnTo>
                <a:lnTo>
                  <a:pt x="2252" y="192"/>
                </a:lnTo>
                <a:lnTo>
                  <a:pt x="2098" y="190"/>
                </a:lnTo>
                <a:lnTo>
                  <a:pt x="1944" y="186"/>
                </a:lnTo>
                <a:lnTo>
                  <a:pt x="1792" y="182"/>
                </a:lnTo>
                <a:lnTo>
                  <a:pt x="1640" y="176"/>
                </a:lnTo>
                <a:lnTo>
                  <a:pt x="1488" y="170"/>
                </a:lnTo>
                <a:lnTo>
                  <a:pt x="1338" y="162"/>
                </a:lnTo>
                <a:lnTo>
                  <a:pt x="1190" y="152"/>
                </a:lnTo>
                <a:lnTo>
                  <a:pt x="1040" y="142"/>
                </a:lnTo>
                <a:lnTo>
                  <a:pt x="894" y="130"/>
                </a:lnTo>
                <a:lnTo>
                  <a:pt x="746" y="118"/>
                </a:lnTo>
                <a:lnTo>
                  <a:pt x="600" y="104"/>
                </a:lnTo>
                <a:lnTo>
                  <a:pt x="456" y="88"/>
                </a:lnTo>
                <a:lnTo>
                  <a:pt x="312" y="72"/>
                </a:lnTo>
                <a:lnTo>
                  <a:pt x="170" y="54"/>
                </a:lnTo>
                <a:lnTo>
                  <a:pt x="28" y="36"/>
                </a:lnTo>
                <a:lnTo>
                  <a:pt x="28" y="36"/>
                </a:lnTo>
                <a:lnTo>
                  <a:pt x="16" y="244"/>
                </a:lnTo>
                <a:lnTo>
                  <a:pt x="8" y="452"/>
                </a:lnTo>
                <a:lnTo>
                  <a:pt x="2" y="660"/>
                </a:lnTo>
                <a:lnTo>
                  <a:pt x="0" y="866"/>
                </a:lnTo>
                <a:lnTo>
                  <a:pt x="5144" y="866"/>
                </a:lnTo>
                <a:lnTo>
                  <a:pt x="5144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057" name="Freeform 9"/>
          <p:cNvSpPr>
            <a:spLocks/>
          </p:cNvSpPr>
          <p:nvPr userDrawn="1"/>
        </p:nvSpPr>
        <p:spPr bwMode="auto">
          <a:xfrm>
            <a:off x="0" y="5378450"/>
            <a:ext cx="1022350" cy="14795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932"/>
              </a:cxn>
              <a:cxn ang="0">
                <a:pos x="616" y="932"/>
              </a:cxn>
              <a:cxn ang="0">
                <a:pos x="616" y="932"/>
              </a:cxn>
              <a:cxn ang="0">
                <a:pos x="618" y="726"/>
              </a:cxn>
              <a:cxn ang="0">
                <a:pos x="624" y="518"/>
              </a:cxn>
              <a:cxn ang="0">
                <a:pos x="632" y="310"/>
              </a:cxn>
              <a:cxn ang="0">
                <a:pos x="644" y="102"/>
              </a:cxn>
              <a:cxn ang="0">
                <a:pos x="644" y="102"/>
              </a:cxn>
              <a:cxn ang="0">
                <a:pos x="480" y="78"/>
              </a:cxn>
              <a:cxn ang="0">
                <a:pos x="320" y="54"/>
              </a:cxn>
              <a:cxn ang="0">
                <a:pos x="158" y="28"/>
              </a:cxn>
              <a:cxn ang="0">
                <a:pos x="0" y="0"/>
              </a:cxn>
            </a:cxnLst>
            <a:rect l="0" t="0" r="r" b="b"/>
            <a:pathLst>
              <a:path w="644" h="932">
                <a:moveTo>
                  <a:pt x="0" y="0"/>
                </a:moveTo>
                <a:lnTo>
                  <a:pt x="0" y="932"/>
                </a:lnTo>
                <a:lnTo>
                  <a:pt x="616" y="932"/>
                </a:lnTo>
                <a:lnTo>
                  <a:pt x="616" y="932"/>
                </a:lnTo>
                <a:lnTo>
                  <a:pt x="618" y="726"/>
                </a:lnTo>
                <a:lnTo>
                  <a:pt x="624" y="518"/>
                </a:lnTo>
                <a:lnTo>
                  <a:pt x="632" y="310"/>
                </a:lnTo>
                <a:lnTo>
                  <a:pt x="644" y="102"/>
                </a:lnTo>
                <a:lnTo>
                  <a:pt x="644" y="102"/>
                </a:lnTo>
                <a:lnTo>
                  <a:pt x="480" y="78"/>
                </a:lnTo>
                <a:lnTo>
                  <a:pt x="320" y="54"/>
                </a:lnTo>
                <a:lnTo>
                  <a:pt x="158" y="2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58" name="Freeform 10"/>
          <p:cNvSpPr>
            <a:spLocks/>
          </p:cNvSpPr>
          <p:nvPr userDrawn="1"/>
        </p:nvSpPr>
        <p:spPr bwMode="auto">
          <a:xfrm>
            <a:off x="0" y="5378450"/>
            <a:ext cx="1022350" cy="14795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932"/>
              </a:cxn>
              <a:cxn ang="0">
                <a:pos x="616" y="932"/>
              </a:cxn>
              <a:cxn ang="0">
                <a:pos x="616" y="932"/>
              </a:cxn>
              <a:cxn ang="0">
                <a:pos x="618" y="726"/>
              </a:cxn>
              <a:cxn ang="0">
                <a:pos x="624" y="518"/>
              </a:cxn>
              <a:cxn ang="0">
                <a:pos x="632" y="310"/>
              </a:cxn>
              <a:cxn ang="0">
                <a:pos x="644" y="102"/>
              </a:cxn>
              <a:cxn ang="0">
                <a:pos x="644" y="102"/>
              </a:cxn>
              <a:cxn ang="0">
                <a:pos x="480" y="78"/>
              </a:cxn>
              <a:cxn ang="0">
                <a:pos x="320" y="54"/>
              </a:cxn>
              <a:cxn ang="0">
                <a:pos x="158" y="28"/>
              </a:cxn>
              <a:cxn ang="0">
                <a:pos x="0" y="0"/>
              </a:cxn>
            </a:cxnLst>
            <a:rect l="0" t="0" r="r" b="b"/>
            <a:pathLst>
              <a:path w="644" h="932">
                <a:moveTo>
                  <a:pt x="0" y="0"/>
                </a:moveTo>
                <a:lnTo>
                  <a:pt x="0" y="932"/>
                </a:lnTo>
                <a:lnTo>
                  <a:pt x="616" y="932"/>
                </a:lnTo>
                <a:lnTo>
                  <a:pt x="616" y="932"/>
                </a:lnTo>
                <a:lnTo>
                  <a:pt x="618" y="726"/>
                </a:lnTo>
                <a:lnTo>
                  <a:pt x="624" y="518"/>
                </a:lnTo>
                <a:lnTo>
                  <a:pt x="632" y="310"/>
                </a:lnTo>
                <a:lnTo>
                  <a:pt x="644" y="102"/>
                </a:lnTo>
                <a:lnTo>
                  <a:pt x="644" y="102"/>
                </a:lnTo>
                <a:lnTo>
                  <a:pt x="480" y="78"/>
                </a:lnTo>
                <a:lnTo>
                  <a:pt x="320" y="54"/>
                </a:lnTo>
                <a:lnTo>
                  <a:pt x="158" y="28"/>
                </a:lnTo>
                <a:lnTo>
                  <a:pt x="0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42" name="그룹 41"/>
          <p:cNvGrpSpPr/>
          <p:nvPr userDrawn="1"/>
        </p:nvGrpSpPr>
        <p:grpSpPr>
          <a:xfrm rot="6300000" flipV="1">
            <a:off x="2069139" y="878624"/>
            <a:ext cx="686089" cy="485091"/>
            <a:chOff x="4751390" y="2943242"/>
            <a:chExt cx="3879850" cy="2743200"/>
          </a:xfrm>
        </p:grpSpPr>
        <p:sp>
          <p:nvSpPr>
            <p:cNvPr id="43" name="Freeform 9"/>
            <p:cNvSpPr>
              <a:spLocks/>
            </p:cNvSpPr>
            <p:nvPr userDrawn="1"/>
          </p:nvSpPr>
          <p:spPr bwMode="auto">
            <a:xfrm>
              <a:off x="7186615" y="2943242"/>
              <a:ext cx="1444625" cy="2127250"/>
            </a:xfrm>
            <a:custGeom>
              <a:avLst/>
              <a:gdLst/>
              <a:ahLst/>
              <a:cxnLst>
                <a:cxn ang="0">
                  <a:pos x="816" y="0"/>
                </a:cxn>
                <a:cxn ang="0">
                  <a:pos x="692" y="58"/>
                </a:cxn>
                <a:cxn ang="0">
                  <a:pos x="536" y="136"/>
                </a:cxn>
                <a:cxn ang="0">
                  <a:pos x="424" y="200"/>
                </a:cxn>
                <a:cxn ang="0">
                  <a:pos x="366" y="238"/>
                </a:cxn>
                <a:cxn ang="0">
                  <a:pos x="344" y="256"/>
                </a:cxn>
                <a:cxn ang="0">
                  <a:pos x="256" y="192"/>
                </a:cxn>
                <a:cxn ang="0">
                  <a:pos x="168" y="140"/>
                </a:cxn>
                <a:cxn ang="0">
                  <a:pos x="84" y="100"/>
                </a:cxn>
                <a:cxn ang="0">
                  <a:pos x="0" y="70"/>
                </a:cxn>
                <a:cxn ang="0">
                  <a:pos x="0" y="70"/>
                </a:cxn>
                <a:cxn ang="0">
                  <a:pos x="42" y="84"/>
                </a:cxn>
                <a:cxn ang="0">
                  <a:pos x="124" y="118"/>
                </a:cxn>
                <a:cxn ang="0">
                  <a:pos x="208" y="162"/>
                </a:cxn>
                <a:cxn ang="0">
                  <a:pos x="296" y="218"/>
                </a:cxn>
                <a:cxn ang="0">
                  <a:pos x="340" y="252"/>
                </a:cxn>
                <a:cxn ang="0">
                  <a:pos x="218" y="278"/>
                </a:cxn>
                <a:cxn ang="0">
                  <a:pos x="102" y="310"/>
                </a:cxn>
                <a:cxn ang="0">
                  <a:pos x="130" y="394"/>
                </a:cxn>
                <a:cxn ang="0">
                  <a:pos x="174" y="570"/>
                </a:cxn>
                <a:cxn ang="0">
                  <a:pos x="204" y="754"/>
                </a:cxn>
                <a:cxn ang="0">
                  <a:pos x="220" y="944"/>
                </a:cxn>
                <a:cxn ang="0">
                  <a:pos x="222" y="1040"/>
                </a:cxn>
                <a:cxn ang="0">
                  <a:pos x="222" y="1088"/>
                </a:cxn>
                <a:cxn ang="0">
                  <a:pos x="354" y="1048"/>
                </a:cxn>
                <a:cxn ang="0">
                  <a:pos x="476" y="1000"/>
                </a:cxn>
                <a:cxn ang="0">
                  <a:pos x="476" y="1000"/>
                </a:cxn>
                <a:cxn ang="0">
                  <a:pos x="454" y="1050"/>
                </a:cxn>
                <a:cxn ang="0">
                  <a:pos x="400" y="1144"/>
                </a:cxn>
                <a:cxn ang="0">
                  <a:pos x="330" y="1228"/>
                </a:cxn>
                <a:cxn ang="0">
                  <a:pos x="248" y="1304"/>
                </a:cxn>
                <a:cxn ang="0">
                  <a:pos x="204" y="1340"/>
                </a:cxn>
                <a:cxn ang="0">
                  <a:pos x="204" y="1340"/>
                </a:cxn>
                <a:cxn ang="0">
                  <a:pos x="302" y="1258"/>
                </a:cxn>
                <a:cxn ang="0">
                  <a:pos x="364" y="1190"/>
                </a:cxn>
                <a:cxn ang="0">
                  <a:pos x="402" y="1140"/>
                </a:cxn>
                <a:cxn ang="0">
                  <a:pos x="434" y="1088"/>
                </a:cxn>
                <a:cxn ang="0">
                  <a:pos x="462" y="1034"/>
                </a:cxn>
                <a:cxn ang="0">
                  <a:pos x="484" y="976"/>
                </a:cxn>
                <a:cxn ang="0">
                  <a:pos x="502" y="916"/>
                </a:cxn>
                <a:cxn ang="0">
                  <a:pos x="512" y="850"/>
                </a:cxn>
                <a:cxn ang="0">
                  <a:pos x="518" y="784"/>
                </a:cxn>
                <a:cxn ang="0">
                  <a:pos x="518" y="712"/>
                </a:cxn>
                <a:cxn ang="0">
                  <a:pos x="510" y="638"/>
                </a:cxn>
                <a:cxn ang="0">
                  <a:pos x="496" y="560"/>
                </a:cxn>
                <a:cxn ang="0">
                  <a:pos x="476" y="478"/>
                </a:cxn>
                <a:cxn ang="0">
                  <a:pos x="446" y="394"/>
                </a:cxn>
                <a:cxn ang="0">
                  <a:pos x="430" y="350"/>
                </a:cxn>
                <a:cxn ang="0">
                  <a:pos x="560" y="258"/>
                </a:cxn>
                <a:cxn ang="0">
                  <a:pos x="616" y="222"/>
                </a:cxn>
                <a:cxn ang="0">
                  <a:pos x="482" y="232"/>
                </a:cxn>
                <a:cxn ang="0">
                  <a:pos x="352" y="250"/>
                </a:cxn>
                <a:cxn ang="0">
                  <a:pos x="374" y="232"/>
                </a:cxn>
                <a:cxn ang="0">
                  <a:pos x="470" y="172"/>
                </a:cxn>
                <a:cxn ang="0">
                  <a:pos x="624" y="90"/>
                </a:cxn>
                <a:cxn ang="0">
                  <a:pos x="816" y="0"/>
                </a:cxn>
                <a:cxn ang="0">
                  <a:pos x="816" y="0"/>
                </a:cxn>
              </a:cxnLst>
              <a:rect l="0" t="0" r="r" b="b"/>
              <a:pathLst>
                <a:path w="910" h="1340">
                  <a:moveTo>
                    <a:pt x="816" y="0"/>
                  </a:moveTo>
                  <a:lnTo>
                    <a:pt x="816" y="0"/>
                  </a:lnTo>
                  <a:lnTo>
                    <a:pt x="756" y="28"/>
                  </a:lnTo>
                  <a:lnTo>
                    <a:pt x="692" y="58"/>
                  </a:lnTo>
                  <a:lnTo>
                    <a:pt x="616" y="94"/>
                  </a:lnTo>
                  <a:lnTo>
                    <a:pt x="536" y="136"/>
                  </a:lnTo>
                  <a:lnTo>
                    <a:pt x="460" y="178"/>
                  </a:lnTo>
                  <a:lnTo>
                    <a:pt x="424" y="200"/>
                  </a:lnTo>
                  <a:lnTo>
                    <a:pt x="392" y="220"/>
                  </a:lnTo>
                  <a:lnTo>
                    <a:pt x="366" y="238"/>
                  </a:lnTo>
                  <a:lnTo>
                    <a:pt x="344" y="256"/>
                  </a:lnTo>
                  <a:lnTo>
                    <a:pt x="344" y="256"/>
                  </a:lnTo>
                  <a:lnTo>
                    <a:pt x="300" y="222"/>
                  </a:lnTo>
                  <a:lnTo>
                    <a:pt x="256" y="192"/>
                  </a:lnTo>
                  <a:lnTo>
                    <a:pt x="212" y="164"/>
                  </a:lnTo>
                  <a:lnTo>
                    <a:pt x="168" y="140"/>
                  </a:lnTo>
                  <a:lnTo>
                    <a:pt x="126" y="118"/>
                  </a:lnTo>
                  <a:lnTo>
                    <a:pt x="84" y="100"/>
                  </a:lnTo>
                  <a:lnTo>
                    <a:pt x="42" y="84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42" y="84"/>
                  </a:lnTo>
                  <a:lnTo>
                    <a:pt x="82" y="98"/>
                  </a:lnTo>
                  <a:lnTo>
                    <a:pt x="124" y="118"/>
                  </a:lnTo>
                  <a:lnTo>
                    <a:pt x="166" y="138"/>
                  </a:lnTo>
                  <a:lnTo>
                    <a:pt x="208" y="162"/>
                  </a:lnTo>
                  <a:lnTo>
                    <a:pt x="252" y="190"/>
                  </a:lnTo>
                  <a:lnTo>
                    <a:pt x="296" y="218"/>
                  </a:lnTo>
                  <a:lnTo>
                    <a:pt x="340" y="252"/>
                  </a:lnTo>
                  <a:lnTo>
                    <a:pt x="340" y="252"/>
                  </a:lnTo>
                  <a:lnTo>
                    <a:pt x="278" y="264"/>
                  </a:lnTo>
                  <a:lnTo>
                    <a:pt x="218" y="278"/>
                  </a:lnTo>
                  <a:lnTo>
                    <a:pt x="160" y="292"/>
                  </a:lnTo>
                  <a:lnTo>
                    <a:pt x="102" y="310"/>
                  </a:lnTo>
                  <a:lnTo>
                    <a:pt x="102" y="310"/>
                  </a:lnTo>
                  <a:lnTo>
                    <a:pt x="130" y="394"/>
                  </a:lnTo>
                  <a:lnTo>
                    <a:pt x="154" y="482"/>
                  </a:lnTo>
                  <a:lnTo>
                    <a:pt x="174" y="570"/>
                  </a:lnTo>
                  <a:lnTo>
                    <a:pt x="192" y="660"/>
                  </a:lnTo>
                  <a:lnTo>
                    <a:pt x="204" y="754"/>
                  </a:lnTo>
                  <a:lnTo>
                    <a:pt x="214" y="848"/>
                  </a:lnTo>
                  <a:lnTo>
                    <a:pt x="220" y="944"/>
                  </a:lnTo>
                  <a:lnTo>
                    <a:pt x="222" y="1040"/>
                  </a:lnTo>
                  <a:lnTo>
                    <a:pt x="222" y="1040"/>
                  </a:lnTo>
                  <a:lnTo>
                    <a:pt x="222" y="1088"/>
                  </a:lnTo>
                  <a:lnTo>
                    <a:pt x="222" y="1088"/>
                  </a:lnTo>
                  <a:lnTo>
                    <a:pt x="288" y="1068"/>
                  </a:lnTo>
                  <a:lnTo>
                    <a:pt x="354" y="1048"/>
                  </a:lnTo>
                  <a:lnTo>
                    <a:pt x="416" y="1024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54" y="1050"/>
                  </a:lnTo>
                  <a:lnTo>
                    <a:pt x="428" y="1098"/>
                  </a:lnTo>
                  <a:lnTo>
                    <a:pt x="400" y="1144"/>
                  </a:lnTo>
                  <a:lnTo>
                    <a:pt x="366" y="1188"/>
                  </a:lnTo>
                  <a:lnTo>
                    <a:pt x="330" y="1228"/>
                  </a:lnTo>
                  <a:lnTo>
                    <a:pt x="290" y="1268"/>
                  </a:lnTo>
                  <a:lnTo>
                    <a:pt x="248" y="1304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54" y="1300"/>
                  </a:lnTo>
                  <a:lnTo>
                    <a:pt x="302" y="1258"/>
                  </a:lnTo>
                  <a:lnTo>
                    <a:pt x="344" y="1214"/>
                  </a:lnTo>
                  <a:lnTo>
                    <a:pt x="364" y="1190"/>
                  </a:lnTo>
                  <a:lnTo>
                    <a:pt x="384" y="1166"/>
                  </a:lnTo>
                  <a:lnTo>
                    <a:pt x="402" y="1140"/>
                  </a:lnTo>
                  <a:lnTo>
                    <a:pt x="418" y="1116"/>
                  </a:lnTo>
                  <a:lnTo>
                    <a:pt x="434" y="1088"/>
                  </a:lnTo>
                  <a:lnTo>
                    <a:pt x="448" y="1062"/>
                  </a:lnTo>
                  <a:lnTo>
                    <a:pt x="462" y="1034"/>
                  </a:lnTo>
                  <a:lnTo>
                    <a:pt x="474" y="1006"/>
                  </a:lnTo>
                  <a:lnTo>
                    <a:pt x="484" y="976"/>
                  </a:lnTo>
                  <a:lnTo>
                    <a:pt x="494" y="946"/>
                  </a:lnTo>
                  <a:lnTo>
                    <a:pt x="502" y="916"/>
                  </a:lnTo>
                  <a:lnTo>
                    <a:pt x="508" y="884"/>
                  </a:lnTo>
                  <a:lnTo>
                    <a:pt x="512" y="850"/>
                  </a:lnTo>
                  <a:lnTo>
                    <a:pt x="516" y="818"/>
                  </a:lnTo>
                  <a:lnTo>
                    <a:pt x="518" y="784"/>
                  </a:lnTo>
                  <a:lnTo>
                    <a:pt x="518" y="748"/>
                  </a:lnTo>
                  <a:lnTo>
                    <a:pt x="518" y="712"/>
                  </a:lnTo>
                  <a:lnTo>
                    <a:pt x="514" y="676"/>
                  </a:lnTo>
                  <a:lnTo>
                    <a:pt x="510" y="638"/>
                  </a:lnTo>
                  <a:lnTo>
                    <a:pt x="504" y="600"/>
                  </a:lnTo>
                  <a:lnTo>
                    <a:pt x="496" y="560"/>
                  </a:lnTo>
                  <a:lnTo>
                    <a:pt x="486" y="520"/>
                  </a:lnTo>
                  <a:lnTo>
                    <a:pt x="476" y="478"/>
                  </a:lnTo>
                  <a:lnTo>
                    <a:pt x="462" y="436"/>
                  </a:lnTo>
                  <a:lnTo>
                    <a:pt x="446" y="394"/>
                  </a:lnTo>
                  <a:lnTo>
                    <a:pt x="430" y="350"/>
                  </a:lnTo>
                  <a:lnTo>
                    <a:pt x="430" y="350"/>
                  </a:lnTo>
                  <a:lnTo>
                    <a:pt x="508" y="292"/>
                  </a:lnTo>
                  <a:lnTo>
                    <a:pt x="560" y="258"/>
                  </a:lnTo>
                  <a:lnTo>
                    <a:pt x="616" y="222"/>
                  </a:lnTo>
                  <a:lnTo>
                    <a:pt x="616" y="222"/>
                  </a:lnTo>
                  <a:lnTo>
                    <a:pt x="548" y="226"/>
                  </a:lnTo>
                  <a:lnTo>
                    <a:pt x="482" y="232"/>
                  </a:lnTo>
                  <a:lnTo>
                    <a:pt x="416" y="240"/>
                  </a:lnTo>
                  <a:lnTo>
                    <a:pt x="352" y="250"/>
                  </a:lnTo>
                  <a:lnTo>
                    <a:pt x="352" y="250"/>
                  </a:lnTo>
                  <a:lnTo>
                    <a:pt x="374" y="232"/>
                  </a:lnTo>
                  <a:lnTo>
                    <a:pt x="402" y="214"/>
                  </a:lnTo>
                  <a:lnTo>
                    <a:pt x="470" y="172"/>
                  </a:lnTo>
                  <a:lnTo>
                    <a:pt x="546" y="132"/>
                  </a:lnTo>
                  <a:lnTo>
                    <a:pt x="624" y="90"/>
                  </a:lnTo>
                  <a:lnTo>
                    <a:pt x="758" y="26"/>
                  </a:lnTo>
                  <a:lnTo>
                    <a:pt x="816" y="0"/>
                  </a:lnTo>
                  <a:lnTo>
                    <a:pt x="910" y="112"/>
                  </a:lnTo>
                  <a:lnTo>
                    <a:pt x="816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Freeform 10"/>
            <p:cNvSpPr>
              <a:spLocks/>
            </p:cNvSpPr>
            <p:nvPr userDrawn="1"/>
          </p:nvSpPr>
          <p:spPr bwMode="auto">
            <a:xfrm>
              <a:off x="7186615" y="2943242"/>
              <a:ext cx="1444625" cy="2127250"/>
            </a:xfrm>
            <a:custGeom>
              <a:avLst/>
              <a:gdLst/>
              <a:ahLst/>
              <a:cxnLst>
                <a:cxn ang="0">
                  <a:pos x="816" y="0"/>
                </a:cxn>
                <a:cxn ang="0">
                  <a:pos x="692" y="58"/>
                </a:cxn>
                <a:cxn ang="0">
                  <a:pos x="536" y="136"/>
                </a:cxn>
                <a:cxn ang="0">
                  <a:pos x="424" y="200"/>
                </a:cxn>
                <a:cxn ang="0">
                  <a:pos x="366" y="238"/>
                </a:cxn>
                <a:cxn ang="0">
                  <a:pos x="344" y="256"/>
                </a:cxn>
                <a:cxn ang="0">
                  <a:pos x="256" y="192"/>
                </a:cxn>
                <a:cxn ang="0">
                  <a:pos x="168" y="140"/>
                </a:cxn>
                <a:cxn ang="0">
                  <a:pos x="84" y="100"/>
                </a:cxn>
                <a:cxn ang="0">
                  <a:pos x="0" y="70"/>
                </a:cxn>
                <a:cxn ang="0">
                  <a:pos x="0" y="70"/>
                </a:cxn>
                <a:cxn ang="0">
                  <a:pos x="42" y="84"/>
                </a:cxn>
                <a:cxn ang="0">
                  <a:pos x="124" y="118"/>
                </a:cxn>
                <a:cxn ang="0">
                  <a:pos x="208" y="162"/>
                </a:cxn>
                <a:cxn ang="0">
                  <a:pos x="296" y="218"/>
                </a:cxn>
                <a:cxn ang="0">
                  <a:pos x="340" y="252"/>
                </a:cxn>
                <a:cxn ang="0">
                  <a:pos x="218" y="278"/>
                </a:cxn>
                <a:cxn ang="0">
                  <a:pos x="102" y="310"/>
                </a:cxn>
                <a:cxn ang="0">
                  <a:pos x="130" y="394"/>
                </a:cxn>
                <a:cxn ang="0">
                  <a:pos x="174" y="570"/>
                </a:cxn>
                <a:cxn ang="0">
                  <a:pos x="204" y="754"/>
                </a:cxn>
                <a:cxn ang="0">
                  <a:pos x="220" y="944"/>
                </a:cxn>
                <a:cxn ang="0">
                  <a:pos x="222" y="1040"/>
                </a:cxn>
                <a:cxn ang="0">
                  <a:pos x="222" y="1088"/>
                </a:cxn>
                <a:cxn ang="0">
                  <a:pos x="354" y="1048"/>
                </a:cxn>
                <a:cxn ang="0">
                  <a:pos x="476" y="1000"/>
                </a:cxn>
                <a:cxn ang="0">
                  <a:pos x="476" y="1000"/>
                </a:cxn>
                <a:cxn ang="0">
                  <a:pos x="454" y="1050"/>
                </a:cxn>
                <a:cxn ang="0">
                  <a:pos x="400" y="1144"/>
                </a:cxn>
                <a:cxn ang="0">
                  <a:pos x="330" y="1228"/>
                </a:cxn>
                <a:cxn ang="0">
                  <a:pos x="248" y="1304"/>
                </a:cxn>
                <a:cxn ang="0">
                  <a:pos x="204" y="1340"/>
                </a:cxn>
                <a:cxn ang="0">
                  <a:pos x="204" y="1340"/>
                </a:cxn>
                <a:cxn ang="0">
                  <a:pos x="302" y="1258"/>
                </a:cxn>
                <a:cxn ang="0">
                  <a:pos x="364" y="1190"/>
                </a:cxn>
                <a:cxn ang="0">
                  <a:pos x="402" y="1140"/>
                </a:cxn>
                <a:cxn ang="0">
                  <a:pos x="434" y="1088"/>
                </a:cxn>
                <a:cxn ang="0">
                  <a:pos x="462" y="1034"/>
                </a:cxn>
                <a:cxn ang="0">
                  <a:pos x="484" y="976"/>
                </a:cxn>
                <a:cxn ang="0">
                  <a:pos x="502" y="916"/>
                </a:cxn>
                <a:cxn ang="0">
                  <a:pos x="512" y="850"/>
                </a:cxn>
                <a:cxn ang="0">
                  <a:pos x="518" y="784"/>
                </a:cxn>
                <a:cxn ang="0">
                  <a:pos x="518" y="712"/>
                </a:cxn>
                <a:cxn ang="0">
                  <a:pos x="510" y="638"/>
                </a:cxn>
                <a:cxn ang="0">
                  <a:pos x="496" y="560"/>
                </a:cxn>
                <a:cxn ang="0">
                  <a:pos x="476" y="478"/>
                </a:cxn>
                <a:cxn ang="0">
                  <a:pos x="446" y="394"/>
                </a:cxn>
                <a:cxn ang="0">
                  <a:pos x="430" y="350"/>
                </a:cxn>
                <a:cxn ang="0">
                  <a:pos x="560" y="258"/>
                </a:cxn>
                <a:cxn ang="0">
                  <a:pos x="616" y="222"/>
                </a:cxn>
                <a:cxn ang="0">
                  <a:pos x="482" y="232"/>
                </a:cxn>
                <a:cxn ang="0">
                  <a:pos x="352" y="250"/>
                </a:cxn>
                <a:cxn ang="0">
                  <a:pos x="374" y="232"/>
                </a:cxn>
                <a:cxn ang="0">
                  <a:pos x="470" y="172"/>
                </a:cxn>
                <a:cxn ang="0">
                  <a:pos x="624" y="90"/>
                </a:cxn>
                <a:cxn ang="0">
                  <a:pos x="816" y="0"/>
                </a:cxn>
                <a:cxn ang="0">
                  <a:pos x="816" y="0"/>
                </a:cxn>
              </a:cxnLst>
              <a:rect l="0" t="0" r="r" b="b"/>
              <a:pathLst>
                <a:path w="910" h="1340">
                  <a:moveTo>
                    <a:pt x="816" y="0"/>
                  </a:moveTo>
                  <a:lnTo>
                    <a:pt x="816" y="0"/>
                  </a:lnTo>
                  <a:lnTo>
                    <a:pt x="756" y="28"/>
                  </a:lnTo>
                  <a:lnTo>
                    <a:pt x="692" y="58"/>
                  </a:lnTo>
                  <a:lnTo>
                    <a:pt x="616" y="94"/>
                  </a:lnTo>
                  <a:lnTo>
                    <a:pt x="536" y="136"/>
                  </a:lnTo>
                  <a:lnTo>
                    <a:pt x="460" y="178"/>
                  </a:lnTo>
                  <a:lnTo>
                    <a:pt x="424" y="200"/>
                  </a:lnTo>
                  <a:lnTo>
                    <a:pt x="392" y="220"/>
                  </a:lnTo>
                  <a:lnTo>
                    <a:pt x="366" y="238"/>
                  </a:lnTo>
                  <a:lnTo>
                    <a:pt x="344" y="256"/>
                  </a:lnTo>
                  <a:lnTo>
                    <a:pt x="344" y="256"/>
                  </a:lnTo>
                  <a:lnTo>
                    <a:pt x="300" y="222"/>
                  </a:lnTo>
                  <a:lnTo>
                    <a:pt x="256" y="192"/>
                  </a:lnTo>
                  <a:lnTo>
                    <a:pt x="212" y="164"/>
                  </a:lnTo>
                  <a:lnTo>
                    <a:pt x="168" y="140"/>
                  </a:lnTo>
                  <a:lnTo>
                    <a:pt x="126" y="118"/>
                  </a:lnTo>
                  <a:lnTo>
                    <a:pt x="84" y="100"/>
                  </a:lnTo>
                  <a:lnTo>
                    <a:pt x="42" y="84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42" y="84"/>
                  </a:lnTo>
                  <a:lnTo>
                    <a:pt x="82" y="98"/>
                  </a:lnTo>
                  <a:lnTo>
                    <a:pt x="124" y="118"/>
                  </a:lnTo>
                  <a:lnTo>
                    <a:pt x="166" y="138"/>
                  </a:lnTo>
                  <a:lnTo>
                    <a:pt x="208" y="162"/>
                  </a:lnTo>
                  <a:lnTo>
                    <a:pt x="252" y="190"/>
                  </a:lnTo>
                  <a:lnTo>
                    <a:pt x="296" y="218"/>
                  </a:lnTo>
                  <a:lnTo>
                    <a:pt x="340" y="252"/>
                  </a:lnTo>
                  <a:lnTo>
                    <a:pt x="340" y="252"/>
                  </a:lnTo>
                  <a:lnTo>
                    <a:pt x="278" y="264"/>
                  </a:lnTo>
                  <a:lnTo>
                    <a:pt x="218" y="278"/>
                  </a:lnTo>
                  <a:lnTo>
                    <a:pt x="160" y="292"/>
                  </a:lnTo>
                  <a:lnTo>
                    <a:pt x="102" y="310"/>
                  </a:lnTo>
                  <a:lnTo>
                    <a:pt x="102" y="310"/>
                  </a:lnTo>
                  <a:lnTo>
                    <a:pt x="130" y="394"/>
                  </a:lnTo>
                  <a:lnTo>
                    <a:pt x="154" y="482"/>
                  </a:lnTo>
                  <a:lnTo>
                    <a:pt x="174" y="570"/>
                  </a:lnTo>
                  <a:lnTo>
                    <a:pt x="192" y="660"/>
                  </a:lnTo>
                  <a:lnTo>
                    <a:pt x="204" y="754"/>
                  </a:lnTo>
                  <a:lnTo>
                    <a:pt x="214" y="848"/>
                  </a:lnTo>
                  <a:lnTo>
                    <a:pt x="220" y="944"/>
                  </a:lnTo>
                  <a:lnTo>
                    <a:pt x="222" y="1040"/>
                  </a:lnTo>
                  <a:lnTo>
                    <a:pt x="222" y="1040"/>
                  </a:lnTo>
                  <a:lnTo>
                    <a:pt x="222" y="1088"/>
                  </a:lnTo>
                  <a:lnTo>
                    <a:pt x="222" y="1088"/>
                  </a:lnTo>
                  <a:lnTo>
                    <a:pt x="288" y="1068"/>
                  </a:lnTo>
                  <a:lnTo>
                    <a:pt x="354" y="1048"/>
                  </a:lnTo>
                  <a:lnTo>
                    <a:pt x="416" y="1024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76" y="1000"/>
                  </a:lnTo>
                  <a:lnTo>
                    <a:pt x="454" y="1050"/>
                  </a:lnTo>
                  <a:lnTo>
                    <a:pt x="428" y="1098"/>
                  </a:lnTo>
                  <a:lnTo>
                    <a:pt x="400" y="1144"/>
                  </a:lnTo>
                  <a:lnTo>
                    <a:pt x="366" y="1188"/>
                  </a:lnTo>
                  <a:lnTo>
                    <a:pt x="330" y="1228"/>
                  </a:lnTo>
                  <a:lnTo>
                    <a:pt x="290" y="1268"/>
                  </a:lnTo>
                  <a:lnTo>
                    <a:pt x="248" y="1304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04" y="1340"/>
                  </a:lnTo>
                  <a:lnTo>
                    <a:pt x="254" y="1300"/>
                  </a:lnTo>
                  <a:lnTo>
                    <a:pt x="302" y="1258"/>
                  </a:lnTo>
                  <a:lnTo>
                    <a:pt x="344" y="1214"/>
                  </a:lnTo>
                  <a:lnTo>
                    <a:pt x="364" y="1190"/>
                  </a:lnTo>
                  <a:lnTo>
                    <a:pt x="384" y="1166"/>
                  </a:lnTo>
                  <a:lnTo>
                    <a:pt x="402" y="1140"/>
                  </a:lnTo>
                  <a:lnTo>
                    <a:pt x="418" y="1116"/>
                  </a:lnTo>
                  <a:lnTo>
                    <a:pt x="434" y="1088"/>
                  </a:lnTo>
                  <a:lnTo>
                    <a:pt x="448" y="1062"/>
                  </a:lnTo>
                  <a:lnTo>
                    <a:pt x="462" y="1034"/>
                  </a:lnTo>
                  <a:lnTo>
                    <a:pt x="474" y="1006"/>
                  </a:lnTo>
                  <a:lnTo>
                    <a:pt x="484" y="976"/>
                  </a:lnTo>
                  <a:lnTo>
                    <a:pt x="494" y="946"/>
                  </a:lnTo>
                  <a:lnTo>
                    <a:pt x="502" y="916"/>
                  </a:lnTo>
                  <a:lnTo>
                    <a:pt x="508" y="884"/>
                  </a:lnTo>
                  <a:lnTo>
                    <a:pt x="512" y="850"/>
                  </a:lnTo>
                  <a:lnTo>
                    <a:pt x="516" y="818"/>
                  </a:lnTo>
                  <a:lnTo>
                    <a:pt x="518" y="784"/>
                  </a:lnTo>
                  <a:lnTo>
                    <a:pt x="518" y="748"/>
                  </a:lnTo>
                  <a:lnTo>
                    <a:pt x="518" y="712"/>
                  </a:lnTo>
                  <a:lnTo>
                    <a:pt x="514" y="676"/>
                  </a:lnTo>
                  <a:lnTo>
                    <a:pt x="510" y="638"/>
                  </a:lnTo>
                  <a:lnTo>
                    <a:pt x="504" y="600"/>
                  </a:lnTo>
                  <a:lnTo>
                    <a:pt x="496" y="560"/>
                  </a:lnTo>
                  <a:lnTo>
                    <a:pt x="486" y="520"/>
                  </a:lnTo>
                  <a:lnTo>
                    <a:pt x="476" y="478"/>
                  </a:lnTo>
                  <a:lnTo>
                    <a:pt x="462" y="436"/>
                  </a:lnTo>
                  <a:lnTo>
                    <a:pt x="446" y="394"/>
                  </a:lnTo>
                  <a:lnTo>
                    <a:pt x="430" y="350"/>
                  </a:lnTo>
                  <a:lnTo>
                    <a:pt x="430" y="350"/>
                  </a:lnTo>
                  <a:lnTo>
                    <a:pt x="508" y="292"/>
                  </a:lnTo>
                  <a:lnTo>
                    <a:pt x="560" y="258"/>
                  </a:lnTo>
                  <a:lnTo>
                    <a:pt x="616" y="222"/>
                  </a:lnTo>
                  <a:lnTo>
                    <a:pt x="616" y="222"/>
                  </a:lnTo>
                  <a:lnTo>
                    <a:pt x="548" y="226"/>
                  </a:lnTo>
                  <a:lnTo>
                    <a:pt x="482" y="232"/>
                  </a:lnTo>
                  <a:lnTo>
                    <a:pt x="416" y="240"/>
                  </a:lnTo>
                  <a:lnTo>
                    <a:pt x="352" y="250"/>
                  </a:lnTo>
                  <a:lnTo>
                    <a:pt x="352" y="250"/>
                  </a:lnTo>
                  <a:lnTo>
                    <a:pt x="374" y="232"/>
                  </a:lnTo>
                  <a:lnTo>
                    <a:pt x="402" y="214"/>
                  </a:lnTo>
                  <a:lnTo>
                    <a:pt x="470" y="172"/>
                  </a:lnTo>
                  <a:lnTo>
                    <a:pt x="546" y="132"/>
                  </a:lnTo>
                  <a:lnTo>
                    <a:pt x="624" y="90"/>
                  </a:lnTo>
                  <a:lnTo>
                    <a:pt x="758" y="26"/>
                  </a:lnTo>
                  <a:lnTo>
                    <a:pt x="816" y="0"/>
                  </a:lnTo>
                  <a:lnTo>
                    <a:pt x="910" y="112"/>
                  </a:lnTo>
                  <a:lnTo>
                    <a:pt x="81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Freeform 11"/>
            <p:cNvSpPr>
              <a:spLocks noEditPoints="1"/>
            </p:cNvSpPr>
            <p:nvPr userDrawn="1"/>
          </p:nvSpPr>
          <p:spPr bwMode="auto">
            <a:xfrm>
              <a:off x="4754565" y="4670442"/>
              <a:ext cx="2784475" cy="1012825"/>
            </a:xfrm>
            <a:custGeom>
              <a:avLst/>
              <a:gdLst/>
              <a:ahLst/>
              <a:cxnLst>
                <a:cxn ang="0">
                  <a:pos x="70" y="426"/>
                </a:cxn>
                <a:cxn ang="0">
                  <a:pos x="18" y="576"/>
                </a:cxn>
                <a:cxn ang="0">
                  <a:pos x="0" y="638"/>
                </a:cxn>
                <a:cxn ang="0">
                  <a:pos x="40" y="510"/>
                </a:cxn>
                <a:cxn ang="0">
                  <a:pos x="70" y="426"/>
                </a:cxn>
                <a:cxn ang="0">
                  <a:pos x="70" y="426"/>
                </a:cxn>
                <a:cxn ang="0">
                  <a:pos x="70" y="426"/>
                </a:cxn>
                <a:cxn ang="0">
                  <a:pos x="224" y="56"/>
                </a:cxn>
                <a:cxn ang="0">
                  <a:pos x="224" y="56"/>
                </a:cxn>
                <a:cxn ang="0">
                  <a:pos x="228" y="46"/>
                </a:cxn>
                <a:cxn ang="0">
                  <a:pos x="224" y="56"/>
                </a:cxn>
                <a:cxn ang="0">
                  <a:pos x="228" y="46"/>
                </a:cxn>
                <a:cxn ang="0">
                  <a:pos x="1754" y="0"/>
                </a:cxn>
                <a:cxn ang="0">
                  <a:pos x="1658" y="26"/>
                </a:cxn>
                <a:cxn ang="0">
                  <a:pos x="1456" y="68"/>
                </a:cxn>
                <a:cxn ang="0">
                  <a:pos x="1242" y="98"/>
                </a:cxn>
                <a:cxn ang="0">
                  <a:pos x="1016" y="112"/>
                </a:cxn>
                <a:cxn ang="0">
                  <a:pos x="900" y="114"/>
                </a:cxn>
                <a:cxn ang="0">
                  <a:pos x="770" y="112"/>
                </a:cxn>
                <a:cxn ang="0">
                  <a:pos x="644" y="104"/>
                </a:cxn>
                <a:cxn ang="0">
                  <a:pos x="618" y="192"/>
                </a:cxn>
                <a:cxn ang="0">
                  <a:pos x="598" y="280"/>
                </a:cxn>
                <a:cxn ang="0">
                  <a:pos x="588" y="372"/>
                </a:cxn>
                <a:cxn ang="0">
                  <a:pos x="584" y="464"/>
                </a:cxn>
                <a:cxn ang="0">
                  <a:pos x="584" y="502"/>
                </a:cxn>
                <a:cxn ang="0">
                  <a:pos x="588" y="574"/>
                </a:cxn>
                <a:cxn ang="0">
                  <a:pos x="594" y="610"/>
                </a:cxn>
                <a:cxn ang="0">
                  <a:pos x="736" y="592"/>
                </a:cxn>
                <a:cxn ang="0">
                  <a:pos x="886" y="568"/>
                </a:cxn>
                <a:cxn ang="0">
                  <a:pos x="1038" y="538"/>
                </a:cxn>
                <a:cxn ang="0">
                  <a:pos x="1190" y="500"/>
                </a:cxn>
                <a:cxn ang="0">
                  <a:pos x="1340" y="452"/>
                </a:cxn>
                <a:cxn ang="0">
                  <a:pos x="1482" y="396"/>
                </a:cxn>
                <a:cxn ang="0">
                  <a:pos x="1614" y="330"/>
                </a:cxn>
                <a:cxn ang="0">
                  <a:pos x="1736" y="252"/>
                </a:cxn>
                <a:cxn ang="0">
                  <a:pos x="1742" y="190"/>
                </a:cxn>
                <a:cxn ang="0">
                  <a:pos x="1752" y="64"/>
                </a:cxn>
              </a:cxnLst>
              <a:rect l="0" t="0" r="r" b="b"/>
              <a:pathLst>
                <a:path w="1754" h="638">
                  <a:moveTo>
                    <a:pt x="70" y="426"/>
                  </a:moveTo>
                  <a:lnTo>
                    <a:pt x="70" y="426"/>
                  </a:lnTo>
                  <a:lnTo>
                    <a:pt x="40" y="510"/>
                  </a:lnTo>
                  <a:lnTo>
                    <a:pt x="18" y="576"/>
                  </a:lnTo>
                  <a:lnTo>
                    <a:pt x="0" y="638"/>
                  </a:lnTo>
                  <a:lnTo>
                    <a:pt x="0" y="638"/>
                  </a:lnTo>
                  <a:lnTo>
                    <a:pt x="18" y="576"/>
                  </a:lnTo>
                  <a:lnTo>
                    <a:pt x="40" y="510"/>
                  </a:lnTo>
                  <a:lnTo>
                    <a:pt x="70" y="426"/>
                  </a:lnTo>
                  <a:close/>
                  <a:moveTo>
                    <a:pt x="70" y="426"/>
                  </a:moveTo>
                  <a:lnTo>
                    <a:pt x="70" y="426"/>
                  </a:lnTo>
                  <a:lnTo>
                    <a:pt x="70" y="426"/>
                  </a:lnTo>
                  <a:lnTo>
                    <a:pt x="70" y="426"/>
                  </a:lnTo>
                  <a:lnTo>
                    <a:pt x="70" y="426"/>
                  </a:lnTo>
                  <a:close/>
                  <a:moveTo>
                    <a:pt x="224" y="56"/>
                  </a:moveTo>
                  <a:lnTo>
                    <a:pt x="224" y="56"/>
                  </a:lnTo>
                  <a:lnTo>
                    <a:pt x="224" y="56"/>
                  </a:lnTo>
                  <a:lnTo>
                    <a:pt x="224" y="56"/>
                  </a:lnTo>
                  <a:lnTo>
                    <a:pt x="224" y="56"/>
                  </a:lnTo>
                  <a:close/>
                  <a:moveTo>
                    <a:pt x="228" y="46"/>
                  </a:moveTo>
                  <a:lnTo>
                    <a:pt x="228" y="46"/>
                  </a:lnTo>
                  <a:lnTo>
                    <a:pt x="224" y="56"/>
                  </a:lnTo>
                  <a:lnTo>
                    <a:pt x="224" y="56"/>
                  </a:lnTo>
                  <a:lnTo>
                    <a:pt x="228" y="46"/>
                  </a:lnTo>
                  <a:lnTo>
                    <a:pt x="228" y="46"/>
                  </a:lnTo>
                  <a:close/>
                  <a:moveTo>
                    <a:pt x="1754" y="0"/>
                  </a:moveTo>
                  <a:lnTo>
                    <a:pt x="1754" y="0"/>
                  </a:lnTo>
                  <a:lnTo>
                    <a:pt x="1658" y="26"/>
                  </a:lnTo>
                  <a:lnTo>
                    <a:pt x="1558" y="50"/>
                  </a:lnTo>
                  <a:lnTo>
                    <a:pt x="1456" y="68"/>
                  </a:lnTo>
                  <a:lnTo>
                    <a:pt x="1350" y="84"/>
                  </a:lnTo>
                  <a:lnTo>
                    <a:pt x="1242" y="98"/>
                  </a:lnTo>
                  <a:lnTo>
                    <a:pt x="1130" y="106"/>
                  </a:lnTo>
                  <a:lnTo>
                    <a:pt x="1016" y="112"/>
                  </a:lnTo>
                  <a:lnTo>
                    <a:pt x="900" y="114"/>
                  </a:lnTo>
                  <a:lnTo>
                    <a:pt x="900" y="114"/>
                  </a:lnTo>
                  <a:lnTo>
                    <a:pt x="834" y="114"/>
                  </a:lnTo>
                  <a:lnTo>
                    <a:pt x="770" y="112"/>
                  </a:lnTo>
                  <a:lnTo>
                    <a:pt x="644" y="104"/>
                  </a:lnTo>
                  <a:lnTo>
                    <a:pt x="644" y="104"/>
                  </a:lnTo>
                  <a:lnTo>
                    <a:pt x="630" y="148"/>
                  </a:lnTo>
                  <a:lnTo>
                    <a:pt x="618" y="192"/>
                  </a:lnTo>
                  <a:lnTo>
                    <a:pt x="608" y="236"/>
                  </a:lnTo>
                  <a:lnTo>
                    <a:pt x="598" y="280"/>
                  </a:lnTo>
                  <a:lnTo>
                    <a:pt x="592" y="326"/>
                  </a:lnTo>
                  <a:lnTo>
                    <a:pt x="588" y="372"/>
                  </a:lnTo>
                  <a:lnTo>
                    <a:pt x="584" y="418"/>
                  </a:lnTo>
                  <a:lnTo>
                    <a:pt x="584" y="464"/>
                  </a:lnTo>
                  <a:lnTo>
                    <a:pt x="584" y="464"/>
                  </a:lnTo>
                  <a:lnTo>
                    <a:pt x="584" y="502"/>
                  </a:lnTo>
                  <a:lnTo>
                    <a:pt x="586" y="538"/>
                  </a:lnTo>
                  <a:lnTo>
                    <a:pt x="588" y="574"/>
                  </a:lnTo>
                  <a:lnTo>
                    <a:pt x="594" y="610"/>
                  </a:lnTo>
                  <a:lnTo>
                    <a:pt x="594" y="610"/>
                  </a:lnTo>
                  <a:lnTo>
                    <a:pt x="664" y="602"/>
                  </a:lnTo>
                  <a:lnTo>
                    <a:pt x="736" y="592"/>
                  </a:lnTo>
                  <a:lnTo>
                    <a:pt x="812" y="582"/>
                  </a:lnTo>
                  <a:lnTo>
                    <a:pt x="886" y="568"/>
                  </a:lnTo>
                  <a:lnTo>
                    <a:pt x="962" y="554"/>
                  </a:lnTo>
                  <a:lnTo>
                    <a:pt x="1038" y="538"/>
                  </a:lnTo>
                  <a:lnTo>
                    <a:pt x="1114" y="520"/>
                  </a:lnTo>
                  <a:lnTo>
                    <a:pt x="1190" y="500"/>
                  </a:lnTo>
                  <a:lnTo>
                    <a:pt x="1266" y="478"/>
                  </a:lnTo>
                  <a:lnTo>
                    <a:pt x="1340" y="452"/>
                  </a:lnTo>
                  <a:lnTo>
                    <a:pt x="1412" y="426"/>
                  </a:lnTo>
                  <a:lnTo>
                    <a:pt x="1482" y="396"/>
                  </a:lnTo>
                  <a:lnTo>
                    <a:pt x="1550" y="364"/>
                  </a:lnTo>
                  <a:lnTo>
                    <a:pt x="1614" y="330"/>
                  </a:lnTo>
                  <a:lnTo>
                    <a:pt x="1676" y="292"/>
                  </a:lnTo>
                  <a:lnTo>
                    <a:pt x="1736" y="252"/>
                  </a:lnTo>
                  <a:lnTo>
                    <a:pt x="1736" y="252"/>
                  </a:lnTo>
                  <a:lnTo>
                    <a:pt x="1742" y="190"/>
                  </a:lnTo>
                  <a:lnTo>
                    <a:pt x="1748" y="128"/>
                  </a:lnTo>
                  <a:lnTo>
                    <a:pt x="1752" y="64"/>
                  </a:lnTo>
                  <a:lnTo>
                    <a:pt x="175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12"/>
            <p:cNvSpPr>
              <a:spLocks/>
            </p:cNvSpPr>
            <p:nvPr userDrawn="1"/>
          </p:nvSpPr>
          <p:spPr bwMode="auto">
            <a:xfrm>
              <a:off x="4754565" y="5346717"/>
              <a:ext cx="111125" cy="336550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70" y="0"/>
                </a:cxn>
                <a:cxn ang="0">
                  <a:pos x="40" y="84"/>
                </a:cxn>
                <a:cxn ang="0">
                  <a:pos x="18" y="150"/>
                </a:cxn>
                <a:cxn ang="0">
                  <a:pos x="0" y="212"/>
                </a:cxn>
                <a:cxn ang="0">
                  <a:pos x="0" y="212"/>
                </a:cxn>
                <a:cxn ang="0">
                  <a:pos x="18" y="150"/>
                </a:cxn>
                <a:cxn ang="0">
                  <a:pos x="40" y="84"/>
                </a:cxn>
                <a:cxn ang="0">
                  <a:pos x="70" y="0"/>
                </a:cxn>
              </a:cxnLst>
              <a:rect l="0" t="0" r="r" b="b"/>
              <a:pathLst>
                <a:path w="70" h="212">
                  <a:moveTo>
                    <a:pt x="70" y="0"/>
                  </a:moveTo>
                  <a:lnTo>
                    <a:pt x="70" y="0"/>
                  </a:lnTo>
                  <a:lnTo>
                    <a:pt x="40" y="84"/>
                  </a:lnTo>
                  <a:lnTo>
                    <a:pt x="18" y="150"/>
                  </a:lnTo>
                  <a:lnTo>
                    <a:pt x="0" y="212"/>
                  </a:lnTo>
                  <a:lnTo>
                    <a:pt x="0" y="212"/>
                  </a:lnTo>
                  <a:lnTo>
                    <a:pt x="18" y="150"/>
                  </a:lnTo>
                  <a:lnTo>
                    <a:pt x="40" y="84"/>
                  </a:lnTo>
                  <a:lnTo>
                    <a:pt x="7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Rectangle 13"/>
            <p:cNvSpPr>
              <a:spLocks noChangeArrowheads="1"/>
            </p:cNvSpPr>
            <p:nvPr userDrawn="1"/>
          </p:nvSpPr>
          <p:spPr bwMode="auto">
            <a:xfrm>
              <a:off x="4865690" y="5346717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Rectangle 14"/>
            <p:cNvSpPr>
              <a:spLocks noChangeArrowheads="1"/>
            </p:cNvSpPr>
            <p:nvPr userDrawn="1"/>
          </p:nvSpPr>
          <p:spPr bwMode="auto">
            <a:xfrm>
              <a:off x="5110165" y="4759342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15"/>
            <p:cNvSpPr>
              <a:spLocks/>
            </p:cNvSpPr>
            <p:nvPr userDrawn="1"/>
          </p:nvSpPr>
          <p:spPr bwMode="auto">
            <a:xfrm>
              <a:off x="5110165" y="4743467"/>
              <a:ext cx="6350" cy="1587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4" h="10">
                  <a:moveTo>
                    <a:pt x="4" y="0"/>
                  </a:moveTo>
                  <a:lnTo>
                    <a:pt x="4" y="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0"/>
                  </a:lnTo>
                  <a:lnTo>
                    <a:pt x="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16"/>
            <p:cNvSpPr>
              <a:spLocks/>
            </p:cNvSpPr>
            <p:nvPr userDrawn="1"/>
          </p:nvSpPr>
          <p:spPr bwMode="auto">
            <a:xfrm>
              <a:off x="5681665" y="4670442"/>
              <a:ext cx="1857375" cy="968375"/>
            </a:xfrm>
            <a:custGeom>
              <a:avLst/>
              <a:gdLst/>
              <a:ahLst/>
              <a:cxnLst>
                <a:cxn ang="0">
                  <a:pos x="1170" y="0"/>
                </a:cxn>
                <a:cxn ang="0">
                  <a:pos x="1170" y="0"/>
                </a:cxn>
                <a:cxn ang="0">
                  <a:pos x="1074" y="26"/>
                </a:cxn>
                <a:cxn ang="0">
                  <a:pos x="974" y="50"/>
                </a:cxn>
                <a:cxn ang="0">
                  <a:pos x="872" y="68"/>
                </a:cxn>
                <a:cxn ang="0">
                  <a:pos x="766" y="84"/>
                </a:cxn>
                <a:cxn ang="0">
                  <a:pos x="658" y="98"/>
                </a:cxn>
                <a:cxn ang="0">
                  <a:pos x="546" y="106"/>
                </a:cxn>
                <a:cxn ang="0">
                  <a:pos x="432" y="112"/>
                </a:cxn>
                <a:cxn ang="0">
                  <a:pos x="316" y="114"/>
                </a:cxn>
                <a:cxn ang="0">
                  <a:pos x="316" y="114"/>
                </a:cxn>
                <a:cxn ang="0">
                  <a:pos x="250" y="114"/>
                </a:cxn>
                <a:cxn ang="0">
                  <a:pos x="186" y="112"/>
                </a:cxn>
                <a:cxn ang="0">
                  <a:pos x="60" y="104"/>
                </a:cxn>
                <a:cxn ang="0">
                  <a:pos x="60" y="104"/>
                </a:cxn>
                <a:cxn ang="0">
                  <a:pos x="46" y="148"/>
                </a:cxn>
                <a:cxn ang="0">
                  <a:pos x="34" y="192"/>
                </a:cxn>
                <a:cxn ang="0">
                  <a:pos x="24" y="236"/>
                </a:cxn>
                <a:cxn ang="0">
                  <a:pos x="14" y="280"/>
                </a:cxn>
                <a:cxn ang="0">
                  <a:pos x="8" y="326"/>
                </a:cxn>
                <a:cxn ang="0">
                  <a:pos x="4" y="372"/>
                </a:cxn>
                <a:cxn ang="0">
                  <a:pos x="0" y="418"/>
                </a:cxn>
                <a:cxn ang="0">
                  <a:pos x="0" y="464"/>
                </a:cxn>
                <a:cxn ang="0">
                  <a:pos x="0" y="464"/>
                </a:cxn>
                <a:cxn ang="0">
                  <a:pos x="0" y="502"/>
                </a:cxn>
                <a:cxn ang="0">
                  <a:pos x="2" y="538"/>
                </a:cxn>
                <a:cxn ang="0">
                  <a:pos x="4" y="574"/>
                </a:cxn>
                <a:cxn ang="0">
                  <a:pos x="10" y="610"/>
                </a:cxn>
                <a:cxn ang="0">
                  <a:pos x="10" y="610"/>
                </a:cxn>
                <a:cxn ang="0">
                  <a:pos x="80" y="602"/>
                </a:cxn>
                <a:cxn ang="0">
                  <a:pos x="152" y="592"/>
                </a:cxn>
                <a:cxn ang="0">
                  <a:pos x="228" y="582"/>
                </a:cxn>
                <a:cxn ang="0">
                  <a:pos x="302" y="568"/>
                </a:cxn>
                <a:cxn ang="0">
                  <a:pos x="378" y="554"/>
                </a:cxn>
                <a:cxn ang="0">
                  <a:pos x="454" y="538"/>
                </a:cxn>
                <a:cxn ang="0">
                  <a:pos x="530" y="520"/>
                </a:cxn>
                <a:cxn ang="0">
                  <a:pos x="606" y="500"/>
                </a:cxn>
                <a:cxn ang="0">
                  <a:pos x="682" y="478"/>
                </a:cxn>
                <a:cxn ang="0">
                  <a:pos x="756" y="452"/>
                </a:cxn>
                <a:cxn ang="0">
                  <a:pos x="828" y="426"/>
                </a:cxn>
                <a:cxn ang="0">
                  <a:pos x="898" y="396"/>
                </a:cxn>
                <a:cxn ang="0">
                  <a:pos x="966" y="364"/>
                </a:cxn>
                <a:cxn ang="0">
                  <a:pos x="1030" y="330"/>
                </a:cxn>
                <a:cxn ang="0">
                  <a:pos x="1092" y="292"/>
                </a:cxn>
                <a:cxn ang="0">
                  <a:pos x="1152" y="252"/>
                </a:cxn>
                <a:cxn ang="0">
                  <a:pos x="1152" y="252"/>
                </a:cxn>
                <a:cxn ang="0">
                  <a:pos x="1158" y="190"/>
                </a:cxn>
                <a:cxn ang="0">
                  <a:pos x="1164" y="128"/>
                </a:cxn>
                <a:cxn ang="0">
                  <a:pos x="1168" y="64"/>
                </a:cxn>
                <a:cxn ang="0">
                  <a:pos x="1170" y="0"/>
                </a:cxn>
              </a:cxnLst>
              <a:rect l="0" t="0" r="r" b="b"/>
              <a:pathLst>
                <a:path w="1170" h="610">
                  <a:moveTo>
                    <a:pt x="1170" y="0"/>
                  </a:moveTo>
                  <a:lnTo>
                    <a:pt x="1170" y="0"/>
                  </a:lnTo>
                  <a:lnTo>
                    <a:pt x="1074" y="26"/>
                  </a:lnTo>
                  <a:lnTo>
                    <a:pt x="974" y="50"/>
                  </a:lnTo>
                  <a:lnTo>
                    <a:pt x="872" y="68"/>
                  </a:lnTo>
                  <a:lnTo>
                    <a:pt x="766" y="84"/>
                  </a:lnTo>
                  <a:lnTo>
                    <a:pt x="658" y="98"/>
                  </a:lnTo>
                  <a:lnTo>
                    <a:pt x="546" y="106"/>
                  </a:lnTo>
                  <a:lnTo>
                    <a:pt x="432" y="112"/>
                  </a:lnTo>
                  <a:lnTo>
                    <a:pt x="316" y="114"/>
                  </a:lnTo>
                  <a:lnTo>
                    <a:pt x="316" y="114"/>
                  </a:lnTo>
                  <a:lnTo>
                    <a:pt x="250" y="114"/>
                  </a:lnTo>
                  <a:lnTo>
                    <a:pt x="186" y="112"/>
                  </a:lnTo>
                  <a:lnTo>
                    <a:pt x="60" y="104"/>
                  </a:lnTo>
                  <a:lnTo>
                    <a:pt x="60" y="104"/>
                  </a:lnTo>
                  <a:lnTo>
                    <a:pt x="46" y="148"/>
                  </a:lnTo>
                  <a:lnTo>
                    <a:pt x="34" y="192"/>
                  </a:lnTo>
                  <a:lnTo>
                    <a:pt x="24" y="236"/>
                  </a:lnTo>
                  <a:lnTo>
                    <a:pt x="14" y="280"/>
                  </a:lnTo>
                  <a:lnTo>
                    <a:pt x="8" y="326"/>
                  </a:lnTo>
                  <a:lnTo>
                    <a:pt x="4" y="372"/>
                  </a:lnTo>
                  <a:lnTo>
                    <a:pt x="0" y="418"/>
                  </a:lnTo>
                  <a:lnTo>
                    <a:pt x="0" y="464"/>
                  </a:lnTo>
                  <a:lnTo>
                    <a:pt x="0" y="464"/>
                  </a:lnTo>
                  <a:lnTo>
                    <a:pt x="0" y="502"/>
                  </a:lnTo>
                  <a:lnTo>
                    <a:pt x="2" y="538"/>
                  </a:lnTo>
                  <a:lnTo>
                    <a:pt x="4" y="574"/>
                  </a:lnTo>
                  <a:lnTo>
                    <a:pt x="10" y="610"/>
                  </a:lnTo>
                  <a:lnTo>
                    <a:pt x="10" y="610"/>
                  </a:lnTo>
                  <a:lnTo>
                    <a:pt x="80" y="602"/>
                  </a:lnTo>
                  <a:lnTo>
                    <a:pt x="152" y="592"/>
                  </a:lnTo>
                  <a:lnTo>
                    <a:pt x="228" y="582"/>
                  </a:lnTo>
                  <a:lnTo>
                    <a:pt x="302" y="568"/>
                  </a:lnTo>
                  <a:lnTo>
                    <a:pt x="378" y="554"/>
                  </a:lnTo>
                  <a:lnTo>
                    <a:pt x="454" y="538"/>
                  </a:lnTo>
                  <a:lnTo>
                    <a:pt x="530" y="520"/>
                  </a:lnTo>
                  <a:lnTo>
                    <a:pt x="606" y="500"/>
                  </a:lnTo>
                  <a:lnTo>
                    <a:pt x="682" y="478"/>
                  </a:lnTo>
                  <a:lnTo>
                    <a:pt x="756" y="452"/>
                  </a:lnTo>
                  <a:lnTo>
                    <a:pt x="828" y="426"/>
                  </a:lnTo>
                  <a:lnTo>
                    <a:pt x="898" y="396"/>
                  </a:lnTo>
                  <a:lnTo>
                    <a:pt x="966" y="364"/>
                  </a:lnTo>
                  <a:lnTo>
                    <a:pt x="1030" y="330"/>
                  </a:lnTo>
                  <a:lnTo>
                    <a:pt x="1092" y="292"/>
                  </a:lnTo>
                  <a:lnTo>
                    <a:pt x="1152" y="252"/>
                  </a:lnTo>
                  <a:lnTo>
                    <a:pt x="1152" y="252"/>
                  </a:lnTo>
                  <a:lnTo>
                    <a:pt x="1158" y="190"/>
                  </a:lnTo>
                  <a:lnTo>
                    <a:pt x="1164" y="128"/>
                  </a:lnTo>
                  <a:lnTo>
                    <a:pt x="1168" y="64"/>
                  </a:lnTo>
                  <a:lnTo>
                    <a:pt x="117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17"/>
            <p:cNvSpPr>
              <a:spLocks/>
            </p:cNvSpPr>
            <p:nvPr userDrawn="1"/>
          </p:nvSpPr>
          <p:spPr bwMode="auto">
            <a:xfrm>
              <a:off x="7510465" y="4530742"/>
              <a:ext cx="431800" cy="539750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272" y="0"/>
                </a:cxn>
                <a:cxn ang="0">
                  <a:pos x="212" y="24"/>
                </a:cxn>
                <a:cxn ang="0">
                  <a:pos x="150" y="48"/>
                </a:cxn>
                <a:cxn ang="0">
                  <a:pos x="84" y="68"/>
                </a:cxn>
                <a:cxn ang="0">
                  <a:pos x="18" y="88"/>
                </a:cxn>
                <a:cxn ang="0">
                  <a:pos x="18" y="88"/>
                </a:cxn>
                <a:cxn ang="0">
                  <a:pos x="16" y="152"/>
                </a:cxn>
                <a:cxn ang="0">
                  <a:pos x="12" y="216"/>
                </a:cxn>
                <a:cxn ang="0">
                  <a:pos x="6" y="278"/>
                </a:cxn>
                <a:cxn ang="0">
                  <a:pos x="0" y="340"/>
                </a:cxn>
                <a:cxn ang="0">
                  <a:pos x="0" y="340"/>
                </a:cxn>
                <a:cxn ang="0">
                  <a:pos x="44" y="304"/>
                </a:cxn>
                <a:cxn ang="0">
                  <a:pos x="86" y="268"/>
                </a:cxn>
                <a:cxn ang="0">
                  <a:pos x="126" y="228"/>
                </a:cxn>
                <a:cxn ang="0">
                  <a:pos x="162" y="188"/>
                </a:cxn>
                <a:cxn ang="0">
                  <a:pos x="196" y="144"/>
                </a:cxn>
                <a:cxn ang="0">
                  <a:pos x="224" y="98"/>
                </a:cxn>
                <a:cxn ang="0">
                  <a:pos x="250" y="50"/>
                </a:cxn>
                <a:cxn ang="0">
                  <a:pos x="272" y="0"/>
                </a:cxn>
              </a:cxnLst>
              <a:rect l="0" t="0" r="r" b="b"/>
              <a:pathLst>
                <a:path w="272" h="340">
                  <a:moveTo>
                    <a:pt x="272" y="0"/>
                  </a:moveTo>
                  <a:lnTo>
                    <a:pt x="272" y="0"/>
                  </a:lnTo>
                  <a:lnTo>
                    <a:pt x="212" y="24"/>
                  </a:lnTo>
                  <a:lnTo>
                    <a:pt x="150" y="48"/>
                  </a:lnTo>
                  <a:lnTo>
                    <a:pt x="84" y="68"/>
                  </a:lnTo>
                  <a:lnTo>
                    <a:pt x="18" y="88"/>
                  </a:lnTo>
                  <a:lnTo>
                    <a:pt x="18" y="88"/>
                  </a:lnTo>
                  <a:lnTo>
                    <a:pt x="16" y="152"/>
                  </a:lnTo>
                  <a:lnTo>
                    <a:pt x="12" y="216"/>
                  </a:lnTo>
                  <a:lnTo>
                    <a:pt x="6" y="278"/>
                  </a:lnTo>
                  <a:lnTo>
                    <a:pt x="0" y="340"/>
                  </a:lnTo>
                  <a:lnTo>
                    <a:pt x="0" y="340"/>
                  </a:lnTo>
                  <a:lnTo>
                    <a:pt x="44" y="304"/>
                  </a:lnTo>
                  <a:lnTo>
                    <a:pt x="86" y="268"/>
                  </a:lnTo>
                  <a:lnTo>
                    <a:pt x="126" y="228"/>
                  </a:lnTo>
                  <a:lnTo>
                    <a:pt x="162" y="188"/>
                  </a:lnTo>
                  <a:lnTo>
                    <a:pt x="196" y="144"/>
                  </a:lnTo>
                  <a:lnTo>
                    <a:pt x="224" y="98"/>
                  </a:lnTo>
                  <a:lnTo>
                    <a:pt x="250" y="50"/>
                  </a:lnTo>
                  <a:lnTo>
                    <a:pt x="272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61B646">
                    <a:shade val="30000"/>
                    <a:satMod val="115000"/>
                  </a:srgbClr>
                </a:gs>
                <a:gs pos="50000">
                  <a:srgbClr val="61B646">
                    <a:shade val="67500"/>
                    <a:satMod val="115000"/>
                  </a:srgbClr>
                </a:gs>
                <a:gs pos="100000">
                  <a:srgbClr val="61B646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Freeform 18"/>
            <p:cNvSpPr>
              <a:spLocks/>
            </p:cNvSpPr>
            <p:nvPr userDrawn="1"/>
          </p:nvSpPr>
          <p:spPr bwMode="auto">
            <a:xfrm>
              <a:off x="7510465" y="4530742"/>
              <a:ext cx="431800" cy="539750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272" y="0"/>
                </a:cxn>
                <a:cxn ang="0">
                  <a:pos x="212" y="24"/>
                </a:cxn>
                <a:cxn ang="0">
                  <a:pos x="150" y="48"/>
                </a:cxn>
                <a:cxn ang="0">
                  <a:pos x="84" y="68"/>
                </a:cxn>
                <a:cxn ang="0">
                  <a:pos x="18" y="88"/>
                </a:cxn>
                <a:cxn ang="0">
                  <a:pos x="18" y="88"/>
                </a:cxn>
                <a:cxn ang="0">
                  <a:pos x="16" y="152"/>
                </a:cxn>
                <a:cxn ang="0">
                  <a:pos x="12" y="216"/>
                </a:cxn>
                <a:cxn ang="0">
                  <a:pos x="6" y="278"/>
                </a:cxn>
                <a:cxn ang="0">
                  <a:pos x="0" y="340"/>
                </a:cxn>
                <a:cxn ang="0">
                  <a:pos x="0" y="340"/>
                </a:cxn>
                <a:cxn ang="0">
                  <a:pos x="44" y="304"/>
                </a:cxn>
                <a:cxn ang="0">
                  <a:pos x="86" y="268"/>
                </a:cxn>
                <a:cxn ang="0">
                  <a:pos x="126" y="228"/>
                </a:cxn>
                <a:cxn ang="0">
                  <a:pos x="162" y="188"/>
                </a:cxn>
                <a:cxn ang="0">
                  <a:pos x="196" y="144"/>
                </a:cxn>
                <a:cxn ang="0">
                  <a:pos x="224" y="98"/>
                </a:cxn>
                <a:cxn ang="0">
                  <a:pos x="250" y="50"/>
                </a:cxn>
                <a:cxn ang="0">
                  <a:pos x="272" y="0"/>
                </a:cxn>
              </a:cxnLst>
              <a:rect l="0" t="0" r="r" b="b"/>
              <a:pathLst>
                <a:path w="272" h="340">
                  <a:moveTo>
                    <a:pt x="272" y="0"/>
                  </a:moveTo>
                  <a:lnTo>
                    <a:pt x="272" y="0"/>
                  </a:lnTo>
                  <a:lnTo>
                    <a:pt x="212" y="24"/>
                  </a:lnTo>
                  <a:lnTo>
                    <a:pt x="150" y="48"/>
                  </a:lnTo>
                  <a:lnTo>
                    <a:pt x="84" y="68"/>
                  </a:lnTo>
                  <a:lnTo>
                    <a:pt x="18" y="88"/>
                  </a:lnTo>
                  <a:lnTo>
                    <a:pt x="18" y="88"/>
                  </a:lnTo>
                  <a:lnTo>
                    <a:pt x="16" y="152"/>
                  </a:lnTo>
                  <a:lnTo>
                    <a:pt x="12" y="216"/>
                  </a:lnTo>
                  <a:lnTo>
                    <a:pt x="6" y="278"/>
                  </a:lnTo>
                  <a:lnTo>
                    <a:pt x="0" y="340"/>
                  </a:lnTo>
                  <a:lnTo>
                    <a:pt x="0" y="340"/>
                  </a:lnTo>
                  <a:lnTo>
                    <a:pt x="44" y="304"/>
                  </a:lnTo>
                  <a:lnTo>
                    <a:pt x="86" y="268"/>
                  </a:lnTo>
                  <a:lnTo>
                    <a:pt x="126" y="228"/>
                  </a:lnTo>
                  <a:lnTo>
                    <a:pt x="162" y="188"/>
                  </a:lnTo>
                  <a:lnTo>
                    <a:pt x="196" y="144"/>
                  </a:lnTo>
                  <a:lnTo>
                    <a:pt x="224" y="98"/>
                  </a:lnTo>
                  <a:lnTo>
                    <a:pt x="250" y="50"/>
                  </a:lnTo>
                  <a:lnTo>
                    <a:pt x="272" y="0"/>
                  </a:lnTo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Freeform 19"/>
            <p:cNvSpPr>
              <a:spLocks/>
            </p:cNvSpPr>
            <p:nvPr userDrawn="1"/>
          </p:nvSpPr>
          <p:spPr bwMode="auto">
            <a:xfrm>
              <a:off x="8164515" y="3108342"/>
              <a:ext cx="466725" cy="187325"/>
            </a:xfrm>
            <a:custGeom>
              <a:avLst/>
              <a:gdLst/>
              <a:ahLst/>
              <a:cxnLst>
                <a:cxn ang="0">
                  <a:pos x="262" y="0"/>
                </a:cxn>
                <a:cxn ang="0">
                  <a:pos x="262" y="0"/>
                </a:cxn>
                <a:cxn ang="0">
                  <a:pos x="238" y="2"/>
                </a:cxn>
                <a:cxn ang="0">
                  <a:pos x="210" y="10"/>
                </a:cxn>
                <a:cxn ang="0">
                  <a:pos x="180" y="20"/>
                </a:cxn>
                <a:cxn ang="0">
                  <a:pos x="146" y="36"/>
                </a:cxn>
                <a:cxn ang="0">
                  <a:pos x="110" y="54"/>
                </a:cxn>
                <a:cxn ang="0">
                  <a:pos x="74" y="74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74" y="74"/>
                </a:cxn>
                <a:cxn ang="0">
                  <a:pos x="110" y="54"/>
                </a:cxn>
                <a:cxn ang="0">
                  <a:pos x="146" y="36"/>
                </a:cxn>
                <a:cxn ang="0">
                  <a:pos x="180" y="20"/>
                </a:cxn>
                <a:cxn ang="0">
                  <a:pos x="210" y="10"/>
                </a:cxn>
                <a:cxn ang="0">
                  <a:pos x="238" y="2"/>
                </a:cxn>
                <a:cxn ang="0">
                  <a:pos x="262" y="0"/>
                </a:cxn>
                <a:cxn ang="0">
                  <a:pos x="262" y="0"/>
                </a:cxn>
                <a:cxn ang="0">
                  <a:pos x="280" y="2"/>
                </a:cxn>
                <a:cxn ang="0">
                  <a:pos x="288" y="4"/>
                </a:cxn>
                <a:cxn ang="0">
                  <a:pos x="294" y="8"/>
                </a:cxn>
                <a:cxn ang="0">
                  <a:pos x="294" y="8"/>
                </a:cxn>
                <a:cxn ang="0">
                  <a:pos x="288" y="4"/>
                </a:cxn>
                <a:cxn ang="0">
                  <a:pos x="280" y="2"/>
                </a:cxn>
                <a:cxn ang="0">
                  <a:pos x="262" y="0"/>
                </a:cxn>
              </a:cxnLst>
              <a:rect l="0" t="0" r="r" b="b"/>
              <a:pathLst>
                <a:path w="294" h="118">
                  <a:moveTo>
                    <a:pt x="262" y="0"/>
                  </a:moveTo>
                  <a:lnTo>
                    <a:pt x="262" y="0"/>
                  </a:lnTo>
                  <a:lnTo>
                    <a:pt x="238" y="2"/>
                  </a:lnTo>
                  <a:lnTo>
                    <a:pt x="210" y="10"/>
                  </a:lnTo>
                  <a:lnTo>
                    <a:pt x="180" y="20"/>
                  </a:lnTo>
                  <a:lnTo>
                    <a:pt x="146" y="36"/>
                  </a:lnTo>
                  <a:lnTo>
                    <a:pt x="110" y="54"/>
                  </a:lnTo>
                  <a:lnTo>
                    <a:pt x="74" y="74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74" y="74"/>
                  </a:lnTo>
                  <a:lnTo>
                    <a:pt x="110" y="54"/>
                  </a:lnTo>
                  <a:lnTo>
                    <a:pt x="146" y="36"/>
                  </a:lnTo>
                  <a:lnTo>
                    <a:pt x="180" y="20"/>
                  </a:lnTo>
                  <a:lnTo>
                    <a:pt x="210" y="10"/>
                  </a:lnTo>
                  <a:lnTo>
                    <a:pt x="238" y="2"/>
                  </a:lnTo>
                  <a:lnTo>
                    <a:pt x="262" y="0"/>
                  </a:lnTo>
                  <a:lnTo>
                    <a:pt x="262" y="0"/>
                  </a:lnTo>
                  <a:lnTo>
                    <a:pt x="280" y="2"/>
                  </a:lnTo>
                  <a:lnTo>
                    <a:pt x="288" y="4"/>
                  </a:lnTo>
                  <a:lnTo>
                    <a:pt x="294" y="8"/>
                  </a:lnTo>
                  <a:lnTo>
                    <a:pt x="294" y="8"/>
                  </a:lnTo>
                  <a:lnTo>
                    <a:pt x="288" y="4"/>
                  </a:lnTo>
                  <a:lnTo>
                    <a:pt x="280" y="2"/>
                  </a:lnTo>
                  <a:lnTo>
                    <a:pt x="262" y="0"/>
                  </a:lnTo>
                  <a:close/>
                </a:path>
              </a:pathLst>
            </a:custGeom>
            <a:solidFill>
              <a:srgbClr val="A2CA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Freeform 20"/>
            <p:cNvSpPr>
              <a:spLocks/>
            </p:cNvSpPr>
            <p:nvPr userDrawn="1"/>
          </p:nvSpPr>
          <p:spPr bwMode="auto">
            <a:xfrm>
              <a:off x="8164515" y="3108342"/>
              <a:ext cx="466725" cy="187325"/>
            </a:xfrm>
            <a:custGeom>
              <a:avLst/>
              <a:gdLst/>
              <a:ahLst/>
              <a:cxnLst>
                <a:cxn ang="0">
                  <a:pos x="262" y="0"/>
                </a:cxn>
                <a:cxn ang="0">
                  <a:pos x="262" y="0"/>
                </a:cxn>
                <a:cxn ang="0">
                  <a:pos x="238" y="2"/>
                </a:cxn>
                <a:cxn ang="0">
                  <a:pos x="210" y="10"/>
                </a:cxn>
                <a:cxn ang="0">
                  <a:pos x="180" y="20"/>
                </a:cxn>
                <a:cxn ang="0">
                  <a:pos x="146" y="36"/>
                </a:cxn>
                <a:cxn ang="0">
                  <a:pos x="110" y="54"/>
                </a:cxn>
                <a:cxn ang="0">
                  <a:pos x="74" y="74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0" y="118"/>
                </a:cxn>
                <a:cxn ang="0">
                  <a:pos x="74" y="74"/>
                </a:cxn>
                <a:cxn ang="0">
                  <a:pos x="110" y="54"/>
                </a:cxn>
                <a:cxn ang="0">
                  <a:pos x="146" y="36"/>
                </a:cxn>
                <a:cxn ang="0">
                  <a:pos x="180" y="20"/>
                </a:cxn>
                <a:cxn ang="0">
                  <a:pos x="210" y="10"/>
                </a:cxn>
                <a:cxn ang="0">
                  <a:pos x="238" y="2"/>
                </a:cxn>
                <a:cxn ang="0">
                  <a:pos x="262" y="0"/>
                </a:cxn>
                <a:cxn ang="0">
                  <a:pos x="262" y="0"/>
                </a:cxn>
                <a:cxn ang="0">
                  <a:pos x="280" y="2"/>
                </a:cxn>
                <a:cxn ang="0">
                  <a:pos x="288" y="4"/>
                </a:cxn>
                <a:cxn ang="0">
                  <a:pos x="294" y="8"/>
                </a:cxn>
                <a:cxn ang="0">
                  <a:pos x="294" y="8"/>
                </a:cxn>
                <a:cxn ang="0">
                  <a:pos x="288" y="4"/>
                </a:cxn>
                <a:cxn ang="0">
                  <a:pos x="280" y="2"/>
                </a:cxn>
                <a:cxn ang="0">
                  <a:pos x="262" y="0"/>
                </a:cxn>
              </a:cxnLst>
              <a:rect l="0" t="0" r="r" b="b"/>
              <a:pathLst>
                <a:path w="294" h="118">
                  <a:moveTo>
                    <a:pt x="262" y="0"/>
                  </a:moveTo>
                  <a:lnTo>
                    <a:pt x="262" y="0"/>
                  </a:lnTo>
                  <a:lnTo>
                    <a:pt x="238" y="2"/>
                  </a:lnTo>
                  <a:lnTo>
                    <a:pt x="210" y="10"/>
                  </a:lnTo>
                  <a:lnTo>
                    <a:pt x="180" y="20"/>
                  </a:lnTo>
                  <a:lnTo>
                    <a:pt x="146" y="36"/>
                  </a:lnTo>
                  <a:lnTo>
                    <a:pt x="110" y="54"/>
                  </a:lnTo>
                  <a:lnTo>
                    <a:pt x="74" y="74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0" y="118"/>
                  </a:lnTo>
                  <a:lnTo>
                    <a:pt x="74" y="74"/>
                  </a:lnTo>
                  <a:lnTo>
                    <a:pt x="110" y="54"/>
                  </a:lnTo>
                  <a:lnTo>
                    <a:pt x="146" y="36"/>
                  </a:lnTo>
                  <a:lnTo>
                    <a:pt x="180" y="20"/>
                  </a:lnTo>
                  <a:lnTo>
                    <a:pt x="210" y="10"/>
                  </a:lnTo>
                  <a:lnTo>
                    <a:pt x="238" y="2"/>
                  </a:lnTo>
                  <a:lnTo>
                    <a:pt x="262" y="0"/>
                  </a:lnTo>
                  <a:lnTo>
                    <a:pt x="262" y="0"/>
                  </a:lnTo>
                  <a:lnTo>
                    <a:pt x="280" y="2"/>
                  </a:lnTo>
                  <a:lnTo>
                    <a:pt x="288" y="4"/>
                  </a:lnTo>
                  <a:lnTo>
                    <a:pt x="294" y="8"/>
                  </a:lnTo>
                  <a:lnTo>
                    <a:pt x="294" y="8"/>
                  </a:lnTo>
                  <a:lnTo>
                    <a:pt x="288" y="4"/>
                  </a:lnTo>
                  <a:lnTo>
                    <a:pt x="280" y="2"/>
                  </a:lnTo>
                  <a:lnTo>
                    <a:pt x="262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21"/>
            <p:cNvSpPr>
              <a:spLocks/>
            </p:cNvSpPr>
            <p:nvPr userDrawn="1"/>
          </p:nvSpPr>
          <p:spPr bwMode="auto">
            <a:xfrm>
              <a:off x="7745415" y="2943242"/>
              <a:ext cx="885825" cy="396875"/>
            </a:xfrm>
            <a:custGeom>
              <a:avLst/>
              <a:gdLst/>
              <a:ahLst/>
              <a:cxnLst>
                <a:cxn ang="0">
                  <a:pos x="464" y="0"/>
                </a:cxn>
                <a:cxn ang="0">
                  <a:pos x="464" y="0"/>
                </a:cxn>
                <a:cxn ang="0">
                  <a:pos x="406" y="26"/>
                </a:cxn>
                <a:cxn ang="0">
                  <a:pos x="272" y="90"/>
                </a:cxn>
                <a:cxn ang="0">
                  <a:pos x="194" y="132"/>
                </a:cxn>
                <a:cxn ang="0">
                  <a:pos x="118" y="172"/>
                </a:cxn>
                <a:cxn ang="0">
                  <a:pos x="50" y="214"/>
                </a:cxn>
                <a:cxn ang="0">
                  <a:pos x="22" y="232"/>
                </a:cxn>
                <a:cxn ang="0">
                  <a:pos x="0" y="250"/>
                </a:cxn>
                <a:cxn ang="0">
                  <a:pos x="0" y="250"/>
                </a:cxn>
                <a:cxn ang="0">
                  <a:pos x="64" y="240"/>
                </a:cxn>
                <a:cxn ang="0">
                  <a:pos x="130" y="232"/>
                </a:cxn>
                <a:cxn ang="0">
                  <a:pos x="196" y="226"/>
                </a:cxn>
                <a:cxn ang="0">
                  <a:pos x="264" y="222"/>
                </a:cxn>
                <a:cxn ang="0">
                  <a:pos x="264" y="222"/>
                </a:cxn>
                <a:cxn ang="0">
                  <a:pos x="338" y="178"/>
                </a:cxn>
                <a:cxn ang="0">
                  <a:pos x="374" y="158"/>
                </a:cxn>
                <a:cxn ang="0">
                  <a:pos x="410" y="140"/>
                </a:cxn>
                <a:cxn ang="0">
                  <a:pos x="444" y="124"/>
                </a:cxn>
                <a:cxn ang="0">
                  <a:pos x="474" y="114"/>
                </a:cxn>
                <a:cxn ang="0">
                  <a:pos x="502" y="106"/>
                </a:cxn>
                <a:cxn ang="0">
                  <a:pos x="526" y="104"/>
                </a:cxn>
                <a:cxn ang="0">
                  <a:pos x="526" y="104"/>
                </a:cxn>
                <a:cxn ang="0">
                  <a:pos x="544" y="106"/>
                </a:cxn>
                <a:cxn ang="0">
                  <a:pos x="552" y="108"/>
                </a:cxn>
                <a:cxn ang="0">
                  <a:pos x="558" y="112"/>
                </a:cxn>
                <a:cxn ang="0">
                  <a:pos x="558" y="112"/>
                </a:cxn>
                <a:cxn ang="0">
                  <a:pos x="464" y="0"/>
                </a:cxn>
              </a:cxnLst>
              <a:rect l="0" t="0" r="r" b="b"/>
              <a:pathLst>
                <a:path w="558" h="250">
                  <a:moveTo>
                    <a:pt x="464" y="0"/>
                  </a:moveTo>
                  <a:lnTo>
                    <a:pt x="464" y="0"/>
                  </a:lnTo>
                  <a:lnTo>
                    <a:pt x="406" y="26"/>
                  </a:lnTo>
                  <a:lnTo>
                    <a:pt x="272" y="90"/>
                  </a:lnTo>
                  <a:lnTo>
                    <a:pt x="194" y="132"/>
                  </a:lnTo>
                  <a:lnTo>
                    <a:pt x="118" y="172"/>
                  </a:lnTo>
                  <a:lnTo>
                    <a:pt x="50" y="214"/>
                  </a:lnTo>
                  <a:lnTo>
                    <a:pt x="22" y="232"/>
                  </a:lnTo>
                  <a:lnTo>
                    <a:pt x="0" y="250"/>
                  </a:lnTo>
                  <a:lnTo>
                    <a:pt x="0" y="250"/>
                  </a:lnTo>
                  <a:lnTo>
                    <a:pt x="64" y="240"/>
                  </a:lnTo>
                  <a:lnTo>
                    <a:pt x="130" y="232"/>
                  </a:lnTo>
                  <a:lnTo>
                    <a:pt x="196" y="226"/>
                  </a:lnTo>
                  <a:lnTo>
                    <a:pt x="264" y="222"/>
                  </a:lnTo>
                  <a:lnTo>
                    <a:pt x="264" y="222"/>
                  </a:lnTo>
                  <a:lnTo>
                    <a:pt x="338" y="178"/>
                  </a:lnTo>
                  <a:lnTo>
                    <a:pt x="374" y="158"/>
                  </a:lnTo>
                  <a:lnTo>
                    <a:pt x="410" y="140"/>
                  </a:lnTo>
                  <a:lnTo>
                    <a:pt x="444" y="124"/>
                  </a:lnTo>
                  <a:lnTo>
                    <a:pt x="474" y="114"/>
                  </a:lnTo>
                  <a:lnTo>
                    <a:pt x="502" y="106"/>
                  </a:lnTo>
                  <a:lnTo>
                    <a:pt x="526" y="104"/>
                  </a:lnTo>
                  <a:lnTo>
                    <a:pt x="526" y="104"/>
                  </a:lnTo>
                  <a:lnTo>
                    <a:pt x="544" y="106"/>
                  </a:lnTo>
                  <a:lnTo>
                    <a:pt x="552" y="108"/>
                  </a:lnTo>
                  <a:lnTo>
                    <a:pt x="558" y="112"/>
                  </a:lnTo>
                  <a:lnTo>
                    <a:pt x="558" y="112"/>
                  </a:lnTo>
                  <a:lnTo>
                    <a:pt x="46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9" name="Freeform 22"/>
            <p:cNvSpPr>
              <a:spLocks/>
            </p:cNvSpPr>
            <p:nvPr userDrawn="1"/>
          </p:nvSpPr>
          <p:spPr bwMode="auto">
            <a:xfrm>
              <a:off x="7745415" y="2943242"/>
              <a:ext cx="885825" cy="396875"/>
            </a:xfrm>
            <a:custGeom>
              <a:avLst/>
              <a:gdLst/>
              <a:ahLst/>
              <a:cxnLst>
                <a:cxn ang="0">
                  <a:pos x="464" y="0"/>
                </a:cxn>
                <a:cxn ang="0">
                  <a:pos x="464" y="0"/>
                </a:cxn>
                <a:cxn ang="0">
                  <a:pos x="406" y="26"/>
                </a:cxn>
                <a:cxn ang="0">
                  <a:pos x="272" y="90"/>
                </a:cxn>
                <a:cxn ang="0">
                  <a:pos x="194" y="132"/>
                </a:cxn>
                <a:cxn ang="0">
                  <a:pos x="118" y="172"/>
                </a:cxn>
                <a:cxn ang="0">
                  <a:pos x="50" y="214"/>
                </a:cxn>
                <a:cxn ang="0">
                  <a:pos x="22" y="232"/>
                </a:cxn>
                <a:cxn ang="0">
                  <a:pos x="0" y="250"/>
                </a:cxn>
                <a:cxn ang="0">
                  <a:pos x="0" y="250"/>
                </a:cxn>
                <a:cxn ang="0">
                  <a:pos x="64" y="240"/>
                </a:cxn>
                <a:cxn ang="0">
                  <a:pos x="130" y="232"/>
                </a:cxn>
                <a:cxn ang="0">
                  <a:pos x="196" y="226"/>
                </a:cxn>
                <a:cxn ang="0">
                  <a:pos x="264" y="222"/>
                </a:cxn>
                <a:cxn ang="0">
                  <a:pos x="264" y="222"/>
                </a:cxn>
                <a:cxn ang="0">
                  <a:pos x="338" y="178"/>
                </a:cxn>
                <a:cxn ang="0">
                  <a:pos x="374" y="158"/>
                </a:cxn>
                <a:cxn ang="0">
                  <a:pos x="410" y="140"/>
                </a:cxn>
                <a:cxn ang="0">
                  <a:pos x="444" y="124"/>
                </a:cxn>
                <a:cxn ang="0">
                  <a:pos x="474" y="114"/>
                </a:cxn>
                <a:cxn ang="0">
                  <a:pos x="502" y="106"/>
                </a:cxn>
                <a:cxn ang="0">
                  <a:pos x="526" y="104"/>
                </a:cxn>
                <a:cxn ang="0">
                  <a:pos x="526" y="104"/>
                </a:cxn>
                <a:cxn ang="0">
                  <a:pos x="544" y="106"/>
                </a:cxn>
                <a:cxn ang="0">
                  <a:pos x="552" y="108"/>
                </a:cxn>
                <a:cxn ang="0">
                  <a:pos x="558" y="112"/>
                </a:cxn>
                <a:cxn ang="0">
                  <a:pos x="558" y="112"/>
                </a:cxn>
                <a:cxn ang="0">
                  <a:pos x="464" y="0"/>
                </a:cxn>
              </a:cxnLst>
              <a:rect l="0" t="0" r="r" b="b"/>
              <a:pathLst>
                <a:path w="558" h="250">
                  <a:moveTo>
                    <a:pt x="464" y="0"/>
                  </a:moveTo>
                  <a:lnTo>
                    <a:pt x="464" y="0"/>
                  </a:lnTo>
                  <a:lnTo>
                    <a:pt x="406" y="26"/>
                  </a:lnTo>
                  <a:lnTo>
                    <a:pt x="272" y="90"/>
                  </a:lnTo>
                  <a:lnTo>
                    <a:pt x="194" y="132"/>
                  </a:lnTo>
                  <a:lnTo>
                    <a:pt x="118" y="172"/>
                  </a:lnTo>
                  <a:lnTo>
                    <a:pt x="50" y="214"/>
                  </a:lnTo>
                  <a:lnTo>
                    <a:pt x="22" y="232"/>
                  </a:lnTo>
                  <a:lnTo>
                    <a:pt x="0" y="250"/>
                  </a:lnTo>
                  <a:lnTo>
                    <a:pt x="0" y="250"/>
                  </a:lnTo>
                  <a:lnTo>
                    <a:pt x="64" y="240"/>
                  </a:lnTo>
                  <a:lnTo>
                    <a:pt x="130" y="232"/>
                  </a:lnTo>
                  <a:lnTo>
                    <a:pt x="196" y="226"/>
                  </a:lnTo>
                  <a:lnTo>
                    <a:pt x="264" y="222"/>
                  </a:lnTo>
                  <a:lnTo>
                    <a:pt x="264" y="222"/>
                  </a:lnTo>
                  <a:lnTo>
                    <a:pt x="338" y="178"/>
                  </a:lnTo>
                  <a:lnTo>
                    <a:pt x="374" y="158"/>
                  </a:lnTo>
                  <a:lnTo>
                    <a:pt x="410" y="140"/>
                  </a:lnTo>
                  <a:lnTo>
                    <a:pt x="444" y="124"/>
                  </a:lnTo>
                  <a:lnTo>
                    <a:pt x="474" y="114"/>
                  </a:lnTo>
                  <a:lnTo>
                    <a:pt x="502" y="106"/>
                  </a:lnTo>
                  <a:lnTo>
                    <a:pt x="526" y="104"/>
                  </a:lnTo>
                  <a:lnTo>
                    <a:pt x="526" y="104"/>
                  </a:lnTo>
                  <a:lnTo>
                    <a:pt x="544" y="106"/>
                  </a:lnTo>
                  <a:lnTo>
                    <a:pt x="552" y="108"/>
                  </a:lnTo>
                  <a:lnTo>
                    <a:pt x="558" y="112"/>
                  </a:lnTo>
                  <a:lnTo>
                    <a:pt x="558" y="112"/>
                  </a:lnTo>
                  <a:lnTo>
                    <a:pt x="46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23"/>
            <p:cNvSpPr>
              <a:spLocks noEditPoints="1"/>
            </p:cNvSpPr>
            <p:nvPr userDrawn="1"/>
          </p:nvSpPr>
          <p:spPr bwMode="auto">
            <a:xfrm>
              <a:off x="4754565" y="3013092"/>
              <a:ext cx="2593975" cy="2673350"/>
            </a:xfrm>
            <a:custGeom>
              <a:avLst/>
              <a:gdLst/>
              <a:ahLst/>
              <a:cxnLst>
                <a:cxn ang="0">
                  <a:pos x="594" y="1654"/>
                </a:cxn>
                <a:cxn ang="0">
                  <a:pos x="428" y="1670"/>
                </a:cxn>
                <a:cxn ang="0">
                  <a:pos x="158" y="1682"/>
                </a:cxn>
                <a:cxn ang="0">
                  <a:pos x="68" y="1684"/>
                </a:cxn>
                <a:cxn ang="0">
                  <a:pos x="0" y="1682"/>
                </a:cxn>
                <a:cxn ang="0">
                  <a:pos x="68" y="1684"/>
                </a:cxn>
                <a:cxn ang="0">
                  <a:pos x="280" y="1678"/>
                </a:cxn>
                <a:cxn ang="0">
                  <a:pos x="508" y="1662"/>
                </a:cxn>
                <a:cxn ang="0">
                  <a:pos x="594" y="1654"/>
                </a:cxn>
                <a:cxn ang="0">
                  <a:pos x="70" y="1470"/>
                </a:cxn>
                <a:cxn ang="0">
                  <a:pos x="70" y="1470"/>
                </a:cxn>
                <a:cxn ang="0">
                  <a:pos x="224" y="1100"/>
                </a:cxn>
                <a:cxn ang="0">
                  <a:pos x="178" y="1202"/>
                </a:cxn>
                <a:cxn ang="0">
                  <a:pos x="102" y="1390"/>
                </a:cxn>
                <a:cxn ang="0">
                  <a:pos x="70" y="1470"/>
                </a:cxn>
                <a:cxn ang="0">
                  <a:pos x="136" y="1300"/>
                </a:cxn>
                <a:cxn ang="0">
                  <a:pos x="224" y="1100"/>
                </a:cxn>
                <a:cxn ang="0">
                  <a:pos x="224" y="1100"/>
                </a:cxn>
                <a:cxn ang="0">
                  <a:pos x="224" y="1100"/>
                </a:cxn>
                <a:cxn ang="0">
                  <a:pos x="1344" y="0"/>
                </a:cxn>
                <a:cxn ang="0">
                  <a:pos x="1298" y="2"/>
                </a:cxn>
                <a:cxn ang="0">
                  <a:pos x="1204" y="14"/>
                </a:cxn>
                <a:cxn ang="0">
                  <a:pos x="1114" y="42"/>
                </a:cxn>
                <a:cxn ang="0">
                  <a:pos x="1028" y="78"/>
                </a:cxn>
                <a:cxn ang="0">
                  <a:pos x="944" y="128"/>
                </a:cxn>
                <a:cxn ang="0">
                  <a:pos x="864" y="184"/>
                </a:cxn>
                <a:cxn ang="0">
                  <a:pos x="788" y="250"/>
                </a:cxn>
                <a:cxn ang="0">
                  <a:pos x="714" y="324"/>
                </a:cxn>
                <a:cxn ang="0">
                  <a:pos x="644" y="404"/>
                </a:cxn>
                <a:cxn ang="0">
                  <a:pos x="576" y="488"/>
                </a:cxn>
                <a:cxn ang="0">
                  <a:pos x="484" y="622"/>
                </a:cxn>
                <a:cxn ang="0">
                  <a:pos x="370" y="810"/>
                </a:cxn>
                <a:cxn ang="0">
                  <a:pos x="272" y="998"/>
                </a:cxn>
                <a:cxn ang="0">
                  <a:pos x="228" y="1090"/>
                </a:cxn>
                <a:cxn ang="0">
                  <a:pos x="430" y="1126"/>
                </a:cxn>
                <a:cxn ang="0">
                  <a:pos x="644" y="1148"/>
                </a:cxn>
                <a:cxn ang="0">
                  <a:pos x="658" y="1112"/>
                </a:cxn>
                <a:cxn ang="0">
                  <a:pos x="690" y="1038"/>
                </a:cxn>
                <a:cxn ang="0">
                  <a:pos x="726" y="966"/>
                </a:cxn>
                <a:cxn ang="0">
                  <a:pos x="768" y="896"/>
                </a:cxn>
                <a:cxn ang="0">
                  <a:pos x="814" y="828"/>
                </a:cxn>
                <a:cxn ang="0">
                  <a:pos x="866" y="764"/>
                </a:cxn>
                <a:cxn ang="0">
                  <a:pos x="920" y="700"/>
                </a:cxn>
                <a:cxn ang="0">
                  <a:pos x="980" y="642"/>
                </a:cxn>
                <a:cxn ang="0">
                  <a:pos x="1044" y="584"/>
                </a:cxn>
                <a:cxn ang="0">
                  <a:pos x="1148" y="506"/>
                </a:cxn>
                <a:cxn ang="0">
                  <a:pos x="1296" y="410"/>
                </a:cxn>
                <a:cxn ang="0">
                  <a:pos x="1460" y="330"/>
                </a:cxn>
                <a:cxn ang="0">
                  <a:pos x="1634" y="266"/>
                </a:cxn>
                <a:cxn ang="0">
                  <a:pos x="1612" y="204"/>
                </a:cxn>
                <a:cxn ang="0">
                  <a:pos x="1560" y="84"/>
                </a:cxn>
                <a:cxn ang="0">
                  <a:pos x="1532" y="26"/>
                </a:cxn>
                <a:cxn ang="0">
                  <a:pos x="1438" y="6"/>
                </a:cxn>
                <a:cxn ang="0">
                  <a:pos x="1344" y="0"/>
                </a:cxn>
              </a:cxnLst>
              <a:rect l="0" t="0" r="r" b="b"/>
              <a:pathLst>
                <a:path w="1634" h="1684">
                  <a:moveTo>
                    <a:pt x="594" y="1654"/>
                  </a:moveTo>
                  <a:lnTo>
                    <a:pt x="594" y="1654"/>
                  </a:lnTo>
                  <a:lnTo>
                    <a:pt x="508" y="1662"/>
                  </a:lnTo>
                  <a:lnTo>
                    <a:pt x="428" y="1670"/>
                  </a:lnTo>
                  <a:lnTo>
                    <a:pt x="280" y="1678"/>
                  </a:lnTo>
                  <a:lnTo>
                    <a:pt x="158" y="1682"/>
                  </a:lnTo>
                  <a:lnTo>
                    <a:pt x="68" y="1684"/>
                  </a:lnTo>
                  <a:lnTo>
                    <a:pt x="68" y="1684"/>
                  </a:lnTo>
                  <a:lnTo>
                    <a:pt x="0" y="1682"/>
                  </a:lnTo>
                  <a:lnTo>
                    <a:pt x="0" y="1682"/>
                  </a:lnTo>
                  <a:lnTo>
                    <a:pt x="68" y="1684"/>
                  </a:lnTo>
                  <a:lnTo>
                    <a:pt x="68" y="1684"/>
                  </a:lnTo>
                  <a:lnTo>
                    <a:pt x="158" y="1682"/>
                  </a:lnTo>
                  <a:lnTo>
                    <a:pt x="280" y="1678"/>
                  </a:lnTo>
                  <a:lnTo>
                    <a:pt x="428" y="1670"/>
                  </a:lnTo>
                  <a:lnTo>
                    <a:pt x="508" y="1662"/>
                  </a:lnTo>
                  <a:lnTo>
                    <a:pt x="594" y="1654"/>
                  </a:lnTo>
                  <a:lnTo>
                    <a:pt x="594" y="1654"/>
                  </a:lnTo>
                  <a:lnTo>
                    <a:pt x="594" y="1654"/>
                  </a:lnTo>
                  <a:close/>
                  <a:moveTo>
                    <a:pt x="70" y="1470"/>
                  </a:moveTo>
                  <a:lnTo>
                    <a:pt x="70" y="1470"/>
                  </a:lnTo>
                  <a:lnTo>
                    <a:pt x="70" y="1470"/>
                  </a:lnTo>
                  <a:lnTo>
                    <a:pt x="70" y="1470"/>
                  </a:lnTo>
                  <a:close/>
                  <a:moveTo>
                    <a:pt x="224" y="1100"/>
                  </a:moveTo>
                  <a:lnTo>
                    <a:pt x="224" y="1100"/>
                  </a:lnTo>
                  <a:lnTo>
                    <a:pt x="178" y="1202"/>
                  </a:lnTo>
                  <a:lnTo>
                    <a:pt x="136" y="1300"/>
                  </a:lnTo>
                  <a:lnTo>
                    <a:pt x="102" y="1390"/>
                  </a:lnTo>
                  <a:lnTo>
                    <a:pt x="70" y="1470"/>
                  </a:lnTo>
                  <a:lnTo>
                    <a:pt x="70" y="1470"/>
                  </a:lnTo>
                  <a:lnTo>
                    <a:pt x="102" y="1390"/>
                  </a:lnTo>
                  <a:lnTo>
                    <a:pt x="136" y="1300"/>
                  </a:lnTo>
                  <a:lnTo>
                    <a:pt x="178" y="1202"/>
                  </a:lnTo>
                  <a:lnTo>
                    <a:pt x="224" y="1100"/>
                  </a:lnTo>
                  <a:close/>
                  <a:moveTo>
                    <a:pt x="224" y="1100"/>
                  </a:moveTo>
                  <a:lnTo>
                    <a:pt x="224" y="1100"/>
                  </a:lnTo>
                  <a:lnTo>
                    <a:pt x="224" y="1100"/>
                  </a:lnTo>
                  <a:lnTo>
                    <a:pt x="224" y="1100"/>
                  </a:lnTo>
                  <a:lnTo>
                    <a:pt x="224" y="1100"/>
                  </a:lnTo>
                  <a:close/>
                  <a:moveTo>
                    <a:pt x="1344" y="0"/>
                  </a:moveTo>
                  <a:lnTo>
                    <a:pt x="1344" y="0"/>
                  </a:lnTo>
                  <a:lnTo>
                    <a:pt x="1298" y="2"/>
                  </a:lnTo>
                  <a:lnTo>
                    <a:pt x="1250" y="6"/>
                  </a:lnTo>
                  <a:lnTo>
                    <a:pt x="1204" y="14"/>
                  </a:lnTo>
                  <a:lnTo>
                    <a:pt x="1160" y="26"/>
                  </a:lnTo>
                  <a:lnTo>
                    <a:pt x="1114" y="42"/>
                  </a:lnTo>
                  <a:lnTo>
                    <a:pt x="1072" y="58"/>
                  </a:lnTo>
                  <a:lnTo>
                    <a:pt x="1028" y="78"/>
                  </a:lnTo>
                  <a:lnTo>
                    <a:pt x="986" y="102"/>
                  </a:lnTo>
                  <a:lnTo>
                    <a:pt x="944" y="128"/>
                  </a:lnTo>
                  <a:lnTo>
                    <a:pt x="904" y="154"/>
                  </a:lnTo>
                  <a:lnTo>
                    <a:pt x="864" y="184"/>
                  </a:lnTo>
                  <a:lnTo>
                    <a:pt x="826" y="216"/>
                  </a:lnTo>
                  <a:lnTo>
                    <a:pt x="788" y="250"/>
                  </a:lnTo>
                  <a:lnTo>
                    <a:pt x="750" y="286"/>
                  </a:lnTo>
                  <a:lnTo>
                    <a:pt x="714" y="324"/>
                  </a:lnTo>
                  <a:lnTo>
                    <a:pt x="678" y="364"/>
                  </a:lnTo>
                  <a:lnTo>
                    <a:pt x="644" y="404"/>
                  </a:lnTo>
                  <a:lnTo>
                    <a:pt x="610" y="446"/>
                  </a:lnTo>
                  <a:lnTo>
                    <a:pt x="576" y="488"/>
                  </a:lnTo>
                  <a:lnTo>
                    <a:pt x="544" y="532"/>
                  </a:lnTo>
                  <a:lnTo>
                    <a:pt x="484" y="622"/>
                  </a:lnTo>
                  <a:lnTo>
                    <a:pt x="424" y="716"/>
                  </a:lnTo>
                  <a:lnTo>
                    <a:pt x="370" y="810"/>
                  </a:lnTo>
                  <a:lnTo>
                    <a:pt x="318" y="904"/>
                  </a:lnTo>
                  <a:lnTo>
                    <a:pt x="272" y="998"/>
                  </a:lnTo>
                  <a:lnTo>
                    <a:pt x="228" y="1090"/>
                  </a:lnTo>
                  <a:lnTo>
                    <a:pt x="228" y="1090"/>
                  </a:lnTo>
                  <a:lnTo>
                    <a:pt x="328" y="1110"/>
                  </a:lnTo>
                  <a:lnTo>
                    <a:pt x="430" y="1126"/>
                  </a:lnTo>
                  <a:lnTo>
                    <a:pt x="536" y="1140"/>
                  </a:lnTo>
                  <a:lnTo>
                    <a:pt x="644" y="1148"/>
                  </a:lnTo>
                  <a:lnTo>
                    <a:pt x="644" y="1148"/>
                  </a:lnTo>
                  <a:lnTo>
                    <a:pt x="658" y="1112"/>
                  </a:lnTo>
                  <a:lnTo>
                    <a:pt x="672" y="1074"/>
                  </a:lnTo>
                  <a:lnTo>
                    <a:pt x="690" y="1038"/>
                  </a:lnTo>
                  <a:lnTo>
                    <a:pt x="708" y="1002"/>
                  </a:lnTo>
                  <a:lnTo>
                    <a:pt x="726" y="966"/>
                  </a:lnTo>
                  <a:lnTo>
                    <a:pt x="746" y="930"/>
                  </a:lnTo>
                  <a:lnTo>
                    <a:pt x="768" y="896"/>
                  </a:lnTo>
                  <a:lnTo>
                    <a:pt x="790" y="862"/>
                  </a:lnTo>
                  <a:lnTo>
                    <a:pt x="814" y="828"/>
                  </a:lnTo>
                  <a:lnTo>
                    <a:pt x="840" y="796"/>
                  </a:lnTo>
                  <a:lnTo>
                    <a:pt x="866" y="764"/>
                  </a:lnTo>
                  <a:lnTo>
                    <a:pt x="892" y="732"/>
                  </a:lnTo>
                  <a:lnTo>
                    <a:pt x="920" y="700"/>
                  </a:lnTo>
                  <a:lnTo>
                    <a:pt x="950" y="670"/>
                  </a:lnTo>
                  <a:lnTo>
                    <a:pt x="980" y="642"/>
                  </a:lnTo>
                  <a:lnTo>
                    <a:pt x="1012" y="612"/>
                  </a:lnTo>
                  <a:lnTo>
                    <a:pt x="1044" y="584"/>
                  </a:lnTo>
                  <a:lnTo>
                    <a:pt x="1078" y="558"/>
                  </a:lnTo>
                  <a:lnTo>
                    <a:pt x="1148" y="506"/>
                  </a:lnTo>
                  <a:lnTo>
                    <a:pt x="1220" y="456"/>
                  </a:lnTo>
                  <a:lnTo>
                    <a:pt x="1296" y="410"/>
                  </a:lnTo>
                  <a:lnTo>
                    <a:pt x="1376" y="368"/>
                  </a:lnTo>
                  <a:lnTo>
                    <a:pt x="1460" y="330"/>
                  </a:lnTo>
                  <a:lnTo>
                    <a:pt x="1546" y="296"/>
                  </a:lnTo>
                  <a:lnTo>
                    <a:pt x="1634" y="266"/>
                  </a:lnTo>
                  <a:lnTo>
                    <a:pt x="1634" y="266"/>
                  </a:lnTo>
                  <a:lnTo>
                    <a:pt x="1612" y="204"/>
                  </a:lnTo>
                  <a:lnTo>
                    <a:pt x="1586" y="144"/>
                  </a:lnTo>
                  <a:lnTo>
                    <a:pt x="1560" y="84"/>
                  </a:lnTo>
                  <a:lnTo>
                    <a:pt x="1532" y="26"/>
                  </a:lnTo>
                  <a:lnTo>
                    <a:pt x="1532" y="26"/>
                  </a:lnTo>
                  <a:lnTo>
                    <a:pt x="1484" y="14"/>
                  </a:lnTo>
                  <a:lnTo>
                    <a:pt x="1438" y="6"/>
                  </a:lnTo>
                  <a:lnTo>
                    <a:pt x="1390" y="2"/>
                  </a:lnTo>
                  <a:lnTo>
                    <a:pt x="134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4">
                    <a:shade val="30000"/>
                    <a:satMod val="115000"/>
                  </a:schemeClr>
                </a:gs>
                <a:gs pos="50000">
                  <a:schemeClr val="accent4">
                    <a:shade val="67500"/>
                    <a:satMod val="115000"/>
                  </a:schemeClr>
                </a:gs>
                <a:gs pos="100000">
                  <a:schemeClr val="accent4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Freeform 24"/>
            <p:cNvSpPr>
              <a:spLocks/>
            </p:cNvSpPr>
            <p:nvPr userDrawn="1"/>
          </p:nvSpPr>
          <p:spPr bwMode="auto">
            <a:xfrm>
              <a:off x="4754565" y="5638817"/>
              <a:ext cx="942975" cy="47625"/>
            </a:xfrm>
            <a:custGeom>
              <a:avLst/>
              <a:gdLst/>
              <a:ahLst/>
              <a:cxnLst>
                <a:cxn ang="0">
                  <a:pos x="594" y="0"/>
                </a:cxn>
                <a:cxn ang="0">
                  <a:pos x="594" y="0"/>
                </a:cxn>
                <a:cxn ang="0">
                  <a:pos x="508" y="8"/>
                </a:cxn>
                <a:cxn ang="0">
                  <a:pos x="428" y="16"/>
                </a:cxn>
                <a:cxn ang="0">
                  <a:pos x="280" y="24"/>
                </a:cxn>
                <a:cxn ang="0">
                  <a:pos x="158" y="28"/>
                </a:cxn>
                <a:cxn ang="0">
                  <a:pos x="68" y="30"/>
                </a:cxn>
                <a:cxn ang="0">
                  <a:pos x="68" y="30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68" y="30"/>
                </a:cxn>
                <a:cxn ang="0">
                  <a:pos x="68" y="30"/>
                </a:cxn>
                <a:cxn ang="0">
                  <a:pos x="158" y="28"/>
                </a:cxn>
                <a:cxn ang="0">
                  <a:pos x="280" y="24"/>
                </a:cxn>
                <a:cxn ang="0">
                  <a:pos x="428" y="16"/>
                </a:cxn>
                <a:cxn ang="0">
                  <a:pos x="508" y="8"/>
                </a:cxn>
                <a:cxn ang="0">
                  <a:pos x="594" y="0"/>
                </a:cxn>
                <a:cxn ang="0">
                  <a:pos x="594" y="0"/>
                </a:cxn>
                <a:cxn ang="0">
                  <a:pos x="594" y="0"/>
                </a:cxn>
              </a:cxnLst>
              <a:rect l="0" t="0" r="r" b="b"/>
              <a:pathLst>
                <a:path w="594" h="30">
                  <a:moveTo>
                    <a:pt x="594" y="0"/>
                  </a:moveTo>
                  <a:lnTo>
                    <a:pt x="594" y="0"/>
                  </a:lnTo>
                  <a:lnTo>
                    <a:pt x="508" y="8"/>
                  </a:lnTo>
                  <a:lnTo>
                    <a:pt x="428" y="16"/>
                  </a:lnTo>
                  <a:lnTo>
                    <a:pt x="280" y="24"/>
                  </a:lnTo>
                  <a:lnTo>
                    <a:pt x="158" y="28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68" y="30"/>
                  </a:lnTo>
                  <a:lnTo>
                    <a:pt x="68" y="30"/>
                  </a:lnTo>
                  <a:lnTo>
                    <a:pt x="158" y="28"/>
                  </a:lnTo>
                  <a:lnTo>
                    <a:pt x="280" y="24"/>
                  </a:lnTo>
                  <a:lnTo>
                    <a:pt x="428" y="16"/>
                  </a:lnTo>
                  <a:lnTo>
                    <a:pt x="508" y="8"/>
                  </a:lnTo>
                  <a:lnTo>
                    <a:pt x="594" y="0"/>
                  </a:lnTo>
                  <a:lnTo>
                    <a:pt x="594" y="0"/>
                  </a:lnTo>
                  <a:lnTo>
                    <a:pt x="59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Freeform 25"/>
            <p:cNvSpPr>
              <a:spLocks/>
            </p:cNvSpPr>
            <p:nvPr userDrawn="1"/>
          </p:nvSpPr>
          <p:spPr bwMode="auto">
            <a:xfrm>
              <a:off x="4865690" y="5346717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Freeform 26"/>
            <p:cNvSpPr>
              <a:spLocks/>
            </p:cNvSpPr>
            <p:nvPr userDrawn="1"/>
          </p:nvSpPr>
          <p:spPr bwMode="auto">
            <a:xfrm>
              <a:off x="4865690" y="4759342"/>
              <a:ext cx="244475" cy="587375"/>
            </a:xfrm>
            <a:custGeom>
              <a:avLst/>
              <a:gdLst/>
              <a:ahLst/>
              <a:cxnLst>
                <a:cxn ang="0">
                  <a:pos x="154" y="0"/>
                </a:cxn>
                <a:cxn ang="0">
                  <a:pos x="154" y="0"/>
                </a:cxn>
                <a:cxn ang="0">
                  <a:pos x="108" y="102"/>
                </a:cxn>
                <a:cxn ang="0">
                  <a:pos x="66" y="200"/>
                </a:cxn>
                <a:cxn ang="0">
                  <a:pos x="32" y="290"/>
                </a:cxn>
                <a:cxn ang="0">
                  <a:pos x="0" y="370"/>
                </a:cxn>
                <a:cxn ang="0">
                  <a:pos x="0" y="370"/>
                </a:cxn>
                <a:cxn ang="0">
                  <a:pos x="32" y="290"/>
                </a:cxn>
                <a:cxn ang="0">
                  <a:pos x="66" y="200"/>
                </a:cxn>
                <a:cxn ang="0">
                  <a:pos x="108" y="102"/>
                </a:cxn>
                <a:cxn ang="0">
                  <a:pos x="154" y="0"/>
                </a:cxn>
              </a:cxnLst>
              <a:rect l="0" t="0" r="r" b="b"/>
              <a:pathLst>
                <a:path w="154" h="370">
                  <a:moveTo>
                    <a:pt x="154" y="0"/>
                  </a:moveTo>
                  <a:lnTo>
                    <a:pt x="154" y="0"/>
                  </a:lnTo>
                  <a:lnTo>
                    <a:pt x="108" y="102"/>
                  </a:lnTo>
                  <a:lnTo>
                    <a:pt x="66" y="200"/>
                  </a:lnTo>
                  <a:lnTo>
                    <a:pt x="32" y="290"/>
                  </a:lnTo>
                  <a:lnTo>
                    <a:pt x="0" y="370"/>
                  </a:lnTo>
                  <a:lnTo>
                    <a:pt x="0" y="370"/>
                  </a:lnTo>
                  <a:lnTo>
                    <a:pt x="32" y="290"/>
                  </a:lnTo>
                  <a:lnTo>
                    <a:pt x="66" y="200"/>
                  </a:lnTo>
                  <a:lnTo>
                    <a:pt x="108" y="102"/>
                  </a:lnTo>
                  <a:lnTo>
                    <a:pt x="15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Rectangle 27"/>
            <p:cNvSpPr>
              <a:spLocks noChangeArrowheads="1"/>
            </p:cNvSpPr>
            <p:nvPr userDrawn="1"/>
          </p:nvSpPr>
          <p:spPr bwMode="auto">
            <a:xfrm>
              <a:off x="5110165" y="4759342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Freeform 28"/>
            <p:cNvSpPr>
              <a:spLocks/>
            </p:cNvSpPr>
            <p:nvPr userDrawn="1"/>
          </p:nvSpPr>
          <p:spPr bwMode="auto">
            <a:xfrm>
              <a:off x="5116515" y="3013092"/>
              <a:ext cx="2232025" cy="1822450"/>
            </a:xfrm>
            <a:custGeom>
              <a:avLst/>
              <a:gdLst/>
              <a:ahLst/>
              <a:cxnLst>
                <a:cxn ang="0">
                  <a:pos x="1116" y="0"/>
                </a:cxn>
                <a:cxn ang="0">
                  <a:pos x="1022" y="6"/>
                </a:cxn>
                <a:cxn ang="0">
                  <a:pos x="932" y="26"/>
                </a:cxn>
                <a:cxn ang="0">
                  <a:pos x="844" y="58"/>
                </a:cxn>
                <a:cxn ang="0">
                  <a:pos x="758" y="102"/>
                </a:cxn>
                <a:cxn ang="0">
                  <a:pos x="676" y="154"/>
                </a:cxn>
                <a:cxn ang="0">
                  <a:pos x="598" y="216"/>
                </a:cxn>
                <a:cxn ang="0">
                  <a:pos x="522" y="286"/>
                </a:cxn>
                <a:cxn ang="0">
                  <a:pos x="450" y="364"/>
                </a:cxn>
                <a:cxn ang="0">
                  <a:pos x="382" y="446"/>
                </a:cxn>
                <a:cxn ang="0">
                  <a:pos x="316" y="532"/>
                </a:cxn>
                <a:cxn ang="0">
                  <a:pos x="196" y="716"/>
                </a:cxn>
                <a:cxn ang="0">
                  <a:pos x="90" y="904"/>
                </a:cxn>
                <a:cxn ang="0">
                  <a:pos x="0" y="1090"/>
                </a:cxn>
                <a:cxn ang="0">
                  <a:pos x="100" y="1110"/>
                </a:cxn>
                <a:cxn ang="0">
                  <a:pos x="308" y="1140"/>
                </a:cxn>
                <a:cxn ang="0">
                  <a:pos x="416" y="1148"/>
                </a:cxn>
                <a:cxn ang="0">
                  <a:pos x="444" y="1074"/>
                </a:cxn>
                <a:cxn ang="0">
                  <a:pos x="480" y="1002"/>
                </a:cxn>
                <a:cxn ang="0">
                  <a:pos x="518" y="930"/>
                </a:cxn>
                <a:cxn ang="0">
                  <a:pos x="562" y="862"/>
                </a:cxn>
                <a:cxn ang="0">
                  <a:pos x="612" y="796"/>
                </a:cxn>
                <a:cxn ang="0">
                  <a:pos x="664" y="732"/>
                </a:cxn>
                <a:cxn ang="0">
                  <a:pos x="722" y="670"/>
                </a:cxn>
                <a:cxn ang="0">
                  <a:pos x="784" y="612"/>
                </a:cxn>
                <a:cxn ang="0">
                  <a:pos x="850" y="558"/>
                </a:cxn>
                <a:cxn ang="0">
                  <a:pos x="992" y="456"/>
                </a:cxn>
                <a:cxn ang="0">
                  <a:pos x="1148" y="368"/>
                </a:cxn>
                <a:cxn ang="0">
                  <a:pos x="1318" y="296"/>
                </a:cxn>
                <a:cxn ang="0">
                  <a:pos x="1406" y="266"/>
                </a:cxn>
                <a:cxn ang="0">
                  <a:pos x="1358" y="144"/>
                </a:cxn>
                <a:cxn ang="0">
                  <a:pos x="1304" y="26"/>
                </a:cxn>
                <a:cxn ang="0">
                  <a:pos x="1256" y="14"/>
                </a:cxn>
                <a:cxn ang="0">
                  <a:pos x="1162" y="2"/>
                </a:cxn>
              </a:cxnLst>
              <a:rect l="0" t="0" r="r" b="b"/>
              <a:pathLst>
                <a:path w="1406" h="1148">
                  <a:moveTo>
                    <a:pt x="1116" y="0"/>
                  </a:moveTo>
                  <a:lnTo>
                    <a:pt x="1116" y="0"/>
                  </a:lnTo>
                  <a:lnTo>
                    <a:pt x="1070" y="2"/>
                  </a:lnTo>
                  <a:lnTo>
                    <a:pt x="1022" y="6"/>
                  </a:lnTo>
                  <a:lnTo>
                    <a:pt x="976" y="14"/>
                  </a:lnTo>
                  <a:lnTo>
                    <a:pt x="932" y="26"/>
                  </a:lnTo>
                  <a:lnTo>
                    <a:pt x="886" y="42"/>
                  </a:lnTo>
                  <a:lnTo>
                    <a:pt x="844" y="58"/>
                  </a:lnTo>
                  <a:lnTo>
                    <a:pt x="800" y="78"/>
                  </a:lnTo>
                  <a:lnTo>
                    <a:pt x="758" y="102"/>
                  </a:lnTo>
                  <a:lnTo>
                    <a:pt x="716" y="128"/>
                  </a:lnTo>
                  <a:lnTo>
                    <a:pt x="676" y="154"/>
                  </a:lnTo>
                  <a:lnTo>
                    <a:pt x="636" y="184"/>
                  </a:lnTo>
                  <a:lnTo>
                    <a:pt x="598" y="216"/>
                  </a:lnTo>
                  <a:lnTo>
                    <a:pt x="560" y="250"/>
                  </a:lnTo>
                  <a:lnTo>
                    <a:pt x="522" y="286"/>
                  </a:lnTo>
                  <a:lnTo>
                    <a:pt x="486" y="324"/>
                  </a:lnTo>
                  <a:lnTo>
                    <a:pt x="450" y="364"/>
                  </a:lnTo>
                  <a:lnTo>
                    <a:pt x="416" y="404"/>
                  </a:lnTo>
                  <a:lnTo>
                    <a:pt x="382" y="446"/>
                  </a:lnTo>
                  <a:lnTo>
                    <a:pt x="348" y="488"/>
                  </a:lnTo>
                  <a:lnTo>
                    <a:pt x="316" y="532"/>
                  </a:lnTo>
                  <a:lnTo>
                    <a:pt x="256" y="622"/>
                  </a:lnTo>
                  <a:lnTo>
                    <a:pt x="196" y="716"/>
                  </a:lnTo>
                  <a:lnTo>
                    <a:pt x="142" y="810"/>
                  </a:lnTo>
                  <a:lnTo>
                    <a:pt x="90" y="904"/>
                  </a:lnTo>
                  <a:lnTo>
                    <a:pt x="44" y="998"/>
                  </a:lnTo>
                  <a:lnTo>
                    <a:pt x="0" y="1090"/>
                  </a:lnTo>
                  <a:lnTo>
                    <a:pt x="0" y="1090"/>
                  </a:lnTo>
                  <a:lnTo>
                    <a:pt x="100" y="1110"/>
                  </a:lnTo>
                  <a:lnTo>
                    <a:pt x="202" y="1126"/>
                  </a:lnTo>
                  <a:lnTo>
                    <a:pt x="308" y="1140"/>
                  </a:lnTo>
                  <a:lnTo>
                    <a:pt x="416" y="1148"/>
                  </a:lnTo>
                  <a:lnTo>
                    <a:pt x="416" y="1148"/>
                  </a:lnTo>
                  <a:lnTo>
                    <a:pt x="430" y="1112"/>
                  </a:lnTo>
                  <a:lnTo>
                    <a:pt x="444" y="1074"/>
                  </a:lnTo>
                  <a:lnTo>
                    <a:pt x="462" y="1038"/>
                  </a:lnTo>
                  <a:lnTo>
                    <a:pt x="480" y="1002"/>
                  </a:lnTo>
                  <a:lnTo>
                    <a:pt x="498" y="966"/>
                  </a:lnTo>
                  <a:lnTo>
                    <a:pt x="518" y="930"/>
                  </a:lnTo>
                  <a:lnTo>
                    <a:pt x="540" y="896"/>
                  </a:lnTo>
                  <a:lnTo>
                    <a:pt x="562" y="862"/>
                  </a:lnTo>
                  <a:lnTo>
                    <a:pt x="586" y="828"/>
                  </a:lnTo>
                  <a:lnTo>
                    <a:pt x="612" y="796"/>
                  </a:lnTo>
                  <a:lnTo>
                    <a:pt x="638" y="764"/>
                  </a:lnTo>
                  <a:lnTo>
                    <a:pt x="664" y="732"/>
                  </a:lnTo>
                  <a:lnTo>
                    <a:pt x="692" y="700"/>
                  </a:lnTo>
                  <a:lnTo>
                    <a:pt x="722" y="670"/>
                  </a:lnTo>
                  <a:lnTo>
                    <a:pt x="752" y="642"/>
                  </a:lnTo>
                  <a:lnTo>
                    <a:pt x="784" y="612"/>
                  </a:lnTo>
                  <a:lnTo>
                    <a:pt x="816" y="584"/>
                  </a:lnTo>
                  <a:lnTo>
                    <a:pt x="850" y="558"/>
                  </a:lnTo>
                  <a:lnTo>
                    <a:pt x="920" y="506"/>
                  </a:lnTo>
                  <a:lnTo>
                    <a:pt x="992" y="456"/>
                  </a:lnTo>
                  <a:lnTo>
                    <a:pt x="1068" y="410"/>
                  </a:lnTo>
                  <a:lnTo>
                    <a:pt x="1148" y="368"/>
                  </a:lnTo>
                  <a:lnTo>
                    <a:pt x="1232" y="330"/>
                  </a:lnTo>
                  <a:lnTo>
                    <a:pt x="1318" y="296"/>
                  </a:lnTo>
                  <a:lnTo>
                    <a:pt x="1406" y="266"/>
                  </a:lnTo>
                  <a:lnTo>
                    <a:pt x="1406" y="266"/>
                  </a:lnTo>
                  <a:lnTo>
                    <a:pt x="1384" y="204"/>
                  </a:lnTo>
                  <a:lnTo>
                    <a:pt x="1358" y="144"/>
                  </a:lnTo>
                  <a:lnTo>
                    <a:pt x="1332" y="84"/>
                  </a:lnTo>
                  <a:lnTo>
                    <a:pt x="1304" y="26"/>
                  </a:lnTo>
                  <a:lnTo>
                    <a:pt x="1304" y="26"/>
                  </a:lnTo>
                  <a:lnTo>
                    <a:pt x="1256" y="14"/>
                  </a:lnTo>
                  <a:lnTo>
                    <a:pt x="1210" y="6"/>
                  </a:lnTo>
                  <a:lnTo>
                    <a:pt x="1162" y="2"/>
                  </a:lnTo>
                  <a:lnTo>
                    <a:pt x="111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Freeform 29"/>
            <p:cNvSpPr>
              <a:spLocks/>
            </p:cNvSpPr>
            <p:nvPr userDrawn="1"/>
          </p:nvSpPr>
          <p:spPr bwMode="auto">
            <a:xfrm>
              <a:off x="7186615" y="3054367"/>
              <a:ext cx="539750" cy="3810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8" y="58"/>
                </a:cxn>
                <a:cxn ang="0">
                  <a:pos x="54" y="118"/>
                </a:cxn>
                <a:cxn ang="0">
                  <a:pos x="80" y="178"/>
                </a:cxn>
                <a:cxn ang="0">
                  <a:pos x="102" y="240"/>
                </a:cxn>
                <a:cxn ang="0">
                  <a:pos x="102" y="240"/>
                </a:cxn>
                <a:cxn ang="0">
                  <a:pos x="160" y="222"/>
                </a:cxn>
                <a:cxn ang="0">
                  <a:pos x="218" y="208"/>
                </a:cxn>
                <a:cxn ang="0">
                  <a:pos x="278" y="194"/>
                </a:cxn>
                <a:cxn ang="0">
                  <a:pos x="340" y="182"/>
                </a:cxn>
                <a:cxn ang="0">
                  <a:pos x="340" y="182"/>
                </a:cxn>
                <a:cxn ang="0">
                  <a:pos x="296" y="148"/>
                </a:cxn>
                <a:cxn ang="0">
                  <a:pos x="252" y="120"/>
                </a:cxn>
                <a:cxn ang="0">
                  <a:pos x="208" y="92"/>
                </a:cxn>
                <a:cxn ang="0">
                  <a:pos x="166" y="68"/>
                </a:cxn>
                <a:cxn ang="0">
                  <a:pos x="124" y="48"/>
                </a:cxn>
                <a:cxn ang="0">
                  <a:pos x="82" y="28"/>
                </a:cxn>
                <a:cxn ang="0">
                  <a:pos x="42" y="14"/>
                </a:cxn>
                <a:cxn ang="0">
                  <a:pos x="0" y="0"/>
                </a:cxn>
              </a:cxnLst>
              <a:rect l="0" t="0" r="r" b="b"/>
              <a:pathLst>
                <a:path w="340" h="240">
                  <a:moveTo>
                    <a:pt x="0" y="0"/>
                  </a:moveTo>
                  <a:lnTo>
                    <a:pt x="0" y="0"/>
                  </a:lnTo>
                  <a:lnTo>
                    <a:pt x="28" y="58"/>
                  </a:lnTo>
                  <a:lnTo>
                    <a:pt x="54" y="118"/>
                  </a:lnTo>
                  <a:lnTo>
                    <a:pt x="80" y="178"/>
                  </a:lnTo>
                  <a:lnTo>
                    <a:pt x="102" y="240"/>
                  </a:lnTo>
                  <a:lnTo>
                    <a:pt x="102" y="240"/>
                  </a:lnTo>
                  <a:lnTo>
                    <a:pt x="160" y="222"/>
                  </a:lnTo>
                  <a:lnTo>
                    <a:pt x="218" y="208"/>
                  </a:lnTo>
                  <a:lnTo>
                    <a:pt x="278" y="194"/>
                  </a:lnTo>
                  <a:lnTo>
                    <a:pt x="340" y="182"/>
                  </a:lnTo>
                  <a:lnTo>
                    <a:pt x="340" y="182"/>
                  </a:lnTo>
                  <a:lnTo>
                    <a:pt x="296" y="148"/>
                  </a:lnTo>
                  <a:lnTo>
                    <a:pt x="252" y="120"/>
                  </a:lnTo>
                  <a:lnTo>
                    <a:pt x="208" y="92"/>
                  </a:lnTo>
                  <a:lnTo>
                    <a:pt x="166" y="68"/>
                  </a:lnTo>
                  <a:lnTo>
                    <a:pt x="124" y="48"/>
                  </a:lnTo>
                  <a:lnTo>
                    <a:pt x="82" y="28"/>
                  </a:lnTo>
                  <a:lnTo>
                    <a:pt x="42" y="14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8AA4B">
                    <a:shade val="30000"/>
                    <a:satMod val="115000"/>
                  </a:srgbClr>
                </a:gs>
                <a:gs pos="50000">
                  <a:srgbClr val="08AA4B">
                    <a:shade val="67500"/>
                    <a:satMod val="115000"/>
                  </a:srgbClr>
                </a:gs>
                <a:gs pos="100000">
                  <a:srgbClr val="08AA4B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Freeform 30"/>
            <p:cNvSpPr>
              <a:spLocks/>
            </p:cNvSpPr>
            <p:nvPr userDrawn="1"/>
          </p:nvSpPr>
          <p:spPr bwMode="auto">
            <a:xfrm>
              <a:off x="7186615" y="3054367"/>
              <a:ext cx="539750" cy="3810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8" y="58"/>
                </a:cxn>
                <a:cxn ang="0">
                  <a:pos x="54" y="118"/>
                </a:cxn>
                <a:cxn ang="0">
                  <a:pos x="80" y="178"/>
                </a:cxn>
                <a:cxn ang="0">
                  <a:pos x="102" y="240"/>
                </a:cxn>
                <a:cxn ang="0">
                  <a:pos x="102" y="240"/>
                </a:cxn>
                <a:cxn ang="0">
                  <a:pos x="160" y="222"/>
                </a:cxn>
                <a:cxn ang="0">
                  <a:pos x="218" y="208"/>
                </a:cxn>
                <a:cxn ang="0">
                  <a:pos x="278" y="194"/>
                </a:cxn>
                <a:cxn ang="0">
                  <a:pos x="340" y="182"/>
                </a:cxn>
                <a:cxn ang="0">
                  <a:pos x="340" y="182"/>
                </a:cxn>
                <a:cxn ang="0">
                  <a:pos x="296" y="148"/>
                </a:cxn>
                <a:cxn ang="0">
                  <a:pos x="252" y="120"/>
                </a:cxn>
                <a:cxn ang="0">
                  <a:pos x="208" y="92"/>
                </a:cxn>
                <a:cxn ang="0">
                  <a:pos x="166" y="68"/>
                </a:cxn>
                <a:cxn ang="0">
                  <a:pos x="124" y="48"/>
                </a:cxn>
                <a:cxn ang="0">
                  <a:pos x="82" y="28"/>
                </a:cxn>
                <a:cxn ang="0">
                  <a:pos x="42" y="14"/>
                </a:cxn>
                <a:cxn ang="0">
                  <a:pos x="0" y="0"/>
                </a:cxn>
              </a:cxnLst>
              <a:rect l="0" t="0" r="r" b="b"/>
              <a:pathLst>
                <a:path w="340" h="240">
                  <a:moveTo>
                    <a:pt x="0" y="0"/>
                  </a:moveTo>
                  <a:lnTo>
                    <a:pt x="0" y="0"/>
                  </a:lnTo>
                  <a:lnTo>
                    <a:pt x="28" y="58"/>
                  </a:lnTo>
                  <a:lnTo>
                    <a:pt x="54" y="118"/>
                  </a:lnTo>
                  <a:lnTo>
                    <a:pt x="80" y="178"/>
                  </a:lnTo>
                  <a:lnTo>
                    <a:pt x="102" y="240"/>
                  </a:lnTo>
                  <a:lnTo>
                    <a:pt x="102" y="240"/>
                  </a:lnTo>
                  <a:lnTo>
                    <a:pt x="160" y="222"/>
                  </a:lnTo>
                  <a:lnTo>
                    <a:pt x="218" y="208"/>
                  </a:lnTo>
                  <a:lnTo>
                    <a:pt x="278" y="194"/>
                  </a:lnTo>
                  <a:lnTo>
                    <a:pt x="340" y="182"/>
                  </a:lnTo>
                  <a:lnTo>
                    <a:pt x="340" y="182"/>
                  </a:lnTo>
                  <a:lnTo>
                    <a:pt x="296" y="148"/>
                  </a:lnTo>
                  <a:lnTo>
                    <a:pt x="252" y="120"/>
                  </a:lnTo>
                  <a:lnTo>
                    <a:pt x="208" y="92"/>
                  </a:lnTo>
                  <a:lnTo>
                    <a:pt x="166" y="68"/>
                  </a:lnTo>
                  <a:lnTo>
                    <a:pt x="124" y="48"/>
                  </a:lnTo>
                  <a:lnTo>
                    <a:pt x="82" y="28"/>
                  </a:lnTo>
                  <a:lnTo>
                    <a:pt x="42" y="14"/>
                  </a:lnTo>
                  <a:lnTo>
                    <a:pt x="0" y="0"/>
                  </a:lnTo>
                </a:path>
              </a:pathLst>
            </a:cu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Freeform 31"/>
            <p:cNvSpPr>
              <a:spLocks/>
            </p:cNvSpPr>
            <p:nvPr userDrawn="1"/>
          </p:nvSpPr>
          <p:spPr bwMode="auto">
            <a:xfrm>
              <a:off x="4751390" y="4743467"/>
              <a:ext cx="1025525" cy="942975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230" y="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180" y="112"/>
                </a:cxn>
                <a:cxn ang="0">
                  <a:pos x="138" y="210"/>
                </a:cxn>
                <a:cxn ang="0">
                  <a:pos x="104" y="30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42" y="464"/>
                </a:cxn>
                <a:cxn ang="0">
                  <a:pos x="20" y="530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0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70" y="594"/>
                </a:cxn>
                <a:cxn ang="0">
                  <a:pos x="70" y="594"/>
                </a:cxn>
                <a:cxn ang="0">
                  <a:pos x="160" y="592"/>
                </a:cxn>
                <a:cxn ang="0">
                  <a:pos x="282" y="588"/>
                </a:cxn>
                <a:cxn ang="0">
                  <a:pos x="430" y="580"/>
                </a:cxn>
                <a:cxn ang="0">
                  <a:pos x="510" y="572"/>
                </a:cxn>
                <a:cxn ang="0">
                  <a:pos x="596" y="564"/>
                </a:cxn>
                <a:cxn ang="0">
                  <a:pos x="596" y="564"/>
                </a:cxn>
                <a:cxn ang="0">
                  <a:pos x="590" y="528"/>
                </a:cxn>
                <a:cxn ang="0">
                  <a:pos x="588" y="492"/>
                </a:cxn>
                <a:cxn ang="0">
                  <a:pos x="586" y="456"/>
                </a:cxn>
                <a:cxn ang="0">
                  <a:pos x="586" y="418"/>
                </a:cxn>
                <a:cxn ang="0">
                  <a:pos x="586" y="418"/>
                </a:cxn>
                <a:cxn ang="0">
                  <a:pos x="586" y="372"/>
                </a:cxn>
                <a:cxn ang="0">
                  <a:pos x="590" y="326"/>
                </a:cxn>
                <a:cxn ang="0">
                  <a:pos x="594" y="280"/>
                </a:cxn>
                <a:cxn ang="0">
                  <a:pos x="600" y="234"/>
                </a:cxn>
                <a:cxn ang="0">
                  <a:pos x="610" y="190"/>
                </a:cxn>
                <a:cxn ang="0">
                  <a:pos x="620" y="146"/>
                </a:cxn>
                <a:cxn ang="0">
                  <a:pos x="632" y="102"/>
                </a:cxn>
                <a:cxn ang="0">
                  <a:pos x="646" y="58"/>
                </a:cxn>
                <a:cxn ang="0">
                  <a:pos x="646" y="58"/>
                </a:cxn>
                <a:cxn ang="0">
                  <a:pos x="538" y="50"/>
                </a:cxn>
                <a:cxn ang="0">
                  <a:pos x="432" y="36"/>
                </a:cxn>
                <a:cxn ang="0">
                  <a:pos x="330" y="20"/>
                </a:cxn>
                <a:cxn ang="0">
                  <a:pos x="230" y="0"/>
                </a:cxn>
              </a:cxnLst>
              <a:rect l="0" t="0" r="r" b="b"/>
              <a:pathLst>
                <a:path w="646" h="594">
                  <a:moveTo>
                    <a:pt x="230" y="0"/>
                  </a:moveTo>
                  <a:lnTo>
                    <a:pt x="230" y="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180" y="112"/>
                  </a:lnTo>
                  <a:lnTo>
                    <a:pt x="138" y="210"/>
                  </a:lnTo>
                  <a:lnTo>
                    <a:pt x="104" y="30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42" y="464"/>
                  </a:lnTo>
                  <a:lnTo>
                    <a:pt x="20" y="530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0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70" y="594"/>
                  </a:lnTo>
                  <a:lnTo>
                    <a:pt x="70" y="594"/>
                  </a:lnTo>
                  <a:lnTo>
                    <a:pt x="160" y="592"/>
                  </a:lnTo>
                  <a:lnTo>
                    <a:pt x="282" y="588"/>
                  </a:lnTo>
                  <a:lnTo>
                    <a:pt x="430" y="580"/>
                  </a:lnTo>
                  <a:lnTo>
                    <a:pt x="510" y="572"/>
                  </a:lnTo>
                  <a:lnTo>
                    <a:pt x="596" y="564"/>
                  </a:lnTo>
                  <a:lnTo>
                    <a:pt x="596" y="564"/>
                  </a:lnTo>
                  <a:lnTo>
                    <a:pt x="590" y="528"/>
                  </a:lnTo>
                  <a:lnTo>
                    <a:pt x="588" y="492"/>
                  </a:lnTo>
                  <a:lnTo>
                    <a:pt x="586" y="456"/>
                  </a:lnTo>
                  <a:lnTo>
                    <a:pt x="586" y="418"/>
                  </a:lnTo>
                  <a:lnTo>
                    <a:pt x="586" y="418"/>
                  </a:lnTo>
                  <a:lnTo>
                    <a:pt x="586" y="372"/>
                  </a:lnTo>
                  <a:lnTo>
                    <a:pt x="590" y="326"/>
                  </a:lnTo>
                  <a:lnTo>
                    <a:pt x="594" y="280"/>
                  </a:lnTo>
                  <a:lnTo>
                    <a:pt x="600" y="234"/>
                  </a:lnTo>
                  <a:lnTo>
                    <a:pt x="610" y="190"/>
                  </a:lnTo>
                  <a:lnTo>
                    <a:pt x="620" y="146"/>
                  </a:lnTo>
                  <a:lnTo>
                    <a:pt x="632" y="102"/>
                  </a:lnTo>
                  <a:lnTo>
                    <a:pt x="646" y="58"/>
                  </a:lnTo>
                  <a:lnTo>
                    <a:pt x="646" y="58"/>
                  </a:lnTo>
                  <a:lnTo>
                    <a:pt x="538" y="50"/>
                  </a:lnTo>
                  <a:lnTo>
                    <a:pt x="432" y="36"/>
                  </a:lnTo>
                  <a:lnTo>
                    <a:pt x="330" y="20"/>
                  </a:lnTo>
                  <a:lnTo>
                    <a:pt x="23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" name="Freeform 32"/>
            <p:cNvSpPr>
              <a:spLocks/>
            </p:cNvSpPr>
            <p:nvPr userDrawn="1"/>
          </p:nvSpPr>
          <p:spPr bwMode="auto">
            <a:xfrm>
              <a:off x="4751390" y="4743467"/>
              <a:ext cx="1025525" cy="942975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230" y="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226" y="10"/>
                </a:cxn>
                <a:cxn ang="0">
                  <a:pos x="180" y="112"/>
                </a:cxn>
                <a:cxn ang="0">
                  <a:pos x="138" y="210"/>
                </a:cxn>
                <a:cxn ang="0">
                  <a:pos x="104" y="30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72" y="380"/>
                </a:cxn>
                <a:cxn ang="0">
                  <a:pos x="42" y="464"/>
                </a:cxn>
                <a:cxn ang="0">
                  <a:pos x="20" y="530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0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2" y="592"/>
                </a:cxn>
                <a:cxn ang="0">
                  <a:pos x="70" y="594"/>
                </a:cxn>
                <a:cxn ang="0">
                  <a:pos x="70" y="594"/>
                </a:cxn>
                <a:cxn ang="0">
                  <a:pos x="160" y="592"/>
                </a:cxn>
                <a:cxn ang="0">
                  <a:pos x="282" y="588"/>
                </a:cxn>
                <a:cxn ang="0">
                  <a:pos x="430" y="580"/>
                </a:cxn>
                <a:cxn ang="0">
                  <a:pos x="510" y="572"/>
                </a:cxn>
                <a:cxn ang="0">
                  <a:pos x="596" y="564"/>
                </a:cxn>
                <a:cxn ang="0">
                  <a:pos x="596" y="564"/>
                </a:cxn>
                <a:cxn ang="0">
                  <a:pos x="590" y="528"/>
                </a:cxn>
                <a:cxn ang="0">
                  <a:pos x="588" y="492"/>
                </a:cxn>
                <a:cxn ang="0">
                  <a:pos x="586" y="456"/>
                </a:cxn>
                <a:cxn ang="0">
                  <a:pos x="586" y="418"/>
                </a:cxn>
                <a:cxn ang="0">
                  <a:pos x="586" y="418"/>
                </a:cxn>
                <a:cxn ang="0">
                  <a:pos x="586" y="372"/>
                </a:cxn>
                <a:cxn ang="0">
                  <a:pos x="590" y="326"/>
                </a:cxn>
                <a:cxn ang="0">
                  <a:pos x="594" y="280"/>
                </a:cxn>
                <a:cxn ang="0">
                  <a:pos x="600" y="234"/>
                </a:cxn>
                <a:cxn ang="0">
                  <a:pos x="610" y="190"/>
                </a:cxn>
                <a:cxn ang="0">
                  <a:pos x="620" y="146"/>
                </a:cxn>
                <a:cxn ang="0">
                  <a:pos x="632" y="102"/>
                </a:cxn>
                <a:cxn ang="0">
                  <a:pos x="646" y="58"/>
                </a:cxn>
                <a:cxn ang="0">
                  <a:pos x="646" y="58"/>
                </a:cxn>
                <a:cxn ang="0">
                  <a:pos x="538" y="50"/>
                </a:cxn>
                <a:cxn ang="0">
                  <a:pos x="432" y="36"/>
                </a:cxn>
                <a:cxn ang="0">
                  <a:pos x="330" y="20"/>
                </a:cxn>
                <a:cxn ang="0">
                  <a:pos x="230" y="0"/>
                </a:cxn>
              </a:cxnLst>
              <a:rect l="0" t="0" r="r" b="b"/>
              <a:pathLst>
                <a:path w="646" h="594">
                  <a:moveTo>
                    <a:pt x="230" y="0"/>
                  </a:moveTo>
                  <a:lnTo>
                    <a:pt x="230" y="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226" y="10"/>
                  </a:lnTo>
                  <a:lnTo>
                    <a:pt x="180" y="112"/>
                  </a:lnTo>
                  <a:lnTo>
                    <a:pt x="138" y="210"/>
                  </a:lnTo>
                  <a:lnTo>
                    <a:pt x="104" y="30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72" y="380"/>
                  </a:lnTo>
                  <a:lnTo>
                    <a:pt x="42" y="464"/>
                  </a:lnTo>
                  <a:lnTo>
                    <a:pt x="20" y="530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0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2" y="592"/>
                  </a:lnTo>
                  <a:lnTo>
                    <a:pt x="70" y="594"/>
                  </a:lnTo>
                  <a:lnTo>
                    <a:pt x="70" y="594"/>
                  </a:lnTo>
                  <a:lnTo>
                    <a:pt x="160" y="592"/>
                  </a:lnTo>
                  <a:lnTo>
                    <a:pt x="282" y="588"/>
                  </a:lnTo>
                  <a:lnTo>
                    <a:pt x="430" y="580"/>
                  </a:lnTo>
                  <a:lnTo>
                    <a:pt x="510" y="572"/>
                  </a:lnTo>
                  <a:lnTo>
                    <a:pt x="596" y="564"/>
                  </a:lnTo>
                  <a:lnTo>
                    <a:pt x="596" y="564"/>
                  </a:lnTo>
                  <a:lnTo>
                    <a:pt x="590" y="528"/>
                  </a:lnTo>
                  <a:lnTo>
                    <a:pt x="588" y="492"/>
                  </a:lnTo>
                  <a:lnTo>
                    <a:pt x="586" y="456"/>
                  </a:lnTo>
                  <a:lnTo>
                    <a:pt x="586" y="418"/>
                  </a:lnTo>
                  <a:lnTo>
                    <a:pt x="586" y="418"/>
                  </a:lnTo>
                  <a:lnTo>
                    <a:pt x="586" y="372"/>
                  </a:lnTo>
                  <a:lnTo>
                    <a:pt x="590" y="326"/>
                  </a:lnTo>
                  <a:lnTo>
                    <a:pt x="594" y="280"/>
                  </a:lnTo>
                  <a:lnTo>
                    <a:pt x="600" y="234"/>
                  </a:lnTo>
                  <a:lnTo>
                    <a:pt x="610" y="190"/>
                  </a:lnTo>
                  <a:lnTo>
                    <a:pt x="620" y="146"/>
                  </a:lnTo>
                  <a:lnTo>
                    <a:pt x="632" y="102"/>
                  </a:lnTo>
                  <a:lnTo>
                    <a:pt x="646" y="58"/>
                  </a:lnTo>
                  <a:lnTo>
                    <a:pt x="646" y="58"/>
                  </a:lnTo>
                  <a:lnTo>
                    <a:pt x="538" y="50"/>
                  </a:lnTo>
                  <a:lnTo>
                    <a:pt x="432" y="36"/>
                  </a:lnTo>
                  <a:lnTo>
                    <a:pt x="330" y="20"/>
                  </a:lnTo>
                  <a:lnTo>
                    <a:pt x="23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1888892" y="2078019"/>
            <a:ext cx="3780000" cy="6924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6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1886598" y="2867029"/>
            <a:ext cx="3780000" cy="4524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Clr>
                <a:schemeClr val="accent1"/>
              </a:buClr>
              <a:buFont typeface="Arial" pitchFamily="34" charset="0"/>
              <a:buChar char="•"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 내용을 입력하세요</a:t>
            </a:r>
          </a:p>
        </p:txBody>
      </p:sp>
      <p:sp>
        <p:nvSpPr>
          <p:cNvPr id="5153" name="Rectangle 33"/>
          <p:cNvSpPr>
            <a:spLocks noChangeArrowheads="1"/>
          </p:cNvSpPr>
          <p:nvPr userDrawn="1"/>
        </p:nvSpPr>
        <p:spPr bwMode="auto">
          <a:xfrm rot="5400000">
            <a:off x="1732359" y="2423097"/>
            <a:ext cx="288000" cy="36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accent5"/>
              </a:solidFill>
            </a:endParaRPr>
          </a:p>
        </p:txBody>
      </p:sp>
      <p:sp>
        <p:nvSpPr>
          <p:cNvPr id="5168" name="Line 48"/>
          <p:cNvSpPr>
            <a:spLocks noChangeShapeType="1"/>
          </p:cNvSpPr>
          <p:nvPr userDrawn="1"/>
        </p:nvSpPr>
        <p:spPr bwMode="auto">
          <a:xfrm>
            <a:off x="8812213" y="15843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69" name="Line 49"/>
          <p:cNvSpPr>
            <a:spLocks noChangeShapeType="1"/>
          </p:cNvSpPr>
          <p:nvPr userDrawn="1"/>
        </p:nvSpPr>
        <p:spPr bwMode="auto">
          <a:xfrm>
            <a:off x="8812213" y="15843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0" name="Line 50"/>
          <p:cNvSpPr>
            <a:spLocks noChangeShapeType="1"/>
          </p:cNvSpPr>
          <p:nvPr userDrawn="1"/>
        </p:nvSpPr>
        <p:spPr bwMode="auto">
          <a:xfrm>
            <a:off x="8802688" y="15843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1" name="Line 51"/>
          <p:cNvSpPr>
            <a:spLocks noChangeShapeType="1"/>
          </p:cNvSpPr>
          <p:nvPr userDrawn="1"/>
        </p:nvSpPr>
        <p:spPr bwMode="auto">
          <a:xfrm>
            <a:off x="8802688" y="15843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4" name="Line 54"/>
          <p:cNvSpPr>
            <a:spLocks noChangeShapeType="1"/>
          </p:cNvSpPr>
          <p:nvPr userDrawn="1"/>
        </p:nvSpPr>
        <p:spPr bwMode="auto">
          <a:xfrm>
            <a:off x="8802688" y="1638300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5" name="Line 55"/>
          <p:cNvSpPr>
            <a:spLocks noChangeShapeType="1"/>
          </p:cNvSpPr>
          <p:nvPr userDrawn="1"/>
        </p:nvSpPr>
        <p:spPr bwMode="auto">
          <a:xfrm>
            <a:off x="8802688" y="1638300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6" name="Line 56"/>
          <p:cNvSpPr>
            <a:spLocks noChangeShapeType="1"/>
          </p:cNvSpPr>
          <p:nvPr userDrawn="1"/>
        </p:nvSpPr>
        <p:spPr bwMode="auto">
          <a:xfrm>
            <a:off x="8809038" y="16351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7" name="Line 57"/>
          <p:cNvSpPr>
            <a:spLocks noChangeShapeType="1"/>
          </p:cNvSpPr>
          <p:nvPr userDrawn="1"/>
        </p:nvSpPr>
        <p:spPr bwMode="auto">
          <a:xfrm>
            <a:off x="8809038" y="16351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8" name="Line 58"/>
          <p:cNvSpPr>
            <a:spLocks noChangeShapeType="1"/>
          </p:cNvSpPr>
          <p:nvPr userDrawn="1"/>
        </p:nvSpPr>
        <p:spPr bwMode="auto">
          <a:xfrm>
            <a:off x="8809038" y="16351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79" name="Line 59"/>
          <p:cNvSpPr>
            <a:spLocks noChangeShapeType="1"/>
          </p:cNvSpPr>
          <p:nvPr userDrawn="1"/>
        </p:nvSpPr>
        <p:spPr bwMode="auto">
          <a:xfrm>
            <a:off x="8809038" y="16351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80" name="Line 60"/>
          <p:cNvSpPr>
            <a:spLocks noChangeShapeType="1"/>
          </p:cNvSpPr>
          <p:nvPr userDrawn="1"/>
        </p:nvSpPr>
        <p:spPr bwMode="auto">
          <a:xfrm>
            <a:off x="8812213" y="15843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81" name="Line 61"/>
          <p:cNvSpPr>
            <a:spLocks noChangeShapeType="1"/>
          </p:cNvSpPr>
          <p:nvPr userDrawn="1"/>
        </p:nvSpPr>
        <p:spPr bwMode="auto">
          <a:xfrm>
            <a:off x="8812213" y="1584325"/>
            <a:ext cx="1588" cy="1588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8" name="텍스트 개체 틀 67"/>
          <p:cNvSpPr>
            <a:spLocks noGrp="1"/>
          </p:cNvSpPr>
          <p:nvPr>
            <p:ph type="body" sz="quarter" idx="20" hasCustomPrompt="1"/>
          </p:nvPr>
        </p:nvSpPr>
        <p:spPr>
          <a:xfrm>
            <a:off x="1103265" y="2076643"/>
            <a:ext cx="914400" cy="620721"/>
          </a:xfrm>
          <a:prstGeom prst="rect">
            <a:avLst/>
          </a:prstGeom>
        </p:spPr>
        <p:txBody>
          <a:bodyPr/>
          <a:lstStyle>
            <a:lvl1pPr>
              <a:buNone/>
              <a:defRPr kumimoji="1" lang="ko-KR" altLang="en-US" sz="4000" b="1" i="0" u="none" strike="noStrike" kern="1200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  <a:lvl5pPr>
              <a:defRPr/>
            </a:lvl5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00</a:t>
            </a:r>
            <a:endParaRPr lang="ko-KR" altLang="en-US" dirty="0"/>
          </a:p>
        </p:txBody>
      </p:sp>
      <p:sp>
        <p:nvSpPr>
          <p:cNvPr id="3077" name="Freeform 5"/>
          <p:cNvSpPr>
            <a:spLocks/>
          </p:cNvSpPr>
          <p:nvPr userDrawn="1"/>
        </p:nvSpPr>
        <p:spPr bwMode="auto">
          <a:xfrm>
            <a:off x="0" y="5289550"/>
            <a:ext cx="9144000" cy="1568450"/>
          </a:xfrm>
          <a:custGeom>
            <a:avLst/>
            <a:gdLst/>
            <a:ahLst/>
            <a:cxnLst>
              <a:cxn ang="0">
                <a:pos x="5760" y="68"/>
              </a:cxn>
              <a:cxn ang="0">
                <a:pos x="5596" y="146"/>
              </a:cxn>
              <a:cxn ang="0">
                <a:pos x="5430" y="220"/>
              </a:cxn>
              <a:cxn ang="0">
                <a:pos x="5262" y="290"/>
              </a:cxn>
              <a:cxn ang="0">
                <a:pos x="5092" y="354"/>
              </a:cxn>
              <a:cxn ang="0">
                <a:pos x="4920" y="414"/>
              </a:cxn>
              <a:cxn ang="0">
                <a:pos x="4748" y="468"/>
              </a:cxn>
              <a:cxn ang="0">
                <a:pos x="4574" y="518"/>
              </a:cxn>
              <a:cxn ang="0">
                <a:pos x="4398" y="564"/>
              </a:cxn>
              <a:cxn ang="0">
                <a:pos x="4222" y="604"/>
              </a:cxn>
              <a:cxn ang="0">
                <a:pos x="4044" y="638"/>
              </a:cxn>
              <a:cxn ang="0">
                <a:pos x="3864" y="668"/>
              </a:cxn>
              <a:cxn ang="0">
                <a:pos x="3682" y="692"/>
              </a:cxn>
              <a:cxn ang="0">
                <a:pos x="3500" y="712"/>
              </a:cxn>
              <a:cxn ang="0">
                <a:pos x="3316" y="724"/>
              </a:cxn>
              <a:cxn ang="0">
                <a:pos x="3132" y="734"/>
              </a:cxn>
              <a:cxn ang="0">
                <a:pos x="2946" y="736"/>
              </a:cxn>
              <a:cxn ang="0">
                <a:pos x="2850" y="736"/>
              </a:cxn>
              <a:cxn ang="0">
                <a:pos x="2654" y="730"/>
              </a:cxn>
              <a:cxn ang="0">
                <a:pos x="2462" y="716"/>
              </a:cxn>
              <a:cxn ang="0">
                <a:pos x="2270" y="698"/>
              </a:cxn>
              <a:cxn ang="0">
                <a:pos x="2080" y="674"/>
              </a:cxn>
              <a:cxn ang="0">
                <a:pos x="1890" y="646"/>
              </a:cxn>
              <a:cxn ang="0">
                <a:pos x="1702" y="610"/>
              </a:cxn>
              <a:cxn ang="0">
                <a:pos x="1516" y="568"/>
              </a:cxn>
              <a:cxn ang="0">
                <a:pos x="1330" y="522"/>
              </a:cxn>
              <a:cxn ang="0">
                <a:pos x="1148" y="470"/>
              </a:cxn>
              <a:cxn ang="0">
                <a:pos x="966" y="412"/>
              </a:cxn>
              <a:cxn ang="0">
                <a:pos x="786" y="348"/>
              </a:cxn>
              <a:cxn ang="0">
                <a:pos x="608" y="280"/>
              </a:cxn>
              <a:cxn ang="0">
                <a:pos x="432" y="206"/>
              </a:cxn>
              <a:cxn ang="0">
                <a:pos x="258" y="128"/>
              </a:cxn>
              <a:cxn ang="0">
                <a:pos x="86" y="44"/>
              </a:cxn>
              <a:cxn ang="0">
                <a:pos x="0" y="988"/>
              </a:cxn>
              <a:cxn ang="0">
                <a:pos x="5760" y="68"/>
              </a:cxn>
            </a:cxnLst>
            <a:rect l="0" t="0" r="r" b="b"/>
            <a:pathLst>
              <a:path w="5760" h="988">
                <a:moveTo>
                  <a:pt x="5760" y="68"/>
                </a:moveTo>
                <a:lnTo>
                  <a:pt x="5760" y="68"/>
                </a:lnTo>
                <a:lnTo>
                  <a:pt x="5678" y="108"/>
                </a:lnTo>
                <a:lnTo>
                  <a:pt x="5596" y="146"/>
                </a:lnTo>
                <a:lnTo>
                  <a:pt x="5512" y="184"/>
                </a:lnTo>
                <a:lnTo>
                  <a:pt x="5430" y="220"/>
                </a:lnTo>
                <a:lnTo>
                  <a:pt x="5346" y="256"/>
                </a:lnTo>
                <a:lnTo>
                  <a:pt x="5262" y="290"/>
                </a:lnTo>
                <a:lnTo>
                  <a:pt x="5176" y="322"/>
                </a:lnTo>
                <a:lnTo>
                  <a:pt x="5092" y="354"/>
                </a:lnTo>
                <a:lnTo>
                  <a:pt x="5006" y="384"/>
                </a:lnTo>
                <a:lnTo>
                  <a:pt x="4920" y="414"/>
                </a:lnTo>
                <a:lnTo>
                  <a:pt x="4834" y="442"/>
                </a:lnTo>
                <a:lnTo>
                  <a:pt x="4748" y="468"/>
                </a:lnTo>
                <a:lnTo>
                  <a:pt x="4662" y="494"/>
                </a:lnTo>
                <a:lnTo>
                  <a:pt x="4574" y="518"/>
                </a:lnTo>
                <a:lnTo>
                  <a:pt x="4486" y="542"/>
                </a:lnTo>
                <a:lnTo>
                  <a:pt x="4398" y="564"/>
                </a:lnTo>
                <a:lnTo>
                  <a:pt x="4310" y="584"/>
                </a:lnTo>
                <a:lnTo>
                  <a:pt x="4222" y="604"/>
                </a:lnTo>
                <a:lnTo>
                  <a:pt x="4132" y="622"/>
                </a:lnTo>
                <a:lnTo>
                  <a:pt x="4044" y="638"/>
                </a:lnTo>
                <a:lnTo>
                  <a:pt x="3954" y="654"/>
                </a:lnTo>
                <a:lnTo>
                  <a:pt x="3864" y="668"/>
                </a:lnTo>
                <a:lnTo>
                  <a:pt x="3774" y="680"/>
                </a:lnTo>
                <a:lnTo>
                  <a:pt x="3682" y="692"/>
                </a:lnTo>
                <a:lnTo>
                  <a:pt x="3592" y="702"/>
                </a:lnTo>
                <a:lnTo>
                  <a:pt x="3500" y="712"/>
                </a:lnTo>
                <a:lnTo>
                  <a:pt x="3408" y="718"/>
                </a:lnTo>
                <a:lnTo>
                  <a:pt x="3316" y="724"/>
                </a:lnTo>
                <a:lnTo>
                  <a:pt x="3224" y="730"/>
                </a:lnTo>
                <a:lnTo>
                  <a:pt x="3132" y="734"/>
                </a:lnTo>
                <a:lnTo>
                  <a:pt x="3040" y="736"/>
                </a:lnTo>
                <a:lnTo>
                  <a:pt x="2946" y="736"/>
                </a:lnTo>
                <a:lnTo>
                  <a:pt x="2946" y="736"/>
                </a:lnTo>
                <a:lnTo>
                  <a:pt x="2850" y="736"/>
                </a:lnTo>
                <a:lnTo>
                  <a:pt x="2752" y="732"/>
                </a:lnTo>
                <a:lnTo>
                  <a:pt x="2654" y="730"/>
                </a:lnTo>
                <a:lnTo>
                  <a:pt x="2558" y="724"/>
                </a:lnTo>
                <a:lnTo>
                  <a:pt x="2462" y="716"/>
                </a:lnTo>
                <a:lnTo>
                  <a:pt x="2366" y="708"/>
                </a:lnTo>
                <a:lnTo>
                  <a:pt x="2270" y="698"/>
                </a:lnTo>
                <a:lnTo>
                  <a:pt x="2174" y="688"/>
                </a:lnTo>
                <a:lnTo>
                  <a:pt x="2080" y="674"/>
                </a:lnTo>
                <a:lnTo>
                  <a:pt x="1984" y="660"/>
                </a:lnTo>
                <a:lnTo>
                  <a:pt x="1890" y="646"/>
                </a:lnTo>
                <a:lnTo>
                  <a:pt x="1796" y="628"/>
                </a:lnTo>
                <a:lnTo>
                  <a:pt x="1702" y="610"/>
                </a:lnTo>
                <a:lnTo>
                  <a:pt x="1608" y="590"/>
                </a:lnTo>
                <a:lnTo>
                  <a:pt x="1516" y="568"/>
                </a:lnTo>
                <a:lnTo>
                  <a:pt x="1424" y="546"/>
                </a:lnTo>
                <a:lnTo>
                  <a:pt x="1330" y="522"/>
                </a:lnTo>
                <a:lnTo>
                  <a:pt x="1240" y="496"/>
                </a:lnTo>
                <a:lnTo>
                  <a:pt x="1148" y="470"/>
                </a:lnTo>
                <a:lnTo>
                  <a:pt x="1056" y="442"/>
                </a:lnTo>
                <a:lnTo>
                  <a:pt x="966" y="412"/>
                </a:lnTo>
                <a:lnTo>
                  <a:pt x="876" y="380"/>
                </a:lnTo>
                <a:lnTo>
                  <a:pt x="786" y="348"/>
                </a:lnTo>
                <a:lnTo>
                  <a:pt x="698" y="316"/>
                </a:lnTo>
                <a:lnTo>
                  <a:pt x="608" y="280"/>
                </a:lnTo>
                <a:lnTo>
                  <a:pt x="520" y="244"/>
                </a:lnTo>
                <a:lnTo>
                  <a:pt x="432" y="206"/>
                </a:lnTo>
                <a:lnTo>
                  <a:pt x="344" y="168"/>
                </a:lnTo>
                <a:lnTo>
                  <a:pt x="258" y="128"/>
                </a:lnTo>
                <a:lnTo>
                  <a:pt x="172" y="86"/>
                </a:lnTo>
                <a:lnTo>
                  <a:pt x="86" y="44"/>
                </a:lnTo>
                <a:lnTo>
                  <a:pt x="0" y="0"/>
                </a:lnTo>
                <a:lnTo>
                  <a:pt x="0" y="988"/>
                </a:lnTo>
                <a:lnTo>
                  <a:pt x="5760" y="988"/>
                </a:lnTo>
                <a:lnTo>
                  <a:pt x="5760" y="68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78" name="Freeform 6"/>
          <p:cNvSpPr>
            <a:spLocks/>
          </p:cNvSpPr>
          <p:nvPr userDrawn="1"/>
        </p:nvSpPr>
        <p:spPr bwMode="auto">
          <a:xfrm>
            <a:off x="0" y="0"/>
            <a:ext cx="9144000" cy="3279775"/>
          </a:xfrm>
          <a:custGeom>
            <a:avLst/>
            <a:gdLst/>
            <a:ahLst/>
            <a:cxnLst>
              <a:cxn ang="0">
                <a:pos x="0" y="250"/>
              </a:cxn>
              <a:cxn ang="0">
                <a:pos x="0" y="250"/>
              </a:cxn>
              <a:cxn ang="0">
                <a:pos x="166" y="238"/>
              </a:cxn>
              <a:cxn ang="0">
                <a:pos x="334" y="230"/>
              </a:cxn>
              <a:cxn ang="0">
                <a:pos x="502" y="224"/>
              </a:cxn>
              <a:cxn ang="0">
                <a:pos x="670" y="222"/>
              </a:cxn>
              <a:cxn ang="0">
                <a:pos x="670" y="222"/>
              </a:cxn>
              <a:cxn ang="0">
                <a:pos x="848" y="224"/>
              </a:cxn>
              <a:cxn ang="0">
                <a:pos x="1026" y="230"/>
              </a:cxn>
              <a:cxn ang="0">
                <a:pos x="1202" y="240"/>
              </a:cxn>
              <a:cxn ang="0">
                <a:pos x="1378" y="254"/>
              </a:cxn>
              <a:cxn ang="0">
                <a:pos x="1552" y="272"/>
              </a:cxn>
              <a:cxn ang="0">
                <a:pos x="1726" y="292"/>
              </a:cxn>
              <a:cxn ang="0">
                <a:pos x="1898" y="318"/>
              </a:cxn>
              <a:cxn ang="0">
                <a:pos x="2068" y="348"/>
              </a:cxn>
              <a:cxn ang="0">
                <a:pos x="2238" y="380"/>
              </a:cxn>
              <a:cxn ang="0">
                <a:pos x="2408" y="416"/>
              </a:cxn>
              <a:cxn ang="0">
                <a:pos x="2576" y="456"/>
              </a:cxn>
              <a:cxn ang="0">
                <a:pos x="2742" y="500"/>
              </a:cxn>
              <a:cxn ang="0">
                <a:pos x="2906" y="546"/>
              </a:cxn>
              <a:cxn ang="0">
                <a:pos x="3070" y="598"/>
              </a:cxn>
              <a:cxn ang="0">
                <a:pos x="3234" y="652"/>
              </a:cxn>
              <a:cxn ang="0">
                <a:pos x="3394" y="710"/>
              </a:cxn>
              <a:cxn ang="0">
                <a:pos x="3554" y="770"/>
              </a:cxn>
              <a:cxn ang="0">
                <a:pos x="3712" y="834"/>
              </a:cxn>
              <a:cxn ang="0">
                <a:pos x="3870" y="902"/>
              </a:cxn>
              <a:cxn ang="0">
                <a:pos x="4024" y="972"/>
              </a:cxn>
              <a:cxn ang="0">
                <a:pos x="4178" y="1048"/>
              </a:cxn>
              <a:cxn ang="0">
                <a:pos x="4330" y="1124"/>
              </a:cxn>
              <a:cxn ang="0">
                <a:pos x="4482" y="1204"/>
              </a:cxn>
              <a:cxn ang="0">
                <a:pos x="4630" y="1288"/>
              </a:cxn>
              <a:cxn ang="0">
                <a:pos x="4778" y="1376"/>
              </a:cxn>
              <a:cxn ang="0">
                <a:pos x="4924" y="1466"/>
              </a:cxn>
              <a:cxn ang="0">
                <a:pos x="5068" y="1558"/>
              </a:cxn>
              <a:cxn ang="0">
                <a:pos x="5210" y="1654"/>
              </a:cxn>
              <a:cxn ang="0">
                <a:pos x="5350" y="1752"/>
              </a:cxn>
              <a:cxn ang="0">
                <a:pos x="5488" y="1854"/>
              </a:cxn>
              <a:cxn ang="0">
                <a:pos x="5626" y="1958"/>
              </a:cxn>
              <a:cxn ang="0">
                <a:pos x="5760" y="2066"/>
              </a:cxn>
              <a:cxn ang="0">
                <a:pos x="5760" y="0"/>
              </a:cxn>
              <a:cxn ang="0">
                <a:pos x="0" y="0"/>
              </a:cxn>
              <a:cxn ang="0">
                <a:pos x="0" y="250"/>
              </a:cxn>
            </a:cxnLst>
            <a:rect l="0" t="0" r="r" b="b"/>
            <a:pathLst>
              <a:path w="5760" h="2066">
                <a:moveTo>
                  <a:pt x="0" y="250"/>
                </a:moveTo>
                <a:lnTo>
                  <a:pt x="0" y="250"/>
                </a:lnTo>
                <a:lnTo>
                  <a:pt x="166" y="238"/>
                </a:lnTo>
                <a:lnTo>
                  <a:pt x="334" y="230"/>
                </a:lnTo>
                <a:lnTo>
                  <a:pt x="502" y="224"/>
                </a:lnTo>
                <a:lnTo>
                  <a:pt x="670" y="222"/>
                </a:lnTo>
                <a:lnTo>
                  <a:pt x="670" y="222"/>
                </a:lnTo>
                <a:lnTo>
                  <a:pt x="848" y="224"/>
                </a:lnTo>
                <a:lnTo>
                  <a:pt x="1026" y="230"/>
                </a:lnTo>
                <a:lnTo>
                  <a:pt x="1202" y="240"/>
                </a:lnTo>
                <a:lnTo>
                  <a:pt x="1378" y="254"/>
                </a:lnTo>
                <a:lnTo>
                  <a:pt x="1552" y="272"/>
                </a:lnTo>
                <a:lnTo>
                  <a:pt x="1726" y="292"/>
                </a:lnTo>
                <a:lnTo>
                  <a:pt x="1898" y="318"/>
                </a:lnTo>
                <a:lnTo>
                  <a:pt x="2068" y="348"/>
                </a:lnTo>
                <a:lnTo>
                  <a:pt x="2238" y="380"/>
                </a:lnTo>
                <a:lnTo>
                  <a:pt x="2408" y="416"/>
                </a:lnTo>
                <a:lnTo>
                  <a:pt x="2576" y="456"/>
                </a:lnTo>
                <a:lnTo>
                  <a:pt x="2742" y="500"/>
                </a:lnTo>
                <a:lnTo>
                  <a:pt x="2906" y="546"/>
                </a:lnTo>
                <a:lnTo>
                  <a:pt x="3070" y="598"/>
                </a:lnTo>
                <a:lnTo>
                  <a:pt x="3234" y="652"/>
                </a:lnTo>
                <a:lnTo>
                  <a:pt x="3394" y="710"/>
                </a:lnTo>
                <a:lnTo>
                  <a:pt x="3554" y="770"/>
                </a:lnTo>
                <a:lnTo>
                  <a:pt x="3712" y="834"/>
                </a:lnTo>
                <a:lnTo>
                  <a:pt x="3870" y="902"/>
                </a:lnTo>
                <a:lnTo>
                  <a:pt x="4024" y="972"/>
                </a:lnTo>
                <a:lnTo>
                  <a:pt x="4178" y="1048"/>
                </a:lnTo>
                <a:lnTo>
                  <a:pt x="4330" y="1124"/>
                </a:lnTo>
                <a:lnTo>
                  <a:pt x="4482" y="1204"/>
                </a:lnTo>
                <a:lnTo>
                  <a:pt x="4630" y="1288"/>
                </a:lnTo>
                <a:lnTo>
                  <a:pt x="4778" y="1376"/>
                </a:lnTo>
                <a:lnTo>
                  <a:pt x="4924" y="1466"/>
                </a:lnTo>
                <a:lnTo>
                  <a:pt x="5068" y="1558"/>
                </a:lnTo>
                <a:lnTo>
                  <a:pt x="5210" y="1654"/>
                </a:lnTo>
                <a:lnTo>
                  <a:pt x="5350" y="1752"/>
                </a:lnTo>
                <a:lnTo>
                  <a:pt x="5488" y="1854"/>
                </a:lnTo>
                <a:lnTo>
                  <a:pt x="5626" y="1958"/>
                </a:lnTo>
                <a:lnTo>
                  <a:pt x="5760" y="2066"/>
                </a:lnTo>
                <a:lnTo>
                  <a:pt x="5760" y="0"/>
                </a:lnTo>
                <a:lnTo>
                  <a:pt x="0" y="0"/>
                </a:lnTo>
                <a:lnTo>
                  <a:pt x="0" y="250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79" name="Freeform 7"/>
          <p:cNvSpPr>
            <a:spLocks/>
          </p:cNvSpPr>
          <p:nvPr userDrawn="1"/>
        </p:nvSpPr>
        <p:spPr bwMode="auto">
          <a:xfrm>
            <a:off x="0" y="0"/>
            <a:ext cx="9144000" cy="3279775"/>
          </a:xfrm>
          <a:custGeom>
            <a:avLst/>
            <a:gdLst/>
            <a:ahLst/>
            <a:cxnLst>
              <a:cxn ang="0">
                <a:pos x="0" y="250"/>
              </a:cxn>
              <a:cxn ang="0">
                <a:pos x="0" y="250"/>
              </a:cxn>
              <a:cxn ang="0">
                <a:pos x="166" y="238"/>
              </a:cxn>
              <a:cxn ang="0">
                <a:pos x="334" y="230"/>
              </a:cxn>
              <a:cxn ang="0">
                <a:pos x="502" y="224"/>
              </a:cxn>
              <a:cxn ang="0">
                <a:pos x="670" y="222"/>
              </a:cxn>
              <a:cxn ang="0">
                <a:pos x="670" y="222"/>
              </a:cxn>
              <a:cxn ang="0">
                <a:pos x="848" y="224"/>
              </a:cxn>
              <a:cxn ang="0">
                <a:pos x="1026" y="230"/>
              </a:cxn>
              <a:cxn ang="0">
                <a:pos x="1202" y="240"/>
              </a:cxn>
              <a:cxn ang="0">
                <a:pos x="1378" y="254"/>
              </a:cxn>
              <a:cxn ang="0">
                <a:pos x="1552" y="272"/>
              </a:cxn>
              <a:cxn ang="0">
                <a:pos x="1726" y="292"/>
              </a:cxn>
              <a:cxn ang="0">
                <a:pos x="1898" y="318"/>
              </a:cxn>
              <a:cxn ang="0">
                <a:pos x="2068" y="348"/>
              </a:cxn>
              <a:cxn ang="0">
                <a:pos x="2238" y="380"/>
              </a:cxn>
              <a:cxn ang="0">
                <a:pos x="2408" y="416"/>
              </a:cxn>
              <a:cxn ang="0">
                <a:pos x="2576" y="456"/>
              </a:cxn>
              <a:cxn ang="0">
                <a:pos x="2742" y="500"/>
              </a:cxn>
              <a:cxn ang="0">
                <a:pos x="2906" y="546"/>
              </a:cxn>
              <a:cxn ang="0">
                <a:pos x="3070" y="598"/>
              </a:cxn>
              <a:cxn ang="0">
                <a:pos x="3234" y="652"/>
              </a:cxn>
              <a:cxn ang="0">
                <a:pos x="3394" y="710"/>
              </a:cxn>
              <a:cxn ang="0">
                <a:pos x="3554" y="770"/>
              </a:cxn>
              <a:cxn ang="0">
                <a:pos x="3712" y="834"/>
              </a:cxn>
              <a:cxn ang="0">
                <a:pos x="3870" y="902"/>
              </a:cxn>
              <a:cxn ang="0">
                <a:pos x="4024" y="972"/>
              </a:cxn>
              <a:cxn ang="0">
                <a:pos x="4178" y="1048"/>
              </a:cxn>
              <a:cxn ang="0">
                <a:pos x="4330" y="1124"/>
              </a:cxn>
              <a:cxn ang="0">
                <a:pos x="4482" y="1204"/>
              </a:cxn>
              <a:cxn ang="0">
                <a:pos x="4630" y="1288"/>
              </a:cxn>
              <a:cxn ang="0">
                <a:pos x="4778" y="1376"/>
              </a:cxn>
              <a:cxn ang="0">
                <a:pos x="4924" y="1466"/>
              </a:cxn>
              <a:cxn ang="0">
                <a:pos x="5068" y="1558"/>
              </a:cxn>
              <a:cxn ang="0">
                <a:pos x="5210" y="1654"/>
              </a:cxn>
              <a:cxn ang="0">
                <a:pos x="5350" y="1752"/>
              </a:cxn>
              <a:cxn ang="0">
                <a:pos x="5488" y="1854"/>
              </a:cxn>
              <a:cxn ang="0">
                <a:pos x="5626" y="1958"/>
              </a:cxn>
              <a:cxn ang="0">
                <a:pos x="5760" y="2066"/>
              </a:cxn>
              <a:cxn ang="0">
                <a:pos x="5760" y="0"/>
              </a:cxn>
              <a:cxn ang="0">
                <a:pos x="0" y="0"/>
              </a:cxn>
              <a:cxn ang="0">
                <a:pos x="0" y="250"/>
              </a:cxn>
            </a:cxnLst>
            <a:rect l="0" t="0" r="r" b="b"/>
            <a:pathLst>
              <a:path w="5760" h="2066">
                <a:moveTo>
                  <a:pt x="0" y="250"/>
                </a:moveTo>
                <a:lnTo>
                  <a:pt x="0" y="250"/>
                </a:lnTo>
                <a:lnTo>
                  <a:pt x="166" y="238"/>
                </a:lnTo>
                <a:lnTo>
                  <a:pt x="334" y="230"/>
                </a:lnTo>
                <a:lnTo>
                  <a:pt x="502" y="224"/>
                </a:lnTo>
                <a:lnTo>
                  <a:pt x="670" y="222"/>
                </a:lnTo>
                <a:lnTo>
                  <a:pt x="670" y="222"/>
                </a:lnTo>
                <a:lnTo>
                  <a:pt x="848" y="224"/>
                </a:lnTo>
                <a:lnTo>
                  <a:pt x="1026" y="230"/>
                </a:lnTo>
                <a:lnTo>
                  <a:pt x="1202" y="240"/>
                </a:lnTo>
                <a:lnTo>
                  <a:pt x="1378" y="254"/>
                </a:lnTo>
                <a:lnTo>
                  <a:pt x="1552" y="272"/>
                </a:lnTo>
                <a:lnTo>
                  <a:pt x="1726" y="292"/>
                </a:lnTo>
                <a:lnTo>
                  <a:pt x="1898" y="318"/>
                </a:lnTo>
                <a:lnTo>
                  <a:pt x="2068" y="348"/>
                </a:lnTo>
                <a:lnTo>
                  <a:pt x="2238" y="380"/>
                </a:lnTo>
                <a:lnTo>
                  <a:pt x="2408" y="416"/>
                </a:lnTo>
                <a:lnTo>
                  <a:pt x="2576" y="456"/>
                </a:lnTo>
                <a:lnTo>
                  <a:pt x="2742" y="500"/>
                </a:lnTo>
                <a:lnTo>
                  <a:pt x="2906" y="546"/>
                </a:lnTo>
                <a:lnTo>
                  <a:pt x="3070" y="598"/>
                </a:lnTo>
                <a:lnTo>
                  <a:pt x="3234" y="652"/>
                </a:lnTo>
                <a:lnTo>
                  <a:pt x="3394" y="710"/>
                </a:lnTo>
                <a:lnTo>
                  <a:pt x="3554" y="770"/>
                </a:lnTo>
                <a:lnTo>
                  <a:pt x="3712" y="834"/>
                </a:lnTo>
                <a:lnTo>
                  <a:pt x="3870" y="902"/>
                </a:lnTo>
                <a:lnTo>
                  <a:pt x="4024" y="972"/>
                </a:lnTo>
                <a:lnTo>
                  <a:pt x="4178" y="1048"/>
                </a:lnTo>
                <a:lnTo>
                  <a:pt x="4330" y="1124"/>
                </a:lnTo>
                <a:lnTo>
                  <a:pt x="4482" y="1204"/>
                </a:lnTo>
                <a:lnTo>
                  <a:pt x="4630" y="1288"/>
                </a:lnTo>
                <a:lnTo>
                  <a:pt x="4778" y="1376"/>
                </a:lnTo>
                <a:lnTo>
                  <a:pt x="4924" y="1466"/>
                </a:lnTo>
                <a:lnTo>
                  <a:pt x="5068" y="1558"/>
                </a:lnTo>
                <a:lnTo>
                  <a:pt x="5210" y="1654"/>
                </a:lnTo>
                <a:lnTo>
                  <a:pt x="5350" y="1752"/>
                </a:lnTo>
                <a:lnTo>
                  <a:pt x="5488" y="1854"/>
                </a:lnTo>
                <a:lnTo>
                  <a:pt x="5626" y="1958"/>
                </a:lnTo>
                <a:lnTo>
                  <a:pt x="5760" y="2066"/>
                </a:lnTo>
                <a:lnTo>
                  <a:pt x="5760" y="0"/>
                </a:lnTo>
                <a:lnTo>
                  <a:pt x="0" y="0"/>
                </a:lnTo>
                <a:lnTo>
                  <a:pt x="0" y="25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80" name="Freeform 8"/>
          <p:cNvSpPr>
            <a:spLocks/>
          </p:cNvSpPr>
          <p:nvPr userDrawn="1"/>
        </p:nvSpPr>
        <p:spPr bwMode="auto">
          <a:xfrm>
            <a:off x="0" y="352425"/>
            <a:ext cx="1552575" cy="3403600"/>
          </a:xfrm>
          <a:custGeom>
            <a:avLst/>
            <a:gdLst/>
            <a:ahLst/>
            <a:cxnLst>
              <a:cxn ang="0">
                <a:pos x="670" y="0"/>
              </a:cxn>
              <a:cxn ang="0">
                <a:pos x="670" y="0"/>
              </a:cxn>
              <a:cxn ang="0">
                <a:pos x="502" y="2"/>
              </a:cxn>
              <a:cxn ang="0">
                <a:pos x="334" y="8"/>
              </a:cxn>
              <a:cxn ang="0">
                <a:pos x="166" y="16"/>
              </a:cxn>
              <a:cxn ang="0">
                <a:pos x="0" y="28"/>
              </a:cxn>
              <a:cxn ang="0">
                <a:pos x="0" y="2144"/>
              </a:cxn>
              <a:cxn ang="0">
                <a:pos x="0" y="2144"/>
              </a:cxn>
              <a:cxn ang="0">
                <a:pos x="48" y="2000"/>
              </a:cxn>
              <a:cxn ang="0">
                <a:pos x="98" y="1858"/>
              </a:cxn>
              <a:cxn ang="0">
                <a:pos x="150" y="1716"/>
              </a:cxn>
              <a:cxn ang="0">
                <a:pos x="204" y="1576"/>
              </a:cxn>
              <a:cxn ang="0">
                <a:pos x="260" y="1438"/>
              </a:cxn>
              <a:cxn ang="0">
                <a:pos x="318" y="1300"/>
              </a:cxn>
              <a:cxn ang="0">
                <a:pos x="376" y="1166"/>
              </a:cxn>
              <a:cxn ang="0">
                <a:pos x="436" y="1030"/>
              </a:cxn>
              <a:cxn ang="0">
                <a:pos x="498" y="898"/>
              </a:cxn>
              <a:cxn ang="0">
                <a:pos x="562" y="766"/>
              </a:cxn>
              <a:cxn ang="0">
                <a:pos x="628" y="636"/>
              </a:cxn>
              <a:cxn ang="0">
                <a:pos x="696" y="506"/>
              </a:cxn>
              <a:cxn ang="0">
                <a:pos x="764" y="380"/>
              </a:cxn>
              <a:cxn ang="0">
                <a:pos x="834" y="254"/>
              </a:cxn>
              <a:cxn ang="0">
                <a:pos x="906" y="128"/>
              </a:cxn>
              <a:cxn ang="0">
                <a:pos x="978" y="6"/>
              </a:cxn>
              <a:cxn ang="0">
                <a:pos x="978" y="6"/>
              </a:cxn>
              <a:cxn ang="0">
                <a:pos x="826" y="2"/>
              </a:cxn>
              <a:cxn ang="0">
                <a:pos x="670" y="0"/>
              </a:cxn>
            </a:cxnLst>
            <a:rect l="0" t="0" r="r" b="b"/>
            <a:pathLst>
              <a:path w="978" h="2144">
                <a:moveTo>
                  <a:pt x="670" y="0"/>
                </a:moveTo>
                <a:lnTo>
                  <a:pt x="670" y="0"/>
                </a:lnTo>
                <a:lnTo>
                  <a:pt x="502" y="2"/>
                </a:lnTo>
                <a:lnTo>
                  <a:pt x="334" y="8"/>
                </a:lnTo>
                <a:lnTo>
                  <a:pt x="166" y="16"/>
                </a:lnTo>
                <a:lnTo>
                  <a:pt x="0" y="28"/>
                </a:lnTo>
                <a:lnTo>
                  <a:pt x="0" y="2144"/>
                </a:lnTo>
                <a:lnTo>
                  <a:pt x="0" y="2144"/>
                </a:lnTo>
                <a:lnTo>
                  <a:pt x="48" y="2000"/>
                </a:lnTo>
                <a:lnTo>
                  <a:pt x="98" y="1858"/>
                </a:lnTo>
                <a:lnTo>
                  <a:pt x="150" y="1716"/>
                </a:lnTo>
                <a:lnTo>
                  <a:pt x="204" y="1576"/>
                </a:lnTo>
                <a:lnTo>
                  <a:pt x="260" y="1438"/>
                </a:lnTo>
                <a:lnTo>
                  <a:pt x="318" y="1300"/>
                </a:lnTo>
                <a:lnTo>
                  <a:pt x="376" y="1166"/>
                </a:lnTo>
                <a:lnTo>
                  <a:pt x="436" y="1030"/>
                </a:lnTo>
                <a:lnTo>
                  <a:pt x="498" y="898"/>
                </a:lnTo>
                <a:lnTo>
                  <a:pt x="562" y="766"/>
                </a:lnTo>
                <a:lnTo>
                  <a:pt x="628" y="636"/>
                </a:lnTo>
                <a:lnTo>
                  <a:pt x="696" y="506"/>
                </a:lnTo>
                <a:lnTo>
                  <a:pt x="764" y="380"/>
                </a:lnTo>
                <a:lnTo>
                  <a:pt x="834" y="254"/>
                </a:lnTo>
                <a:lnTo>
                  <a:pt x="906" y="128"/>
                </a:lnTo>
                <a:lnTo>
                  <a:pt x="978" y="6"/>
                </a:lnTo>
                <a:lnTo>
                  <a:pt x="978" y="6"/>
                </a:lnTo>
                <a:lnTo>
                  <a:pt x="826" y="2"/>
                </a:lnTo>
                <a:lnTo>
                  <a:pt x="670" y="0"/>
                </a:lnTo>
                <a:close/>
              </a:path>
            </a:pathLst>
          </a:cu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08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81" name="Freeform 9"/>
          <p:cNvSpPr>
            <a:spLocks/>
          </p:cNvSpPr>
          <p:nvPr userDrawn="1"/>
        </p:nvSpPr>
        <p:spPr bwMode="auto">
          <a:xfrm>
            <a:off x="0" y="352425"/>
            <a:ext cx="1552575" cy="3403600"/>
          </a:xfrm>
          <a:custGeom>
            <a:avLst/>
            <a:gdLst/>
            <a:ahLst/>
            <a:cxnLst>
              <a:cxn ang="0">
                <a:pos x="670" y="0"/>
              </a:cxn>
              <a:cxn ang="0">
                <a:pos x="670" y="0"/>
              </a:cxn>
              <a:cxn ang="0">
                <a:pos x="502" y="2"/>
              </a:cxn>
              <a:cxn ang="0">
                <a:pos x="334" y="8"/>
              </a:cxn>
              <a:cxn ang="0">
                <a:pos x="166" y="16"/>
              </a:cxn>
              <a:cxn ang="0">
                <a:pos x="0" y="28"/>
              </a:cxn>
              <a:cxn ang="0">
                <a:pos x="0" y="2144"/>
              </a:cxn>
              <a:cxn ang="0">
                <a:pos x="0" y="2144"/>
              </a:cxn>
              <a:cxn ang="0">
                <a:pos x="48" y="2000"/>
              </a:cxn>
              <a:cxn ang="0">
                <a:pos x="98" y="1858"/>
              </a:cxn>
              <a:cxn ang="0">
                <a:pos x="150" y="1716"/>
              </a:cxn>
              <a:cxn ang="0">
                <a:pos x="204" y="1576"/>
              </a:cxn>
              <a:cxn ang="0">
                <a:pos x="260" y="1438"/>
              </a:cxn>
              <a:cxn ang="0">
                <a:pos x="318" y="1300"/>
              </a:cxn>
              <a:cxn ang="0">
                <a:pos x="376" y="1166"/>
              </a:cxn>
              <a:cxn ang="0">
                <a:pos x="436" y="1030"/>
              </a:cxn>
              <a:cxn ang="0">
                <a:pos x="498" y="898"/>
              </a:cxn>
              <a:cxn ang="0">
                <a:pos x="562" y="766"/>
              </a:cxn>
              <a:cxn ang="0">
                <a:pos x="628" y="636"/>
              </a:cxn>
              <a:cxn ang="0">
                <a:pos x="696" y="506"/>
              </a:cxn>
              <a:cxn ang="0">
                <a:pos x="764" y="380"/>
              </a:cxn>
              <a:cxn ang="0">
                <a:pos x="834" y="254"/>
              </a:cxn>
              <a:cxn ang="0">
                <a:pos x="906" y="128"/>
              </a:cxn>
              <a:cxn ang="0">
                <a:pos x="978" y="6"/>
              </a:cxn>
              <a:cxn ang="0">
                <a:pos x="978" y="6"/>
              </a:cxn>
              <a:cxn ang="0">
                <a:pos x="826" y="2"/>
              </a:cxn>
              <a:cxn ang="0">
                <a:pos x="670" y="0"/>
              </a:cxn>
            </a:cxnLst>
            <a:rect l="0" t="0" r="r" b="b"/>
            <a:pathLst>
              <a:path w="978" h="2144">
                <a:moveTo>
                  <a:pt x="670" y="0"/>
                </a:moveTo>
                <a:lnTo>
                  <a:pt x="670" y="0"/>
                </a:lnTo>
                <a:lnTo>
                  <a:pt x="502" y="2"/>
                </a:lnTo>
                <a:lnTo>
                  <a:pt x="334" y="8"/>
                </a:lnTo>
                <a:lnTo>
                  <a:pt x="166" y="16"/>
                </a:lnTo>
                <a:lnTo>
                  <a:pt x="0" y="28"/>
                </a:lnTo>
                <a:lnTo>
                  <a:pt x="0" y="2144"/>
                </a:lnTo>
                <a:lnTo>
                  <a:pt x="0" y="2144"/>
                </a:lnTo>
                <a:lnTo>
                  <a:pt x="48" y="2000"/>
                </a:lnTo>
                <a:lnTo>
                  <a:pt x="98" y="1858"/>
                </a:lnTo>
                <a:lnTo>
                  <a:pt x="150" y="1716"/>
                </a:lnTo>
                <a:lnTo>
                  <a:pt x="204" y="1576"/>
                </a:lnTo>
                <a:lnTo>
                  <a:pt x="260" y="1438"/>
                </a:lnTo>
                <a:lnTo>
                  <a:pt x="318" y="1300"/>
                </a:lnTo>
                <a:lnTo>
                  <a:pt x="376" y="1166"/>
                </a:lnTo>
                <a:lnTo>
                  <a:pt x="436" y="1030"/>
                </a:lnTo>
                <a:lnTo>
                  <a:pt x="498" y="898"/>
                </a:lnTo>
                <a:lnTo>
                  <a:pt x="562" y="766"/>
                </a:lnTo>
                <a:lnTo>
                  <a:pt x="628" y="636"/>
                </a:lnTo>
                <a:lnTo>
                  <a:pt x="696" y="506"/>
                </a:lnTo>
                <a:lnTo>
                  <a:pt x="764" y="380"/>
                </a:lnTo>
                <a:lnTo>
                  <a:pt x="834" y="254"/>
                </a:lnTo>
                <a:lnTo>
                  <a:pt x="906" y="128"/>
                </a:lnTo>
                <a:lnTo>
                  <a:pt x="978" y="6"/>
                </a:lnTo>
                <a:lnTo>
                  <a:pt x="978" y="6"/>
                </a:lnTo>
                <a:lnTo>
                  <a:pt x="826" y="2"/>
                </a:lnTo>
                <a:lnTo>
                  <a:pt x="670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82" name="Freeform 10"/>
          <p:cNvSpPr>
            <a:spLocks/>
          </p:cNvSpPr>
          <p:nvPr userDrawn="1"/>
        </p:nvSpPr>
        <p:spPr bwMode="auto">
          <a:xfrm>
            <a:off x="0" y="0"/>
            <a:ext cx="1781175" cy="396875"/>
          </a:xfrm>
          <a:custGeom>
            <a:avLst/>
            <a:gdLst/>
            <a:ahLst/>
            <a:cxnLst>
              <a:cxn ang="0">
                <a:pos x="1122" y="0"/>
              </a:cxn>
              <a:cxn ang="0">
                <a:pos x="0" y="0"/>
              </a:cxn>
              <a:cxn ang="0">
                <a:pos x="0" y="250"/>
              </a:cxn>
              <a:cxn ang="0">
                <a:pos x="0" y="250"/>
              </a:cxn>
              <a:cxn ang="0">
                <a:pos x="166" y="238"/>
              </a:cxn>
              <a:cxn ang="0">
                <a:pos x="334" y="230"/>
              </a:cxn>
              <a:cxn ang="0">
                <a:pos x="502" y="224"/>
              </a:cxn>
              <a:cxn ang="0">
                <a:pos x="670" y="222"/>
              </a:cxn>
              <a:cxn ang="0">
                <a:pos x="670" y="222"/>
              </a:cxn>
              <a:cxn ang="0">
                <a:pos x="826" y="224"/>
              </a:cxn>
              <a:cxn ang="0">
                <a:pos x="978" y="228"/>
              </a:cxn>
              <a:cxn ang="0">
                <a:pos x="978" y="228"/>
              </a:cxn>
              <a:cxn ang="0">
                <a:pos x="1050" y="114"/>
              </a:cxn>
              <a:cxn ang="0">
                <a:pos x="1122" y="0"/>
              </a:cxn>
            </a:cxnLst>
            <a:rect l="0" t="0" r="r" b="b"/>
            <a:pathLst>
              <a:path w="1122" h="250">
                <a:moveTo>
                  <a:pt x="1122" y="0"/>
                </a:moveTo>
                <a:lnTo>
                  <a:pt x="0" y="0"/>
                </a:lnTo>
                <a:lnTo>
                  <a:pt x="0" y="250"/>
                </a:lnTo>
                <a:lnTo>
                  <a:pt x="0" y="250"/>
                </a:lnTo>
                <a:lnTo>
                  <a:pt x="166" y="238"/>
                </a:lnTo>
                <a:lnTo>
                  <a:pt x="334" y="230"/>
                </a:lnTo>
                <a:lnTo>
                  <a:pt x="502" y="224"/>
                </a:lnTo>
                <a:lnTo>
                  <a:pt x="670" y="222"/>
                </a:lnTo>
                <a:lnTo>
                  <a:pt x="670" y="222"/>
                </a:lnTo>
                <a:lnTo>
                  <a:pt x="826" y="224"/>
                </a:lnTo>
                <a:lnTo>
                  <a:pt x="978" y="228"/>
                </a:lnTo>
                <a:lnTo>
                  <a:pt x="978" y="228"/>
                </a:lnTo>
                <a:lnTo>
                  <a:pt x="1050" y="114"/>
                </a:lnTo>
                <a:lnTo>
                  <a:pt x="1122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83" name="Freeform 11"/>
          <p:cNvSpPr>
            <a:spLocks/>
          </p:cNvSpPr>
          <p:nvPr userDrawn="1"/>
        </p:nvSpPr>
        <p:spPr bwMode="auto">
          <a:xfrm>
            <a:off x="0" y="0"/>
            <a:ext cx="1781175" cy="396875"/>
          </a:xfrm>
          <a:custGeom>
            <a:avLst/>
            <a:gdLst/>
            <a:ahLst/>
            <a:cxnLst>
              <a:cxn ang="0">
                <a:pos x="1122" y="0"/>
              </a:cxn>
              <a:cxn ang="0">
                <a:pos x="0" y="0"/>
              </a:cxn>
              <a:cxn ang="0">
                <a:pos x="0" y="250"/>
              </a:cxn>
              <a:cxn ang="0">
                <a:pos x="0" y="250"/>
              </a:cxn>
              <a:cxn ang="0">
                <a:pos x="166" y="238"/>
              </a:cxn>
              <a:cxn ang="0">
                <a:pos x="334" y="230"/>
              </a:cxn>
              <a:cxn ang="0">
                <a:pos x="502" y="224"/>
              </a:cxn>
              <a:cxn ang="0">
                <a:pos x="670" y="222"/>
              </a:cxn>
              <a:cxn ang="0">
                <a:pos x="670" y="222"/>
              </a:cxn>
              <a:cxn ang="0">
                <a:pos x="826" y="224"/>
              </a:cxn>
              <a:cxn ang="0">
                <a:pos x="978" y="228"/>
              </a:cxn>
              <a:cxn ang="0">
                <a:pos x="978" y="228"/>
              </a:cxn>
              <a:cxn ang="0">
                <a:pos x="1050" y="114"/>
              </a:cxn>
              <a:cxn ang="0">
                <a:pos x="1122" y="0"/>
              </a:cxn>
            </a:cxnLst>
            <a:rect l="0" t="0" r="r" b="b"/>
            <a:pathLst>
              <a:path w="1122" h="250">
                <a:moveTo>
                  <a:pt x="1122" y="0"/>
                </a:moveTo>
                <a:lnTo>
                  <a:pt x="0" y="0"/>
                </a:lnTo>
                <a:lnTo>
                  <a:pt x="0" y="250"/>
                </a:lnTo>
                <a:lnTo>
                  <a:pt x="0" y="250"/>
                </a:lnTo>
                <a:lnTo>
                  <a:pt x="166" y="238"/>
                </a:lnTo>
                <a:lnTo>
                  <a:pt x="334" y="230"/>
                </a:lnTo>
                <a:lnTo>
                  <a:pt x="502" y="224"/>
                </a:lnTo>
                <a:lnTo>
                  <a:pt x="670" y="222"/>
                </a:lnTo>
                <a:lnTo>
                  <a:pt x="670" y="222"/>
                </a:lnTo>
                <a:lnTo>
                  <a:pt x="826" y="224"/>
                </a:lnTo>
                <a:lnTo>
                  <a:pt x="978" y="228"/>
                </a:lnTo>
                <a:lnTo>
                  <a:pt x="978" y="228"/>
                </a:lnTo>
                <a:lnTo>
                  <a:pt x="1050" y="114"/>
                </a:lnTo>
                <a:lnTo>
                  <a:pt x="1122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195" name="Freeform 123"/>
          <p:cNvSpPr>
            <a:spLocks/>
          </p:cNvSpPr>
          <p:nvPr userDrawn="1"/>
        </p:nvSpPr>
        <p:spPr bwMode="auto">
          <a:xfrm>
            <a:off x="6105546" y="4049721"/>
            <a:ext cx="1384300" cy="16700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6" y="150"/>
              </a:cxn>
              <a:cxn ang="0">
                <a:pos x="52" y="266"/>
              </a:cxn>
              <a:cxn ang="0">
                <a:pos x="88" y="394"/>
              </a:cxn>
              <a:cxn ang="0">
                <a:pos x="134" y="530"/>
              </a:cxn>
              <a:cxn ang="0">
                <a:pos x="192" y="662"/>
              </a:cxn>
              <a:cxn ang="0">
                <a:pos x="244" y="756"/>
              </a:cxn>
              <a:cxn ang="0">
                <a:pos x="284" y="814"/>
              </a:cxn>
              <a:cxn ang="0">
                <a:pos x="328" y="868"/>
              </a:cxn>
              <a:cxn ang="0">
                <a:pos x="350" y="892"/>
              </a:cxn>
              <a:cxn ang="0">
                <a:pos x="398" y="934"/>
              </a:cxn>
              <a:cxn ang="0">
                <a:pos x="448" y="970"/>
              </a:cxn>
              <a:cxn ang="0">
                <a:pos x="498" y="998"/>
              </a:cxn>
              <a:cxn ang="0">
                <a:pos x="548" y="1018"/>
              </a:cxn>
              <a:cxn ang="0">
                <a:pos x="600" y="1034"/>
              </a:cxn>
              <a:cxn ang="0">
                <a:pos x="698" y="1050"/>
              </a:cxn>
              <a:cxn ang="0">
                <a:pos x="744" y="1052"/>
              </a:cxn>
              <a:cxn ang="0">
                <a:pos x="812" y="1048"/>
              </a:cxn>
              <a:cxn ang="0">
                <a:pos x="872" y="1040"/>
              </a:cxn>
              <a:cxn ang="0">
                <a:pos x="842" y="1046"/>
              </a:cxn>
              <a:cxn ang="0">
                <a:pos x="778" y="1052"/>
              </a:cxn>
              <a:cxn ang="0">
                <a:pos x="744" y="1052"/>
              </a:cxn>
              <a:cxn ang="0">
                <a:pos x="670" y="1048"/>
              </a:cxn>
              <a:cxn ang="0">
                <a:pos x="594" y="1032"/>
              </a:cxn>
              <a:cxn ang="0">
                <a:pos x="514" y="1006"/>
              </a:cxn>
              <a:cxn ang="0">
                <a:pos x="436" y="962"/>
              </a:cxn>
              <a:cxn ang="0">
                <a:pos x="448" y="912"/>
              </a:cxn>
              <a:cxn ang="0">
                <a:pos x="460" y="812"/>
              </a:cxn>
              <a:cxn ang="0">
                <a:pos x="462" y="760"/>
              </a:cxn>
              <a:cxn ang="0">
                <a:pos x="460" y="714"/>
              </a:cxn>
              <a:cxn ang="0">
                <a:pos x="388" y="654"/>
              </a:cxn>
              <a:cxn ang="0">
                <a:pos x="322" y="586"/>
              </a:cxn>
              <a:cxn ang="0">
                <a:pos x="264" y="512"/>
              </a:cxn>
              <a:cxn ang="0">
                <a:pos x="216" y="434"/>
              </a:cxn>
              <a:cxn ang="0">
                <a:pos x="174" y="350"/>
              </a:cxn>
              <a:cxn ang="0">
                <a:pos x="144" y="264"/>
              </a:cxn>
              <a:cxn ang="0">
                <a:pos x="122" y="172"/>
              </a:cxn>
              <a:cxn ang="0">
                <a:pos x="110" y="80"/>
              </a:cxn>
              <a:cxn ang="0">
                <a:pos x="58" y="40"/>
              </a:cxn>
              <a:cxn ang="0">
                <a:pos x="2" y="6"/>
              </a:cxn>
            </a:cxnLst>
            <a:rect l="0" t="0" r="r" b="b"/>
            <a:pathLst>
              <a:path w="872" h="1052">
                <a:moveTo>
                  <a:pt x="0" y="0"/>
                </a:moveTo>
                <a:lnTo>
                  <a:pt x="0" y="0"/>
                </a:lnTo>
                <a:lnTo>
                  <a:pt x="10" y="60"/>
                </a:lnTo>
                <a:lnTo>
                  <a:pt x="26" y="150"/>
                </a:lnTo>
                <a:lnTo>
                  <a:pt x="38" y="206"/>
                </a:lnTo>
                <a:lnTo>
                  <a:pt x="52" y="266"/>
                </a:lnTo>
                <a:lnTo>
                  <a:pt x="68" y="328"/>
                </a:lnTo>
                <a:lnTo>
                  <a:pt x="88" y="394"/>
                </a:lnTo>
                <a:lnTo>
                  <a:pt x="108" y="462"/>
                </a:lnTo>
                <a:lnTo>
                  <a:pt x="134" y="530"/>
                </a:lnTo>
                <a:lnTo>
                  <a:pt x="162" y="596"/>
                </a:lnTo>
                <a:lnTo>
                  <a:pt x="192" y="662"/>
                </a:lnTo>
                <a:lnTo>
                  <a:pt x="226" y="726"/>
                </a:lnTo>
                <a:lnTo>
                  <a:pt x="244" y="756"/>
                </a:lnTo>
                <a:lnTo>
                  <a:pt x="264" y="786"/>
                </a:lnTo>
                <a:lnTo>
                  <a:pt x="284" y="814"/>
                </a:lnTo>
                <a:lnTo>
                  <a:pt x="306" y="842"/>
                </a:lnTo>
                <a:lnTo>
                  <a:pt x="328" y="868"/>
                </a:lnTo>
                <a:lnTo>
                  <a:pt x="350" y="892"/>
                </a:lnTo>
                <a:lnTo>
                  <a:pt x="350" y="892"/>
                </a:lnTo>
                <a:lnTo>
                  <a:pt x="374" y="914"/>
                </a:lnTo>
                <a:lnTo>
                  <a:pt x="398" y="934"/>
                </a:lnTo>
                <a:lnTo>
                  <a:pt x="424" y="954"/>
                </a:lnTo>
                <a:lnTo>
                  <a:pt x="448" y="970"/>
                </a:lnTo>
                <a:lnTo>
                  <a:pt x="472" y="984"/>
                </a:lnTo>
                <a:lnTo>
                  <a:pt x="498" y="998"/>
                </a:lnTo>
                <a:lnTo>
                  <a:pt x="524" y="1010"/>
                </a:lnTo>
                <a:lnTo>
                  <a:pt x="548" y="1018"/>
                </a:lnTo>
                <a:lnTo>
                  <a:pt x="574" y="1028"/>
                </a:lnTo>
                <a:lnTo>
                  <a:pt x="600" y="1034"/>
                </a:lnTo>
                <a:lnTo>
                  <a:pt x="648" y="1044"/>
                </a:lnTo>
                <a:lnTo>
                  <a:pt x="698" y="1050"/>
                </a:lnTo>
                <a:lnTo>
                  <a:pt x="744" y="1052"/>
                </a:lnTo>
                <a:lnTo>
                  <a:pt x="744" y="1052"/>
                </a:lnTo>
                <a:lnTo>
                  <a:pt x="778" y="1052"/>
                </a:lnTo>
                <a:lnTo>
                  <a:pt x="812" y="1048"/>
                </a:lnTo>
                <a:lnTo>
                  <a:pt x="842" y="1046"/>
                </a:lnTo>
                <a:lnTo>
                  <a:pt x="872" y="1040"/>
                </a:lnTo>
                <a:lnTo>
                  <a:pt x="872" y="1040"/>
                </a:lnTo>
                <a:lnTo>
                  <a:pt x="842" y="1046"/>
                </a:lnTo>
                <a:lnTo>
                  <a:pt x="812" y="1048"/>
                </a:lnTo>
                <a:lnTo>
                  <a:pt x="778" y="1052"/>
                </a:lnTo>
                <a:lnTo>
                  <a:pt x="744" y="1052"/>
                </a:lnTo>
                <a:lnTo>
                  <a:pt x="744" y="1052"/>
                </a:lnTo>
                <a:lnTo>
                  <a:pt x="708" y="1050"/>
                </a:lnTo>
                <a:lnTo>
                  <a:pt x="670" y="1048"/>
                </a:lnTo>
                <a:lnTo>
                  <a:pt x="632" y="1042"/>
                </a:lnTo>
                <a:lnTo>
                  <a:pt x="594" y="1032"/>
                </a:lnTo>
                <a:lnTo>
                  <a:pt x="554" y="1020"/>
                </a:lnTo>
                <a:lnTo>
                  <a:pt x="514" y="1006"/>
                </a:lnTo>
                <a:lnTo>
                  <a:pt x="476" y="986"/>
                </a:lnTo>
                <a:lnTo>
                  <a:pt x="436" y="962"/>
                </a:lnTo>
                <a:lnTo>
                  <a:pt x="436" y="962"/>
                </a:lnTo>
                <a:lnTo>
                  <a:pt x="448" y="912"/>
                </a:lnTo>
                <a:lnTo>
                  <a:pt x="456" y="862"/>
                </a:lnTo>
                <a:lnTo>
                  <a:pt x="460" y="812"/>
                </a:lnTo>
                <a:lnTo>
                  <a:pt x="462" y="760"/>
                </a:lnTo>
                <a:lnTo>
                  <a:pt x="462" y="760"/>
                </a:lnTo>
                <a:lnTo>
                  <a:pt x="460" y="714"/>
                </a:lnTo>
                <a:lnTo>
                  <a:pt x="460" y="714"/>
                </a:lnTo>
                <a:lnTo>
                  <a:pt x="424" y="684"/>
                </a:lnTo>
                <a:lnTo>
                  <a:pt x="388" y="654"/>
                </a:lnTo>
                <a:lnTo>
                  <a:pt x="354" y="620"/>
                </a:lnTo>
                <a:lnTo>
                  <a:pt x="322" y="586"/>
                </a:lnTo>
                <a:lnTo>
                  <a:pt x="292" y="550"/>
                </a:lnTo>
                <a:lnTo>
                  <a:pt x="264" y="512"/>
                </a:lnTo>
                <a:lnTo>
                  <a:pt x="238" y="474"/>
                </a:lnTo>
                <a:lnTo>
                  <a:pt x="216" y="434"/>
                </a:lnTo>
                <a:lnTo>
                  <a:pt x="194" y="392"/>
                </a:lnTo>
                <a:lnTo>
                  <a:pt x="174" y="350"/>
                </a:lnTo>
                <a:lnTo>
                  <a:pt x="158" y="308"/>
                </a:lnTo>
                <a:lnTo>
                  <a:pt x="144" y="264"/>
                </a:lnTo>
                <a:lnTo>
                  <a:pt x="132" y="218"/>
                </a:lnTo>
                <a:lnTo>
                  <a:pt x="122" y="172"/>
                </a:lnTo>
                <a:lnTo>
                  <a:pt x="114" y="126"/>
                </a:lnTo>
                <a:lnTo>
                  <a:pt x="110" y="80"/>
                </a:lnTo>
                <a:lnTo>
                  <a:pt x="110" y="80"/>
                </a:lnTo>
                <a:lnTo>
                  <a:pt x="58" y="40"/>
                </a:lnTo>
                <a:lnTo>
                  <a:pt x="2" y="6"/>
                </a:lnTo>
                <a:lnTo>
                  <a:pt x="2" y="6"/>
                </a:lnTo>
                <a:lnTo>
                  <a:pt x="0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207" name="그룹 206"/>
          <p:cNvGrpSpPr/>
          <p:nvPr userDrawn="1"/>
        </p:nvGrpSpPr>
        <p:grpSpPr>
          <a:xfrm>
            <a:off x="6616700" y="3173413"/>
            <a:ext cx="2260600" cy="2290763"/>
            <a:chOff x="6616700" y="3173413"/>
            <a:chExt cx="2260600" cy="2290763"/>
          </a:xfrm>
        </p:grpSpPr>
        <p:sp>
          <p:nvSpPr>
            <p:cNvPr id="3088" name="Freeform 16"/>
            <p:cNvSpPr>
              <a:spLocks/>
            </p:cNvSpPr>
            <p:nvPr userDrawn="1"/>
          </p:nvSpPr>
          <p:spPr bwMode="auto">
            <a:xfrm>
              <a:off x="8248650" y="5462588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9" name="Rectangle 17"/>
            <p:cNvSpPr>
              <a:spLocks noChangeArrowheads="1"/>
            </p:cNvSpPr>
            <p:nvPr userDrawn="1"/>
          </p:nvSpPr>
          <p:spPr bwMode="auto">
            <a:xfrm>
              <a:off x="8248650" y="54625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0" name="Freeform 18"/>
            <p:cNvSpPr>
              <a:spLocks/>
            </p:cNvSpPr>
            <p:nvPr userDrawn="1"/>
          </p:nvSpPr>
          <p:spPr bwMode="auto">
            <a:xfrm>
              <a:off x="8131175" y="5405438"/>
              <a:ext cx="117475" cy="571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0" y="16"/>
                </a:cxn>
                <a:cxn ang="0">
                  <a:pos x="52" y="28"/>
                </a:cxn>
                <a:cxn ang="0">
                  <a:pos x="74" y="36"/>
                </a:cxn>
                <a:cxn ang="0">
                  <a:pos x="74" y="36"/>
                </a:cxn>
                <a:cxn ang="0">
                  <a:pos x="52" y="28"/>
                </a:cxn>
                <a:cxn ang="0">
                  <a:pos x="30" y="16"/>
                </a:cxn>
                <a:cxn ang="0">
                  <a:pos x="0" y="0"/>
                </a:cxn>
              </a:cxnLst>
              <a:rect l="0" t="0" r="r" b="b"/>
              <a:pathLst>
                <a:path w="74" h="36">
                  <a:moveTo>
                    <a:pt x="0" y="0"/>
                  </a:moveTo>
                  <a:lnTo>
                    <a:pt x="0" y="0"/>
                  </a:lnTo>
                  <a:lnTo>
                    <a:pt x="30" y="16"/>
                  </a:lnTo>
                  <a:lnTo>
                    <a:pt x="52" y="28"/>
                  </a:lnTo>
                  <a:lnTo>
                    <a:pt x="74" y="36"/>
                  </a:lnTo>
                  <a:lnTo>
                    <a:pt x="74" y="36"/>
                  </a:lnTo>
                  <a:lnTo>
                    <a:pt x="52" y="28"/>
                  </a:lnTo>
                  <a:lnTo>
                    <a:pt x="30" y="16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1" name="Rectangle 19"/>
            <p:cNvSpPr>
              <a:spLocks noChangeArrowheads="1"/>
            </p:cNvSpPr>
            <p:nvPr userDrawn="1"/>
          </p:nvSpPr>
          <p:spPr bwMode="auto">
            <a:xfrm>
              <a:off x="8131175" y="5405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2" name="Rectangle 20"/>
            <p:cNvSpPr>
              <a:spLocks noChangeArrowheads="1"/>
            </p:cNvSpPr>
            <p:nvPr userDrawn="1"/>
          </p:nvSpPr>
          <p:spPr bwMode="auto">
            <a:xfrm>
              <a:off x="7670800" y="4900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3" name="Rectangle 21"/>
            <p:cNvSpPr>
              <a:spLocks noChangeArrowheads="1"/>
            </p:cNvSpPr>
            <p:nvPr userDrawn="1"/>
          </p:nvSpPr>
          <p:spPr bwMode="auto">
            <a:xfrm>
              <a:off x="7670800" y="4900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4" name="Rectangle 22"/>
            <p:cNvSpPr>
              <a:spLocks noChangeArrowheads="1"/>
            </p:cNvSpPr>
            <p:nvPr userDrawn="1"/>
          </p:nvSpPr>
          <p:spPr bwMode="auto">
            <a:xfrm>
              <a:off x="7670800" y="4900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5" name="Rectangle 23"/>
            <p:cNvSpPr>
              <a:spLocks noChangeArrowheads="1"/>
            </p:cNvSpPr>
            <p:nvPr userDrawn="1"/>
          </p:nvSpPr>
          <p:spPr bwMode="auto">
            <a:xfrm>
              <a:off x="7670800" y="4900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6" name="Rectangle 24"/>
            <p:cNvSpPr>
              <a:spLocks noChangeArrowheads="1"/>
            </p:cNvSpPr>
            <p:nvPr userDrawn="1"/>
          </p:nvSpPr>
          <p:spPr bwMode="auto">
            <a:xfrm>
              <a:off x="7670800" y="4897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7" name="Rectangle 25"/>
            <p:cNvSpPr>
              <a:spLocks noChangeArrowheads="1"/>
            </p:cNvSpPr>
            <p:nvPr userDrawn="1"/>
          </p:nvSpPr>
          <p:spPr bwMode="auto">
            <a:xfrm>
              <a:off x="7670800" y="4897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8" name="Rectangle 26"/>
            <p:cNvSpPr>
              <a:spLocks noChangeArrowheads="1"/>
            </p:cNvSpPr>
            <p:nvPr userDrawn="1"/>
          </p:nvSpPr>
          <p:spPr bwMode="auto">
            <a:xfrm>
              <a:off x="7670800" y="48942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99" name="Rectangle 27"/>
            <p:cNvSpPr>
              <a:spLocks noChangeArrowheads="1"/>
            </p:cNvSpPr>
            <p:nvPr userDrawn="1"/>
          </p:nvSpPr>
          <p:spPr bwMode="auto">
            <a:xfrm>
              <a:off x="7670800" y="48942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0" name="Freeform 28"/>
            <p:cNvSpPr>
              <a:spLocks/>
            </p:cNvSpPr>
            <p:nvPr userDrawn="1"/>
          </p:nvSpPr>
          <p:spPr bwMode="auto">
            <a:xfrm>
              <a:off x="7673975" y="4760913"/>
              <a:ext cx="752475" cy="61277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50" y="0"/>
                </a:cxn>
                <a:cxn ang="0">
                  <a:pos x="148" y="34"/>
                </a:cxn>
                <a:cxn ang="0">
                  <a:pos x="148" y="34"/>
                </a:cxn>
                <a:cxn ang="0">
                  <a:pos x="150" y="76"/>
                </a:cxn>
                <a:cxn ang="0">
                  <a:pos x="154" y="118"/>
                </a:cxn>
                <a:cxn ang="0">
                  <a:pos x="158" y="160"/>
                </a:cxn>
                <a:cxn ang="0">
                  <a:pos x="166" y="200"/>
                </a:cxn>
                <a:cxn ang="0">
                  <a:pos x="174" y="240"/>
                </a:cxn>
                <a:cxn ang="0">
                  <a:pos x="186" y="280"/>
                </a:cxn>
                <a:cxn ang="0">
                  <a:pos x="198" y="320"/>
                </a:cxn>
                <a:cxn ang="0">
                  <a:pos x="212" y="358"/>
                </a:cxn>
                <a:cxn ang="0">
                  <a:pos x="212" y="358"/>
                </a:cxn>
                <a:cxn ang="0">
                  <a:pos x="182" y="336"/>
                </a:cxn>
                <a:cxn ang="0">
                  <a:pos x="154" y="310"/>
                </a:cxn>
                <a:cxn ang="0">
                  <a:pos x="124" y="280"/>
                </a:cxn>
                <a:cxn ang="0">
                  <a:pos x="94" y="250"/>
                </a:cxn>
                <a:cxn ang="0">
                  <a:pos x="66" y="214"/>
                </a:cxn>
                <a:cxn ang="0">
                  <a:pos x="42" y="176"/>
                </a:cxn>
                <a:cxn ang="0">
                  <a:pos x="18" y="134"/>
                </a:cxn>
                <a:cxn ang="0">
                  <a:pos x="0" y="88"/>
                </a:cxn>
                <a:cxn ang="0">
                  <a:pos x="0" y="88"/>
                </a:cxn>
                <a:cxn ang="0">
                  <a:pos x="10" y="116"/>
                </a:cxn>
                <a:cxn ang="0">
                  <a:pos x="22" y="142"/>
                </a:cxn>
                <a:cxn ang="0">
                  <a:pos x="36" y="166"/>
                </a:cxn>
                <a:cxn ang="0">
                  <a:pos x="50" y="190"/>
                </a:cxn>
                <a:cxn ang="0">
                  <a:pos x="66" y="212"/>
                </a:cxn>
                <a:cxn ang="0">
                  <a:pos x="82" y="234"/>
                </a:cxn>
                <a:cxn ang="0">
                  <a:pos x="116" y="272"/>
                </a:cxn>
                <a:cxn ang="0">
                  <a:pos x="150" y="308"/>
                </a:cxn>
                <a:cxn ang="0">
                  <a:pos x="186" y="338"/>
                </a:cxn>
                <a:cxn ang="0">
                  <a:pos x="220" y="364"/>
                </a:cxn>
                <a:cxn ang="0">
                  <a:pos x="254" y="386"/>
                </a:cxn>
                <a:cxn ang="0">
                  <a:pos x="254" y="386"/>
                </a:cxn>
                <a:cxn ang="0">
                  <a:pos x="288" y="358"/>
                </a:cxn>
                <a:cxn ang="0">
                  <a:pos x="320" y="330"/>
                </a:cxn>
                <a:cxn ang="0">
                  <a:pos x="350" y="300"/>
                </a:cxn>
                <a:cxn ang="0">
                  <a:pos x="378" y="268"/>
                </a:cxn>
                <a:cxn ang="0">
                  <a:pos x="406" y="236"/>
                </a:cxn>
                <a:cxn ang="0">
                  <a:pos x="430" y="202"/>
                </a:cxn>
                <a:cxn ang="0">
                  <a:pos x="454" y="168"/>
                </a:cxn>
                <a:cxn ang="0">
                  <a:pos x="474" y="134"/>
                </a:cxn>
                <a:cxn ang="0">
                  <a:pos x="474" y="134"/>
                </a:cxn>
                <a:cxn ang="0">
                  <a:pos x="430" y="122"/>
                </a:cxn>
                <a:cxn ang="0">
                  <a:pos x="388" y="108"/>
                </a:cxn>
                <a:cxn ang="0">
                  <a:pos x="346" y="94"/>
                </a:cxn>
                <a:cxn ang="0">
                  <a:pos x="304" y="78"/>
                </a:cxn>
                <a:cxn ang="0">
                  <a:pos x="264" y="60"/>
                </a:cxn>
                <a:cxn ang="0">
                  <a:pos x="224" y="42"/>
                </a:cxn>
                <a:cxn ang="0">
                  <a:pos x="186" y="22"/>
                </a:cxn>
                <a:cxn ang="0">
                  <a:pos x="150" y="0"/>
                </a:cxn>
              </a:cxnLst>
              <a:rect l="0" t="0" r="r" b="b"/>
              <a:pathLst>
                <a:path w="474" h="386">
                  <a:moveTo>
                    <a:pt x="150" y="0"/>
                  </a:moveTo>
                  <a:lnTo>
                    <a:pt x="150" y="0"/>
                  </a:lnTo>
                  <a:lnTo>
                    <a:pt x="148" y="34"/>
                  </a:lnTo>
                  <a:lnTo>
                    <a:pt x="148" y="34"/>
                  </a:lnTo>
                  <a:lnTo>
                    <a:pt x="150" y="76"/>
                  </a:lnTo>
                  <a:lnTo>
                    <a:pt x="154" y="118"/>
                  </a:lnTo>
                  <a:lnTo>
                    <a:pt x="158" y="160"/>
                  </a:lnTo>
                  <a:lnTo>
                    <a:pt x="166" y="200"/>
                  </a:lnTo>
                  <a:lnTo>
                    <a:pt x="174" y="240"/>
                  </a:lnTo>
                  <a:lnTo>
                    <a:pt x="186" y="280"/>
                  </a:lnTo>
                  <a:lnTo>
                    <a:pt x="198" y="320"/>
                  </a:lnTo>
                  <a:lnTo>
                    <a:pt x="212" y="358"/>
                  </a:lnTo>
                  <a:lnTo>
                    <a:pt x="212" y="358"/>
                  </a:lnTo>
                  <a:lnTo>
                    <a:pt x="182" y="336"/>
                  </a:lnTo>
                  <a:lnTo>
                    <a:pt x="154" y="310"/>
                  </a:lnTo>
                  <a:lnTo>
                    <a:pt x="124" y="280"/>
                  </a:lnTo>
                  <a:lnTo>
                    <a:pt x="94" y="250"/>
                  </a:lnTo>
                  <a:lnTo>
                    <a:pt x="66" y="214"/>
                  </a:lnTo>
                  <a:lnTo>
                    <a:pt x="42" y="176"/>
                  </a:lnTo>
                  <a:lnTo>
                    <a:pt x="18" y="134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10" y="116"/>
                  </a:lnTo>
                  <a:lnTo>
                    <a:pt x="22" y="142"/>
                  </a:lnTo>
                  <a:lnTo>
                    <a:pt x="36" y="166"/>
                  </a:lnTo>
                  <a:lnTo>
                    <a:pt x="50" y="190"/>
                  </a:lnTo>
                  <a:lnTo>
                    <a:pt x="66" y="212"/>
                  </a:lnTo>
                  <a:lnTo>
                    <a:pt x="82" y="234"/>
                  </a:lnTo>
                  <a:lnTo>
                    <a:pt x="116" y="272"/>
                  </a:lnTo>
                  <a:lnTo>
                    <a:pt x="150" y="308"/>
                  </a:lnTo>
                  <a:lnTo>
                    <a:pt x="186" y="338"/>
                  </a:lnTo>
                  <a:lnTo>
                    <a:pt x="220" y="364"/>
                  </a:lnTo>
                  <a:lnTo>
                    <a:pt x="254" y="386"/>
                  </a:lnTo>
                  <a:lnTo>
                    <a:pt x="254" y="386"/>
                  </a:lnTo>
                  <a:lnTo>
                    <a:pt x="288" y="358"/>
                  </a:lnTo>
                  <a:lnTo>
                    <a:pt x="320" y="330"/>
                  </a:lnTo>
                  <a:lnTo>
                    <a:pt x="350" y="300"/>
                  </a:lnTo>
                  <a:lnTo>
                    <a:pt x="378" y="268"/>
                  </a:lnTo>
                  <a:lnTo>
                    <a:pt x="406" y="236"/>
                  </a:lnTo>
                  <a:lnTo>
                    <a:pt x="430" y="202"/>
                  </a:lnTo>
                  <a:lnTo>
                    <a:pt x="454" y="168"/>
                  </a:lnTo>
                  <a:lnTo>
                    <a:pt x="474" y="134"/>
                  </a:lnTo>
                  <a:lnTo>
                    <a:pt x="474" y="134"/>
                  </a:lnTo>
                  <a:lnTo>
                    <a:pt x="430" y="122"/>
                  </a:lnTo>
                  <a:lnTo>
                    <a:pt x="388" y="108"/>
                  </a:lnTo>
                  <a:lnTo>
                    <a:pt x="346" y="94"/>
                  </a:lnTo>
                  <a:lnTo>
                    <a:pt x="304" y="78"/>
                  </a:lnTo>
                  <a:lnTo>
                    <a:pt x="264" y="60"/>
                  </a:lnTo>
                  <a:lnTo>
                    <a:pt x="224" y="42"/>
                  </a:lnTo>
                  <a:lnTo>
                    <a:pt x="186" y="22"/>
                  </a:lnTo>
                  <a:lnTo>
                    <a:pt x="15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1" name="Freeform 29"/>
            <p:cNvSpPr>
              <a:spLocks/>
            </p:cNvSpPr>
            <p:nvPr userDrawn="1"/>
          </p:nvSpPr>
          <p:spPr bwMode="auto">
            <a:xfrm>
              <a:off x="7620000" y="4649788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2" name="Rectangle 30"/>
            <p:cNvSpPr>
              <a:spLocks noChangeArrowheads="1"/>
            </p:cNvSpPr>
            <p:nvPr userDrawn="1"/>
          </p:nvSpPr>
          <p:spPr bwMode="auto">
            <a:xfrm>
              <a:off x="7620000" y="4643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3" name="Rectangle 31"/>
            <p:cNvSpPr>
              <a:spLocks noChangeArrowheads="1"/>
            </p:cNvSpPr>
            <p:nvPr userDrawn="1"/>
          </p:nvSpPr>
          <p:spPr bwMode="auto">
            <a:xfrm>
              <a:off x="7620000" y="4643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4" name="Rectangle 32"/>
            <p:cNvSpPr>
              <a:spLocks noChangeArrowheads="1"/>
            </p:cNvSpPr>
            <p:nvPr userDrawn="1"/>
          </p:nvSpPr>
          <p:spPr bwMode="auto">
            <a:xfrm>
              <a:off x="7620000" y="46402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5" name="Rectangle 33"/>
            <p:cNvSpPr>
              <a:spLocks noChangeArrowheads="1"/>
            </p:cNvSpPr>
            <p:nvPr userDrawn="1"/>
          </p:nvSpPr>
          <p:spPr bwMode="auto">
            <a:xfrm>
              <a:off x="7616825" y="46370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6" name="Rectangle 34"/>
            <p:cNvSpPr>
              <a:spLocks noChangeArrowheads="1"/>
            </p:cNvSpPr>
            <p:nvPr userDrawn="1"/>
          </p:nvSpPr>
          <p:spPr bwMode="auto">
            <a:xfrm>
              <a:off x="7616825" y="46370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7" name="Rectangle 35"/>
            <p:cNvSpPr>
              <a:spLocks noChangeArrowheads="1"/>
            </p:cNvSpPr>
            <p:nvPr userDrawn="1"/>
          </p:nvSpPr>
          <p:spPr bwMode="auto">
            <a:xfrm>
              <a:off x="7616825" y="46370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8" name="Rectangle 36"/>
            <p:cNvSpPr>
              <a:spLocks noChangeArrowheads="1"/>
            </p:cNvSpPr>
            <p:nvPr userDrawn="1"/>
          </p:nvSpPr>
          <p:spPr bwMode="auto">
            <a:xfrm>
              <a:off x="7616825" y="463391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09" name="Rectangle 37"/>
            <p:cNvSpPr>
              <a:spLocks noChangeArrowheads="1"/>
            </p:cNvSpPr>
            <p:nvPr userDrawn="1"/>
          </p:nvSpPr>
          <p:spPr bwMode="auto">
            <a:xfrm>
              <a:off x="7616825" y="46339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0" name="Rectangle 38"/>
            <p:cNvSpPr>
              <a:spLocks noChangeArrowheads="1"/>
            </p:cNvSpPr>
            <p:nvPr userDrawn="1"/>
          </p:nvSpPr>
          <p:spPr bwMode="auto">
            <a:xfrm>
              <a:off x="7616825" y="46307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1" name="Rectangle 39"/>
            <p:cNvSpPr>
              <a:spLocks noChangeArrowheads="1"/>
            </p:cNvSpPr>
            <p:nvPr userDrawn="1"/>
          </p:nvSpPr>
          <p:spPr bwMode="auto">
            <a:xfrm>
              <a:off x="7616825" y="46307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2" name="Rectangle 40"/>
            <p:cNvSpPr>
              <a:spLocks noChangeArrowheads="1"/>
            </p:cNvSpPr>
            <p:nvPr userDrawn="1"/>
          </p:nvSpPr>
          <p:spPr bwMode="auto">
            <a:xfrm>
              <a:off x="7616825" y="46307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3" name="Rectangle 41"/>
            <p:cNvSpPr>
              <a:spLocks noChangeArrowheads="1"/>
            </p:cNvSpPr>
            <p:nvPr userDrawn="1"/>
          </p:nvSpPr>
          <p:spPr bwMode="auto">
            <a:xfrm>
              <a:off x="7616825" y="46275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4" name="Rectangle 42"/>
            <p:cNvSpPr>
              <a:spLocks noChangeArrowheads="1"/>
            </p:cNvSpPr>
            <p:nvPr userDrawn="1"/>
          </p:nvSpPr>
          <p:spPr bwMode="auto">
            <a:xfrm>
              <a:off x="7616825" y="46275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5" name="Rectangle 43"/>
            <p:cNvSpPr>
              <a:spLocks noChangeArrowheads="1"/>
            </p:cNvSpPr>
            <p:nvPr userDrawn="1"/>
          </p:nvSpPr>
          <p:spPr bwMode="auto">
            <a:xfrm>
              <a:off x="7616825" y="46243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6" name="Rectangle 44"/>
            <p:cNvSpPr>
              <a:spLocks noChangeArrowheads="1"/>
            </p:cNvSpPr>
            <p:nvPr userDrawn="1"/>
          </p:nvSpPr>
          <p:spPr bwMode="auto">
            <a:xfrm>
              <a:off x="7616825" y="46243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7" name="Rectangle 45"/>
            <p:cNvSpPr>
              <a:spLocks noChangeArrowheads="1"/>
            </p:cNvSpPr>
            <p:nvPr userDrawn="1"/>
          </p:nvSpPr>
          <p:spPr bwMode="auto">
            <a:xfrm>
              <a:off x="7616825" y="46243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8" name="Rectangle 46"/>
            <p:cNvSpPr>
              <a:spLocks noChangeArrowheads="1"/>
            </p:cNvSpPr>
            <p:nvPr userDrawn="1"/>
          </p:nvSpPr>
          <p:spPr bwMode="auto">
            <a:xfrm>
              <a:off x="7616825" y="462121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19" name="Rectangle 47"/>
            <p:cNvSpPr>
              <a:spLocks noChangeArrowheads="1"/>
            </p:cNvSpPr>
            <p:nvPr userDrawn="1"/>
          </p:nvSpPr>
          <p:spPr bwMode="auto">
            <a:xfrm>
              <a:off x="7616825" y="46212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0" name="Rectangle 48"/>
            <p:cNvSpPr>
              <a:spLocks noChangeArrowheads="1"/>
            </p:cNvSpPr>
            <p:nvPr userDrawn="1"/>
          </p:nvSpPr>
          <p:spPr bwMode="auto">
            <a:xfrm>
              <a:off x="7616825" y="46212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1" name="Rectangle 49"/>
            <p:cNvSpPr>
              <a:spLocks noChangeArrowheads="1"/>
            </p:cNvSpPr>
            <p:nvPr userDrawn="1"/>
          </p:nvSpPr>
          <p:spPr bwMode="auto">
            <a:xfrm>
              <a:off x="7616825" y="46180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2" name="Rectangle 50"/>
            <p:cNvSpPr>
              <a:spLocks noChangeArrowheads="1"/>
            </p:cNvSpPr>
            <p:nvPr userDrawn="1"/>
          </p:nvSpPr>
          <p:spPr bwMode="auto">
            <a:xfrm>
              <a:off x="7616825" y="46180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3" name="Rectangle 51"/>
            <p:cNvSpPr>
              <a:spLocks noChangeArrowheads="1"/>
            </p:cNvSpPr>
            <p:nvPr userDrawn="1"/>
          </p:nvSpPr>
          <p:spPr bwMode="auto">
            <a:xfrm>
              <a:off x="7616825" y="46180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4" name="Rectangle 52"/>
            <p:cNvSpPr>
              <a:spLocks noChangeArrowheads="1"/>
            </p:cNvSpPr>
            <p:nvPr userDrawn="1"/>
          </p:nvSpPr>
          <p:spPr bwMode="auto">
            <a:xfrm>
              <a:off x="7616825" y="46148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5" name="Rectangle 53"/>
            <p:cNvSpPr>
              <a:spLocks noChangeArrowheads="1"/>
            </p:cNvSpPr>
            <p:nvPr userDrawn="1"/>
          </p:nvSpPr>
          <p:spPr bwMode="auto">
            <a:xfrm>
              <a:off x="7616825" y="46148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6" name="Rectangle 54"/>
            <p:cNvSpPr>
              <a:spLocks noChangeArrowheads="1"/>
            </p:cNvSpPr>
            <p:nvPr userDrawn="1"/>
          </p:nvSpPr>
          <p:spPr bwMode="auto">
            <a:xfrm>
              <a:off x="7616825" y="46148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7" name="Rectangle 55"/>
            <p:cNvSpPr>
              <a:spLocks noChangeArrowheads="1"/>
            </p:cNvSpPr>
            <p:nvPr userDrawn="1"/>
          </p:nvSpPr>
          <p:spPr bwMode="auto">
            <a:xfrm>
              <a:off x="7616825" y="4611688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8" name="Rectangle 56"/>
            <p:cNvSpPr>
              <a:spLocks noChangeArrowheads="1"/>
            </p:cNvSpPr>
            <p:nvPr userDrawn="1"/>
          </p:nvSpPr>
          <p:spPr bwMode="auto">
            <a:xfrm>
              <a:off x="7616825" y="46116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29" name="Rectangle 57"/>
            <p:cNvSpPr>
              <a:spLocks noChangeArrowheads="1"/>
            </p:cNvSpPr>
            <p:nvPr userDrawn="1"/>
          </p:nvSpPr>
          <p:spPr bwMode="auto">
            <a:xfrm>
              <a:off x="7616825" y="46116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0" name="Rectangle 58"/>
            <p:cNvSpPr>
              <a:spLocks noChangeArrowheads="1"/>
            </p:cNvSpPr>
            <p:nvPr userDrawn="1"/>
          </p:nvSpPr>
          <p:spPr bwMode="auto">
            <a:xfrm>
              <a:off x="7616825" y="460851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1" name="Rectangle 59"/>
            <p:cNvSpPr>
              <a:spLocks noChangeArrowheads="1"/>
            </p:cNvSpPr>
            <p:nvPr userDrawn="1"/>
          </p:nvSpPr>
          <p:spPr bwMode="auto">
            <a:xfrm>
              <a:off x="7616825" y="46085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2" name="Rectangle 60"/>
            <p:cNvSpPr>
              <a:spLocks noChangeArrowheads="1"/>
            </p:cNvSpPr>
            <p:nvPr userDrawn="1"/>
          </p:nvSpPr>
          <p:spPr bwMode="auto">
            <a:xfrm>
              <a:off x="7616825" y="46085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3" name="Rectangle 61"/>
            <p:cNvSpPr>
              <a:spLocks noChangeArrowheads="1"/>
            </p:cNvSpPr>
            <p:nvPr userDrawn="1"/>
          </p:nvSpPr>
          <p:spPr bwMode="auto">
            <a:xfrm>
              <a:off x="7616825" y="46053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4" name="Rectangle 62"/>
            <p:cNvSpPr>
              <a:spLocks noChangeArrowheads="1"/>
            </p:cNvSpPr>
            <p:nvPr userDrawn="1"/>
          </p:nvSpPr>
          <p:spPr bwMode="auto">
            <a:xfrm>
              <a:off x="7616825" y="46053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5" name="Rectangle 63"/>
            <p:cNvSpPr>
              <a:spLocks noChangeArrowheads="1"/>
            </p:cNvSpPr>
            <p:nvPr userDrawn="1"/>
          </p:nvSpPr>
          <p:spPr bwMode="auto">
            <a:xfrm>
              <a:off x="7616825" y="46053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6" name="Rectangle 64"/>
            <p:cNvSpPr>
              <a:spLocks noChangeArrowheads="1"/>
            </p:cNvSpPr>
            <p:nvPr userDrawn="1"/>
          </p:nvSpPr>
          <p:spPr bwMode="auto">
            <a:xfrm>
              <a:off x="7616825" y="46021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7" name="Rectangle 65"/>
            <p:cNvSpPr>
              <a:spLocks noChangeArrowheads="1"/>
            </p:cNvSpPr>
            <p:nvPr userDrawn="1"/>
          </p:nvSpPr>
          <p:spPr bwMode="auto">
            <a:xfrm>
              <a:off x="7616825" y="46021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8" name="Rectangle 66"/>
            <p:cNvSpPr>
              <a:spLocks noChangeArrowheads="1"/>
            </p:cNvSpPr>
            <p:nvPr userDrawn="1"/>
          </p:nvSpPr>
          <p:spPr bwMode="auto">
            <a:xfrm>
              <a:off x="7616825" y="46021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39" name="Rectangle 67"/>
            <p:cNvSpPr>
              <a:spLocks noChangeArrowheads="1"/>
            </p:cNvSpPr>
            <p:nvPr userDrawn="1"/>
          </p:nvSpPr>
          <p:spPr bwMode="auto">
            <a:xfrm>
              <a:off x="7616825" y="45989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0" name="Rectangle 68"/>
            <p:cNvSpPr>
              <a:spLocks noChangeArrowheads="1"/>
            </p:cNvSpPr>
            <p:nvPr userDrawn="1"/>
          </p:nvSpPr>
          <p:spPr bwMode="auto">
            <a:xfrm>
              <a:off x="7616825" y="45989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1" name="Rectangle 69"/>
            <p:cNvSpPr>
              <a:spLocks noChangeArrowheads="1"/>
            </p:cNvSpPr>
            <p:nvPr userDrawn="1"/>
          </p:nvSpPr>
          <p:spPr bwMode="auto">
            <a:xfrm>
              <a:off x="7616825" y="45989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2" name="Rectangle 70"/>
            <p:cNvSpPr>
              <a:spLocks noChangeArrowheads="1"/>
            </p:cNvSpPr>
            <p:nvPr userDrawn="1"/>
          </p:nvSpPr>
          <p:spPr bwMode="auto">
            <a:xfrm>
              <a:off x="7616825" y="45958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3" name="Freeform 71"/>
            <p:cNvSpPr>
              <a:spLocks/>
            </p:cNvSpPr>
            <p:nvPr userDrawn="1"/>
          </p:nvSpPr>
          <p:spPr bwMode="auto">
            <a:xfrm>
              <a:off x="7616825" y="4595813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4" name="Freeform 72"/>
            <p:cNvSpPr>
              <a:spLocks/>
            </p:cNvSpPr>
            <p:nvPr userDrawn="1"/>
          </p:nvSpPr>
          <p:spPr bwMode="auto">
            <a:xfrm>
              <a:off x="7616825" y="3173413"/>
              <a:ext cx="936625" cy="2155825"/>
            </a:xfrm>
            <a:custGeom>
              <a:avLst/>
              <a:gdLst/>
              <a:ahLst/>
              <a:cxnLst>
                <a:cxn ang="0">
                  <a:pos x="184" y="1034"/>
                </a:cxn>
                <a:cxn ang="0">
                  <a:pos x="192" y="922"/>
                </a:cxn>
                <a:cxn ang="0">
                  <a:pos x="214" y="814"/>
                </a:cxn>
                <a:cxn ang="0">
                  <a:pos x="248" y="710"/>
                </a:cxn>
                <a:cxn ang="0">
                  <a:pos x="296" y="612"/>
                </a:cxn>
                <a:cxn ang="0">
                  <a:pos x="354" y="520"/>
                </a:cxn>
                <a:cxn ang="0">
                  <a:pos x="422" y="436"/>
                </a:cxn>
                <a:cxn ang="0">
                  <a:pos x="502" y="358"/>
                </a:cxn>
                <a:cxn ang="0">
                  <a:pos x="590" y="288"/>
                </a:cxn>
                <a:cxn ang="0">
                  <a:pos x="554" y="228"/>
                </a:cxn>
                <a:cxn ang="0">
                  <a:pos x="486" y="122"/>
                </a:cxn>
                <a:cxn ang="0">
                  <a:pos x="414" y="20"/>
                </a:cxn>
                <a:cxn ang="0">
                  <a:pos x="398" y="0"/>
                </a:cxn>
                <a:cxn ang="0">
                  <a:pos x="336" y="84"/>
                </a:cxn>
                <a:cxn ang="0">
                  <a:pos x="272" y="178"/>
                </a:cxn>
                <a:cxn ang="0">
                  <a:pos x="198" y="298"/>
                </a:cxn>
                <a:cxn ang="0">
                  <a:pos x="126" y="436"/>
                </a:cxn>
                <a:cxn ang="0">
                  <a:pos x="62" y="588"/>
                </a:cxn>
                <a:cxn ang="0">
                  <a:pos x="36" y="666"/>
                </a:cxn>
                <a:cxn ang="0">
                  <a:pos x="18" y="742"/>
                </a:cxn>
                <a:cxn ang="0">
                  <a:pos x="4" y="820"/>
                </a:cxn>
                <a:cxn ang="0">
                  <a:pos x="0" y="896"/>
                </a:cxn>
                <a:cxn ang="0">
                  <a:pos x="2" y="938"/>
                </a:cxn>
                <a:cxn ang="0">
                  <a:pos x="14" y="1018"/>
                </a:cxn>
                <a:cxn ang="0">
                  <a:pos x="36" y="1090"/>
                </a:cxn>
                <a:cxn ang="0">
                  <a:pos x="64" y="1154"/>
                </a:cxn>
                <a:cxn ang="0">
                  <a:pos x="100" y="1210"/>
                </a:cxn>
                <a:cxn ang="0">
                  <a:pos x="140" y="1262"/>
                </a:cxn>
                <a:cxn ang="0">
                  <a:pos x="184" y="1304"/>
                </a:cxn>
                <a:cxn ang="0">
                  <a:pos x="248" y="1358"/>
                </a:cxn>
                <a:cxn ang="0">
                  <a:pos x="234" y="1320"/>
                </a:cxn>
                <a:cxn ang="0">
                  <a:pos x="210" y="1240"/>
                </a:cxn>
                <a:cxn ang="0">
                  <a:pos x="194" y="1160"/>
                </a:cxn>
                <a:cxn ang="0">
                  <a:pos x="186" y="1076"/>
                </a:cxn>
              </a:cxnLst>
              <a:rect l="0" t="0" r="r" b="b"/>
              <a:pathLst>
                <a:path w="590" h="1358">
                  <a:moveTo>
                    <a:pt x="184" y="1034"/>
                  </a:moveTo>
                  <a:lnTo>
                    <a:pt x="184" y="1034"/>
                  </a:lnTo>
                  <a:lnTo>
                    <a:pt x="186" y="978"/>
                  </a:lnTo>
                  <a:lnTo>
                    <a:pt x="192" y="922"/>
                  </a:lnTo>
                  <a:lnTo>
                    <a:pt x="202" y="868"/>
                  </a:lnTo>
                  <a:lnTo>
                    <a:pt x="214" y="814"/>
                  </a:lnTo>
                  <a:lnTo>
                    <a:pt x="230" y="762"/>
                  </a:lnTo>
                  <a:lnTo>
                    <a:pt x="248" y="710"/>
                  </a:lnTo>
                  <a:lnTo>
                    <a:pt x="270" y="660"/>
                  </a:lnTo>
                  <a:lnTo>
                    <a:pt x="296" y="612"/>
                  </a:lnTo>
                  <a:lnTo>
                    <a:pt x="322" y="566"/>
                  </a:lnTo>
                  <a:lnTo>
                    <a:pt x="354" y="520"/>
                  </a:lnTo>
                  <a:lnTo>
                    <a:pt x="386" y="476"/>
                  </a:lnTo>
                  <a:lnTo>
                    <a:pt x="422" y="436"/>
                  </a:lnTo>
                  <a:lnTo>
                    <a:pt x="462" y="396"/>
                  </a:lnTo>
                  <a:lnTo>
                    <a:pt x="502" y="358"/>
                  </a:lnTo>
                  <a:lnTo>
                    <a:pt x="544" y="322"/>
                  </a:lnTo>
                  <a:lnTo>
                    <a:pt x="590" y="288"/>
                  </a:lnTo>
                  <a:lnTo>
                    <a:pt x="590" y="288"/>
                  </a:lnTo>
                  <a:lnTo>
                    <a:pt x="554" y="228"/>
                  </a:lnTo>
                  <a:lnTo>
                    <a:pt x="518" y="172"/>
                  </a:lnTo>
                  <a:lnTo>
                    <a:pt x="486" y="122"/>
                  </a:lnTo>
                  <a:lnTo>
                    <a:pt x="458" y="80"/>
                  </a:lnTo>
                  <a:lnTo>
                    <a:pt x="414" y="20"/>
                  </a:lnTo>
                  <a:lnTo>
                    <a:pt x="398" y="0"/>
                  </a:lnTo>
                  <a:lnTo>
                    <a:pt x="398" y="0"/>
                  </a:lnTo>
                  <a:lnTo>
                    <a:pt x="380" y="22"/>
                  </a:lnTo>
                  <a:lnTo>
                    <a:pt x="336" y="84"/>
                  </a:lnTo>
                  <a:lnTo>
                    <a:pt x="306" y="126"/>
                  </a:lnTo>
                  <a:lnTo>
                    <a:pt x="272" y="178"/>
                  </a:lnTo>
                  <a:lnTo>
                    <a:pt x="236" y="236"/>
                  </a:lnTo>
                  <a:lnTo>
                    <a:pt x="198" y="298"/>
                  </a:lnTo>
                  <a:lnTo>
                    <a:pt x="162" y="366"/>
                  </a:lnTo>
                  <a:lnTo>
                    <a:pt x="126" y="436"/>
                  </a:lnTo>
                  <a:lnTo>
                    <a:pt x="92" y="512"/>
                  </a:lnTo>
                  <a:lnTo>
                    <a:pt x="62" y="588"/>
                  </a:lnTo>
                  <a:lnTo>
                    <a:pt x="50" y="626"/>
                  </a:lnTo>
                  <a:lnTo>
                    <a:pt x="36" y="666"/>
                  </a:lnTo>
                  <a:lnTo>
                    <a:pt x="26" y="704"/>
                  </a:lnTo>
                  <a:lnTo>
                    <a:pt x="18" y="742"/>
                  </a:lnTo>
                  <a:lnTo>
                    <a:pt x="10" y="782"/>
                  </a:lnTo>
                  <a:lnTo>
                    <a:pt x="4" y="820"/>
                  </a:lnTo>
                  <a:lnTo>
                    <a:pt x="2" y="858"/>
                  </a:lnTo>
                  <a:lnTo>
                    <a:pt x="0" y="896"/>
                  </a:lnTo>
                  <a:lnTo>
                    <a:pt x="0" y="896"/>
                  </a:lnTo>
                  <a:lnTo>
                    <a:pt x="2" y="938"/>
                  </a:lnTo>
                  <a:lnTo>
                    <a:pt x="6" y="980"/>
                  </a:lnTo>
                  <a:lnTo>
                    <a:pt x="14" y="1018"/>
                  </a:lnTo>
                  <a:lnTo>
                    <a:pt x="24" y="1054"/>
                  </a:lnTo>
                  <a:lnTo>
                    <a:pt x="36" y="1090"/>
                  </a:lnTo>
                  <a:lnTo>
                    <a:pt x="50" y="1122"/>
                  </a:lnTo>
                  <a:lnTo>
                    <a:pt x="64" y="1154"/>
                  </a:lnTo>
                  <a:lnTo>
                    <a:pt x="82" y="1184"/>
                  </a:lnTo>
                  <a:lnTo>
                    <a:pt x="100" y="1210"/>
                  </a:lnTo>
                  <a:lnTo>
                    <a:pt x="120" y="1236"/>
                  </a:lnTo>
                  <a:lnTo>
                    <a:pt x="140" y="1262"/>
                  </a:lnTo>
                  <a:lnTo>
                    <a:pt x="162" y="1284"/>
                  </a:lnTo>
                  <a:lnTo>
                    <a:pt x="184" y="1304"/>
                  </a:lnTo>
                  <a:lnTo>
                    <a:pt x="206" y="1324"/>
                  </a:lnTo>
                  <a:lnTo>
                    <a:pt x="248" y="1358"/>
                  </a:lnTo>
                  <a:lnTo>
                    <a:pt x="248" y="1358"/>
                  </a:lnTo>
                  <a:lnTo>
                    <a:pt x="234" y="1320"/>
                  </a:lnTo>
                  <a:lnTo>
                    <a:pt x="222" y="1280"/>
                  </a:lnTo>
                  <a:lnTo>
                    <a:pt x="210" y="1240"/>
                  </a:lnTo>
                  <a:lnTo>
                    <a:pt x="202" y="1200"/>
                  </a:lnTo>
                  <a:lnTo>
                    <a:pt x="194" y="1160"/>
                  </a:lnTo>
                  <a:lnTo>
                    <a:pt x="190" y="1118"/>
                  </a:lnTo>
                  <a:lnTo>
                    <a:pt x="186" y="1076"/>
                  </a:lnTo>
                  <a:lnTo>
                    <a:pt x="184" y="103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5" name="Freeform 73"/>
            <p:cNvSpPr>
              <a:spLocks/>
            </p:cNvSpPr>
            <p:nvPr userDrawn="1"/>
          </p:nvSpPr>
          <p:spPr bwMode="auto">
            <a:xfrm>
              <a:off x="7616825" y="3173413"/>
              <a:ext cx="936625" cy="2155825"/>
            </a:xfrm>
            <a:custGeom>
              <a:avLst/>
              <a:gdLst/>
              <a:ahLst/>
              <a:cxnLst>
                <a:cxn ang="0">
                  <a:pos x="184" y="1034"/>
                </a:cxn>
                <a:cxn ang="0">
                  <a:pos x="192" y="922"/>
                </a:cxn>
                <a:cxn ang="0">
                  <a:pos x="214" y="814"/>
                </a:cxn>
                <a:cxn ang="0">
                  <a:pos x="248" y="710"/>
                </a:cxn>
                <a:cxn ang="0">
                  <a:pos x="296" y="612"/>
                </a:cxn>
                <a:cxn ang="0">
                  <a:pos x="354" y="520"/>
                </a:cxn>
                <a:cxn ang="0">
                  <a:pos x="422" y="436"/>
                </a:cxn>
                <a:cxn ang="0">
                  <a:pos x="502" y="358"/>
                </a:cxn>
                <a:cxn ang="0">
                  <a:pos x="590" y="288"/>
                </a:cxn>
                <a:cxn ang="0">
                  <a:pos x="554" y="228"/>
                </a:cxn>
                <a:cxn ang="0">
                  <a:pos x="486" y="122"/>
                </a:cxn>
                <a:cxn ang="0">
                  <a:pos x="414" y="20"/>
                </a:cxn>
                <a:cxn ang="0">
                  <a:pos x="398" y="0"/>
                </a:cxn>
                <a:cxn ang="0">
                  <a:pos x="336" y="84"/>
                </a:cxn>
                <a:cxn ang="0">
                  <a:pos x="272" y="178"/>
                </a:cxn>
                <a:cxn ang="0">
                  <a:pos x="198" y="298"/>
                </a:cxn>
                <a:cxn ang="0">
                  <a:pos x="126" y="436"/>
                </a:cxn>
                <a:cxn ang="0">
                  <a:pos x="62" y="588"/>
                </a:cxn>
                <a:cxn ang="0">
                  <a:pos x="36" y="666"/>
                </a:cxn>
                <a:cxn ang="0">
                  <a:pos x="18" y="742"/>
                </a:cxn>
                <a:cxn ang="0">
                  <a:pos x="4" y="820"/>
                </a:cxn>
                <a:cxn ang="0">
                  <a:pos x="0" y="896"/>
                </a:cxn>
                <a:cxn ang="0">
                  <a:pos x="2" y="938"/>
                </a:cxn>
                <a:cxn ang="0">
                  <a:pos x="14" y="1018"/>
                </a:cxn>
                <a:cxn ang="0">
                  <a:pos x="36" y="1090"/>
                </a:cxn>
                <a:cxn ang="0">
                  <a:pos x="64" y="1154"/>
                </a:cxn>
                <a:cxn ang="0">
                  <a:pos x="100" y="1210"/>
                </a:cxn>
                <a:cxn ang="0">
                  <a:pos x="140" y="1262"/>
                </a:cxn>
                <a:cxn ang="0">
                  <a:pos x="184" y="1304"/>
                </a:cxn>
                <a:cxn ang="0">
                  <a:pos x="248" y="1358"/>
                </a:cxn>
                <a:cxn ang="0">
                  <a:pos x="234" y="1320"/>
                </a:cxn>
                <a:cxn ang="0">
                  <a:pos x="210" y="1240"/>
                </a:cxn>
                <a:cxn ang="0">
                  <a:pos x="194" y="1160"/>
                </a:cxn>
                <a:cxn ang="0">
                  <a:pos x="186" y="1076"/>
                </a:cxn>
              </a:cxnLst>
              <a:rect l="0" t="0" r="r" b="b"/>
              <a:pathLst>
                <a:path w="590" h="1358">
                  <a:moveTo>
                    <a:pt x="184" y="1034"/>
                  </a:moveTo>
                  <a:lnTo>
                    <a:pt x="184" y="1034"/>
                  </a:lnTo>
                  <a:lnTo>
                    <a:pt x="186" y="978"/>
                  </a:lnTo>
                  <a:lnTo>
                    <a:pt x="192" y="922"/>
                  </a:lnTo>
                  <a:lnTo>
                    <a:pt x="202" y="868"/>
                  </a:lnTo>
                  <a:lnTo>
                    <a:pt x="214" y="814"/>
                  </a:lnTo>
                  <a:lnTo>
                    <a:pt x="230" y="762"/>
                  </a:lnTo>
                  <a:lnTo>
                    <a:pt x="248" y="710"/>
                  </a:lnTo>
                  <a:lnTo>
                    <a:pt x="270" y="660"/>
                  </a:lnTo>
                  <a:lnTo>
                    <a:pt x="296" y="612"/>
                  </a:lnTo>
                  <a:lnTo>
                    <a:pt x="322" y="566"/>
                  </a:lnTo>
                  <a:lnTo>
                    <a:pt x="354" y="520"/>
                  </a:lnTo>
                  <a:lnTo>
                    <a:pt x="386" y="476"/>
                  </a:lnTo>
                  <a:lnTo>
                    <a:pt x="422" y="436"/>
                  </a:lnTo>
                  <a:lnTo>
                    <a:pt x="462" y="396"/>
                  </a:lnTo>
                  <a:lnTo>
                    <a:pt x="502" y="358"/>
                  </a:lnTo>
                  <a:lnTo>
                    <a:pt x="544" y="322"/>
                  </a:lnTo>
                  <a:lnTo>
                    <a:pt x="590" y="288"/>
                  </a:lnTo>
                  <a:lnTo>
                    <a:pt x="590" y="288"/>
                  </a:lnTo>
                  <a:lnTo>
                    <a:pt x="554" y="228"/>
                  </a:lnTo>
                  <a:lnTo>
                    <a:pt x="518" y="172"/>
                  </a:lnTo>
                  <a:lnTo>
                    <a:pt x="486" y="122"/>
                  </a:lnTo>
                  <a:lnTo>
                    <a:pt x="458" y="80"/>
                  </a:lnTo>
                  <a:lnTo>
                    <a:pt x="414" y="20"/>
                  </a:lnTo>
                  <a:lnTo>
                    <a:pt x="398" y="0"/>
                  </a:lnTo>
                  <a:lnTo>
                    <a:pt x="398" y="0"/>
                  </a:lnTo>
                  <a:lnTo>
                    <a:pt x="380" y="22"/>
                  </a:lnTo>
                  <a:lnTo>
                    <a:pt x="336" y="84"/>
                  </a:lnTo>
                  <a:lnTo>
                    <a:pt x="306" y="126"/>
                  </a:lnTo>
                  <a:lnTo>
                    <a:pt x="272" y="178"/>
                  </a:lnTo>
                  <a:lnTo>
                    <a:pt x="236" y="236"/>
                  </a:lnTo>
                  <a:lnTo>
                    <a:pt x="198" y="298"/>
                  </a:lnTo>
                  <a:lnTo>
                    <a:pt x="162" y="366"/>
                  </a:lnTo>
                  <a:lnTo>
                    <a:pt x="126" y="436"/>
                  </a:lnTo>
                  <a:lnTo>
                    <a:pt x="92" y="512"/>
                  </a:lnTo>
                  <a:lnTo>
                    <a:pt x="62" y="588"/>
                  </a:lnTo>
                  <a:lnTo>
                    <a:pt x="50" y="626"/>
                  </a:lnTo>
                  <a:lnTo>
                    <a:pt x="36" y="666"/>
                  </a:lnTo>
                  <a:lnTo>
                    <a:pt x="26" y="704"/>
                  </a:lnTo>
                  <a:lnTo>
                    <a:pt x="18" y="742"/>
                  </a:lnTo>
                  <a:lnTo>
                    <a:pt x="10" y="782"/>
                  </a:lnTo>
                  <a:lnTo>
                    <a:pt x="4" y="820"/>
                  </a:lnTo>
                  <a:lnTo>
                    <a:pt x="2" y="858"/>
                  </a:lnTo>
                  <a:lnTo>
                    <a:pt x="0" y="896"/>
                  </a:lnTo>
                  <a:lnTo>
                    <a:pt x="0" y="896"/>
                  </a:lnTo>
                  <a:lnTo>
                    <a:pt x="2" y="938"/>
                  </a:lnTo>
                  <a:lnTo>
                    <a:pt x="6" y="980"/>
                  </a:lnTo>
                  <a:lnTo>
                    <a:pt x="14" y="1018"/>
                  </a:lnTo>
                  <a:lnTo>
                    <a:pt x="24" y="1054"/>
                  </a:lnTo>
                  <a:lnTo>
                    <a:pt x="36" y="1090"/>
                  </a:lnTo>
                  <a:lnTo>
                    <a:pt x="50" y="1122"/>
                  </a:lnTo>
                  <a:lnTo>
                    <a:pt x="64" y="1154"/>
                  </a:lnTo>
                  <a:lnTo>
                    <a:pt x="82" y="1184"/>
                  </a:lnTo>
                  <a:lnTo>
                    <a:pt x="100" y="1210"/>
                  </a:lnTo>
                  <a:lnTo>
                    <a:pt x="120" y="1236"/>
                  </a:lnTo>
                  <a:lnTo>
                    <a:pt x="140" y="1262"/>
                  </a:lnTo>
                  <a:lnTo>
                    <a:pt x="162" y="1284"/>
                  </a:lnTo>
                  <a:lnTo>
                    <a:pt x="184" y="1304"/>
                  </a:lnTo>
                  <a:lnTo>
                    <a:pt x="206" y="1324"/>
                  </a:lnTo>
                  <a:lnTo>
                    <a:pt x="248" y="1358"/>
                  </a:lnTo>
                  <a:lnTo>
                    <a:pt x="248" y="1358"/>
                  </a:lnTo>
                  <a:lnTo>
                    <a:pt x="234" y="1320"/>
                  </a:lnTo>
                  <a:lnTo>
                    <a:pt x="222" y="1280"/>
                  </a:lnTo>
                  <a:lnTo>
                    <a:pt x="210" y="1240"/>
                  </a:lnTo>
                  <a:lnTo>
                    <a:pt x="202" y="1200"/>
                  </a:lnTo>
                  <a:lnTo>
                    <a:pt x="194" y="1160"/>
                  </a:lnTo>
                  <a:lnTo>
                    <a:pt x="190" y="1118"/>
                  </a:lnTo>
                  <a:lnTo>
                    <a:pt x="186" y="1076"/>
                  </a:lnTo>
                  <a:lnTo>
                    <a:pt x="184" y="103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6" name="Freeform 74"/>
            <p:cNvSpPr>
              <a:spLocks noEditPoints="1"/>
            </p:cNvSpPr>
            <p:nvPr userDrawn="1"/>
          </p:nvSpPr>
          <p:spPr bwMode="auto">
            <a:xfrm>
              <a:off x="8077200" y="3173413"/>
              <a:ext cx="800100" cy="2289175"/>
            </a:xfrm>
            <a:custGeom>
              <a:avLst/>
              <a:gdLst/>
              <a:ahLst/>
              <a:cxnLst>
                <a:cxn ang="0">
                  <a:pos x="108" y="1442"/>
                </a:cxn>
                <a:cxn ang="0">
                  <a:pos x="108" y="1442"/>
                </a:cxn>
                <a:cxn ang="0">
                  <a:pos x="108" y="1442"/>
                </a:cxn>
                <a:cxn ang="0">
                  <a:pos x="108" y="1442"/>
                </a:cxn>
                <a:cxn ang="0">
                  <a:pos x="108" y="1442"/>
                </a:cxn>
                <a:cxn ang="0">
                  <a:pos x="108" y="1442"/>
                </a:cxn>
                <a:cxn ang="0">
                  <a:pos x="34" y="1406"/>
                </a:cxn>
                <a:cxn ang="0">
                  <a:pos x="34" y="1406"/>
                </a:cxn>
                <a:cxn ang="0">
                  <a:pos x="34" y="1406"/>
                </a:cxn>
                <a:cxn ang="0">
                  <a:pos x="0" y="1386"/>
                </a:cxn>
                <a:cxn ang="0">
                  <a:pos x="34" y="1406"/>
                </a:cxn>
                <a:cxn ang="0">
                  <a:pos x="0" y="1386"/>
                </a:cxn>
                <a:cxn ang="0">
                  <a:pos x="108" y="0"/>
                </a:cxn>
                <a:cxn ang="0">
                  <a:pos x="168" y="82"/>
                </a:cxn>
                <a:cxn ang="0">
                  <a:pos x="230" y="172"/>
                </a:cxn>
                <a:cxn ang="0">
                  <a:pos x="300" y="288"/>
                </a:cxn>
                <a:cxn ang="0">
                  <a:pos x="270" y="310"/>
                </a:cxn>
                <a:cxn ang="0">
                  <a:pos x="214" y="356"/>
                </a:cxn>
                <a:cxn ang="0">
                  <a:pos x="186" y="380"/>
                </a:cxn>
                <a:cxn ang="0">
                  <a:pos x="242" y="474"/>
                </a:cxn>
                <a:cxn ang="0">
                  <a:pos x="282" y="574"/>
                </a:cxn>
                <a:cxn ang="0">
                  <a:pos x="308" y="676"/>
                </a:cxn>
                <a:cxn ang="0">
                  <a:pos x="316" y="784"/>
                </a:cxn>
                <a:cxn ang="0">
                  <a:pos x="314" y="832"/>
                </a:cxn>
                <a:cxn ang="0">
                  <a:pos x="302" y="922"/>
                </a:cxn>
                <a:cxn ang="0">
                  <a:pos x="278" y="1010"/>
                </a:cxn>
                <a:cxn ang="0">
                  <a:pos x="242" y="1094"/>
                </a:cxn>
                <a:cxn ang="0">
                  <a:pos x="220" y="1134"/>
                </a:cxn>
                <a:cxn ang="0">
                  <a:pos x="324" y="1154"/>
                </a:cxn>
                <a:cxn ang="0">
                  <a:pos x="432" y="1168"/>
                </a:cxn>
                <a:cxn ang="0">
                  <a:pos x="410" y="1202"/>
                </a:cxn>
                <a:cxn ang="0">
                  <a:pos x="360" y="1266"/>
                </a:cxn>
                <a:cxn ang="0">
                  <a:pos x="306" y="1318"/>
                </a:cxn>
                <a:cxn ang="0">
                  <a:pos x="252" y="1360"/>
                </a:cxn>
                <a:cxn ang="0">
                  <a:pos x="180" y="1406"/>
                </a:cxn>
                <a:cxn ang="0">
                  <a:pos x="116" y="1438"/>
                </a:cxn>
                <a:cxn ang="0">
                  <a:pos x="108" y="1442"/>
                </a:cxn>
                <a:cxn ang="0">
                  <a:pos x="170" y="1412"/>
                </a:cxn>
                <a:cxn ang="0">
                  <a:pos x="234" y="1374"/>
                </a:cxn>
                <a:cxn ang="0">
                  <a:pos x="306" y="1318"/>
                </a:cxn>
                <a:cxn ang="0">
                  <a:pos x="378" y="1244"/>
                </a:cxn>
                <a:cxn ang="0">
                  <a:pos x="412" y="1198"/>
                </a:cxn>
                <a:cxn ang="0">
                  <a:pos x="442" y="1148"/>
                </a:cxn>
                <a:cxn ang="0">
                  <a:pos x="468" y="1094"/>
                </a:cxn>
                <a:cxn ang="0">
                  <a:pos x="486" y="1034"/>
                </a:cxn>
                <a:cxn ang="0">
                  <a:pos x="500" y="968"/>
                </a:cxn>
                <a:cxn ang="0">
                  <a:pos x="504" y="896"/>
                </a:cxn>
                <a:cxn ang="0">
                  <a:pos x="502" y="858"/>
                </a:cxn>
                <a:cxn ang="0">
                  <a:pos x="494" y="782"/>
                </a:cxn>
                <a:cxn ang="0">
                  <a:pos x="478" y="704"/>
                </a:cxn>
                <a:cxn ang="0">
                  <a:pos x="456" y="626"/>
                </a:cxn>
                <a:cxn ang="0">
                  <a:pos x="412" y="512"/>
                </a:cxn>
                <a:cxn ang="0">
                  <a:pos x="344" y="368"/>
                </a:cxn>
                <a:cxn ang="0">
                  <a:pos x="270" y="236"/>
                </a:cxn>
                <a:cxn ang="0">
                  <a:pos x="200" y="128"/>
                </a:cxn>
                <a:cxn ang="0">
                  <a:pos x="124" y="22"/>
                </a:cxn>
                <a:cxn ang="0">
                  <a:pos x="108" y="0"/>
                </a:cxn>
                <a:cxn ang="0">
                  <a:pos x="108" y="0"/>
                </a:cxn>
                <a:cxn ang="0">
                  <a:pos x="108" y="0"/>
                </a:cxn>
                <a:cxn ang="0">
                  <a:pos x="108" y="0"/>
                </a:cxn>
              </a:cxnLst>
              <a:rect l="0" t="0" r="r" b="b"/>
              <a:pathLst>
                <a:path w="504" h="1442">
                  <a:moveTo>
                    <a:pt x="108" y="1442"/>
                  </a:moveTo>
                  <a:lnTo>
                    <a:pt x="108" y="1442"/>
                  </a:lnTo>
                  <a:lnTo>
                    <a:pt x="108" y="1442"/>
                  </a:lnTo>
                  <a:close/>
                  <a:moveTo>
                    <a:pt x="108" y="1442"/>
                  </a:moveTo>
                  <a:lnTo>
                    <a:pt x="108" y="1442"/>
                  </a:lnTo>
                  <a:lnTo>
                    <a:pt x="108" y="1442"/>
                  </a:lnTo>
                  <a:lnTo>
                    <a:pt x="108" y="1442"/>
                  </a:lnTo>
                  <a:lnTo>
                    <a:pt x="108" y="1442"/>
                  </a:lnTo>
                  <a:close/>
                  <a:moveTo>
                    <a:pt x="108" y="1442"/>
                  </a:moveTo>
                  <a:lnTo>
                    <a:pt x="108" y="1442"/>
                  </a:lnTo>
                  <a:lnTo>
                    <a:pt x="108" y="1442"/>
                  </a:lnTo>
                  <a:lnTo>
                    <a:pt x="108" y="1442"/>
                  </a:lnTo>
                  <a:lnTo>
                    <a:pt x="108" y="1442"/>
                  </a:lnTo>
                  <a:close/>
                  <a:moveTo>
                    <a:pt x="34" y="1406"/>
                  </a:moveTo>
                  <a:lnTo>
                    <a:pt x="34" y="1406"/>
                  </a:lnTo>
                  <a:lnTo>
                    <a:pt x="34" y="1406"/>
                  </a:lnTo>
                  <a:lnTo>
                    <a:pt x="34" y="1406"/>
                  </a:lnTo>
                  <a:lnTo>
                    <a:pt x="34" y="1406"/>
                  </a:lnTo>
                  <a:close/>
                  <a:moveTo>
                    <a:pt x="0" y="1386"/>
                  </a:moveTo>
                  <a:lnTo>
                    <a:pt x="0" y="1386"/>
                  </a:lnTo>
                  <a:lnTo>
                    <a:pt x="0" y="1386"/>
                  </a:lnTo>
                  <a:lnTo>
                    <a:pt x="34" y="1406"/>
                  </a:lnTo>
                  <a:lnTo>
                    <a:pt x="34" y="1406"/>
                  </a:lnTo>
                  <a:lnTo>
                    <a:pt x="0" y="1386"/>
                  </a:lnTo>
                  <a:close/>
                  <a:moveTo>
                    <a:pt x="108" y="0"/>
                  </a:moveTo>
                  <a:lnTo>
                    <a:pt x="108" y="0"/>
                  </a:lnTo>
                  <a:lnTo>
                    <a:pt x="124" y="22"/>
                  </a:lnTo>
                  <a:lnTo>
                    <a:pt x="168" y="82"/>
                  </a:lnTo>
                  <a:lnTo>
                    <a:pt x="196" y="124"/>
                  </a:lnTo>
                  <a:lnTo>
                    <a:pt x="230" y="172"/>
                  </a:lnTo>
                  <a:lnTo>
                    <a:pt x="264" y="228"/>
                  </a:lnTo>
                  <a:lnTo>
                    <a:pt x="300" y="288"/>
                  </a:lnTo>
                  <a:lnTo>
                    <a:pt x="300" y="288"/>
                  </a:lnTo>
                  <a:lnTo>
                    <a:pt x="270" y="310"/>
                  </a:lnTo>
                  <a:lnTo>
                    <a:pt x="242" y="332"/>
                  </a:lnTo>
                  <a:lnTo>
                    <a:pt x="214" y="356"/>
                  </a:lnTo>
                  <a:lnTo>
                    <a:pt x="186" y="380"/>
                  </a:lnTo>
                  <a:lnTo>
                    <a:pt x="186" y="380"/>
                  </a:lnTo>
                  <a:lnTo>
                    <a:pt x="216" y="426"/>
                  </a:lnTo>
                  <a:lnTo>
                    <a:pt x="242" y="474"/>
                  </a:lnTo>
                  <a:lnTo>
                    <a:pt x="264" y="522"/>
                  </a:lnTo>
                  <a:lnTo>
                    <a:pt x="282" y="574"/>
                  </a:lnTo>
                  <a:lnTo>
                    <a:pt x="296" y="624"/>
                  </a:lnTo>
                  <a:lnTo>
                    <a:pt x="308" y="676"/>
                  </a:lnTo>
                  <a:lnTo>
                    <a:pt x="314" y="730"/>
                  </a:lnTo>
                  <a:lnTo>
                    <a:pt x="316" y="784"/>
                  </a:lnTo>
                  <a:lnTo>
                    <a:pt x="316" y="784"/>
                  </a:lnTo>
                  <a:lnTo>
                    <a:pt x="314" y="832"/>
                  </a:lnTo>
                  <a:lnTo>
                    <a:pt x="310" y="876"/>
                  </a:lnTo>
                  <a:lnTo>
                    <a:pt x="302" y="922"/>
                  </a:lnTo>
                  <a:lnTo>
                    <a:pt x="292" y="966"/>
                  </a:lnTo>
                  <a:lnTo>
                    <a:pt x="278" y="1010"/>
                  </a:lnTo>
                  <a:lnTo>
                    <a:pt x="262" y="1052"/>
                  </a:lnTo>
                  <a:lnTo>
                    <a:pt x="242" y="1094"/>
                  </a:lnTo>
                  <a:lnTo>
                    <a:pt x="220" y="1134"/>
                  </a:lnTo>
                  <a:lnTo>
                    <a:pt x="220" y="1134"/>
                  </a:lnTo>
                  <a:lnTo>
                    <a:pt x="272" y="1146"/>
                  </a:lnTo>
                  <a:lnTo>
                    <a:pt x="324" y="1154"/>
                  </a:lnTo>
                  <a:lnTo>
                    <a:pt x="378" y="1162"/>
                  </a:lnTo>
                  <a:lnTo>
                    <a:pt x="432" y="1168"/>
                  </a:lnTo>
                  <a:lnTo>
                    <a:pt x="432" y="1168"/>
                  </a:lnTo>
                  <a:lnTo>
                    <a:pt x="410" y="1202"/>
                  </a:lnTo>
                  <a:lnTo>
                    <a:pt x="384" y="1236"/>
                  </a:lnTo>
                  <a:lnTo>
                    <a:pt x="360" y="1266"/>
                  </a:lnTo>
                  <a:lnTo>
                    <a:pt x="332" y="1292"/>
                  </a:lnTo>
                  <a:lnTo>
                    <a:pt x="306" y="1318"/>
                  </a:lnTo>
                  <a:lnTo>
                    <a:pt x="280" y="1340"/>
                  </a:lnTo>
                  <a:lnTo>
                    <a:pt x="252" y="1360"/>
                  </a:lnTo>
                  <a:lnTo>
                    <a:pt x="228" y="1378"/>
                  </a:lnTo>
                  <a:lnTo>
                    <a:pt x="180" y="1406"/>
                  </a:lnTo>
                  <a:lnTo>
                    <a:pt x="142" y="1426"/>
                  </a:lnTo>
                  <a:lnTo>
                    <a:pt x="116" y="1438"/>
                  </a:lnTo>
                  <a:lnTo>
                    <a:pt x="108" y="1442"/>
                  </a:lnTo>
                  <a:lnTo>
                    <a:pt x="108" y="1442"/>
                  </a:lnTo>
                  <a:lnTo>
                    <a:pt x="124" y="1434"/>
                  </a:lnTo>
                  <a:lnTo>
                    <a:pt x="170" y="1412"/>
                  </a:lnTo>
                  <a:lnTo>
                    <a:pt x="200" y="1396"/>
                  </a:lnTo>
                  <a:lnTo>
                    <a:pt x="234" y="1374"/>
                  </a:lnTo>
                  <a:lnTo>
                    <a:pt x="270" y="1348"/>
                  </a:lnTo>
                  <a:lnTo>
                    <a:pt x="306" y="1318"/>
                  </a:lnTo>
                  <a:lnTo>
                    <a:pt x="342" y="1282"/>
                  </a:lnTo>
                  <a:lnTo>
                    <a:pt x="378" y="1244"/>
                  </a:lnTo>
                  <a:lnTo>
                    <a:pt x="396" y="1222"/>
                  </a:lnTo>
                  <a:lnTo>
                    <a:pt x="412" y="1198"/>
                  </a:lnTo>
                  <a:lnTo>
                    <a:pt x="428" y="1174"/>
                  </a:lnTo>
                  <a:lnTo>
                    <a:pt x="442" y="1148"/>
                  </a:lnTo>
                  <a:lnTo>
                    <a:pt x="456" y="1122"/>
                  </a:lnTo>
                  <a:lnTo>
                    <a:pt x="468" y="1094"/>
                  </a:lnTo>
                  <a:lnTo>
                    <a:pt x="478" y="1064"/>
                  </a:lnTo>
                  <a:lnTo>
                    <a:pt x="486" y="1034"/>
                  </a:lnTo>
                  <a:lnTo>
                    <a:pt x="494" y="1002"/>
                  </a:lnTo>
                  <a:lnTo>
                    <a:pt x="500" y="968"/>
                  </a:lnTo>
                  <a:lnTo>
                    <a:pt x="502" y="932"/>
                  </a:lnTo>
                  <a:lnTo>
                    <a:pt x="504" y="896"/>
                  </a:lnTo>
                  <a:lnTo>
                    <a:pt x="504" y="896"/>
                  </a:lnTo>
                  <a:lnTo>
                    <a:pt x="502" y="858"/>
                  </a:lnTo>
                  <a:lnTo>
                    <a:pt x="500" y="820"/>
                  </a:lnTo>
                  <a:lnTo>
                    <a:pt x="494" y="782"/>
                  </a:lnTo>
                  <a:lnTo>
                    <a:pt x="486" y="744"/>
                  </a:lnTo>
                  <a:lnTo>
                    <a:pt x="478" y="704"/>
                  </a:lnTo>
                  <a:lnTo>
                    <a:pt x="468" y="666"/>
                  </a:lnTo>
                  <a:lnTo>
                    <a:pt x="456" y="626"/>
                  </a:lnTo>
                  <a:lnTo>
                    <a:pt x="442" y="588"/>
                  </a:lnTo>
                  <a:lnTo>
                    <a:pt x="412" y="512"/>
                  </a:lnTo>
                  <a:lnTo>
                    <a:pt x="378" y="438"/>
                  </a:lnTo>
                  <a:lnTo>
                    <a:pt x="344" y="368"/>
                  </a:lnTo>
                  <a:lnTo>
                    <a:pt x="306" y="300"/>
                  </a:lnTo>
                  <a:lnTo>
                    <a:pt x="270" y="236"/>
                  </a:lnTo>
                  <a:lnTo>
                    <a:pt x="234" y="180"/>
                  </a:lnTo>
                  <a:lnTo>
                    <a:pt x="200" y="128"/>
                  </a:lnTo>
                  <a:lnTo>
                    <a:pt x="170" y="84"/>
                  </a:lnTo>
                  <a:lnTo>
                    <a:pt x="124" y="22"/>
                  </a:lnTo>
                  <a:lnTo>
                    <a:pt x="108" y="0"/>
                  </a:lnTo>
                  <a:close/>
                  <a:moveTo>
                    <a:pt x="108" y="0"/>
                  </a:moveTo>
                  <a:lnTo>
                    <a:pt x="108" y="0"/>
                  </a:lnTo>
                  <a:lnTo>
                    <a:pt x="108" y="0"/>
                  </a:lnTo>
                  <a:lnTo>
                    <a:pt x="108" y="0"/>
                  </a:lnTo>
                  <a:lnTo>
                    <a:pt x="108" y="0"/>
                  </a:lnTo>
                  <a:close/>
                  <a:moveTo>
                    <a:pt x="108" y="0"/>
                  </a:moveTo>
                  <a:lnTo>
                    <a:pt x="108" y="0"/>
                  </a:lnTo>
                  <a:lnTo>
                    <a:pt x="108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7" name="Freeform 75"/>
            <p:cNvSpPr>
              <a:spLocks/>
            </p:cNvSpPr>
            <p:nvPr userDrawn="1"/>
          </p:nvSpPr>
          <p:spPr bwMode="auto">
            <a:xfrm>
              <a:off x="8248650" y="5462588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8" name="Rectangle 76"/>
            <p:cNvSpPr>
              <a:spLocks noChangeArrowheads="1"/>
            </p:cNvSpPr>
            <p:nvPr userDrawn="1"/>
          </p:nvSpPr>
          <p:spPr bwMode="auto">
            <a:xfrm>
              <a:off x="8248650" y="54625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49" name="Rectangle 77"/>
            <p:cNvSpPr>
              <a:spLocks noChangeArrowheads="1"/>
            </p:cNvSpPr>
            <p:nvPr userDrawn="1"/>
          </p:nvSpPr>
          <p:spPr bwMode="auto">
            <a:xfrm>
              <a:off x="8248650" y="54625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0" name="Rectangle 78"/>
            <p:cNvSpPr>
              <a:spLocks noChangeArrowheads="1"/>
            </p:cNvSpPr>
            <p:nvPr userDrawn="1"/>
          </p:nvSpPr>
          <p:spPr bwMode="auto">
            <a:xfrm>
              <a:off x="8131175" y="5405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1" name="Freeform 79"/>
            <p:cNvSpPr>
              <a:spLocks/>
            </p:cNvSpPr>
            <p:nvPr userDrawn="1"/>
          </p:nvSpPr>
          <p:spPr bwMode="auto">
            <a:xfrm>
              <a:off x="8077200" y="5373688"/>
              <a:ext cx="53975" cy="317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4" y="20"/>
                </a:cxn>
                <a:cxn ang="0">
                  <a:pos x="34" y="20"/>
                </a:cxn>
                <a:cxn ang="0">
                  <a:pos x="0" y="0"/>
                </a:cxn>
              </a:cxnLst>
              <a:rect l="0" t="0" r="r" b="b"/>
              <a:pathLst>
                <a:path w="34" h="2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2" name="Freeform 80"/>
            <p:cNvSpPr>
              <a:spLocks/>
            </p:cNvSpPr>
            <p:nvPr userDrawn="1"/>
          </p:nvSpPr>
          <p:spPr bwMode="auto">
            <a:xfrm>
              <a:off x="8248650" y="3173413"/>
              <a:ext cx="628650" cy="2289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82"/>
                </a:cxn>
                <a:cxn ang="0">
                  <a:pos x="122" y="172"/>
                </a:cxn>
                <a:cxn ang="0">
                  <a:pos x="192" y="288"/>
                </a:cxn>
                <a:cxn ang="0">
                  <a:pos x="162" y="310"/>
                </a:cxn>
                <a:cxn ang="0">
                  <a:pos x="106" y="356"/>
                </a:cxn>
                <a:cxn ang="0">
                  <a:pos x="78" y="380"/>
                </a:cxn>
                <a:cxn ang="0">
                  <a:pos x="134" y="474"/>
                </a:cxn>
                <a:cxn ang="0">
                  <a:pos x="174" y="574"/>
                </a:cxn>
                <a:cxn ang="0">
                  <a:pos x="200" y="676"/>
                </a:cxn>
                <a:cxn ang="0">
                  <a:pos x="208" y="784"/>
                </a:cxn>
                <a:cxn ang="0">
                  <a:pos x="206" y="832"/>
                </a:cxn>
                <a:cxn ang="0">
                  <a:pos x="194" y="922"/>
                </a:cxn>
                <a:cxn ang="0">
                  <a:pos x="170" y="1010"/>
                </a:cxn>
                <a:cxn ang="0">
                  <a:pos x="134" y="1094"/>
                </a:cxn>
                <a:cxn ang="0">
                  <a:pos x="112" y="1134"/>
                </a:cxn>
                <a:cxn ang="0">
                  <a:pos x="216" y="1154"/>
                </a:cxn>
                <a:cxn ang="0">
                  <a:pos x="324" y="1168"/>
                </a:cxn>
                <a:cxn ang="0">
                  <a:pos x="302" y="1202"/>
                </a:cxn>
                <a:cxn ang="0">
                  <a:pos x="252" y="1266"/>
                </a:cxn>
                <a:cxn ang="0">
                  <a:pos x="198" y="1318"/>
                </a:cxn>
                <a:cxn ang="0">
                  <a:pos x="144" y="1360"/>
                </a:cxn>
                <a:cxn ang="0">
                  <a:pos x="72" y="1406"/>
                </a:cxn>
                <a:cxn ang="0">
                  <a:pos x="8" y="1438"/>
                </a:cxn>
                <a:cxn ang="0">
                  <a:pos x="0" y="1442"/>
                </a:cxn>
                <a:cxn ang="0">
                  <a:pos x="62" y="1412"/>
                </a:cxn>
                <a:cxn ang="0">
                  <a:pos x="126" y="1374"/>
                </a:cxn>
                <a:cxn ang="0">
                  <a:pos x="198" y="1318"/>
                </a:cxn>
                <a:cxn ang="0">
                  <a:pos x="270" y="1244"/>
                </a:cxn>
                <a:cxn ang="0">
                  <a:pos x="304" y="1198"/>
                </a:cxn>
                <a:cxn ang="0">
                  <a:pos x="334" y="1148"/>
                </a:cxn>
                <a:cxn ang="0">
                  <a:pos x="360" y="1094"/>
                </a:cxn>
                <a:cxn ang="0">
                  <a:pos x="378" y="1034"/>
                </a:cxn>
                <a:cxn ang="0">
                  <a:pos x="392" y="968"/>
                </a:cxn>
                <a:cxn ang="0">
                  <a:pos x="396" y="896"/>
                </a:cxn>
                <a:cxn ang="0">
                  <a:pos x="394" y="858"/>
                </a:cxn>
                <a:cxn ang="0">
                  <a:pos x="386" y="782"/>
                </a:cxn>
                <a:cxn ang="0">
                  <a:pos x="370" y="704"/>
                </a:cxn>
                <a:cxn ang="0">
                  <a:pos x="348" y="626"/>
                </a:cxn>
                <a:cxn ang="0">
                  <a:pos x="304" y="512"/>
                </a:cxn>
                <a:cxn ang="0">
                  <a:pos x="236" y="368"/>
                </a:cxn>
                <a:cxn ang="0">
                  <a:pos x="162" y="236"/>
                </a:cxn>
                <a:cxn ang="0">
                  <a:pos x="92" y="128"/>
                </a:cxn>
                <a:cxn ang="0">
                  <a:pos x="16" y="22"/>
                </a:cxn>
              </a:cxnLst>
              <a:rect l="0" t="0" r="r" b="b"/>
              <a:pathLst>
                <a:path w="396" h="1442">
                  <a:moveTo>
                    <a:pt x="0" y="0"/>
                  </a:moveTo>
                  <a:lnTo>
                    <a:pt x="0" y="0"/>
                  </a:lnTo>
                  <a:lnTo>
                    <a:pt x="16" y="22"/>
                  </a:lnTo>
                  <a:lnTo>
                    <a:pt x="60" y="82"/>
                  </a:lnTo>
                  <a:lnTo>
                    <a:pt x="88" y="124"/>
                  </a:lnTo>
                  <a:lnTo>
                    <a:pt x="122" y="172"/>
                  </a:lnTo>
                  <a:lnTo>
                    <a:pt x="156" y="228"/>
                  </a:lnTo>
                  <a:lnTo>
                    <a:pt x="192" y="288"/>
                  </a:lnTo>
                  <a:lnTo>
                    <a:pt x="192" y="288"/>
                  </a:lnTo>
                  <a:lnTo>
                    <a:pt x="162" y="310"/>
                  </a:lnTo>
                  <a:lnTo>
                    <a:pt x="134" y="332"/>
                  </a:lnTo>
                  <a:lnTo>
                    <a:pt x="106" y="356"/>
                  </a:lnTo>
                  <a:lnTo>
                    <a:pt x="78" y="380"/>
                  </a:lnTo>
                  <a:lnTo>
                    <a:pt x="78" y="380"/>
                  </a:lnTo>
                  <a:lnTo>
                    <a:pt x="108" y="426"/>
                  </a:lnTo>
                  <a:lnTo>
                    <a:pt x="134" y="474"/>
                  </a:lnTo>
                  <a:lnTo>
                    <a:pt x="156" y="522"/>
                  </a:lnTo>
                  <a:lnTo>
                    <a:pt x="174" y="574"/>
                  </a:lnTo>
                  <a:lnTo>
                    <a:pt x="188" y="624"/>
                  </a:lnTo>
                  <a:lnTo>
                    <a:pt x="200" y="676"/>
                  </a:lnTo>
                  <a:lnTo>
                    <a:pt x="206" y="730"/>
                  </a:lnTo>
                  <a:lnTo>
                    <a:pt x="208" y="784"/>
                  </a:lnTo>
                  <a:lnTo>
                    <a:pt x="208" y="784"/>
                  </a:lnTo>
                  <a:lnTo>
                    <a:pt x="206" y="832"/>
                  </a:lnTo>
                  <a:lnTo>
                    <a:pt x="202" y="876"/>
                  </a:lnTo>
                  <a:lnTo>
                    <a:pt x="194" y="922"/>
                  </a:lnTo>
                  <a:lnTo>
                    <a:pt x="184" y="966"/>
                  </a:lnTo>
                  <a:lnTo>
                    <a:pt x="170" y="1010"/>
                  </a:lnTo>
                  <a:lnTo>
                    <a:pt x="154" y="1052"/>
                  </a:lnTo>
                  <a:lnTo>
                    <a:pt x="134" y="1094"/>
                  </a:lnTo>
                  <a:lnTo>
                    <a:pt x="112" y="1134"/>
                  </a:lnTo>
                  <a:lnTo>
                    <a:pt x="112" y="1134"/>
                  </a:lnTo>
                  <a:lnTo>
                    <a:pt x="164" y="1146"/>
                  </a:lnTo>
                  <a:lnTo>
                    <a:pt x="216" y="1154"/>
                  </a:lnTo>
                  <a:lnTo>
                    <a:pt x="270" y="1162"/>
                  </a:lnTo>
                  <a:lnTo>
                    <a:pt x="324" y="1168"/>
                  </a:lnTo>
                  <a:lnTo>
                    <a:pt x="324" y="1168"/>
                  </a:lnTo>
                  <a:lnTo>
                    <a:pt x="302" y="1202"/>
                  </a:lnTo>
                  <a:lnTo>
                    <a:pt x="276" y="1236"/>
                  </a:lnTo>
                  <a:lnTo>
                    <a:pt x="252" y="1266"/>
                  </a:lnTo>
                  <a:lnTo>
                    <a:pt x="224" y="1292"/>
                  </a:lnTo>
                  <a:lnTo>
                    <a:pt x="198" y="1318"/>
                  </a:lnTo>
                  <a:lnTo>
                    <a:pt x="172" y="1340"/>
                  </a:lnTo>
                  <a:lnTo>
                    <a:pt x="144" y="1360"/>
                  </a:lnTo>
                  <a:lnTo>
                    <a:pt x="120" y="1378"/>
                  </a:lnTo>
                  <a:lnTo>
                    <a:pt x="72" y="1406"/>
                  </a:lnTo>
                  <a:lnTo>
                    <a:pt x="34" y="1426"/>
                  </a:lnTo>
                  <a:lnTo>
                    <a:pt x="8" y="1438"/>
                  </a:lnTo>
                  <a:lnTo>
                    <a:pt x="0" y="1442"/>
                  </a:lnTo>
                  <a:lnTo>
                    <a:pt x="0" y="1442"/>
                  </a:lnTo>
                  <a:lnTo>
                    <a:pt x="16" y="1434"/>
                  </a:lnTo>
                  <a:lnTo>
                    <a:pt x="62" y="1412"/>
                  </a:lnTo>
                  <a:lnTo>
                    <a:pt x="92" y="1396"/>
                  </a:lnTo>
                  <a:lnTo>
                    <a:pt x="126" y="1374"/>
                  </a:lnTo>
                  <a:lnTo>
                    <a:pt x="162" y="1348"/>
                  </a:lnTo>
                  <a:lnTo>
                    <a:pt x="198" y="1318"/>
                  </a:lnTo>
                  <a:lnTo>
                    <a:pt x="234" y="1282"/>
                  </a:lnTo>
                  <a:lnTo>
                    <a:pt x="270" y="1244"/>
                  </a:lnTo>
                  <a:lnTo>
                    <a:pt x="288" y="1222"/>
                  </a:lnTo>
                  <a:lnTo>
                    <a:pt x="304" y="1198"/>
                  </a:lnTo>
                  <a:lnTo>
                    <a:pt x="320" y="1174"/>
                  </a:lnTo>
                  <a:lnTo>
                    <a:pt x="334" y="1148"/>
                  </a:lnTo>
                  <a:lnTo>
                    <a:pt x="348" y="1122"/>
                  </a:lnTo>
                  <a:lnTo>
                    <a:pt x="360" y="1094"/>
                  </a:lnTo>
                  <a:lnTo>
                    <a:pt x="370" y="1064"/>
                  </a:lnTo>
                  <a:lnTo>
                    <a:pt x="378" y="1034"/>
                  </a:lnTo>
                  <a:lnTo>
                    <a:pt x="386" y="1002"/>
                  </a:lnTo>
                  <a:lnTo>
                    <a:pt x="392" y="968"/>
                  </a:lnTo>
                  <a:lnTo>
                    <a:pt x="394" y="932"/>
                  </a:lnTo>
                  <a:lnTo>
                    <a:pt x="396" y="896"/>
                  </a:lnTo>
                  <a:lnTo>
                    <a:pt x="396" y="896"/>
                  </a:lnTo>
                  <a:lnTo>
                    <a:pt x="394" y="858"/>
                  </a:lnTo>
                  <a:lnTo>
                    <a:pt x="392" y="820"/>
                  </a:lnTo>
                  <a:lnTo>
                    <a:pt x="386" y="782"/>
                  </a:lnTo>
                  <a:lnTo>
                    <a:pt x="378" y="744"/>
                  </a:lnTo>
                  <a:lnTo>
                    <a:pt x="370" y="704"/>
                  </a:lnTo>
                  <a:lnTo>
                    <a:pt x="360" y="666"/>
                  </a:lnTo>
                  <a:lnTo>
                    <a:pt x="348" y="626"/>
                  </a:lnTo>
                  <a:lnTo>
                    <a:pt x="334" y="588"/>
                  </a:lnTo>
                  <a:lnTo>
                    <a:pt x="304" y="512"/>
                  </a:lnTo>
                  <a:lnTo>
                    <a:pt x="270" y="438"/>
                  </a:lnTo>
                  <a:lnTo>
                    <a:pt x="236" y="368"/>
                  </a:lnTo>
                  <a:lnTo>
                    <a:pt x="198" y="300"/>
                  </a:lnTo>
                  <a:lnTo>
                    <a:pt x="162" y="236"/>
                  </a:lnTo>
                  <a:lnTo>
                    <a:pt x="126" y="180"/>
                  </a:lnTo>
                  <a:lnTo>
                    <a:pt x="92" y="128"/>
                  </a:lnTo>
                  <a:lnTo>
                    <a:pt x="62" y="84"/>
                  </a:lnTo>
                  <a:lnTo>
                    <a:pt x="16" y="22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3" name="Rectangle 81"/>
            <p:cNvSpPr>
              <a:spLocks noChangeArrowheads="1"/>
            </p:cNvSpPr>
            <p:nvPr userDrawn="1"/>
          </p:nvSpPr>
          <p:spPr bwMode="auto">
            <a:xfrm>
              <a:off x="8248650" y="31734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4" name="Freeform 82"/>
            <p:cNvSpPr>
              <a:spLocks/>
            </p:cNvSpPr>
            <p:nvPr userDrawn="1"/>
          </p:nvSpPr>
          <p:spPr bwMode="auto">
            <a:xfrm>
              <a:off x="8248650" y="3173413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5" name="Freeform 83"/>
            <p:cNvSpPr>
              <a:spLocks/>
            </p:cNvSpPr>
            <p:nvPr userDrawn="1"/>
          </p:nvSpPr>
          <p:spPr bwMode="auto">
            <a:xfrm>
              <a:off x="8077200" y="4973638"/>
              <a:ext cx="685800" cy="488950"/>
            </a:xfrm>
            <a:custGeom>
              <a:avLst/>
              <a:gdLst/>
              <a:ahLst/>
              <a:cxnLst>
                <a:cxn ang="0">
                  <a:pos x="220" y="0"/>
                </a:cxn>
                <a:cxn ang="0">
                  <a:pos x="220" y="0"/>
                </a:cxn>
                <a:cxn ang="0">
                  <a:pos x="200" y="34"/>
                </a:cxn>
                <a:cxn ang="0">
                  <a:pos x="176" y="68"/>
                </a:cxn>
                <a:cxn ang="0">
                  <a:pos x="152" y="102"/>
                </a:cxn>
                <a:cxn ang="0">
                  <a:pos x="124" y="134"/>
                </a:cxn>
                <a:cxn ang="0">
                  <a:pos x="96" y="166"/>
                </a:cxn>
                <a:cxn ang="0">
                  <a:pos x="66" y="196"/>
                </a:cxn>
                <a:cxn ang="0">
                  <a:pos x="34" y="224"/>
                </a:cxn>
                <a:cxn ang="0">
                  <a:pos x="0" y="252"/>
                </a:cxn>
                <a:cxn ang="0">
                  <a:pos x="0" y="25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64" y="288"/>
                </a:cxn>
                <a:cxn ang="0">
                  <a:pos x="86" y="300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16" y="304"/>
                </a:cxn>
                <a:cxn ang="0">
                  <a:pos x="142" y="292"/>
                </a:cxn>
                <a:cxn ang="0">
                  <a:pos x="180" y="272"/>
                </a:cxn>
                <a:cxn ang="0">
                  <a:pos x="228" y="244"/>
                </a:cxn>
                <a:cxn ang="0">
                  <a:pos x="252" y="226"/>
                </a:cxn>
                <a:cxn ang="0">
                  <a:pos x="280" y="206"/>
                </a:cxn>
                <a:cxn ang="0">
                  <a:pos x="306" y="184"/>
                </a:cxn>
                <a:cxn ang="0">
                  <a:pos x="332" y="158"/>
                </a:cxn>
                <a:cxn ang="0">
                  <a:pos x="360" y="132"/>
                </a:cxn>
                <a:cxn ang="0">
                  <a:pos x="384" y="102"/>
                </a:cxn>
                <a:cxn ang="0">
                  <a:pos x="410" y="68"/>
                </a:cxn>
                <a:cxn ang="0">
                  <a:pos x="432" y="34"/>
                </a:cxn>
                <a:cxn ang="0">
                  <a:pos x="432" y="34"/>
                </a:cxn>
                <a:cxn ang="0">
                  <a:pos x="378" y="28"/>
                </a:cxn>
                <a:cxn ang="0">
                  <a:pos x="324" y="20"/>
                </a:cxn>
                <a:cxn ang="0">
                  <a:pos x="272" y="12"/>
                </a:cxn>
                <a:cxn ang="0">
                  <a:pos x="220" y="0"/>
                </a:cxn>
              </a:cxnLst>
              <a:rect l="0" t="0" r="r" b="b"/>
              <a:pathLst>
                <a:path w="432" h="308">
                  <a:moveTo>
                    <a:pt x="220" y="0"/>
                  </a:moveTo>
                  <a:lnTo>
                    <a:pt x="220" y="0"/>
                  </a:lnTo>
                  <a:lnTo>
                    <a:pt x="200" y="34"/>
                  </a:lnTo>
                  <a:lnTo>
                    <a:pt x="176" y="68"/>
                  </a:lnTo>
                  <a:lnTo>
                    <a:pt x="152" y="102"/>
                  </a:lnTo>
                  <a:lnTo>
                    <a:pt x="124" y="134"/>
                  </a:lnTo>
                  <a:lnTo>
                    <a:pt x="96" y="166"/>
                  </a:lnTo>
                  <a:lnTo>
                    <a:pt x="66" y="196"/>
                  </a:lnTo>
                  <a:lnTo>
                    <a:pt x="34" y="224"/>
                  </a:lnTo>
                  <a:lnTo>
                    <a:pt x="0" y="252"/>
                  </a:lnTo>
                  <a:lnTo>
                    <a:pt x="0" y="25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64" y="288"/>
                  </a:lnTo>
                  <a:lnTo>
                    <a:pt x="86" y="300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16" y="304"/>
                  </a:lnTo>
                  <a:lnTo>
                    <a:pt x="142" y="292"/>
                  </a:lnTo>
                  <a:lnTo>
                    <a:pt x="180" y="272"/>
                  </a:lnTo>
                  <a:lnTo>
                    <a:pt x="228" y="244"/>
                  </a:lnTo>
                  <a:lnTo>
                    <a:pt x="252" y="226"/>
                  </a:lnTo>
                  <a:lnTo>
                    <a:pt x="280" y="206"/>
                  </a:lnTo>
                  <a:lnTo>
                    <a:pt x="306" y="184"/>
                  </a:lnTo>
                  <a:lnTo>
                    <a:pt x="332" y="158"/>
                  </a:lnTo>
                  <a:lnTo>
                    <a:pt x="360" y="132"/>
                  </a:lnTo>
                  <a:lnTo>
                    <a:pt x="384" y="102"/>
                  </a:lnTo>
                  <a:lnTo>
                    <a:pt x="410" y="68"/>
                  </a:lnTo>
                  <a:lnTo>
                    <a:pt x="432" y="34"/>
                  </a:lnTo>
                  <a:lnTo>
                    <a:pt x="432" y="34"/>
                  </a:lnTo>
                  <a:lnTo>
                    <a:pt x="378" y="28"/>
                  </a:lnTo>
                  <a:lnTo>
                    <a:pt x="324" y="20"/>
                  </a:lnTo>
                  <a:lnTo>
                    <a:pt x="272" y="12"/>
                  </a:lnTo>
                  <a:lnTo>
                    <a:pt x="22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6" name="Freeform 84"/>
            <p:cNvSpPr>
              <a:spLocks/>
            </p:cNvSpPr>
            <p:nvPr userDrawn="1"/>
          </p:nvSpPr>
          <p:spPr bwMode="auto">
            <a:xfrm>
              <a:off x="8077200" y="4973638"/>
              <a:ext cx="685800" cy="488950"/>
            </a:xfrm>
            <a:custGeom>
              <a:avLst/>
              <a:gdLst/>
              <a:ahLst/>
              <a:cxnLst>
                <a:cxn ang="0">
                  <a:pos x="220" y="0"/>
                </a:cxn>
                <a:cxn ang="0">
                  <a:pos x="220" y="0"/>
                </a:cxn>
                <a:cxn ang="0">
                  <a:pos x="200" y="34"/>
                </a:cxn>
                <a:cxn ang="0">
                  <a:pos x="176" y="68"/>
                </a:cxn>
                <a:cxn ang="0">
                  <a:pos x="152" y="102"/>
                </a:cxn>
                <a:cxn ang="0">
                  <a:pos x="124" y="134"/>
                </a:cxn>
                <a:cxn ang="0">
                  <a:pos x="96" y="166"/>
                </a:cxn>
                <a:cxn ang="0">
                  <a:pos x="66" y="196"/>
                </a:cxn>
                <a:cxn ang="0">
                  <a:pos x="34" y="224"/>
                </a:cxn>
                <a:cxn ang="0">
                  <a:pos x="0" y="252"/>
                </a:cxn>
                <a:cxn ang="0">
                  <a:pos x="0" y="25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64" y="288"/>
                </a:cxn>
                <a:cxn ang="0">
                  <a:pos x="86" y="300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16" y="304"/>
                </a:cxn>
                <a:cxn ang="0">
                  <a:pos x="142" y="292"/>
                </a:cxn>
                <a:cxn ang="0">
                  <a:pos x="180" y="272"/>
                </a:cxn>
                <a:cxn ang="0">
                  <a:pos x="228" y="244"/>
                </a:cxn>
                <a:cxn ang="0">
                  <a:pos x="252" y="226"/>
                </a:cxn>
                <a:cxn ang="0">
                  <a:pos x="280" y="206"/>
                </a:cxn>
                <a:cxn ang="0">
                  <a:pos x="306" y="184"/>
                </a:cxn>
                <a:cxn ang="0">
                  <a:pos x="332" y="158"/>
                </a:cxn>
                <a:cxn ang="0">
                  <a:pos x="360" y="132"/>
                </a:cxn>
                <a:cxn ang="0">
                  <a:pos x="384" y="102"/>
                </a:cxn>
                <a:cxn ang="0">
                  <a:pos x="410" y="68"/>
                </a:cxn>
                <a:cxn ang="0">
                  <a:pos x="432" y="34"/>
                </a:cxn>
                <a:cxn ang="0">
                  <a:pos x="432" y="34"/>
                </a:cxn>
                <a:cxn ang="0">
                  <a:pos x="378" y="28"/>
                </a:cxn>
                <a:cxn ang="0">
                  <a:pos x="324" y="20"/>
                </a:cxn>
                <a:cxn ang="0">
                  <a:pos x="272" y="12"/>
                </a:cxn>
                <a:cxn ang="0">
                  <a:pos x="220" y="0"/>
                </a:cxn>
              </a:cxnLst>
              <a:rect l="0" t="0" r="r" b="b"/>
              <a:pathLst>
                <a:path w="432" h="308">
                  <a:moveTo>
                    <a:pt x="220" y="0"/>
                  </a:moveTo>
                  <a:lnTo>
                    <a:pt x="220" y="0"/>
                  </a:lnTo>
                  <a:lnTo>
                    <a:pt x="200" y="34"/>
                  </a:lnTo>
                  <a:lnTo>
                    <a:pt x="176" y="68"/>
                  </a:lnTo>
                  <a:lnTo>
                    <a:pt x="152" y="102"/>
                  </a:lnTo>
                  <a:lnTo>
                    <a:pt x="124" y="134"/>
                  </a:lnTo>
                  <a:lnTo>
                    <a:pt x="96" y="166"/>
                  </a:lnTo>
                  <a:lnTo>
                    <a:pt x="66" y="196"/>
                  </a:lnTo>
                  <a:lnTo>
                    <a:pt x="34" y="224"/>
                  </a:lnTo>
                  <a:lnTo>
                    <a:pt x="0" y="252"/>
                  </a:lnTo>
                  <a:lnTo>
                    <a:pt x="0" y="25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64" y="288"/>
                  </a:lnTo>
                  <a:lnTo>
                    <a:pt x="86" y="300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16" y="304"/>
                  </a:lnTo>
                  <a:lnTo>
                    <a:pt x="142" y="292"/>
                  </a:lnTo>
                  <a:lnTo>
                    <a:pt x="180" y="272"/>
                  </a:lnTo>
                  <a:lnTo>
                    <a:pt x="228" y="244"/>
                  </a:lnTo>
                  <a:lnTo>
                    <a:pt x="252" y="226"/>
                  </a:lnTo>
                  <a:lnTo>
                    <a:pt x="280" y="206"/>
                  </a:lnTo>
                  <a:lnTo>
                    <a:pt x="306" y="184"/>
                  </a:lnTo>
                  <a:lnTo>
                    <a:pt x="332" y="158"/>
                  </a:lnTo>
                  <a:lnTo>
                    <a:pt x="360" y="132"/>
                  </a:lnTo>
                  <a:lnTo>
                    <a:pt x="384" y="102"/>
                  </a:lnTo>
                  <a:lnTo>
                    <a:pt x="410" y="68"/>
                  </a:lnTo>
                  <a:lnTo>
                    <a:pt x="432" y="34"/>
                  </a:lnTo>
                  <a:lnTo>
                    <a:pt x="432" y="34"/>
                  </a:lnTo>
                  <a:lnTo>
                    <a:pt x="378" y="28"/>
                  </a:lnTo>
                  <a:lnTo>
                    <a:pt x="324" y="20"/>
                  </a:lnTo>
                  <a:lnTo>
                    <a:pt x="272" y="12"/>
                  </a:lnTo>
                  <a:lnTo>
                    <a:pt x="22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7" name="Freeform 85"/>
            <p:cNvSpPr>
              <a:spLocks/>
            </p:cNvSpPr>
            <p:nvPr userDrawn="1"/>
          </p:nvSpPr>
          <p:spPr bwMode="auto">
            <a:xfrm>
              <a:off x="8051800" y="3173413"/>
              <a:ext cx="501650" cy="603250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88" y="46"/>
                </a:cxn>
                <a:cxn ang="0">
                  <a:pos x="48" y="102"/>
                </a:cxn>
                <a:cxn ang="0">
                  <a:pos x="0" y="172"/>
                </a:cxn>
                <a:cxn ang="0">
                  <a:pos x="0" y="172"/>
                </a:cxn>
                <a:cxn ang="0">
                  <a:pos x="30" y="196"/>
                </a:cxn>
                <a:cxn ang="0">
                  <a:pos x="58" y="220"/>
                </a:cxn>
                <a:cxn ang="0">
                  <a:pos x="86" y="244"/>
                </a:cxn>
                <a:cxn ang="0">
                  <a:pos x="112" y="270"/>
                </a:cxn>
                <a:cxn ang="0">
                  <a:pos x="136" y="296"/>
                </a:cxn>
                <a:cxn ang="0">
                  <a:pos x="160" y="324"/>
                </a:cxn>
                <a:cxn ang="0">
                  <a:pos x="182" y="352"/>
                </a:cxn>
                <a:cxn ang="0">
                  <a:pos x="202" y="380"/>
                </a:cxn>
                <a:cxn ang="0">
                  <a:pos x="202" y="380"/>
                </a:cxn>
                <a:cxn ang="0">
                  <a:pos x="230" y="356"/>
                </a:cxn>
                <a:cxn ang="0">
                  <a:pos x="258" y="332"/>
                </a:cxn>
                <a:cxn ang="0">
                  <a:pos x="286" y="310"/>
                </a:cxn>
                <a:cxn ang="0">
                  <a:pos x="316" y="288"/>
                </a:cxn>
                <a:cxn ang="0">
                  <a:pos x="316" y="288"/>
                </a:cxn>
                <a:cxn ang="0">
                  <a:pos x="280" y="228"/>
                </a:cxn>
                <a:cxn ang="0">
                  <a:pos x="246" y="172"/>
                </a:cxn>
                <a:cxn ang="0">
                  <a:pos x="212" y="124"/>
                </a:cxn>
                <a:cxn ang="0">
                  <a:pos x="184" y="82"/>
                </a:cxn>
                <a:cxn ang="0">
                  <a:pos x="140" y="22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</a:cxnLst>
              <a:rect l="0" t="0" r="r" b="b"/>
              <a:pathLst>
                <a:path w="316" h="380">
                  <a:moveTo>
                    <a:pt x="124" y="0"/>
                  </a:move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88" y="46"/>
                  </a:lnTo>
                  <a:lnTo>
                    <a:pt x="48" y="102"/>
                  </a:lnTo>
                  <a:lnTo>
                    <a:pt x="0" y="172"/>
                  </a:lnTo>
                  <a:lnTo>
                    <a:pt x="0" y="172"/>
                  </a:lnTo>
                  <a:lnTo>
                    <a:pt x="30" y="196"/>
                  </a:lnTo>
                  <a:lnTo>
                    <a:pt x="58" y="220"/>
                  </a:lnTo>
                  <a:lnTo>
                    <a:pt x="86" y="244"/>
                  </a:lnTo>
                  <a:lnTo>
                    <a:pt x="112" y="270"/>
                  </a:lnTo>
                  <a:lnTo>
                    <a:pt x="136" y="296"/>
                  </a:lnTo>
                  <a:lnTo>
                    <a:pt x="160" y="324"/>
                  </a:lnTo>
                  <a:lnTo>
                    <a:pt x="182" y="352"/>
                  </a:lnTo>
                  <a:lnTo>
                    <a:pt x="202" y="380"/>
                  </a:lnTo>
                  <a:lnTo>
                    <a:pt x="202" y="380"/>
                  </a:lnTo>
                  <a:lnTo>
                    <a:pt x="230" y="356"/>
                  </a:lnTo>
                  <a:lnTo>
                    <a:pt x="258" y="332"/>
                  </a:lnTo>
                  <a:lnTo>
                    <a:pt x="286" y="310"/>
                  </a:lnTo>
                  <a:lnTo>
                    <a:pt x="316" y="288"/>
                  </a:lnTo>
                  <a:lnTo>
                    <a:pt x="316" y="288"/>
                  </a:lnTo>
                  <a:lnTo>
                    <a:pt x="280" y="228"/>
                  </a:lnTo>
                  <a:lnTo>
                    <a:pt x="246" y="172"/>
                  </a:lnTo>
                  <a:lnTo>
                    <a:pt x="212" y="124"/>
                  </a:lnTo>
                  <a:lnTo>
                    <a:pt x="184" y="82"/>
                  </a:lnTo>
                  <a:lnTo>
                    <a:pt x="140" y="22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8" name="Freeform 86"/>
            <p:cNvSpPr>
              <a:spLocks/>
            </p:cNvSpPr>
            <p:nvPr userDrawn="1"/>
          </p:nvSpPr>
          <p:spPr bwMode="auto">
            <a:xfrm>
              <a:off x="8051800" y="3173413"/>
              <a:ext cx="501650" cy="603250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88" y="46"/>
                </a:cxn>
                <a:cxn ang="0">
                  <a:pos x="48" y="102"/>
                </a:cxn>
                <a:cxn ang="0">
                  <a:pos x="0" y="172"/>
                </a:cxn>
                <a:cxn ang="0">
                  <a:pos x="0" y="172"/>
                </a:cxn>
                <a:cxn ang="0">
                  <a:pos x="30" y="196"/>
                </a:cxn>
                <a:cxn ang="0">
                  <a:pos x="58" y="220"/>
                </a:cxn>
                <a:cxn ang="0">
                  <a:pos x="86" y="244"/>
                </a:cxn>
                <a:cxn ang="0">
                  <a:pos x="112" y="270"/>
                </a:cxn>
                <a:cxn ang="0">
                  <a:pos x="136" y="296"/>
                </a:cxn>
                <a:cxn ang="0">
                  <a:pos x="160" y="324"/>
                </a:cxn>
                <a:cxn ang="0">
                  <a:pos x="182" y="352"/>
                </a:cxn>
                <a:cxn ang="0">
                  <a:pos x="202" y="380"/>
                </a:cxn>
                <a:cxn ang="0">
                  <a:pos x="202" y="380"/>
                </a:cxn>
                <a:cxn ang="0">
                  <a:pos x="230" y="356"/>
                </a:cxn>
                <a:cxn ang="0">
                  <a:pos x="258" y="332"/>
                </a:cxn>
                <a:cxn ang="0">
                  <a:pos x="286" y="310"/>
                </a:cxn>
                <a:cxn ang="0">
                  <a:pos x="316" y="288"/>
                </a:cxn>
                <a:cxn ang="0">
                  <a:pos x="316" y="288"/>
                </a:cxn>
                <a:cxn ang="0">
                  <a:pos x="280" y="228"/>
                </a:cxn>
                <a:cxn ang="0">
                  <a:pos x="246" y="172"/>
                </a:cxn>
                <a:cxn ang="0">
                  <a:pos x="212" y="124"/>
                </a:cxn>
                <a:cxn ang="0">
                  <a:pos x="184" y="82"/>
                </a:cxn>
                <a:cxn ang="0">
                  <a:pos x="140" y="22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</a:cxnLst>
              <a:rect l="0" t="0" r="r" b="b"/>
              <a:pathLst>
                <a:path w="316" h="380">
                  <a:moveTo>
                    <a:pt x="124" y="0"/>
                  </a:move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88" y="46"/>
                  </a:lnTo>
                  <a:lnTo>
                    <a:pt x="48" y="102"/>
                  </a:lnTo>
                  <a:lnTo>
                    <a:pt x="0" y="172"/>
                  </a:lnTo>
                  <a:lnTo>
                    <a:pt x="0" y="172"/>
                  </a:lnTo>
                  <a:lnTo>
                    <a:pt x="30" y="196"/>
                  </a:lnTo>
                  <a:lnTo>
                    <a:pt x="58" y="220"/>
                  </a:lnTo>
                  <a:lnTo>
                    <a:pt x="86" y="244"/>
                  </a:lnTo>
                  <a:lnTo>
                    <a:pt x="112" y="270"/>
                  </a:lnTo>
                  <a:lnTo>
                    <a:pt x="136" y="296"/>
                  </a:lnTo>
                  <a:lnTo>
                    <a:pt x="160" y="324"/>
                  </a:lnTo>
                  <a:lnTo>
                    <a:pt x="182" y="352"/>
                  </a:lnTo>
                  <a:lnTo>
                    <a:pt x="202" y="380"/>
                  </a:lnTo>
                  <a:lnTo>
                    <a:pt x="202" y="380"/>
                  </a:lnTo>
                  <a:lnTo>
                    <a:pt x="230" y="356"/>
                  </a:lnTo>
                  <a:lnTo>
                    <a:pt x="258" y="332"/>
                  </a:lnTo>
                  <a:lnTo>
                    <a:pt x="286" y="310"/>
                  </a:lnTo>
                  <a:lnTo>
                    <a:pt x="316" y="288"/>
                  </a:lnTo>
                  <a:lnTo>
                    <a:pt x="316" y="288"/>
                  </a:lnTo>
                  <a:lnTo>
                    <a:pt x="280" y="228"/>
                  </a:lnTo>
                  <a:lnTo>
                    <a:pt x="246" y="172"/>
                  </a:lnTo>
                  <a:lnTo>
                    <a:pt x="212" y="124"/>
                  </a:lnTo>
                  <a:lnTo>
                    <a:pt x="184" y="82"/>
                  </a:lnTo>
                  <a:lnTo>
                    <a:pt x="140" y="22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59" name="Freeform 87"/>
            <p:cNvSpPr>
              <a:spLocks noEditPoints="1"/>
            </p:cNvSpPr>
            <p:nvPr userDrawn="1"/>
          </p:nvSpPr>
          <p:spPr bwMode="auto">
            <a:xfrm>
              <a:off x="6616700" y="3757613"/>
              <a:ext cx="1238250" cy="1574800"/>
            </a:xfrm>
            <a:custGeom>
              <a:avLst/>
              <a:gdLst/>
              <a:ahLst/>
              <a:cxnLst>
                <a:cxn ang="0">
                  <a:pos x="780" y="992"/>
                </a:cxn>
                <a:cxn ang="0">
                  <a:pos x="778" y="992"/>
                </a:cxn>
                <a:cxn ang="0">
                  <a:pos x="778" y="992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6" y="990"/>
                </a:cxn>
                <a:cxn ang="0">
                  <a:pos x="776" y="990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2" y="986"/>
                </a:cxn>
                <a:cxn ang="0">
                  <a:pos x="772" y="986"/>
                </a:cxn>
                <a:cxn ang="0">
                  <a:pos x="112" y="16"/>
                </a:cxn>
                <a:cxn ang="0">
                  <a:pos x="112" y="56"/>
                </a:cxn>
                <a:cxn ang="0">
                  <a:pos x="150" y="132"/>
                </a:cxn>
                <a:cxn ang="0">
                  <a:pos x="252" y="230"/>
                </a:cxn>
                <a:cxn ang="0">
                  <a:pos x="336" y="342"/>
                </a:cxn>
                <a:cxn ang="0">
                  <a:pos x="400" y="464"/>
                </a:cxn>
                <a:cxn ang="0">
                  <a:pos x="442" y="596"/>
                </a:cxn>
                <a:cxn ang="0">
                  <a:pos x="462" y="736"/>
                </a:cxn>
                <a:cxn ang="0">
                  <a:pos x="556" y="800"/>
                </a:cxn>
                <a:cxn ang="0">
                  <a:pos x="658" y="854"/>
                </a:cxn>
                <a:cxn ang="0">
                  <a:pos x="600" y="740"/>
                </a:cxn>
                <a:cxn ang="0">
                  <a:pos x="568" y="614"/>
                </a:cxn>
                <a:cxn ang="0">
                  <a:pos x="562" y="528"/>
                </a:cxn>
                <a:cxn ang="0">
                  <a:pos x="574" y="396"/>
                </a:cxn>
                <a:cxn ang="0">
                  <a:pos x="608" y="260"/>
                </a:cxn>
                <a:cxn ang="0">
                  <a:pos x="638" y="172"/>
                </a:cxn>
                <a:cxn ang="0">
                  <a:pos x="502" y="118"/>
                </a:cxn>
                <a:cxn ang="0">
                  <a:pos x="284" y="54"/>
                </a:cxn>
                <a:cxn ang="0">
                  <a:pos x="78" y="1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780" h="992">
                  <a:moveTo>
                    <a:pt x="780" y="992"/>
                  </a:move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close/>
                  <a:moveTo>
                    <a:pt x="778" y="992"/>
                  </a:moveTo>
                  <a:lnTo>
                    <a:pt x="778" y="992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2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6" y="990"/>
                  </a:moveTo>
                  <a:lnTo>
                    <a:pt x="776" y="990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90"/>
                  </a:lnTo>
                  <a:close/>
                  <a:moveTo>
                    <a:pt x="776" y="988"/>
                  </a:move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close/>
                  <a:moveTo>
                    <a:pt x="776" y="988"/>
                  </a:move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close/>
                  <a:moveTo>
                    <a:pt x="774" y="988"/>
                  </a:move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close/>
                  <a:moveTo>
                    <a:pt x="774" y="988"/>
                  </a:move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close/>
                  <a:moveTo>
                    <a:pt x="774" y="986"/>
                  </a:moveTo>
                  <a:lnTo>
                    <a:pt x="774" y="986"/>
                  </a:lnTo>
                  <a:lnTo>
                    <a:pt x="774" y="986"/>
                  </a:lnTo>
                  <a:close/>
                  <a:moveTo>
                    <a:pt x="774" y="986"/>
                  </a:move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close/>
                  <a:moveTo>
                    <a:pt x="772" y="986"/>
                  </a:moveTo>
                  <a:lnTo>
                    <a:pt x="772" y="986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72" y="986"/>
                  </a:lnTo>
                  <a:close/>
                  <a:moveTo>
                    <a:pt x="36" y="4"/>
                  </a:moveTo>
                  <a:lnTo>
                    <a:pt x="36" y="4"/>
                  </a:lnTo>
                  <a:lnTo>
                    <a:pt x="112" y="16"/>
                  </a:lnTo>
                  <a:lnTo>
                    <a:pt x="112" y="16"/>
                  </a:lnTo>
                  <a:lnTo>
                    <a:pt x="112" y="56"/>
                  </a:lnTo>
                  <a:lnTo>
                    <a:pt x="112" y="56"/>
                  </a:lnTo>
                  <a:lnTo>
                    <a:pt x="112" y="102"/>
                  </a:lnTo>
                  <a:lnTo>
                    <a:pt x="112" y="102"/>
                  </a:lnTo>
                  <a:lnTo>
                    <a:pt x="150" y="132"/>
                  </a:lnTo>
                  <a:lnTo>
                    <a:pt x="186" y="162"/>
                  </a:lnTo>
                  <a:lnTo>
                    <a:pt x="220" y="196"/>
                  </a:lnTo>
                  <a:lnTo>
                    <a:pt x="252" y="230"/>
                  </a:lnTo>
                  <a:lnTo>
                    <a:pt x="282" y="266"/>
                  </a:lnTo>
                  <a:lnTo>
                    <a:pt x="310" y="304"/>
                  </a:lnTo>
                  <a:lnTo>
                    <a:pt x="336" y="342"/>
                  </a:lnTo>
                  <a:lnTo>
                    <a:pt x="358" y="382"/>
                  </a:lnTo>
                  <a:lnTo>
                    <a:pt x="380" y="422"/>
                  </a:lnTo>
                  <a:lnTo>
                    <a:pt x="400" y="464"/>
                  </a:lnTo>
                  <a:lnTo>
                    <a:pt x="416" y="508"/>
                  </a:lnTo>
                  <a:lnTo>
                    <a:pt x="430" y="552"/>
                  </a:lnTo>
                  <a:lnTo>
                    <a:pt x="442" y="596"/>
                  </a:lnTo>
                  <a:lnTo>
                    <a:pt x="452" y="642"/>
                  </a:lnTo>
                  <a:lnTo>
                    <a:pt x="458" y="690"/>
                  </a:lnTo>
                  <a:lnTo>
                    <a:pt x="462" y="736"/>
                  </a:lnTo>
                  <a:lnTo>
                    <a:pt x="462" y="736"/>
                  </a:lnTo>
                  <a:lnTo>
                    <a:pt x="508" y="770"/>
                  </a:lnTo>
                  <a:lnTo>
                    <a:pt x="556" y="800"/>
                  </a:lnTo>
                  <a:lnTo>
                    <a:pt x="606" y="828"/>
                  </a:lnTo>
                  <a:lnTo>
                    <a:pt x="658" y="854"/>
                  </a:lnTo>
                  <a:lnTo>
                    <a:pt x="658" y="854"/>
                  </a:lnTo>
                  <a:lnTo>
                    <a:pt x="636" y="816"/>
                  </a:lnTo>
                  <a:lnTo>
                    <a:pt x="616" y="778"/>
                  </a:lnTo>
                  <a:lnTo>
                    <a:pt x="600" y="740"/>
                  </a:lnTo>
                  <a:lnTo>
                    <a:pt x="586" y="698"/>
                  </a:lnTo>
                  <a:lnTo>
                    <a:pt x="576" y="658"/>
                  </a:lnTo>
                  <a:lnTo>
                    <a:pt x="568" y="614"/>
                  </a:lnTo>
                  <a:lnTo>
                    <a:pt x="564" y="572"/>
                  </a:lnTo>
                  <a:lnTo>
                    <a:pt x="562" y="528"/>
                  </a:lnTo>
                  <a:lnTo>
                    <a:pt x="562" y="528"/>
                  </a:lnTo>
                  <a:lnTo>
                    <a:pt x="564" y="484"/>
                  </a:lnTo>
                  <a:lnTo>
                    <a:pt x="568" y="440"/>
                  </a:lnTo>
                  <a:lnTo>
                    <a:pt x="574" y="396"/>
                  </a:lnTo>
                  <a:lnTo>
                    <a:pt x="584" y="350"/>
                  </a:lnTo>
                  <a:lnTo>
                    <a:pt x="594" y="306"/>
                  </a:lnTo>
                  <a:lnTo>
                    <a:pt x="608" y="260"/>
                  </a:lnTo>
                  <a:lnTo>
                    <a:pt x="622" y="216"/>
                  </a:lnTo>
                  <a:lnTo>
                    <a:pt x="638" y="172"/>
                  </a:lnTo>
                  <a:lnTo>
                    <a:pt x="638" y="172"/>
                  </a:lnTo>
                  <a:lnTo>
                    <a:pt x="594" y="152"/>
                  </a:lnTo>
                  <a:lnTo>
                    <a:pt x="548" y="134"/>
                  </a:lnTo>
                  <a:lnTo>
                    <a:pt x="502" y="118"/>
                  </a:lnTo>
                  <a:lnTo>
                    <a:pt x="458" y="102"/>
                  </a:lnTo>
                  <a:lnTo>
                    <a:pt x="368" y="76"/>
                  </a:lnTo>
                  <a:lnTo>
                    <a:pt x="284" y="54"/>
                  </a:lnTo>
                  <a:lnTo>
                    <a:pt x="206" y="36"/>
                  </a:lnTo>
                  <a:lnTo>
                    <a:pt x="136" y="22"/>
                  </a:lnTo>
                  <a:lnTo>
                    <a:pt x="78" y="12"/>
                  </a:lnTo>
                  <a:lnTo>
                    <a:pt x="36" y="4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0" name="Rectangle 88"/>
            <p:cNvSpPr>
              <a:spLocks noChangeArrowheads="1"/>
            </p:cNvSpPr>
            <p:nvPr userDrawn="1"/>
          </p:nvSpPr>
          <p:spPr bwMode="auto">
            <a:xfrm>
              <a:off x="7854950" y="53324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1" name="Rectangle 89"/>
            <p:cNvSpPr>
              <a:spLocks noChangeArrowheads="1"/>
            </p:cNvSpPr>
            <p:nvPr userDrawn="1"/>
          </p:nvSpPr>
          <p:spPr bwMode="auto">
            <a:xfrm>
              <a:off x="7851775" y="53324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2" name="Rectangle 90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3" name="Rectangle 91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4" name="Rectangle 92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5" name="Rectangle 93"/>
            <p:cNvSpPr>
              <a:spLocks noChangeArrowheads="1"/>
            </p:cNvSpPr>
            <p:nvPr userDrawn="1"/>
          </p:nvSpPr>
          <p:spPr bwMode="auto">
            <a:xfrm>
              <a:off x="7848600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6" name="Rectangle 94"/>
            <p:cNvSpPr>
              <a:spLocks noChangeArrowheads="1"/>
            </p:cNvSpPr>
            <p:nvPr userDrawn="1"/>
          </p:nvSpPr>
          <p:spPr bwMode="auto">
            <a:xfrm>
              <a:off x="7848600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7" name="Rectangle 95"/>
            <p:cNvSpPr>
              <a:spLocks noChangeArrowheads="1"/>
            </p:cNvSpPr>
            <p:nvPr userDrawn="1"/>
          </p:nvSpPr>
          <p:spPr bwMode="auto">
            <a:xfrm>
              <a:off x="7848600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8" name="Rectangle 96"/>
            <p:cNvSpPr>
              <a:spLocks noChangeArrowheads="1"/>
            </p:cNvSpPr>
            <p:nvPr userDrawn="1"/>
          </p:nvSpPr>
          <p:spPr bwMode="auto">
            <a:xfrm>
              <a:off x="7845425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69" name="Rectangle 97"/>
            <p:cNvSpPr>
              <a:spLocks noChangeArrowheads="1"/>
            </p:cNvSpPr>
            <p:nvPr userDrawn="1"/>
          </p:nvSpPr>
          <p:spPr bwMode="auto">
            <a:xfrm>
              <a:off x="7845425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0" name="Freeform 98"/>
            <p:cNvSpPr>
              <a:spLocks/>
            </p:cNvSpPr>
            <p:nvPr userDrawn="1"/>
          </p:nvSpPr>
          <p:spPr bwMode="auto">
            <a:xfrm>
              <a:off x="7845425" y="5322888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1" name="Rectangle 99"/>
            <p:cNvSpPr>
              <a:spLocks noChangeArrowheads="1"/>
            </p:cNvSpPr>
            <p:nvPr userDrawn="1"/>
          </p:nvSpPr>
          <p:spPr bwMode="auto">
            <a:xfrm>
              <a:off x="7845425" y="53228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2" name="Rectangle 100"/>
            <p:cNvSpPr>
              <a:spLocks noChangeArrowheads="1"/>
            </p:cNvSpPr>
            <p:nvPr userDrawn="1"/>
          </p:nvSpPr>
          <p:spPr bwMode="auto">
            <a:xfrm>
              <a:off x="7842250" y="53228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3" name="Freeform 101"/>
            <p:cNvSpPr>
              <a:spLocks/>
            </p:cNvSpPr>
            <p:nvPr userDrawn="1"/>
          </p:nvSpPr>
          <p:spPr bwMode="auto">
            <a:xfrm>
              <a:off x="6673850" y="3763963"/>
              <a:ext cx="987425" cy="13493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76" y="12"/>
                </a:cxn>
                <a:cxn ang="0">
                  <a:pos x="76" y="12"/>
                </a:cxn>
                <a:cxn ang="0">
                  <a:pos x="76" y="52"/>
                </a:cxn>
                <a:cxn ang="0">
                  <a:pos x="76" y="52"/>
                </a:cxn>
                <a:cxn ang="0">
                  <a:pos x="76" y="98"/>
                </a:cxn>
                <a:cxn ang="0">
                  <a:pos x="76" y="98"/>
                </a:cxn>
                <a:cxn ang="0">
                  <a:pos x="114" y="128"/>
                </a:cxn>
                <a:cxn ang="0">
                  <a:pos x="150" y="158"/>
                </a:cxn>
                <a:cxn ang="0">
                  <a:pos x="184" y="192"/>
                </a:cxn>
                <a:cxn ang="0">
                  <a:pos x="216" y="226"/>
                </a:cxn>
                <a:cxn ang="0">
                  <a:pos x="246" y="262"/>
                </a:cxn>
                <a:cxn ang="0">
                  <a:pos x="274" y="300"/>
                </a:cxn>
                <a:cxn ang="0">
                  <a:pos x="300" y="338"/>
                </a:cxn>
                <a:cxn ang="0">
                  <a:pos x="322" y="378"/>
                </a:cxn>
                <a:cxn ang="0">
                  <a:pos x="344" y="418"/>
                </a:cxn>
                <a:cxn ang="0">
                  <a:pos x="364" y="460"/>
                </a:cxn>
                <a:cxn ang="0">
                  <a:pos x="380" y="504"/>
                </a:cxn>
                <a:cxn ang="0">
                  <a:pos x="394" y="548"/>
                </a:cxn>
                <a:cxn ang="0">
                  <a:pos x="406" y="592"/>
                </a:cxn>
                <a:cxn ang="0">
                  <a:pos x="416" y="638"/>
                </a:cxn>
                <a:cxn ang="0">
                  <a:pos x="422" y="686"/>
                </a:cxn>
                <a:cxn ang="0">
                  <a:pos x="426" y="732"/>
                </a:cxn>
                <a:cxn ang="0">
                  <a:pos x="426" y="732"/>
                </a:cxn>
                <a:cxn ang="0">
                  <a:pos x="472" y="766"/>
                </a:cxn>
                <a:cxn ang="0">
                  <a:pos x="520" y="796"/>
                </a:cxn>
                <a:cxn ang="0">
                  <a:pos x="570" y="824"/>
                </a:cxn>
                <a:cxn ang="0">
                  <a:pos x="622" y="850"/>
                </a:cxn>
                <a:cxn ang="0">
                  <a:pos x="622" y="850"/>
                </a:cxn>
                <a:cxn ang="0">
                  <a:pos x="600" y="812"/>
                </a:cxn>
                <a:cxn ang="0">
                  <a:pos x="580" y="774"/>
                </a:cxn>
                <a:cxn ang="0">
                  <a:pos x="564" y="736"/>
                </a:cxn>
                <a:cxn ang="0">
                  <a:pos x="550" y="694"/>
                </a:cxn>
                <a:cxn ang="0">
                  <a:pos x="540" y="654"/>
                </a:cxn>
                <a:cxn ang="0">
                  <a:pos x="532" y="610"/>
                </a:cxn>
                <a:cxn ang="0">
                  <a:pos x="528" y="568"/>
                </a:cxn>
                <a:cxn ang="0">
                  <a:pos x="526" y="524"/>
                </a:cxn>
                <a:cxn ang="0">
                  <a:pos x="526" y="524"/>
                </a:cxn>
                <a:cxn ang="0">
                  <a:pos x="528" y="480"/>
                </a:cxn>
                <a:cxn ang="0">
                  <a:pos x="532" y="436"/>
                </a:cxn>
                <a:cxn ang="0">
                  <a:pos x="538" y="392"/>
                </a:cxn>
                <a:cxn ang="0">
                  <a:pos x="548" y="346"/>
                </a:cxn>
                <a:cxn ang="0">
                  <a:pos x="558" y="302"/>
                </a:cxn>
                <a:cxn ang="0">
                  <a:pos x="572" y="256"/>
                </a:cxn>
                <a:cxn ang="0">
                  <a:pos x="586" y="212"/>
                </a:cxn>
                <a:cxn ang="0">
                  <a:pos x="602" y="168"/>
                </a:cxn>
                <a:cxn ang="0">
                  <a:pos x="602" y="168"/>
                </a:cxn>
                <a:cxn ang="0">
                  <a:pos x="558" y="148"/>
                </a:cxn>
                <a:cxn ang="0">
                  <a:pos x="512" y="130"/>
                </a:cxn>
                <a:cxn ang="0">
                  <a:pos x="466" y="114"/>
                </a:cxn>
                <a:cxn ang="0">
                  <a:pos x="422" y="98"/>
                </a:cxn>
                <a:cxn ang="0">
                  <a:pos x="332" y="72"/>
                </a:cxn>
                <a:cxn ang="0">
                  <a:pos x="248" y="50"/>
                </a:cxn>
                <a:cxn ang="0">
                  <a:pos x="170" y="32"/>
                </a:cxn>
                <a:cxn ang="0">
                  <a:pos x="100" y="18"/>
                </a:cxn>
                <a:cxn ang="0">
                  <a:pos x="42" y="8"/>
                </a:cxn>
                <a:cxn ang="0">
                  <a:pos x="0" y="0"/>
                </a:cxn>
              </a:cxnLst>
              <a:rect l="0" t="0" r="r" b="b"/>
              <a:pathLst>
                <a:path w="622" h="850">
                  <a:moveTo>
                    <a:pt x="0" y="0"/>
                  </a:moveTo>
                  <a:lnTo>
                    <a:pt x="0" y="0"/>
                  </a:lnTo>
                  <a:lnTo>
                    <a:pt x="76" y="12"/>
                  </a:lnTo>
                  <a:lnTo>
                    <a:pt x="76" y="12"/>
                  </a:lnTo>
                  <a:lnTo>
                    <a:pt x="76" y="52"/>
                  </a:lnTo>
                  <a:lnTo>
                    <a:pt x="76" y="52"/>
                  </a:lnTo>
                  <a:lnTo>
                    <a:pt x="76" y="98"/>
                  </a:lnTo>
                  <a:lnTo>
                    <a:pt x="76" y="98"/>
                  </a:lnTo>
                  <a:lnTo>
                    <a:pt x="114" y="128"/>
                  </a:lnTo>
                  <a:lnTo>
                    <a:pt x="150" y="158"/>
                  </a:lnTo>
                  <a:lnTo>
                    <a:pt x="184" y="192"/>
                  </a:lnTo>
                  <a:lnTo>
                    <a:pt x="216" y="226"/>
                  </a:lnTo>
                  <a:lnTo>
                    <a:pt x="246" y="262"/>
                  </a:lnTo>
                  <a:lnTo>
                    <a:pt x="274" y="300"/>
                  </a:lnTo>
                  <a:lnTo>
                    <a:pt x="300" y="338"/>
                  </a:lnTo>
                  <a:lnTo>
                    <a:pt x="322" y="378"/>
                  </a:lnTo>
                  <a:lnTo>
                    <a:pt x="344" y="418"/>
                  </a:lnTo>
                  <a:lnTo>
                    <a:pt x="364" y="460"/>
                  </a:lnTo>
                  <a:lnTo>
                    <a:pt x="380" y="504"/>
                  </a:lnTo>
                  <a:lnTo>
                    <a:pt x="394" y="548"/>
                  </a:lnTo>
                  <a:lnTo>
                    <a:pt x="406" y="592"/>
                  </a:lnTo>
                  <a:lnTo>
                    <a:pt x="416" y="638"/>
                  </a:lnTo>
                  <a:lnTo>
                    <a:pt x="422" y="686"/>
                  </a:lnTo>
                  <a:lnTo>
                    <a:pt x="426" y="732"/>
                  </a:lnTo>
                  <a:lnTo>
                    <a:pt x="426" y="732"/>
                  </a:lnTo>
                  <a:lnTo>
                    <a:pt x="472" y="766"/>
                  </a:lnTo>
                  <a:lnTo>
                    <a:pt x="520" y="796"/>
                  </a:lnTo>
                  <a:lnTo>
                    <a:pt x="570" y="824"/>
                  </a:lnTo>
                  <a:lnTo>
                    <a:pt x="622" y="850"/>
                  </a:lnTo>
                  <a:lnTo>
                    <a:pt x="622" y="850"/>
                  </a:lnTo>
                  <a:lnTo>
                    <a:pt x="600" y="812"/>
                  </a:lnTo>
                  <a:lnTo>
                    <a:pt x="580" y="774"/>
                  </a:lnTo>
                  <a:lnTo>
                    <a:pt x="564" y="736"/>
                  </a:lnTo>
                  <a:lnTo>
                    <a:pt x="550" y="694"/>
                  </a:lnTo>
                  <a:lnTo>
                    <a:pt x="540" y="654"/>
                  </a:lnTo>
                  <a:lnTo>
                    <a:pt x="532" y="610"/>
                  </a:lnTo>
                  <a:lnTo>
                    <a:pt x="528" y="568"/>
                  </a:lnTo>
                  <a:lnTo>
                    <a:pt x="526" y="524"/>
                  </a:lnTo>
                  <a:lnTo>
                    <a:pt x="526" y="524"/>
                  </a:lnTo>
                  <a:lnTo>
                    <a:pt x="528" y="480"/>
                  </a:lnTo>
                  <a:lnTo>
                    <a:pt x="532" y="436"/>
                  </a:lnTo>
                  <a:lnTo>
                    <a:pt x="538" y="392"/>
                  </a:lnTo>
                  <a:lnTo>
                    <a:pt x="548" y="346"/>
                  </a:lnTo>
                  <a:lnTo>
                    <a:pt x="558" y="302"/>
                  </a:lnTo>
                  <a:lnTo>
                    <a:pt x="572" y="256"/>
                  </a:lnTo>
                  <a:lnTo>
                    <a:pt x="586" y="212"/>
                  </a:lnTo>
                  <a:lnTo>
                    <a:pt x="602" y="168"/>
                  </a:lnTo>
                  <a:lnTo>
                    <a:pt x="602" y="168"/>
                  </a:lnTo>
                  <a:lnTo>
                    <a:pt x="558" y="148"/>
                  </a:lnTo>
                  <a:lnTo>
                    <a:pt x="512" y="130"/>
                  </a:lnTo>
                  <a:lnTo>
                    <a:pt x="466" y="114"/>
                  </a:lnTo>
                  <a:lnTo>
                    <a:pt x="422" y="98"/>
                  </a:lnTo>
                  <a:lnTo>
                    <a:pt x="332" y="72"/>
                  </a:lnTo>
                  <a:lnTo>
                    <a:pt x="248" y="50"/>
                  </a:lnTo>
                  <a:lnTo>
                    <a:pt x="170" y="32"/>
                  </a:lnTo>
                  <a:lnTo>
                    <a:pt x="100" y="18"/>
                  </a:lnTo>
                  <a:lnTo>
                    <a:pt x="42" y="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4" name="Freeform 102"/>
            <p:cNvSpPr>
              <a:spLocks/>
            </p:cNvSpPr>
            <p:nvPr userDrawn="1"/>
          </p:nvSpPr>
          <p:spPr bwMode="auto">
            <a:xfrm>
              <a:off x="6616700" y="3757613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5" name="Rectangle 103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6" name="Rectangle 104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7" name="Rectangle 105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8" name="Rectangle 106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79" name="Freeform 107"/>
            <p:cNvSpPr>
              <a:spLocks/>
            </p:cNvSpPr>
            <p:nvPr userDrawn="1"/>
          </p:nvSpPr>
          <p:spPr bwMode="auto">
            <a:xfrm>
              <a:off x="6616700" y="3757613"/>
              <a:ext cx="3175" cy="349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22"/>
                </a:cxn>
                <a:cxn ang="0">
                  <a:pos x="2" y="2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" h="22">
                  <a:moveTo>
                    <a:pt x="0" y="0"/>
                  </a:moveTo>
                  <a:lnTo>
                    <a:pt x="0" y="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0" name="Freeform 108"/>
            <p:cNvSpPr>
              <a:spLocks noEditPoints="1"/>
            </p:cNvSpPr>
            <p:nvPr userDrawn="1"/>
          </p:nvSpPr>
          <p:spPr bwMode="auto">
            <a:xfrm>
              <a:off x="6616700" y="3757613"/>
              <a:ext cx="1387475" cy="1704975"/>
            </a:xfrm>
            <a:custGeom>
              <a:avLst/>
              <a:gdLst/>
              <a:ahLst/>
              <a:cxnLst>
                <a:cxn ang="0">
                  <a:pos x="780" y="992"/>
                </a:cxn>
                <a:cxn ang="0">
                  <a:pos x="874" y="1062"/>
                </a:cxn>
                <a:cxn ang="0">
                  <a:pos x="780" y="992"/>
                </a:cxn>
                <a:cxn ang="0">
                  <a:pos x="778" y="992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6" y="990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4" y="988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658" y="854"/>
                </a:cxn>
                <a:cxn ang="0">
                  <a:pos x="772" y="986"/>
                </a:cxn>
                <a:cxn ang="0">
                  <a:pos x="684" y="888"/>
                </a:cxn>
                <a:cxn ang="0">
                  <a:pos x="2" y="22"/>
                </a:cxn>
                <a:cxn ang="0">
                  <a:pos x="40" y="228"/>
                </a:cxn>
                <a:cxn ang="0">
                  <a:pos x="110" y="484"/>
                </a:cxn>
                <a:cxn ang="0">
                  <a:pos x="228" y="748"/>
                </a:cxn>
                <a:cxn ang="0">
                  <a:pos x="308" y="864"/>
                </a:cxn>
                <a:cxn ang="0">
                  <a:pos x="376" y="936"/>
                </a:cxn>
                <a:cxn ang="0">
                  <a:pos x="474" y="1006"/>
                </a:cxn>
                <a:cxn ang="0">
                  <a:pos x="576" y="1050"/>
                </a:cxn>
                <a:cxn ang="0">
                  <a:pos x="746" y="1074"/>
                </a:cxn>
                <a:cxn ang="0">
                  <a:pos x="844" y="1068"/>
                </a:cxn>
                <a:cxn ang="0">
                  <a:pos x="814" y="1070"/>
                </a:cxn>
                <a:cxn ang="0">
                  <a:pos x="710" y="1072"/>
                </a:cxn>
                <a:cxn ang="0">
                  <a:pos x="556" y="1042"/>
                </a:cxn>
                <a:cxn ang="0">
                  <a:pos x="438" y="984"/>
                </a:cxn>
                <a:cxn ang="0">
                  <a:pos x="464" y="782"/>
                </a:cxn>
                <a:cxn ang="0">
                  <a:pos x="426" y="706"/>
                </a:cxn>
                <a:cxn ang="0">
                  <a:pos x="294" y="572"/>
                </a:cxn>
                <a:cxn ang="0">
                  <a:pos x="196" y="414"/>
                </a:cxn>
                <a:cxn ang="0">
                  <a:pos x="134" y="240"/>
                </a:cxn>
                <a:cxn ang="0">
                  <a:pos x="112" y="102"/>
                </a:cxn>
                <a:cxn ang="0">
                  <a:pos x="2" y="22"/>
                </a:cxn>
                <a:cxn ang="0">
                  <a:pos x="36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74" h="1074">
                  <a:moveTo>
                    <a:pt x="780" y="992"/>
                  </a:move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804" y="1012"/>
                  </a:lnTo>
                  <a:lnTo>
                    <a:pt x="828" y="1030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28" y="1030"/>
                  </a:lnTo>
                  <a:lnTo>
                    <a:pt x="804" y="101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close/>
                  <a:moveTo>
                    <a:pt x="778" y="992"/>
                  </a:moveTo>
                  <a:lnTo>
                    <a:pt x="778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78" y="992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0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6" y="990"/>
                  </a:moveTo>
                  <a:lnTo>
                    <a:pt x="776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6" y="990"/>
                  </a:lnTo>
                  <a:close/>
                  <a:moveTo>
                    <a:pt x="776" y="988"/>
                  </a:moveTo>
                  <a:lnTo>
                    <a:pt x="776" y="988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88"/>
                  </a:lnTo>
                  <a:close/>
                  <a:moveTo>
                    <a:pt x="776" y="988"/>
                  </a:move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close/>
                  <a:moveTo>
                    <a:pt x="774" y="988"/>
                  </a:moveTo>
                  <a:lnTo>
                    <a:pt x="774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4" y="988"/>
                  </a:lnTo>
                  <a:close/>
                  <a:moveTo>
                    <a:pt x="774" y="988"/>
                  </a:move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close/>
                  <a:moveTo>
                    <a:pt x="774" y="986"/>
                  </a:moveTo>
                  <a:lnTo>
                    <a:pt x="774" y="986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6"/>
                  </a:lnTo>
                  <a:close/>
                  <a:moveTo>
                    <a:pt x="774" y="986"/>
                  </a:move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close/>
                  <a:moveTo>
                    <a:pt x="772" y="986"/>
                  </a:moveTo>
                  <a:lnTo>
                    <a:pt x="772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2" y="986"/>
                  </a:lnTo>
                  <a:close/>
                  <a:moveTo>
                    <a:pt x="658" y="854"/>
                  </a:moveTo>
                  <a:lnTo>
                    <a:pt x="658" y="854"/>
                  </a:lnTo>
                  <a:lnTo>
                    <a:pt x="684" y="888"/>
                  </a:lnTo>
                  <a:lnTo>
                    <a:pt x="710" y="922"/>
                  </a:lnTo>
                  <a:lnTo>
                    <a:pt x="740" y="954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40" y="954"/>
                  </a:lnTo>
                  <a:lnTo>
                    <a:pt x="710" y="922"/>
                  </a:lnTo>
                  <a:lnTo>
                    <a:pt x="684" y="888"/>
                  </a:lnTo>
                  <a:lnTo>
                    <a:pt x="658" y="854"/>
                  </a:lnTo>
                  <a:lnTo>
                    <a:pt x="658" y="854"/>
                  </a:lnTo>
                  <a:lnTo>
                    <a:pt x="658" y="854"/>
                  </a:lnTo>
                  <a:close/>
                  <a:moveTo>
                    <a:pt x="2" y="22"/>
                  </a:moveTo>
                  <a:lnTo>
                    <a:pt x="2" y="22"/>
                  </a:lnTo>
                  <a:lnTo>
                    <a:pt x="12" y="82"/>
                  </a:lnTo>
                  <a:lnTo>
                    <a:pt x="28" y="172"/>
                  </a:lnTo>
                  <a:lnTo>
                    <a:pt x="40" y="228"/>
                  </a:lnTo>
                  <a:lnTo>
                    <a:pt x="54" y="288"/>
                  </a:lnTo>
                  <a:lnTo>
                    <a:pt x="70" y="350"/>
                  </a:lnTo>
                  <a:lnTo>
                    <a:pt x="90" y="416"/>
                  </a:lnTo>
                  <a:lnTo>
                    <a:pt x="110" y="484"/>
                  </a:lnTo>
                  <a:lnTo>
                    <a:pt x="136" y="552"/>
                  </a:lnTo>
                  <a:lnTo>
                    <a:pt x="164" y="618"/>
                  </a:lnTo>
                  <a:lnTo>
                    <a:pt x="194" y="684"/>
                  </a:lnTo>
                  <a:lnTo>
                    <a:pt x="228" y="748"/>
                  </a:lnTo>
                  <a:lnTo>
                    <a:pt x="246" y="778"/>
                  </a:lnTo>
                  <a:lnTo>
                    <a:pt x="266" y="808"/>
                  </a:lnTo>
                  <a:lnTo>
                    <a:pt x="286" y="836"/>
                  </a:lnTo>
                  <a:lnTo>
                    <a:pt x="308" y="864"/>
                  </a:lnTo>
                  <a:lnTo>
                    <a:pt x="330" y="890"/>
                  </a:lnTo>
                  <a:lnTo>
                    <a:pt x="352" y="914"/>
                  </a:lnTo>
                  <a:lnTo>
                    <a:pt x="352" y="914"/>
                  </a:lnTo>
                  <a:lnTo>
                    <a:pt x="376" y="936"/>
                  </a:lnTo>
                  <a:lnTo>
                    <a:pt x="400" y="956"/>
                  </a:lnTo>
                  <a:lnTo>
                    <a:pt x="426" y="976"/>
                  </a:lnTo>
                  <a:lnTo>
                    <a:pt x="450" y="992"/>
                  </a:lnTo>
                  <a:lnTo>
                    <a:pt x="474" y="1006"/>
                  </a:lnTo>
                  <a:lnTo>
                    <a:pt x="500" y="1020"/>
                  </a:lnTo>
                  <a:lnTo>
                    <a:pt x="526" y="1032"/>
                  </a:lnTo>
                  <a:lnTo>
                    <a:pt x="550" y="1040"/>
                  </a:lnTo>
                  <a:lnTo>
                    <a:pt x="576" y="1050"/>
                  </a:lnTo>
                  <a:lnTo>
                    <a:pt x="602" y="1056"/>
                  </a:lnTo>
                  <a:lnTo>
                    <a:pt x="650" y="1066"/>
                  </a:lnTo>
                  <a:lnTo>
                    <a:pt x="700" y="1072"/>
                  </a:lnTo>
                  <a:lnTo>
                    <a:pt x="746" y="1074"/>
                  </a:lnTo>
                  <a:lnTo>
                    <a:pt x="746" y="1074"/>
                  </a:lnTo>
                  <a:lnTo>
                    <a:pt x="780" y="1074"/>
                  </a:lnTo>
                  <a:lnTo>
                    <a:pt x="814" y="1070"/>
                  </a:lnTo>
                  <a:lnTo>
                    <a:pt x="844" y="1068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44" y="1068"/>
                  </a:lnTo>
                  <a:lnTo>
                    <a:pt x="814" y="1070"/>
                  </a:lnTo>
                  <a:lnTo>
                    <a:pt x="780" y="1074"/>
                  </a:lnTo>
                  <a:lnTo>
                    <a:pt x="746" y="1074"/>
                  </a:lnTo>
                  <a:lnTo>
                    <a:pt x="746" y="1074"/>
                  </a:lnTo>
                  <a:lnTo>
                    <a:pt x="710" y="1072"/>
                  </a:lnTo>
                  <a:lnTo>
                    <a:pt x="672" y="1070"/>
                  </a:lnTo>
                  <a:lnTo>
                    <a:pt x="634" y="1064"/>
                  </a:lnTo>
                  <a:lnTo>
                    <a:pt x="596" y="1054"/>
                  </a:lnTo>
                  <a:lnTo>
                    <a:pt x="556" y="1042"/>
                  </a:lnTo>
                  <a:lnTo>
                    <a:pt x="516" y="1028"/>
                  </a:lnTo>
                  <a:lnTo>
                    <a:pt x="478" y="1008"/>
                  </a:lnTo>
                  <a:lnTo>
                    <a:pt x="438" y="984"/>
                  </a:lnTo>
                  <a:lnTo>
                    <a:pt x="438" y="984"/>
                  </a:lnTo>
                  <a:lnTo>
                    <a:pt x="450" y="934"/>
                  </a:lnTo>
                  <a:lnTo>
                    <a:pt x="458" y="884"/>
                  </a:lnTo>
                  <a:lnTo>
                    <a:pt x="462" y="834"/>
                  </a:lnTo>
                  <a:lnTo>
                    <a:pt x="464" y="782"/>
                  </a:lnTo>
                  <a:lnTo>
                    <a:pt x="464" y="782"/>
                  </a:lnTo>
                  <a:lnTo>
                    <a:pt x="462" y="736"/>
                  </a:lnTo>
                  <a:lnTo>
                    <a:pt x="462" y="736"/>
                  </a:lnTo>
                  <a:lnTo>
                    <a:pt x="426" y="706"/>
                  </a:lnTo>
                  <a:lnTo>
                    <a:pt x="390" y="676"/>
                  </a:lnTo>
                  <a:lnTo>
                    <a:pt x="356" y="642"/>
                  </a:lnTo>
                  <a:lnTo>
                    <a:pt x="324" y="608"/>
                  </a:lnTo>
                  <a:lnTo>
                    <a:pt x="294" y="572"/>
                  </a:lnTo>
                  <a:lnTo>
                    <a:pt x="266" y="534"/>
                  </a:lnTo>
                  <a:lnTo>
                    <a:pt x="240" y="496"/>
                  </a:lnTo>
                  <a:lnTo>
                    <a:pt x="218" y="456"/>
                  </a:lnTo>
                  <a:lnTo>
                    <a:pt x="196" y="414"/>
                  </a:lnTo>
                  <a:lnTo>
                    <a:pt x="176" y="372"/>
                  </a:lnTo>
                  <a:lnTo>
                    <a:pt x="160" y="330"/>
                  </a:lnTo>
                  <a:lnTo>
                    <a:pt x="146" y="286"/>
                  </a:lnTo>
                  <a:lnTo>
                    <a:pt x="134" y="240"/>
                  </a:lnTo>
                  <a:lnTo>
                    <a:pt x="124" y="194"/>
                  </a:lnTo>
                  <a:lnTo>
                    <a:pt x="116" y="148"/>
                  </a:lnTo>
                  <a:lnTo>
                    <a:pt x="112" y="102"/>
                  </a:lnTo>
                  <a:lnTo>
                    <a:pt x="112" y="102"/>
                  </a:lnTo>
                  <a:lnTo>
                    <a:pt x="60" y="62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2" y="22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1" name="Freeform 109"/>
            <p:cNvSpPr>
              <a:spLocks/>
            </p:cNvSpPr>
            <p:nvPr userDrawn="1"/>
          </p:nvSpPr>
          <p:spPr bwMode="auto">
            <a:xfrm>
              <a:off x="7854950" y="5332413"/>
              <a:ext cx="149225" cy="1111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4" y="20"/>
                </a:cxn>
                <a:cxn ang="0">
                  <a:pos x="48" y="38"/>
                </a:cxn>
                <a:cxn ang="0">
                  <a:pos x="94" y="70"/>
                </a:cxn>
                <a:cxn ang="0">
                  <a:pos x="94" y="70"/>
                </a:cxn>
                <a:cxn ang="0">
                  <a:pos x="94" y="70"/>
                </a:cxn>
                <a:cxn ang="0">
                  <a:pos x="48" y="38"/>
                </a:cxn>
                <a:cxn ang="0">
                  <a:pos x="24" y="2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4" h="7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4" y="20"/>
                  </a:lnTo>
                  <a:lnTo>
                    <a:pt x="48" y="38"/>
                  </a:lnTo>
                  <a:lnTo>
                    <a:pt x="94" y="70"/>
                  </a:lnTo>
                  <a:lnTo>
                    <a:pt x="94" y="70"/>
                  </a:lnTo>
                  <a:lnTo>
                    <a:pt x="94" y="70"/>
                  </a:lnTo>
                  <a:lnTo>
                    <a:pt x="48" y="38"/>
                  </a:lnTo>
                  <a:lnTo>
                    <a:pt x="24" y="2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2" name="Rectangle 110"/>
            <p:cNvSpPr>
              <a:spLocks noChangeArrowheads="1"/>
            </p:cNvSpPr>
            <p:nvPr userDrawn="1"/>
          </p:nvSpPr>
          <p:spPr bwMode="auto">
            <a:xfrm>
              <a:off x="7851775" y="5332413"/>
              <a:ext cx="3175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3" name="Rectangle 111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4" name="Rectangle 112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5" name="Rectangle 113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6" name="Rectangle 114"/>
            <p:cNvSpPr>
              <a:spLocks noChangeArrowheads="1"/>
            </p:cNvSpPr>
            <p:nvPr userDrawn="1"/>
          </p:nvSpPr>
          <p:spPr bwMode="auto">
            <a:xfrm>
              <a:off x="7848600" y="5329238"/>
              <a:ext cx="3175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7" name="Rectangle 115"/>
            <p:cNvSpPr>
              <a:spLocks noChangeArrowheads="1"/>
            </p:cNvSpPr>
            <p:nvPr userDrawn="1"/>
          </p:nvSpPr>
          <p:spPr bwMode="auto">
            <a:xfrm>
              <a:off x="7848600" y="53260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8" name="Rectangle 116"/>
            <p:cNvSpPr>
              <a:spLocks noChangeArrowheads="1"/>
            </p:cNvSpPr>
            <p:nvPr userDrawn="1"/>
          </p:nvSpPr>
          <p:spPr bwMode="auto">
            <a:xfrm>
              <a:off x="7848600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89" name="Rectangle 117"/>
            <p:cNvSpPr>
              <a:spLocks noChangeArrowheads="1"/>
            </p:cNvSpPr>
            <p:nvPr userDrawn="1"/>
          </p:nvSpPr>
          <p:spPr bwMode="auto">
            <a:xfrm>
              <a:off x="7845425" y="5326063"/>
              <a:ext cx="3175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0" name="Rectangle 118"/>
            <p:cNvSpPr>
              <a:spLocks noChangeArrowheads="1"/>
            </p:cNvSpPr>
            <p:nvPr userDrawn="1"/>
          </p:nvSpPr>
          <p:spPr bwMode="auto">
            <a:xfrm>
              <a:off x="7845425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1" name="Rectangle 119"/>
            <p:cNvSpPr>
              <a:spLocks noChangeArrowheads="1"/>
            </p:cNvSpPr>
            <p:nvPr userDrawn="1"/>
          </p:nvSpPr>
          <p:spPr bwMode="auto">
            <a:xfrm>
              <a:off x="7845425" y="5322888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2" name="Rectangle 120"/>
            <p:cNvSpPr>
              <a:spLocks noChangeArrowheads="1"/>
            </p:cNvSpPr>
            <p:nvPr userDrawn="1"/>
          </p:nvSpPr>
          <p:spPr bwMode="auto">
            <a:xfrm>
              <a:off x="7845425" y="53228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3" name="Rectangle 121"/>
            <p:cNvSpPr>
              <a:spLocks noChangeArrowheads="1"/>
            </p:cNvSpPr>
            <p:nvPr userDrawn="1"/>
          </p:nvSpPr>
          <p:spPr bwMode="auto">
            <a:xfrm>
              <a:off x="7842250" y="5322888"/>
              <a:ext cx="3175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4" name="Freeform 122"/>
            <p:cNvSpPr>
              <a:spLocks/>
            </p:cNvSpPr>
            <p:nvPr userDrawn="1"/>
          </p:nvSpPr>
          <p:spPr bwMode="auto">
            <a:xfrm>
              <a:off x="7661275" y="5113338"/>
              <a:ext cx="180975" cy="209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6" y="34"/>
                </a:cxn>
                <a:cxn ang="0">
                  <a:pos x="52" y="68"/>
                </a:cxn>
                <a:cxn ang="0">
                  <a:pos x="82" y="100"/>
                </a:cxn>
                <a:cxn ang="0">
                  <a:pos x="114" y="132"/>
                </a:cxn>
                <a:cxn ang="0">
                  <a:pos x="114" y="132"/>
                </a:cxn>
                <a:cxn ang="0">
                  <a:pos x="82" y="100"/>
                </a:cxn>
                <a:cxn ang="0">
                  <a:pos x="52" y="68"/>
                </a:cxn>
                <a:cxn ang="0">
                  <a:pos x="26" y="3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14" h="132">
                  <a:moveTo>
                    <a:pt x="0" y="0"/>
                  </a:moveTo>
                  <a:lnTo>
                    <a:pt x="0" y="0"/>
                  </a:lnTo>
                  <a:lnTo>
                    <a:pt x="26" y="34"/>
                  </a:lnTo>
                  <a:lnTo>
                    <a:pt x="52" y="68"/>
                  </a:lnTo>
                  <a:lnTo>
                    <a:pt x="82" y="100"/>
                  </a:lnTo>
                  <a:lnTo>
                    <a:pt x="114" y="132"/>
                  </a:lnTo>
                  <a:lnTo>
                    <a:pt x="114" y="132"/>
                  </a:lnTo>
                  <a:lnTo>
                    <a:pt x="82" y="100"/>
                  </a:lnTo>
                  <a:lnTo>
                    <a:pt x="52" y="68"/>
                  </a:lnTo>
                  <a:lnTo>
                    <a:pt x="26" y="3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6" name="Freeform 124"/>
            <p:cNvSpPr>
              <a:spLocks/>
            </p:cNvSpPr>
            <p:nvPr userDrawn="1"/>
          </p:nvSpPr>
          <p:spPr bwMode="auto">
            <a:xfrm>
              <a:off x="6616700" y="3757613"/>
              <a:ext cx="57150" cy="6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6" y="4"/>
                </a:cxn>
                <a:cxn ang="0">
                  <a:pos x="36" y="4"/>
                </a:cxn>
                <a:cxn ang="0">
                  <a:pos x="0" y="0"/>
                </a:cxn>
              </a:cxnLst>
              <a:rect l="0" t="0" r="r" b="b"/>
              <a:pathLst>
                <a:path w="36" h="4">
                  <a:moveTo>
                    <a:pt x="0" y="0"/>
                  </a:moveTo>
                  <a:lnTo>
                    <a:pt x="0" y="0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7" name="Rectangle 125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8" name="Rectangle 126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199" name="Rectangle 127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00" name="Rectangle 128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01" name="Freeform 129"/>
            <p:cNvSpPr>
              <a:spLocks noEditPoints="1"/>
            </p:cNvSpPr>
            <p:nvPr userDrawn="1"/>
          </p:nvSpPr>
          <p:spPr bwMode="auto">
            <a:xfrm>
              <a:off x="6616700" y="3757613"/>
              <a:ext cx="1387475" cy="1704975"/>
            </a:xfrm>
            <a:custGeom>
              <a:avLst/>
              <a:gdLst/>
              <a:ahLst/>
              <a:cxnLst>
                <a:cxn ang="0">
                  <a:pos x="462" y="736"/>
                </a:cxn>
                <a:cxn ang="0">
                  <a:pos x="464" y="782"/>
                </a:cxn>
                <a:cxn ang="0">
                  <a:pos x="458" y="884"/>
                </a:cxn>
                <a:cxn ang="0">
                  <a:pos x="438" y="984"/>
                </a:cxn>
                <a:cxn ang="0">
                  <a:pos x="478" y="1008"/>
                </a:cxn>
                <a:cxn ang="0">
                  <a:pos x="556" y="1042"/>
                </a:cxn>
                <a:cxn ang="0">
                  <a:pos x="634" y="1064"/>
                </a:cxn>
                <a:cxn ang="0">
                  <a:pos x="710" y="1072"/>
                </a:cxn>
                <a:cxn ang="0">
                  <a:pos x="746" y="1074"/>
                </a:cxn>
                <a:cxn ang="0">
                  <a:pos x="814" y="1070"/>
                </a:cxn>
                <a:cxn ang="0">
                  <a:pos x="874" y="1062"/>
                </a:cxn>
                <a:cxn ang="0">
                  <a:pos x="874" y="1062"/>
                </a:cxn>
                <a:cxn ang="0">
                  <a:pos x="804" y="1012"/>
                </a:cxn>
                <a:cxn ang="0">
                  <a:pos x="780" y="992"/>
                </a:cxn>
                <a:cxn ang="0">
                  <a:pos x="780" y="992"/>
                </a:cxn>
                <a:cxn ang="0">
                  <a:pos x="780" y="992"/>
                </a:cxn>
                <a:cxn ang="0">
                  <a:pos x="778" y="992"/>
                </a:cxn>
                <a:cxn ang="0">
                  <a:pos x="778" y="992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6" y="990"/>
                </a:cxn>
                <a:cxn ang="0">
                  <a:pos x="776" y="990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2" y="986"/>
                </a:cxn>
                <a:cxn ang="0">
                  <a:pos x="772" y="986"/>
                </a:cxn>
                <a:cxn ang="0">
                  <a:pos x="740" y="954"/>
                </a:cxn>
                <a:cxn ang="0">
                  <a:pos x="684" y="888"/>
                </a:cxn>
                <a:cxn ang="0">
                  <a:pos x="658" y="854"/>
                </a:cxn>
                <a:cxn ang="0">
                  <a:pos x="556" y="800"/>
                </a:cxn>
                <a:cxn ang="0">
                  <a:pos x="462" y="736"/>
                </a:cxn>
                <a:cxn ang="0">
                  <a:pos x="0" y="0"/>
                </a:cxn>
                <a:cxn ang="0">
                  <a:pos x="2" y="22"/>
                </a:cxn>
                <a:cxn ang="0">
                  <a:pos x="4" y="28"/>
                </a:cxn>
                <a:cxn ang="0">
                  <a:pos x="112" y="102"/>
                </a:cxn>
                <a:cxn ang="0">
                  <a:pos x="112" y="56"/>
                </a:cxn>
                <a:cxn ang="0">
                  <a:pos x="112" y="16"/>
                </a:cxn>
                <a:cxn ang="0">
                  <a:pos x="36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74" h="1074">
                  <a:moveTo>
                    <a:pt x="462" y="736"/>
                  </a:moveTo>
                  <a:lnTo>
                    <a:pt x="462" y="736"/>
                  </a:lnTo>
                  <a:lnTo>
                    <a:pt x="464" y="782"/>
                  </a:lnTo>
                  <a:lnTo>
                    <a:pt x="464" y="782"/>
                  </a:lnTo>
                  <a:lnTo>
                    <a:pt x="462" y="834"/>
                  </a:lnTo>
                  <a:lnTo>
                    <a:pt x="458" y="884"/>
                  </a:lnTo>
                  <a:lnTo>
                    <a:pt x="450" y="934"/>
                  </a:lnTo>
                  <a:lnTo>
                    <a:pt x="438" y="984"/>
                  </a:lnTo>
                  <a:lnTo>
                    <a:pt x="438" y="984"/>
                  </a:lnTo>
                  <a:lnTo>
                    <a:pt x="478" y="1008"/>
                  </a:lnTo>
                  <a:lnTo>
                    <a:pt x="516" y="1028"/>
                  </a:lnTo>
                  <a:lnTo>
                    <a:pt x="556" y="1042"/>
                  </a:lnTo>
                  <a:lnTo>
                    <a:pt x="596" y="1054"/>
                  </a:lnTo>
                  <a:lnTo>
                    <a:pt x="634" y="1064"/>
                  </a:lnTo>
                  <a:lnTo>
                    <a:pt x="672" y="1070"/>
                  </a:lnTo>
                  <a:lnTo>
                    <a:pt x="710" y="1072"/>
                  </a:lnTo>
                  <a:lnTo>
                    <a:pt x="746" y="1074"/>
                  </a:lnTo>
                  <a:lnTo>
                    <a:pt x="746" y="1074"/>
                  </a:lnTo>
                  <a:lnTo>
                    <a:pt x="780" y="1074"/>
                  </a:lnTo>
                  <a:lnTo>
                    <a:pt x="814" y="1070"/>
                  </a:lnTo>
                  <a:lnTo>
                    <a:pt x="844" y="1068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28" y="1030"/>
                  </a:lnTo>
                  <a:lnTo>
                    <a:pt x="804" y="101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40" y="954"/>
                  </a:lnTo>
                  <a:lnTo>
                    <a:pt x="710" y="922"/>
                  </a:lnTo>
                  <a:lnTo>
                    <a:pt x="684" y="888"/>
                  </a:lnTo>
                  <a:lnTo>
                    <a:pt x="658" y="854"/>
                  </a:lnTo>
                  <a:lnTo>
                    <a:pt x="658" y="854"/>
                  </a:lnTo>
                  <a:lnTo>
                    <a:pt x="606" y="828"/>
                  </a:lnTo>
                  <a:lnTo>
                    <a:pt x="556" y="800"/>
                  </a:lnTo>
                  <a:lnTo>
                    <a:pt x="508" y="770"/>
                  </a:lnTo>
                  <a:lnTo>
                    <a:pt x="462" y="736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60" y="62"/>
                  </a:lnTo>
                  <a:lnTo>
                    <a:pt x="112" y="102"/>
                  </a:lnTo>
                  <a:lnTo>
                    <a:pt x="112" y="102"/>
                  </a:lnTo>
                  <a:lnTo>
                    <a:pt x="112" y="56"/>
                  </a:lnTo>
                  <a:lnTo>
                    <a:pt x="112" y="56"/>
                  </a:lnTo>
                  <a:lnTo>
                    <a:pt x="112" y="16"/>
                  </a:lnTo>
                  <a:lnTo>
                    <a:pt x="112" y="16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02" name="Freeform 130"/>
            <p:cNvSpPr>
              <a:spLocks/>
            </p:cNvSpPr>
            <p:nvPr userDrawn="1"/>
          </p:nvSpPr>
          <p:spPr bwMode="auto">
            <a:xfrm>
              <a:off x="7312025" y="4926013"/>
              <a:ext cx="692150" cy="53657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6" y="46"/>
                </a:cxn>
                <a:cxn ang="0">
                  <a:pos x="20" y="148"/>
                </a:cxn>
                <a:cxn ang="0">
                  <a:pos x="0" y="248"/>
                </a:cxn>
                <a:cxn ang="0">
                  <a:pos x="40" y="272"/>
                </a:cxn>
                <a:cxn ang="0">
                  <a:pos x="118" y="306"/>
                </a:cxn>
                <a:cxn ang="0">
                  <a:pos x="196" y="328"/>
                </a:cxn>
                <a:cxn ang="0">
                  <a:pos x="272" y="336"/>
                </a:cxn>
                <a:cxn ang="0">
                  <a:pos x="308" y="338"/>
                </a:cxn>
                <a:cxn ang="0">
                  <a:pos x="376" y="334"/>
                </a:cxn>
                <a:cxn ang="0">
                  <a:pos x="436" y="326"/>
                </a:cxn>
                <a:cxn ang="0">
                  <a:pos x="436" y="326"/>
                </a:cxn>
                <a:cxn ang="0">
                  <a:pos x="366" y="276"/>
                </a:cxn>
                <a:cxn ang="0">
                  <a:pos x="342" y="256"/>
                </a:cxn>
                <a:cxn ang="0">
                  <a:pos x="342" y="256"/>
                </a:cxn>
                <a:cxn ang="0">
                  <a:pos x="342" y="256"/>
                </a:cxn>
                <a:cxn ang="0">
                  <a:pos x="340" y="256"/>
                </a:cxn>
                <a:cxn ang="0">
                  <a:pos x="340" y="256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38" y="254"/>
                </a:cxn>
                <a:cxn ang="0">
                  <a:pos x="338" y="254"/>
                </a:cxn>
                <a:cxn ang="0">
                  <a:pos x="338" y="252"/>
                </a:cxn>
                <a:cxn ang="0">
                  <a:pos x="338" y="252"/>
                </a:cxn>
                <a:cxn ang="0">
                  <a:pos x="338" y="252"/>
                </a:cxn>
                <a:cxn ang="0">
                  <a:pos x="338" y="252"/>
                </a:cxn>
                <a:cxn ang="0">
                  <a:pos x="336" y="252"/>
                </a:cxn>
                <a:cxn ang="0">
                  <a:pos x="336" y="252"/>
                </a:cxn>
                <a:cxn ang="0">
                  <a:pos x="336" y="252"/>
                </a:cxn>
                <a:cxn ang="0">
                  <a:pos x="336" y="252"/>
                </a:cxn>
                <a:cxn ang="0">
                  <a:pos x="336" y="250"/>
                </a:cxn>
                <a:cxn ang="0">
                  <a:pos x="336" y="250"/>
                </a:cxn>
                <a:cxn ang="0">
                  <a:pos x="336" y="250"/>
                </a:cxn>
                <a:cxn ang="0">
                  <a:pos x="334" y="250"/>
                </a:cxn>
                <a:cxn ang="0">
                  <a:pos x="334" y="250"/>
                </a:cxn>
                <a:cxn ang="0">
                  <a:pos x="302" y="218"/>
                </a:cxn>
                <a:cxn ang="0">
                  <a:pos x="246" y="152"/>
                </a:cxn>
                <a:cxn ang="0">
                  <a:pos x="220" y="118"/>
                </a:cxn>
                <a:cxn ang="0">
                  <a:pos x="118" y="64"/>
                </a:cxn>
                <a:cxn ang="0">
                  <a:pos x="24" y="0"/>
                </a:cxn>
              </a:cxnLst>
              <a:rect l="0" t="0" r="r" b="b"/>
              <a:pathLst>
                <a:path w="436" h="338">
                  <a:moveTo>
                    <a:pt x="24" y="0"/>
                  </a:moveTo>
                  <a:lnTo>
                    <a:pt x="24" y="0"/>
                  </a:lnTo>
                  <a:lnTo>
                    <a:pt x="26" y="46"/>
                  </a:lnTo>
                  <a:lnTo>
                    <a:pt x="26" y="46"/>
                  </a:lnTo>
                  <a:lnTo>
                    <a:pt x="24" y="98"/>
                  </a:lnTo>
                  <a:lnTo>
                    <a:pt x="20" y="148"/>
                  </a:lnTo>
                  <a:lnTo>
                    <a:pt x="12" y="198"/>
                  </a:lnTo>
                  <a:lnTo>
                    <a:pt x="0" y="248"/>
                  </a:lnTo>
                  <a:lnTo>
                    <a:pt x="0" y="248"/>
                  </a:lnTo>
                  <a:lnTo>
                    <a:pt x="40" y="272"/>
                  </a:lnTo>
                  <a:lnTo>
                    <a:pt x="78" y="292"/>
                  </a:lnTo>
                  <a:lnTo>
                    <a:pt x="118" y="306"/>
                  </a:lnTo>
                  <a:lnTo>
                    <a:pt x="158" y="318"/>
                  </a:lnTo>
                  <a:lnTo>
                    <a:pt x="196" y="328"/>
                  </a:lnTo>
                  <a:lnTo>
                    <a:pt x="234" y="334"/>
                  </a:lnTo>
                  <a:lnTo>
                    <a:pt x="272" y="336"/>
                  </a:lnTo>
                  <a:lnTo>
                    <a:pt x="308" y="338"/>
                  </a:lnTo>
                  <a:lnTo>
                    <a:pt x="308" y="338"/>
                  </a:lnTo>
                  <a:lnTo>
                    <a:pt x="342" y="338"/>
                  </a:lnTo>
                  <a:lnTo>
                    <a:pt x="376" y="334"/>
                  </a:lnTo>
                  <a:lnTo>
                    <a:pt x="406" y="332"/>
                  </a:lnTo>
                  <a:lnTo>
                    <a:pt x="436" y="326"/>
                  </a:lnTo>
                  <a:lnTo>
                    <a:pt x="436" y="326"/>
                  </a:lnTo>
                  <a:lnTo>
                    <a:pt x="436" y="326"/>
                  </a:lnTo>
                  <a:lnTo>
                    <a:pt x="390" y="294"/>
                  </a:lnTo>
                  <a:lnTo>
                    <a:pt x="366" y="27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0" y="256"/>
                  </a:lnTo>
                  <a:lnTo>
                    <a:pt x="340" y="256"/>
                  </a:lnTo>
                  <a:lnTo>
                    <a:pt x="340" y="256"/>
                  </a:lnTo>
                  <a:lnTo>
                    <a:pt x="340" y="256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38" y="254"/>
                  </a:lnTo>
                  <a:lnTo>
                    <a:pt x="338" y="254"/>
                  </a:lnTo>
                  <a:lnTo>
                    <a:pt x="338" y="254"/>
                  </a:lnTo>
                  <a:lnTo>
                    <a:pt x="338" y="254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4" y="250"/>
                  </a:lnTo>
                  <a:lnTo>
                    <a:pt x="334" y="250"/>
                  </a:lnTo>
                  <a:lnTo>
                    <a:pt x="334" y="250"/>
                  </a:lnTo>
                  <a:lnTo>
                    <a:pt x="334" y="250"/>
                  </a:lnTo>
                  <a:lnTo>
                    <a:pt x="302" y="218"/>
                  </a:lnTo>
                  <a:lnTo>
                    <a:pt x="272" y="186"/>
                  </a:lnTo>
                  <a:lnTo>
                    <a:pt x="246" y="152"/>
                  </a:lnTo>
                  <a:lnTo>
                    <a:pt x="220" y="118"/>
                  </a:lnTo>
                  <a:lnTo>
                    <a:pt x="220" y="118"/>
                  </a:lnTo>
                  <a:lnTo>
                    <a:pt x="168" y="92"/>
                  </a:lnTo>
                  <a:lnTo>
                    <a:pt x="118" y="64"/>
                  </a:lnTo>
                  <a:lnTo>
                    <a:pt x="70" y="34"/>
                  </a:lnTo>
                  <a:lnTo>
                    <a:pt x="2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87" name="Freeform 15"/>
            <p:cNvSpPr>
              <a:spLocks noEditPoints="1"/>
            </p:cNvSpPr>
            <p:nvPr userDrawn="1"/>
          </p:nvSpPr>
          <p:spPr bwMode="auto">
            <a:xfrm>
              <a:off x="7616825" y="4595813"/>
              <a:ext cx="809625" cy="866775"/>
            </a:xfrm>
            <a:custGeom>
              <a:avLst/>
              <a:gdLst/>
              <a:ahLst/>
              <a:cxnLst>
                <a:cxn ang="0">
                  <a:pos x="398" y="546"/>
                </a:cxn>
                <a:cxn ang="0">
                  <a:pos x="376" y="538"/>
                </a:cxn>
                <a:cxn ang="0">
                  <a:pos x="324" y="510"/>
                </a:cxn>
                <a:cxn ang="0">
                  <a:pos x="34" y="192"/>
                </a:cxn>
                <a:cxn ang="0">
                  <a:pos x="34" y="192"/>
                </a:cxn>
                <a:cxn ang="0">
                  <a:pos x="34" y="192"/>
                </a:cxn>
                <a:cxn ang="0">
                  <a:pos x="34" y="192"/>
                </a:cxn>
                <a:cxn ang="0">
                  <a:pos x="34" y="190"/>
                </a:cxn>
                <a:cxn ang="0">
                  <a:pos x="34" y="188"/>
                </a:cxn>
                <a:cxn ang="0">
                  <a:pos x="34" y="188"/>
                </a:cxn>
                <a:cxn ang="0">
                  <a:pos x="184" y="138"/>
                </a:cxn>
                <a:cxn ang="0">
                  <a:pos x="222" y="384"/>
                </a:cxn>
                <a:cxn ang="0">
                  <a:pos x="160" y="384"/>
                </a:cxn>
                <a:cxn ang="0">
                  <a:pos x="36" y="192"/>
                </a:cxn>
                <a:cxn ang="0">
                  <a:pos x="118" y="338"/>
                </a:cxn>
                <a:cxn ang="0">
                  <a:pos x="290" y="490"/>
                </a:cxn>
                <a:cxn ang="0">
                  <a:pos x="466" y="306"/>
                </a:cxn>
                <a:cxn ang="0">
                  <a:pos x="382" y="198"/>
                </a:cxn>
                <a:cxn ang="0">
                  <a:pos x="2" y="34"/>
                </a:cxn>
                <a:cxn ang="0">
                  <a:pos x="2" y="30"/>
                </a:cxn>
                <a:cxn ang="0">
                  <a:pos x="2" y="30"/>
                </a:cxn>
                <a:cxn ang="0">
                  <a:pos x="2" y="28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0" y="24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10" h="546">
                  <a:moveTo>
                    <a:pt x="398" y="546"/>
                  </a:moveTo>
                  <a:lnTo>
                    <a:pt x="398" y="546"/>
                  </a:lnTo>
                  <a:lnTo>
                    <a:pt x="398" y="546"/>
                  </a:lnTo>
                  <a:close/>
                  <a:moveTo>
                    <a:pt x="398" y="546"/>
                  </a:moveTo>
                  <a:lnTo>
                    <a:pt x="398" y="546"/>
                  </a:lnTo>
                  <a:lnTo>
                    <a:pt x="398" y="546"/>
                  </a:lnTo>
                  <a:lnTo>
                    <a:pt x="398" y="546"/>
                  </a:lnTo>
                  <a:lnTo>
                    <a:pt x="398" y="546"/>
                  </a:lnTo>
                  <a:close/>
                  <a:moveTo>
                    <a:pt x="324" y="510"/>
                  </a:moveTo>
                  <a:lnTo>
                    <a:pt x="324" y="510"/>
                  </a:lnTo>
                  <a:lnTo>
                    <a:pt x="354" y="526"/>
                  </a:lnTo>
                  <a:lnTo>
                    <a:pt x="376" y="538"/>
                  </a:lnTo>
                  <a:lnTo>
                    <a:pt x="398" y="546"/>
                  </a:lnTo>
                  <a:lnTo>
                    <a:pt x="398" y="546"/>
                  </a:lnTo>
                  <a:lnTo>
                    <a:pt x="376" y="538"/>
                  </a:lnTo>
                  <a:lnTo>
                    <a:pt x="354" y="526"/>
                  </a:lnTo>
                  <a:lnTo>
                    <a:pt x="324" y="510"/>
                  </a:lnTo>
                  <a:close/>
                  <a:moveTo>
                    <a:pt x="324" y="510"/>
                  </a:moveTo>
                  <a:lnTo>
                    <a:pt x="324" y="510"/>
                  </a:lnTo>
                  <a:lnTo>
                    <a:pt x="324" y="510"/>
                  </a:lnTo>
                  <a:lnTo>
                    <a:pt x="324" y="510"/>
                  </a:lnTo>
                  <a:lnTo>
                    <a:pt x="324" y="510"/>
                  </a:lnTo>
                  <a:close/>
                  <a:moveTo>
                    <a:pt x="34" y="192"/>
                  </a:move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close/>
                  <a:moveTo>
                    <a:pt x="34" y="192"/>
                  </a:move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close/>
                  <a:moveTo>
                    <a:pt x="34" y="192"/>
                  </a:move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close/>
                  <a:moveTo>
                    <a:pt x="34" y="192"/>
                  </a:move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close/>
                  <a:moveTo>
                    <a:pt x="34" y="190"/>
                  </a:moveTo>
                  <a:lnTo>
                    <a:pt x="34" y="190"/>
                  </a:lnTo>
                  <a:lnTo>
                    <a:pt x="34" y="190"/>
                  </a:lnTo>
                  <a:lnTo>
                    <a:pt x="34" y="190"/>
                  </a:lnTo>
                  <a:lnTo>
                    <a:pt x="34" y="190"/>
                  </a:lnTo>
                  <a:close/>
                  <a:moveTo>
                    <a:pt x="34" y="190"/>
                  </a:moveTo>
                  <a:lnTo>
                    <a:pt x="34" y="190"/>
                  </a:lnTo>
                  <a:lnTo>
                    <a:pt x="34" y="190"/>
                  </a:lnTo>
                  <a:lnTo>
                    <a:pt x="34" y="190"/>
                  </a:lnTo>
                  <a:lnTo>
                    <a:pt x="34" y="190"/>
                  </a:lnTo>
                  <a:close/>
                  <a:moveTo>
                    <a:pt x="34" y="188"/>
                  </a:moveTo>
                  <a:lnTo>
                    <a:pt x="34" y="188"/>
                  </a:lnTo>
                  <a:lnTo>
                    <a:pt x="34" y="190"/>
                  </a:lnTo>
                  <a:lnTo>
                    <a:pt x="34" y="190"/>
                  </a:lnTo>
                  <a:lnTo>
                    <a:pt x="34" y="188"/>
                  </a:lnTo>
                  <a:close/>
                  <a:moveTo>
                    <a:pt x="34" y="188"/>
                  </a:moveTo>
                  <a:lnTo>
                    <a:pt x="34" y="188"/>
                  </a:lnTo>
                  <a:lnTo>
                    <a:pt x="34" y="188"/>
                  </a:lnTo>
                  <a:lnTo>
                    <a:pt x="34" y="188"/>
                  </a:lnTo>
                  <a:lnTo>
                    <a:pt x="34" y="188"/>
                  </a:lnTo>
                  <a:close/>
                  <a:moveTo>
                    <a:pt x="186" y="104"/>
                  </a:moveTo>
                  <a:lnTo>
                    <a:pt x="186" y="104"/>
                  </a:lnTo>
                  <a:lnTo>
                    <a:pt x="184" y="138"/>
                  </a:lnTo>
                  <a:lnTo>
                    <a:pt x="184" y="138"/>
                  </a:lnTo>
                  <a:lnTo>
                    <a:pt x="186" y="180"/>
                  </a:lnTo>
                  <a:lnTo>
                    <a:pt x="190" y="222"/>
                  </a:lnTo>
                  <a:lnTo>
                    <a:pt x="194" y="264"/>
                  </a:lnTo>
                  <a:lnTo>
                    <a:pt x="202" y="304"/>
                  </a:lnTo>
                  <a:lnTo>
                    <a:pt x="210" y="344"/>
                  </a:lnTo>
                  <a:lnTo>
                    <a:pt x="222" y="384"/>
                  </a:lnTo>
                  <a:lnTo>
                    <a:pt x="234" y="424"/>
                  </a:lnTo>
                  <a:lnTo>
                    <a:pt x="248" y="462"/>
                  </a:lnTo>
                  <a:lnTo>
                    <a:pt x="248" y="462"/>
                  </a:lnTo>
                  <a:lnTo>
                    <a:pt x="218" y="440"/>
                  </a:lnTo>
                  <a:lnTo>
                    <a:pt x="190" y="414"/>
                  </a:lnTo>
                  <a:lnTo>
                    <a:pt x="160" y="384"/>
                  </a:lnTo>
                  <a:lnTo>
                    <a:pt x="130" y="354"/>
                  </a:lnTo>
                  <a:lnTo>
                    <a:pt x="102" y="318"/>
                  </a:lnTo>
                  <a:lnTo>
                    <a:pt x="78" y="280"/>
                  </a:lnTo>
                  <a:lnTo>
                    <a:pt x="54" y="238"/>
                  </a:lnTo>
                  <a:lnTo>
                    <a:pt x="36" y="192"/>
                  </a:lnTo>
                  <a:lnTo>
                    <a:pt x="36" y="192"/>
                  </a:lnTo>
                  <a:lnTo>
                    <a:pt x="46" y="220"/>
                  </a:lnTo>
                  <a:lnTo>
                    <a:pt x="58" y="246"/>
                  </a:lnTo>
                  <a:lnTo>
                    <a:pt x="72" y="270"/>
                  </a:lnTo>
                  <a:lnTo>
                    <a:pt x="86" y="294"/>
                  </a:lnTo>
                  <a:lnTo>
                    <a:pt x="102" y="316"/>
                  </a:lnTo>
                  <a:lnTo>
                    <a:pt x="118" y="338"/>
                  </a:lnTo>
                  <a:lnTo>
                    <a:pt x="152" y="376"/>
                  </a:lnTo>
                  <a:lnTo>
                    <a:pt x="186" y="412"/>
                  </a:lnTo>
                  <a:lnTo>
                    <a:pt x="222" y="442"/>
                  </a:lnTo>
                  <a:lnTo>
                    <a:pt x="256" y="468"/>
                  </a:lnTo>
                  <a:lnTo>
                    <a:pt x="290" y="490"/>
                  </a:lnTo>
                  <a:lnTo>
                    <a:pt x="290" y="490"/>
                  </a:lnTo>
                  <a:lnTo>
                    <a:pt x="324" y="462"/>
                  </a:lnTo>
                  <a:lnTo>
                    <a:pt x="356" y="434"/>
                  </a:lnTo>
                  <a:lnTo>
                    <a:pt x="386" y="404"/>
                  </a:lnTo>
                  <a:lnTo>
                    <a:pt x="414" y="372"/>
                  </a:lnTo>
                  <a:lnTo>
                    <a:pt x="442" y="340"/>
                  </a:lnTo>
                  <a:lnTo>
                    <a:pt x="466" y="306"/>
                  </a:lnTo>
                  <a:lnTo>
                    <a:pt x="490" y="272"/>
                  </a:lnTo>
                  <a:lnTo>
                    <a:pt x="510" y="238"/>
                  </a:lnTo>
                  <a:lnTo>
                    <a:pt x="510" y="238"/>
                  </a:lnTo>
                  <a:lnTo>
                    <a:pt x="466" y="226"/>
                  </a:lnTo>
                  <a:lnTo>
                    <a:pt x="424" y="212"/>
                  </a:lnTo>
                  <a:lnTo>
                    <a:pt x="382" y="198"/>
                  </a:lnTo>
                  <a:lnTo>
                    <a:pt x="340" y="182"/>
                  </a:lnTo>
                  <a:lnTo>
                    <a:pt x="300" y="164"/>
                  </a:lnTo>
                  <a:lnTo>
                    <a:pt x="260" y="146"/>
                  </a:lnTo>
                  <a:lnTo>
                    <a:pt x="222" y="126"/>
                  </a:lnTo>
                  <a:lnTo>
                    <a:pt x="186" y="104"/>
                  </a:lnTo>
                  <a:close/>
                  <a:moveTo>
                    <a:pt x="2" y="34"/>
                  </a:moveTo>
                  <a:lnTo>
                    <a:pt x="2" y="34"/>
                  </a:lnTo>
                  <a:lnTo>
                    <a:pt x="2" y="34"/>
                  </a:lnTo>
                  <a:lnTo>
                    <a:pt x="2" y="34"/>
                  </a:lnTo>
                  <a:close/>
                  <a:moveTo>
                    <a:pt x="2" y="30"/>
                  </a:moveTo>
                  <a:lnTo>
                    <a:pt x="2" y="30"/>
                  </a:lnTo>
                  <a:lnTo>
                    <a:pt x="2" y="30"/>
                  </a:lnTo>
                  <a:lnTo>
                    <a:pt x="2" y="30"/>
                  </a:lnTo>
                  <a:lnTo>
                    <a:pt x="2" y="30"/>
                  </a:lnTo>
                  <a:close/>
                  <a:moveTo>
                    <a:pt x="2" y="30"/>
                  </a:moveTo>
                  <a:lnTo>
                    <a:pt x="2" y="30"/>
                  </a:lnTo>
                  <a:lnTo>
                    <a:pt x="2" y="30"/>
                  </a:lnTo>
                  <a:lnTo>
                    <a:pt x="2" y="30"/>
                  </a:lnTo>
                  <a:lnTo>
                    <a:pt x="2" y="30"/>
                  </a:lnTo>
                  <a:close/>
                  <a:moveTo>
                    <a:pt x="2" y="28"/>
                  </a:moveTo>
                  <a:lnTo>
                    <a:pt x="2" y="28"/>
                  </a:lnTo>
                  <a:lnTo>
                    <a:pt x="2" y="30"/>
                  </a:lnTo>
                  <a:lnTo>
                    <a:pt x="2" y="30"/>
                  </a:lnTo>
                  <a:lnTo>
                    <a:pt x="2" y="28"/>
                  </a:lnTo>
                  <a:close/>
                  <a:moveTo>
                    <a:pt x="0" y="26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close/>
                  <a:moveTo>
                    <a:pt x="0" y="26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close/>
                  <a:moveTo>
                    <a:pt x="0" y="26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close/>
                  <a:moveTo>
                    <a:pt x="0" y="24"/>
                  </a:moveTo>
                  <a:lnTo>
                    <a:pt x="0" y="24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4"/>
                  </a:lnTo>
                  <a:close/>
                  <a:moveTo>
                    <a:pt x="0" y="24"/>
                  </a:moveTo>
                  <a:lnTo>
                    <a:pt x="0" y="2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4"/>
                  </a:lnTo>
                  <a:close/>
                  <a:moveTo>
                    <a:pt x="0" y="22"/>
                  </a:move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close/>
                  <a:moveTo>
                    <a:pt x="0" y="22"/>
                  </a:move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close/>
                  <a:moveTo>
                    <a:pt x="0" y="22"/>
                  </a:move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close/>
                  <a:moveTo>
                    <a:pt x="0" y="20"/>
                  </a:moveTo>
                  <a:lnTo>
                    <a:pt x="0" y="2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0"/>
                  </a:lnTo>
                  <a:close/>
                  <a:moveTo>
                    <a:pt x="0" y="20"/>
                  </a:move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close/>
                  <a:moveTo>
                    <a:pt x="0" y="18"/>
                  </a:move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close/>
                  <a:moveTo>
                    <a:pt x="0" y="18"/>
                  </a:move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close/>
                  <a:moveTo>
                    <a:pt x="0" y="18"/>
                  </a:move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close/>
                  <a:moveTo>
                    <a:pt x="0" y="16"/>
                  </a:moveTo>
                  <a:lnTo>
                    <a:pt x="0" y="16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6"/>
                  </a:lnTo>
                  <a:close/>
                  <a:moveTo>
                    <a:pt x="0" y="16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  <a:moveTo>
                    <a:pt x="0" y="16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  <a:moveTo>
                    <a:pt x="0" y="14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close/>
                  <a:moveTo>
                    <a:pt x="0" y="14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close/>
                  <a:moveTo>
                    <a:pt x="0" y="14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close/>
                  <a:moveTo>
                    <a:pt x="0" y="12"/>
                  </a:move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2"/>
                  </a:lnTo>
                  <a:close/>
                  <a:moveTo>
                    <a:pt x="0" y="12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close/>
                  <a:moveTo>
                    <a:pt x="0" y="12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close/>
                  <a:moveTo>
                    <a:pt x="0" y="10"/>
                  </a:moveTo>
                  <a:lnTo>
                    <a:pt x="0" y="1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0"/>
                  </a:lnTo>
                  <a:close/>
                  <a:moveTo>
                    <a:pt x="0" y="10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close/>
                  <a:moveTo>
                    <a:pt x="0" y="10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close/>
                  <a:moveTo>
                    <a:pt x="0" y="8"/>
                  </a:moveTo>
                  <a:lnTo>
                    <a:pt x="0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8"/>
                  </a:lnTo>
                  <a:close/>
                  <a:moveTo>
                    <a:pt x="0" y="8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0" y="8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0" y="6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  <a:moveTo>
                    <a:pt x="0" y="6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  <a:moveTo>
                    <a:pt x="0" y="6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  <a:moveTo>
                    <a:pt x="0" y="4"/>
                  </a:move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close/>
                  <a:moveTo>
                    <a:pt x="0" y="4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0" y="4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 userDrawn="1"/>
        </p:nvSpPr>
        <p:spPr>
          <a:xfrm>
            <a:off x="0" y="0"/>
            <a:ext cx="9144000" cy="909603"/>
          </a:xfrm>
          <a:prstGeom prst="rect">
            <a:avLst/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42830"/>
            <a:ext cx="7105279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0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528499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52" name="슬라이드 번호 개체 틀 4"/>
          <p:cNvSpPr txBox="1">
            <a:spLocks/>
          </p:cNvSpPr>
          <p:nvPr userDrawn="1"/>
        </p:nvSpPr>
        <p:spPr>
          <a:xfrm>
            <a:off x="6768244" y="6431191"/>
            <a:ext cx="2133600" cy="246221"/>
          </a:xfrm>
          <a:prstGeom prst="rect">
            <a:avLst/>
          </a:prstGeom>
        </p:spPr>
        <p:txBody>
          <a:bodyPr>
            <a:spAutoFit/>
          </a:bodyPr>
          <a:lstStyle>
            <a:lvl1pPr algn="r">
              <a:defRPr sz="1000">
                <a:solidFill>
                  <a:schemeClr val="accent5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8AB9F4-96E6-4C5F-8068-4B9C71A7656E}" type="slidenum">
              <a:rPr kumimoji="0" lang="ko-KR" altLang="en-US" sz="1000" b="1" i="0" u="none" strike="noStrike" kern="1200" cap="none" spc="0" normalizeH="0" baseline="0" noProof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직사각형 44"/>
          <p:cNvSpPr/>
          <p:nvPr userDrawn="1"/>
        </p:nvSpPr>
        <p:spPr>
          <a:xfrm>
            <a:off x="2472503" y="1"/>
            <a:ext cx="4198995" cy="51085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3502026"/>
            <a:ext cx="6336000" cy="732508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32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1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4049721"/>
            <a:ext cx="6336000" cy="312393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ctr">
              <a:lnSpc>
                <a:spcPct val="130000"/>
              </a:lnSpc>
              <a:buNone/>
              <a:defRPr sz="11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2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4341825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46" name="그룹 45"/>
          <p:cNvGrpSpPr/>
          <p:nvPr userDrawn="1"/>
        </p:nvGrpSpPr>
        <p:grpSpPr>
          <a:xfrm>
            <a:off x="3441700" y="1092168"/>
            <a:ext cx="2260600" cy="2290763"/>
            <a:chOff x="6616700" y="3173413"/>
            <a:chExt cx="2260600" cy="2290763"/>
          </a:xfrm>
        </p:grpSpPr>
        <p:sp>
          <p:nvSpPr>
            <p:cNvPr id="47" name="Freeform 16"/>
            <p:cNvSpPr>
              <a:spLocks/>
            </p:cNvSpPr>
            <p:nvPr userDrawn="1"/>
          </p:nvSpPr>
          <p:spPr bwMode="auto">
            <a:xfrm>
              <a:off x="8248650" y="5462588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8" name="Rectangle 17"/>
            <p:cNvSpPr>
              <a:spLocks noChangeArrowheads="1"/>
            </p:cNvSpPr>
            <p:nvPr userDrawn="1"/>
          </p:nvSpPr>
          <p:spPr bwMode="auto">
            <a:xfrm>
              <a:off x="8248650" y="54625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18"/>
            <p:cNvSpPr>
              <a:spLocks/>
            </p:cNvSpPr>
            <p:nvPr userDrawn="1"/>
          </p:nvSpPr>
          <p:spPr bwMode="auto">
            <a:xfrm>
              <a:off x="8131175" y="5405438"/>
              <a:ext cx="117475" cy="571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0" y="16"/>
                </a:cxn>
                <a:cxn ang="0">
                  <a:pos x="52" y="28"/>
                </a:cxn>
                <a:cxn ang="0">
                  <a:pos x="74" y="36"/>
                </a:cxn>
                <a:cxn ang="0">
                  <a:pos x="74" y="36"/>
                </a:cxn>
                <a:cxn ang="0">
                  <a:pos x="52" y="28"/>
                </a:cxn>
                <a:cxn ang="0">
                  <a:pos x="30" y="16"/>
                </a:cxn>
                <a:cxn ang="0">
                  <a:pos x="0" y="0"/>
                </a:cxn>
              </a:cxnLst>
              <a:rect l="0" t="0" r="r" b="b"/>
              <a:pathLst>
                <a:path w="74" h="36">
                  <a:moveTo>
                    <a:pt x="0" y="0"/>
                  </a:moveTo>
                  <a:lnTo>
                    <a:pt x="0" y="0"/>
                  </a:lnTo>
                  <a:lnTo>
                    <a:pt x="30" y="16"/>
                  </a:lnTo>
                  <a:lnTo>
                    <a:pt x="52" y="28"/>
                  </a:lnTo>
                  <a:lnTo>
                    <a:pt x="74" y="36"/>
                  </a:lnTo>
                  <a:lnTo>
                    <a:pt x="74" y="36"/>
                  </a:lnTo>
                  <a:lnTo>
                    <a:pt x="52" y="28"/>
                  </a:lnTo>
                  <a:lnTo>
                    <a:pt x="30" y="16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0" name="Rectangle 19"/>
            <p:cNvSpPr>
              <a:spLocks noChangeArrowheads="1"/>
            </p:cNvSpPr>
            <p:nvPr userDrawn="1"/>
          </p:nvSpPr>
          <p:spPr bwMode="auto">
            <a:xfrm>
              <a:off x="8131175" y="5405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Rectangle 20"/>
            <p:cNvSpPr>
              <a:spLocks noChangeArrowheads="1"/>
            </p:cNvSpPr>
            <p:nvPr userDrawn="1"/>
          </p:nvSpPr>
          <p:spPr bwMode="auto">
            <a:xfrm>
              <a:off x="7670800" y="4900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Rectangle 21"/>
            <p:cNvSpPr>
              <a:spLocks noChangeArrowheads="1"/>
            </p:cNvSpPr>
            <p:nvPr userDrawn="1"/>
          </p:nvSpPr>
          <p:spPr bwMode="auto">
            <a:xfrm>
              <a:off x="7670800" y="4900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Rectangle 22"/>
            <p:cNvSpPr>
              <a:spLocks noChangeArrowheads="1"/>
            </p:cNvSpPr>
            <p:nvPr userDrawn="1"/>
          </p:nvSpPr>
          <p:spPr bwMode="auto">
            <a:xfrm>
              <a:off x="7670800" y="4900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Rectangle 23"/>
            <p:cNvSpPr>
              <a:spLocks noChangeArrowheads="1"/>
            </p:cNvSpPr>
            <p:nvPr userDrawn="1"/>
          </p:nvSpPr>
          <p:spPr bwMode="auto">
            <a:xfrm>
              <a:off x="7670800" y="4900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Rectangle 24"/>
            <p:cNvSpPr>
              <a:spLocks noChangeArrowheads="1"/>
            </p:cNvSpPr>
            <p:nvPr userDrawn="1"/>
          </p:nvSpPr>
          <p:spPr bwMode="auto">
            <a:xfrm>
              <a:off x="7670800" y="4897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Rectangle 25"/>
            <p:cNvSpPr>
              <a:spLocks noChangeArrowheads="1"/>
            </p:cNvSpPr>
            <p:nvPr userDrawn="1"/>
          </p:nvSpPr>
          <p:spPr bwMode="auto">
            <a:xfrm>
              <a:off x="7670800" y="4897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Rectangle 26"/>
            <p:cNvSpPr>
              <a:spLocks noChangeArrowheads="1"/>
            </p:cNvSpPr>
            <p:nvPr userDrawn="1"/>
          </p:nvSpPr>
          <p:spPr bwMode="auto">
            <a:xfrm>
              <a:off x="7670800" y="48942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Rectangle 27"/>
            <p:cNvSpPr>
              <a:spLocks noChangeArrowheads="1"/>
            </p:cNvSpPr>
            <p:nvPr userDrawn="1"/>
          </p:nvSpPr>
          <p:spPr bwMode="auto">
            <a:xfrm>
              <a:off x="7670800" y="48942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Freeform 28"/>
            <p:cNvSpPr>
              <a:spLocks/>
            </p:cNvSpPr>
            <p:nvPr userDrawn="1"/>
          </p:nvSpPr>
          <p:spPr bwMode="auto">
            <a:xfrm>
              <a:off x="7673975" y="4760913"/>
              <a:ext cx="752475" cy="61277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50" y="0"/>
                </a:cxn>
                <a:cxn ang="0">
                  <a:pos x="148" y="34"/>
                </a:cxn>
                <a:cxn ang="0">
                  <a:pos x="148" y="34"/>
                </a:cxn>
                <a:cxn ang="0">
                  <a:pos x="150" y="76"/>
                </a:cxn>
                <a:cxn ang="0">
                  <a:pos x="154" y="118"/>
                </a:cxn>
                <a:cxn ang="0">
                  <a:pos x="158" y="160"/>
                </a:cxn>
                <a:cxn ang="0">
                  <a:pos x="166" y="200"/>
                </a:cxn>
                <a:cxn ang="0">
                  <a:pos x="174" y="240"/>
                </a:cxn>
                <a:cxn ang="0">
                  <a:pos x="186" y="280"/>
                </a:cxn>
                <a:cxn ang="0">
                  <a:pos x="198" y="320"/>
                </a:cxn>
                <a:cxn ang="0">
                  <a:pos x="212" y="358"/>
                </a:cxn>
                <a:cxn ang="0">
                  <a:pos x="212" y="358"/>
                </a:cxn>
                <a:cxn ang="0">
                  <a:pos x="182" y="336"/>
                </a:cxn>
                <a:cxn ang="0">
                  <a:pos x="154" y="310"/>
                </a:cxn>
                <a:cxn ang="0">
                  <a:pos x="124" y="280"/>
                </a:cxn>
                <a:cxn ang="0">
                  <a:pos x="94" y="250"/>
                </a:cxn>
                <a:cxn ang="0">
                  <a:pos x="66" y="214"/>
                </a:cxn>
                <a:cxn ang="0">
                  <a:pos x="42" y="176"/>
                </a:cxn>
                <a:cxn ang="0">
                  <a:pos x="18" y="134"/>
                </a:cxn>
                <a:cxn ang="0">
                  <a:pos x="0" y="88"/>
                </a:cxn>
                <a:cxn ang="0">
                  <a:pos x="0" y="88"/>
                </a:cxn>
                <a:cxn ang="0">
                  <a:pos x="10" y="116"/>
                </a:cxn>
                <a:cxn ang="0">
                  <a:pos x="22" y="142"/>
                </a:cxn>
                <a:cxn ang="0">
                  <a:pos x="36" y="166"/>
                </a:cxn>
                <a:cxn ang="0">
                  <a:pos x="50" y="190"/>
                </a:cxn>
                <a:cxn ang="0">
                  <a:pos x="66" y="212"/>
                </a:cxn>
                <a:cxn ang="0">
                  <a:pos x="82" y="234"/>
                </a:cxn>
                <a:cxn ang="0">
                  <a:pos x="116" y="272"/>
                </a:cxn>
                <a:cxn ang="0">
                  <a:pos x="150" y="308"/>
                </a:cxn>
                <a:cxn ang="0">
                  <a:pos x="186" y="338"/>
                </a:cxn>
                <a:cxn ang="0">
                  <a:pos x="220" y="364"/>
                </a:cxn>
                <a:cxn ang="0">
                  <a:pos x="254" y="386"/>
                </a:cxn>
                <a:cxn ang="0">
                  <a:pos x="254" y="386"/>
                </a:cxn>
                <a:cxn ang="0">
                  <a:pos x="288" y="358"/>
                </a:cxn>
                <a:cxn ang="0">
                  <a:pos x="320" y="330"/>
                </a:cxn>
                <a:cxn ang="0">
                  <a:pos x="350" y="300"/>
                </a:cxn>
                <a:cxn ang="0">
                  <a:pos x="378" y="268"/>
                </a:cxn>
                <a:cxn ang="0">
                  <a:pos x="406" y="236"/>
                </a:cxn>
                <a:cxn ang="0">
                  <a:pos x="430" y="202"/>
                </a:cxn>
                <a:cxn ang="0">
                  <a:pos x="454" y="168"/>
                </a:cxn>
                <a:cxn ang="0">
                  <a:pos x="474" y="134"/>
                </a:cxn>
                <a:cxn ang="0">
                  <a:pos x="474" y="134"/>
                </a:cxn>
                <a:cxn ang="0">
                  <a:pos x="430" y="122"/>
                </a:cxn>
                <a:cxn ang="0">
                  <a:pos x="388" y="108"/>
                </a:cxn>
                <a:cxn ang="0">
                  <a:pos x="346" y="94"/>
                </a:cxn>
                <a:cxn ang="0">
                  <a:pos x="304" y="78"/>
                </a:cxn>
                <a:cxn ang="0">
                  <a:pos x="264" y="60"/>
                </a:cxn>
                <a:cxn ang="0">
                  <a:pos x="224" y="42"/>
                </a:cxn>
                <a:cxn ang="0">
                  <a:pos x="186" y="22"/>
                </a:cxn>
                <a:cxn ang="0">
                  <a:pos x="150" y="0"/>
                </a:cxn>
              </a:cxnLst>
              <a:rect l="0" t="0" r="r" b="b"/>
              <a:pathLst>
                <a:path w="474" h="386">
                  <a:moveTo>
                    <a:pt x="150" y="0"/>
                  </a:moveTo>
                  <a:lnTo>
                    <a:pt x="150" y="0"/>
                  </a:lnTo>
                  <a:lnTo>
                    <a:pt x="148" y="34"/>
                  </a:lnTo>
                  <a:lnTo>
                    <a:pt x="148" y="34"/>
                  </a:lnTo>
                  <a:lnTo>
                    <a:pt x="150" y="76"/>
                  </a:lnTo>
                  <a:lnTo>
                    <a:pt x="154" y="118"/>
                  </a:lnTo>
                  <a:lnTo>
                    <a:pt x="158" y="160"/>
                  </a:lnTo>
                  <a:lnTo>
                    <a:pt x="166" y="200"/>
                  </a:lnTo>
                  <a:lnTo>
                    <a:pt x="174" y="240"/>
                  </a:lnTo>
                  <a:lnTo>
                    <a:pt x="186" y="280"/>
                  </a:lnTo>
                  <a:lnTo>
                    <a:pt x="198" y="320"/>
                  </a:lnTo>
                  <a:lnTo>
                    <a:pt x="212" y="358"/>
                  </a:lnTo>
                  <a:lnTo>
                    <a:pt x="212" y="358"/>
                  </a:lnTo>
                  <a:lnTo>
                    <a:pt x="182" y="336"/>
                  </a:lnTo>
                  <a:lnTo>
                    <a:pt x="154" y="310"/>
                  </a:lnTo>
                  <a:lnTo>
                    <a:pt x="124" y="280"/>
                  </a:lnTo>
                  <a:lnTo>
                    <a:pt x="94" y="250"/>
                  </a:lnTo>
                  <a:lnTo>
                    <a:pt x="66" y="214"/>
                  </a:lnTo>
                  <a:lnTo>
                    <a:pt x="42" y="176"/>
                  </a:lnTo>
                  <a:lnTo>
                    <a:pt x="18" y="134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10" y="116"/>
                  </a:lnTo>
                  <a:lnTo>
                    <a:pt x="22" y="142"/>
                  </a:lnTo>
                  <a:lnTo>
                    <a:pt x="36" y="166"/>
                  </a:lnTo>
                  <a:lnTo>
                    <a:pt x="50" y="190"/>
                  </a:lnTo>
                  <a:lnTo>
                    <a:pt x="66" y="212"/>
                  </a:lnTo>
                  <a:lnTo>
                    <a:pt x="82" y="234"/>
                  </a:lnTo>
                  <a:lnTo>
                    <a:pt x="116" y="272"/>
                  </a:lnTo>
                  <a:lnTo>
                    <a:pt x="150" y="308"/>
                  </a:lnTo>
                  <a:lnTo>
                    <a:pt x="186" y="338"/>
                  </a:lnTo>
                  <a:lnTo>
                    <a:pt x="220" y="364"/>
                  </a:lnTo>
                  <a:lnTo>
                    <a:pt x="254" y="386"/>
                  </a:lnTo>
                  <a:lnTo>
                    <a:pt x="254" y="386"/>
                  </a:lnTo>
                  <a:lnTo>
                    <a:pt x="288" y="358"/>
                  </a:lnTo>
                  <a:lnTo>
                    <a:pt x="320" y="330"/>
                  </a:lnTo>
                  <a:lnTo>
                    <a:pt x="350" y="300"/>
                  </a:lnTo>
                  <a:lnTo>
                    <a:pt x="378" y="268"/>
                  </a:lnTo>
                  <a:lnTo>
                    <a:pt x="406" y="236"/>
                  </a:lnTo>
                  <a:lnTo>
                    <a:pt x="430" y="202"/>
                  </a:lnTo>
                  <a:lnTo>
                    <a:pt x="454" y="168"/>
                  </a:lnTo>
                  <a:lnTo>
                    <a:pt x="474" y="134"/>
                  </a:lnTo>
                  <a:lnTo>
                    <a:pt x="474" y="134"/>
                  </a:lnTo>
                  <a:lnTo>
                    <a:pt x="430" y="122"/>
                  </a:lnTo>
                  <a:lnTo>
                    <a:pt x="388" y="108"/>
                  </a:lnTo>
                  <a:lnTo>
                    <a:pt x="346" y="94"/>
                  </a:lnTo>
                  <a:lnTo>
                    <a:pt x="304" y="78"/>
                  </a:lnTo>
                  <a:lnTo>
                    <a:pt x="264" y="60"/>
                  </a:lnTo>
                  <a:lnTo>
                    <a:pt x="224" y="42"/>
                  </a:lnTo>
                  <a:lnTo>
                    <a:pt x="186" y="22"/>
                  </a:lnTo>
                  <a:lnTo>
                    <a:pt x="15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29"/>
            <p:cNvSpPr>
              <a:spLocks/>
            </p:cNvSpPr>
            <p:nvPr userDrawn="1"/>
          </p:nvSpPr>
          <p:spPr bwMode="auto">
            <a:xfrm>
              <a:off x="7620000" y="4649788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Rectangle 30"/>
            <p:cNvSpPr>
              <a:spLocks noChangeArrowheads="1"/>
            </p:cNvSpPr>
            <p:nvPr userDrawn="1"/>
          </p:nvSpPr>
          <p:spPr bwMode="auto">
            <a:xfrm>
              <a:off x="7620000" y="4643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Rectangle 31"/>
            <p:cNvSpPr>
              <a:spLocks noChangeArrowheads="1"/>
            </p:cNvSpPr>
            <p:nvPr userDrawn="1"/>
          </p:nvSpPr>
          <p:spPr bwMode="auto">
            <a:xfrm>
              <a:off x="7620000" y="4643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Rectangle 32"/>
            <p:cNvSpPr>
              <a:spLocks noChangeArrowheads="1"/>
            </p:cNvSpPr>
            <p:nvPr userDrawn="1"/>
          </p:nvSpPr>
          <p:spPr bwMode="auto">
            <a:xfrm>
              <a:off x="7620000" y="46402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Rectangle 33"/>
            <p:cNvSpPr>
              <a:spLocks noChangeArrowheads="1"/>
            </p:cNvSpPr>
            <p:nvPr userDrawn="1"/>
          </p:nvSpPr>
          <p:spPr bwMode="auto">
            <a:xfrm>
              <a:off x="7616825" y="46370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Rectangle 34"/>
            <p:cNvSpPr>
              <a:spLocks noChangeArrowheads="1"/>
            </p:cNvSpPr>
            <p:nvPr userDrawn="1"/>
          </p:nvSpPr>
          <p:spPr bwMode="auto">
            <a:xfrm>
              <a:off x="7616825" y="46370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Rectangle 35"/>
            <p:cNvSpPr>
              <a:spLocks noChangeArrowheads="1"/>
            </p:cNvSpPr>
            <p:nvPr userDrawn="1"/>
          </p:nvSpPr>
          <p:spPr bwMode="auto">
            <a:xfrm>
              <a:off x="7616825" y="46370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Rectangle 36"/>
            <p:cNvSpPr>
              <a:spLocks noChangeArrowheads="1"/>
            </p:cNvSpPr>
            <p:nvPr userDrawn="1"/>
          </p:nvSpPr>
          <p:spPr bwMode="auto">
            <a:xfrm>
              <a:off x="7616825" y="463391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Rectangle 37"/>
            <p:cNvSpPr>
              <a:spLocks noChangeArrowheads="1"/>
            </p:cNvSpPr>
            <p:nvPr userDrawn="1"/>
          </p:nvSpPr>
          <p:spPr bwMode="auto">
            <a:xfrm>
              <a:off x="7616825" y="46339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9" name="Rectangle 38"/>
            <p:cNvSpPr>
              <a:spLocks noChangeArrowheads="1"/>
            </p:cNvSpPr>
            <p:nvPr userDrawn="1"/>
          </p:nvSpPr>
          <p:spPr bwMode="auto">
            <a:xfrm>
              <a:off x="7616825" y="46307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0" name="Rectangle 39"/>
            <p:cNvSpPr>
              <a:spLocks noChangeArrowheads="1"/>
            </p:cNvSpPr>
            <p:nvPr userDrawn="1"/>
          </p:nvSpPr>
          <p:spPr bwMode="auto">
            <a:xfrm>
              <a:off x="7616825" y="46307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Rectangle 40"/>
            <p:cNvSpPr>
              <a:spLocks noChangeArrowheads="1"/>
            </p:cNvSpPr>
            <p:nvPr userDrawn="1"/>
          </p:nvSpPr>
          <p:spPr bwMode="auto">
            <a:xfrm>
              <a:off x="7616825" y="46307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2" name="Rectangle 41"/>
            <p:cNvSpPr>
              <a:spLocks noChangeArrowheads="1"/>
            </p:cNvSpPr>
            <p:nvPr userDrawn="1"/>
          </p:nvSpPr>
          <p:spPr bwMode="auto">
            <a:xfrm>
              <a:off x="7616825" y="46275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3" name="Rectangle 42"/>
            <p:cNvSpPr>
              <a:spLocks noChangeArrowheads="1"/>
            </p:cNvSpPr>
            <p:nvPr userDrawn="1"/>
          </p:nvSpPr>
          <p:spPr bwMode="auto">
            <a:xfrm>
              <a:off x="7616825" y="46275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4" name="Rectangle 43"/>
            <p:cNvSpPr>
              <a:spLocks noChangeArrowheads="1"/>
            </p:cNvSpPr>
            <p:nvPr userDrawn="1"/>
          </p:nvSpPr>
          <p:spPr bwMode="auto">
            <a:xfrm>
              <a:off x="7616825" y="46243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5" name="Rectangle 44"/>
            <p:cNvSpPr>
              <a:spLocks noChangeArrowheads="1"/>
            </p:cNvSpPr>
            <p:nvPr userDrawn="1"/>
          </p:nvSpPr>
          <p:spPr bwMode="auto">
            <a:xfrm>
              <a:off x="7616825" y="46243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6" name="Rectangle 45"/>
            <p:cNvSpPr>
              <a:spLocks noChangeArrowheads="1"/>
            </p:cNvSpPr>
            <p:nvPr userDrawn="1"/>
          </p:nvSpPr>
          <p:spPr bwMode="auto">
            <a:xfrm>
              <a:off x="7616825" y="46243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7" name="Rectangle 46"/>
            <p:cNvSpPr>
              <a:spLocks noChangeArrowheads="1"/>
            </p:cNvSpPr>
            <p:nvPr userDrawn="1"/>
          </p:nvSpPr>
          <p:spPr bwMode="auto">
            <a:xfrm>
              <a:off x="7616825" y="462121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8" name="Rectangle 47"/>
            <p:cNvSpPr>
              <a:spLocks noChangeArrowheads="1"/>
            </p:cNvSpPr>
            <p:nvPr userDrawn="1"/>
          </p:nvSpPr>
          <p:spPr bwMode="auto">
            <a:xfrm>
              <a:off x="7616825" y="46212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" name="Rectangle 48"/>
            <p:cNvSpPr>
              <a:spLocks noChangeArrowheads="1"/>
            </p:cNvSpPr>
            <p:nvPr userDrawn="1"/>
          </p:nvSpPr>
          <p:spPr bwMode="auto">
            <a:xfrm>
              <a:off x="7616825" y="46212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0" name="Rectangle 49"/>
            <p:cNvSpPr>
              <a:spLocks noChangeArrowheads="1"/>
            </p:cNvSpPr>
            <p:nvPr userDrawn="1"/>
          </p:nvSpPr>
          <p:spPr bwMode="auto">
            <a:xfrm>
              <a:off x="7616825" y="46180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" name="Rectangle 50"/>
            <p:cNvSpPr>
              <a:spLocks noChangeArrowheads="1"/>
            </p:cNvSpPr>
            <p:nvPr userDrawn="1"/>
          </p:nvSpPr>
          <p:spPr bwMode="auto">
            <a:xfrm>
              <a:off x="7616825" y="46180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2" name="Rectangle 51"/>
            <p:cNvSpPr>
              <a:spLocks noChangeArrowheads="1"/>
            </p:cNvSpPr>
            <p:nvPr userDrawn="1"/>
          </p:nvSpPr>
          <p:spPr bwMode="auto">
            <a:xfrm>
              <a:off x="7616825" y="46180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3" name="Rectangle 52"/>
            <p:cNvSpPr>
              <a:spLocks noChangeArrowheads="1"/>
            </p:cNvSpPr>
            <p:nvPr userDrawn="1"/>
          </p:nvSpPr>
          <p:spPr bwMode="auto">
            <a:xfrm>
              <a:off x="7616825" y="46148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4" name="Rectangle 53"/>
            <p:cNvSpPr>
              <a:spLocks noChangeArrowheads="1"/>
            </p:cNvSpPr>
            <p:nvPr userDrawn="1"/>
          </p:nvSpPr>
          <p:spPr bwMode="auto">
            <a:xfrm>
              <a:off x="7616825" y="46148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5" name="Rectangle 54"/>
            <p:cNvSpPr>
              <a:spLocks noChangeArrowheads="1"/>
            </p:cNvSpPr>
            <p:nvPr userDrawn="1"/>
          </p:nvSpPr>
          <p:spPr bwMode="auto">
            <a:xfrm>
              <a:off x="7616825" y="46148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6" name="Rectangle 55"/>
            <p:cNvSpPr>
              <a:spLocks noChangeArrowheads="1"/>
            </p:cNvSpPr>
            <p:nvPr userDrawn="1"/>
          </p:nvSpPr>
          <p:spPr bwMode="auto">
            <a:xfrm>
              <a:off x="7616825" y="4611688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" name="Rectangle 56"/>
            <p:cNvSpPr>
              <a:spLocks noChangeArrowheads="1"/>
            </p:cNvSpPr>
            <p:nvPr userDrawn="1"/>
          </p:nvSpPr>
          <p:spPr bwMode="auto">
            <a:xfrm>
              <a:off x="7616825" y="46116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8" name="Rectangle 57"/>
            <p:cNvSpPr>
              <a:spLocks noChangeArrowheads="1"/>
            </p:cNvSpPr>
            <p:nvPr userDrawn="1"/>
          </p:nvSpPr>
          <p:spPr bwMode="auto">
            <a:xfrm>
              <a:off x="7616825" y="46116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Rectangle 58"/>
            <p:cNvSpPr>
              <a:spLocks noChangeArrowheads="1"/>
            </p:cNvSpPr>
            <p:nvPr userDrawn="1"/>
          </p:nvSpPr>
          <p:spPr bwMode="auto">
            <a:xfrm>
              <a:off x="7616825" y="460851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0" name="Rectangle 59"/>
            <p:cNvSpPr>
              <a:spLocks noChangeArrowheads="1"/>
            </p:cNvSpPr>
            <p:nvPr userDrawn="1"/>
          </p:nvSpPr>
          <p:spPr bwMode="auto">
            <a:xfrm>
              <a:off x="7616825" y="46085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1" name="Rectangle 60"/>
            <p:cNvSpPr>
              <a:spLocks noChangeArrowheads="1"/>
            </p:cNvSpPr>
            <p:nvPr userDrawn="1"/>
          </p:nvSpPr>
          <p:spPr bwMode="auto">
            <a:xfrm>
              <a:off x="7616825" y="46085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" name="Rectangle 61"/>
            <p:cNvSpPr>
              <a:spLocks noChangeArrowheads="1"/>
            </p:cNvSpPr>
            <p:nvPr userDrawn="1"/>
          </p:nvSpPr>
          <p:spPr bwMode="auto">
            <a:xfrm>
              <a:off x="7616825" y="46053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3" name="Rectangle 62"/>
            <p:cNvSpPr>
              <a:spLocks noChangeArrowheads="1"/>
            </p:cNvSpPr>
            <p:nvPr userDrawn="1"/>
          </p:nvSpPr>
          <p:spPr bwMode="auto">
            <a:xfrm>
              <a:off x="7616825" y="46053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4" name="Rectangle 63"/>
            <p:cNvSpPr>
              <a:spLocks noChangeArrowheads="1"/>
            </p:cNvSpPr>
            <p:nvPr userDrawn="1"/>
          </p:nvSpPr>
          <p:spPr bwMode="auto">
            <a:xfrm>
              <a:off x="7616825" y="46053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" name="Rectangle 64"/>
            <p:cNvSpPr>
              <a:spLocks noChangeArrowheads="1"/>
            </p:cNvSpPr>
            <p:nvPr userDrawn="1"/>
          </p:nvSpPr>
          <p:spPr bwMode="auto">
            <a:xfrm>
              <a:off x="7616825" y="46021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6" name="Rectangle 65"/>
            <p:cNvSpPr>
              <a:spLocks noChangeArrowheads="1"/>
            </p:cNvSpPr>
            <p:nvPr userDrawn="1"/>
          </p:nvSpPr>
          <p:spPr bwMode="auto">
            <a:xfrm>
              <a:off x="7616825" y="46021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7" name="Rectangle 66"/>
            <p:cNvSpPr>
              <a:spLocks noChangeArrowheads="1"/>
            </p:cNvSpPr>
            <p:nvPr userDrawn="1"/>
          </p:nvSpPr>
          <p:spPr bwMode="auto">
            <a:xfrm>
              <a:off x="7616825" y="46021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8" name="Rectangle 67"/>
            <p:cNvSpPr>
              <a:spLocks noChangeArrowheads="1"/>
            </p:cNvSpPr>
            <p:nvPr userDrawn="1"/>
          </p:nvSpPr>
          <p:spPr bwMode="auto">
            <a:xfrm>
              <a:off x="7616825" y="45989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9" name="Rectangle 68"/>
            <p:cNvSpPr>
              <a:spLocks noChangeArrowheads="1"/>
            </p:cNvSpPr>
            <p:nvPr userDrawn="1"/>
          </p:nvSpPr>
          <p:spPr bwMode="auto">
            <a:xfrm>
              <a:off x="7616825" y="45989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0" name="Rectangle 69"/>
            <p:cNvSpPr>
              <a:spLocks noChangeArrowheads="1"/>
            </p:cNvSpPr>
            <p:nvPr userDrawn="1"/>
          </p:nvSpPr>
          <p:spPr bwMode="auto">
            <a:xfrm>
              <a:off x="7616825" y="45989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1" name="Rectangle 70"/>
            <p:cNvSpPr>
              <a:spLocks noChangeArrowheads="1"/>
            </p:cNvSpPr>
            <p:nvPr userDrawn="1"/>
          </p:nvSpPr>
          <p:spPr bwMode="auto">
            <a:xfrm>
              <a:off x="7616825" y="45958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2" name="Freeform 71"/>
            <p:cNvSpPr>
              <a:spLocks/>
            </p:cNvSpPr>
            <p:nvPr userDrawn="1"/>
          </p:nvSpPr>
          <p:spPr bwMode="auto">
            <a:xfrm>
              <a:off x="7616825" y="4595813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3" name="Freeform 72"/>
            <p:cNvSpPr>
              <a:spLocks/>
            </p:cNvSpPr>
            <p:nvPr userDrawn="1"/>
          </p:nvSpPr>
          <p:spPr bwMode="auto">
            <a:xfrm>
              <a:off x="7616825" y="3173413"/>
              <a:ext cx="936625" cy="2155825"/>
            </a:xfrm>
            <a:custGeom>
              <a:avLst/>
              <a:gdLst/>
              <a:ahLst/>
              <a:cxnLst>
                <a:cxn ang="0">
                  <a:pos x="184" y="1034"/>
                </a:cxn>
                <a:cxn ang="0">
                  <a:pos x="192" y="922"/>
                </a:cxn>
                <a:cxn ang="0">
                  <a:pos x="214" y="814"/>
                </a:cxn>
                <a:cxn ang="0">
                  <a:pos x="248" y="710"/>
                </a:cxn>
                <a:cxn ang="0">
                  <a:pos x="296" y="612"/>
                </a:cxn>
                <a:cxn ang="0">
                  <a:pos x="354" y="520"/>
                </a:cxn>
                <a:cxn ang="0">
                  <a:pos x="422" y="436"/>
                </a:cxn>
                <a:cxn ang="0">
                  <a:pos x="502" y="358"/>
                </a:cxn>
                <a:cxn ang="0">
                  <a:pos x="590" y="288"/>
                </a:cxn>
                <a:cxn ang="0">
                  <a:pos x="554" y="228"/>
                </a:cxn>
                <a:cxn ang="0">
                  <a:pos x="486" y="122"/>
                </a:cxn>
                <a:cxn ang="0">
                  <a:pos x="414" y="20"/>
                </a:cxn>
                <a:cxn ang="0">
                  <a:pos x="398" y="0"/>
                </a:cxn>
                <a:cxn ang="0">
                  <a:pos x="336" y="84"/>
                </a:cxn>
                <a:cxn ang="0">
                  <a:pos x="272" y="178"/>
                </a:cxn>
                <a:cxn ang="0">
                  <a:pos x="198" y="298"/>
                </a:cxn>
                <a:cxn ang="0">
                  <a:pos x="126" y="436"/>
                </a:cxn>
                <a:cxn ang="0">
                  <a:pos x="62" y="588"/>
                </a:cxn>
                <a:cxn ang="0">
                  <a:pos x="36" y="666"/>
                </a:cxn>
                <a:cxn ang="0">
                  <a:pos x="18" y="742"/>
                </a:cxn>
                <a:cxn ang="0">
                  <a:pos x="4" y="820"/>
                </a:cxn>
                <a:cxn ang="0">
                  <a:pos x="0" y="896"/>
                </a:cxn>
                <a:cxn ang="0">
                  <a:pos x="2" y="938"/>
                </a:cxn>
                <a:cxn ang="0">
                  <a:pos x="14" y="1018"/>
                </a:cxn>
                <a:cxn ang="0">
                  <a:pos x="36" y="1090"/>
                </a:cxn>
                <a:cxn ang="0">
                  <a:pos x="64" y="1154"/>
                </a:cxn>
                <a:cxn ang="0">
                  <a:pos x="100" y="1210"/>
                </a:cxn>
                <a:cxn ang="0">
                  <a:pos x="140" y="1262"/>
                </a:cxn>
                <a:cxn ang="0">
                  <a:pos x="184" y="1304"/>
                </a:cxn>
                <a:cxn ang="0">
                  <a:pos x="248" y="1358"/>
                </a:cxn>
                <a:cxn ang="0">
                  <a:pos x="234" y="1320"/>
                </a:cxn>
                <a:cxn ang="0">
                  <a:pos x="210" y="1240"/>
                </a:cxn>
                <a:cxn ang="0">
                  <a:pos x="194" y="1160"/>
                </a:cxn>
                <a:cxn ang="0">
                  <a:pos x="186" y="1076"/>
                </a:cxn>
              </a:cxnLst>
              <a:rect l="0" t="0" r="r" b="b"/>
              <a:pathLst>
                <a:path w="590" h="1358">
                  <a:moveTo>
                    <a:pt x="184" y="1034"/>
                  </a:moveTo>
                  <a:lnTo>
                    <a:pt x="184" y="1034"/>
                  </a:lnTo>
                  <a:lnTo>
                    <a:pt x="186" y="978"/>
                  </a:lnTo>
                  <a:lnTo>
                    <a:pt x="192" y="922"/>
                  </a:lnTo>
                  <a:lnTo>
                    <a:pt x="202" y="868"/>
                  </a:lnTo>
                  <a:lnTo>
                    <a:pt x="214" y="814"/>
                  </a:lnTo>
                  <a:lnTo>
                    <a:pt x="230" y="762"/>
                  </a:lnTo>
                  <a:lnTo>
                    <a:pt x="248" y="710"/>
                  </a:lnTo>
                  <a:lnTo>
                    <a:pt x="270" y="660"/>
                  </a:lnTo>
                  <a:lnTo>
                    <a:pt x="296" y="612"/>
                  </a:lnTo>
                  <a:lnTo>
                    <a:pt x="322" y="566"/>
                  </a:lnTo>
                  <a:lnTo>
                    <a:pt x="354" y="520"/>
                  </a:lnTo>
                  <a:lnTo>
                    <a:pt x="386" y="476"/>
                  </a:lnTo>
                  <a:lnTo>
                    <a:pt x="422" y="436"/>
                  </a:lnTo>
                  <a:lnTo>
                    <a:pt x="462" y="396"/>
                  </a:lnTo>
                  <a:lnTo>
                    <a:pt x="502" y="358"/>
                  </a:lnTo>
                  <a:lnTo>
                    <a:pt x="544" y="322"/>
                  </a:lnTo>
                  <a:lnTo>
                    <a:pt x="590" y="288"/>
                  </a:lnTo>
                  <a:lnTo>
                    <a:pt x="590" y="288"/>
                  </a:lnTo>
                  <a:lnTo>
                    <a:pt x="554" y="228"/>
                  </a:lnTo>
                  <a:lnTo>
                    <a:pt x="518" y="172"/>
                  </a:lnTo>
                  <a:lnTo>
                    <a:pt x="486" y="122"/>
                  </a:lnTo>
                  <a:lnTo>
                    <a:pt x="458" y="80"/>
                  </a:lnTo>
                  <a:lnTo>
                    <a:pt x="414" y="20"/>
                  </a:lnTo>
                  <a:lnTo>
                    <a:pt x="398" y="0"/>
                  </a:lnTo>
                  <a:lnTo>
                    <a:pt x="398" y="0"/>
                  </a:lnTo>
                  <a:lnTo>
                    <a:pt x="380" y="22"/>
                  </a:lnTo>
                  <a:lnTo>
                    <a:pt x="336" y="84"/>
                  </a:lnTo>
                  <a:lnTo>
                    <a:pt x="306" y="126"/>
                  </a:lnTo>
                  <a:lnTo>
                    <a:pt x="272" y="178"/>
                  </a:lnTo>
                  <a:lnTo>
                    <a:pt x="236" y="236"/>
                  </a:lnTo>
                  <a:lnTo>
                    <a:pt x="198" y="298"/>
                  </a:lnTo>
                  <a:lnTo>
                    <a:pt x="162" y="366"/>
                  </a:lnTo>
                  <a:lnTo>
                    <a:pt x="126" y="436"/>
                  </a:lnTo>
                  <a:lnTo>
                    <a:pt x="92" y="512"/>
                  </a:lnTo>
                  <a:lnTo>
                    <a:pt x="62" y="588"/>
                  </a:lnTo>
                  <a:lnTo>
                    <a:pt x="50" y="626"/>
                  </a:lnTo>
                  <a:lnTo>
                    <a:pt x="36" y="666"/>
                  </a:lnTo>
                  <a:lnTo>
                    <a:pt x="26" y="704"/>
                  </a:lnTo>
                  <a:lnTo>
                    <a:pt x="18" y="742"/>
                  </a:lnTo>
                  <a:lnTo>
                    <a:pt x="10" y="782"/>
                  </a:lnTo>
                  <a:lnTo>
                    <a:pt x="4" y="820"/>
                  </a:lnTo>
                  <a:lnTo>
                    <a:pt x="2" y="858"/>
                  </a:lnTo>
                  <a:lnTo>
                    <a:pt x="0" y="896"/>
                  </a:lnTo>
                  <a:lnTo>
                    <a:pt x="0" y="896"/>
                  </a:lnTo>
                  <a:lnTo>
                    <a:pt x="2" y="938"/>
                  </a:lnTo>
                  <a:lnTo>
                    <a:pt x="6" y="980"/>
                  </a:lnTo>
                  <a:lnTo>
                    <a:pt x="14" y="1018"/>
                  </a:lnTo>
                  <a:lnTo>
                    <a:pt x="24" y="1054"/>
                  </a:lnTo>
                  <a:lnTo>
                    <a:pt x="36" y="1090"/>
                  </a:lnTo>
                  <a:lnTo>
                    <a:pt x="50" y="1122"/>
                  </a:lnTo>
                  <a:lnTo>
                    <a:pt x="64" y="1154"/>
                  </a:lnTo>
                  <a:lnTo>
                    <a:pt x="82" y="1184"/>
                  </a:lnTo>
                  <a:lnTo>
                    <a:pt x="100" y="1210"/>
                  </a:lnTo>
                  <a:lnTo>
                    <a:pt x="120" y="1236"/>
                  </a:lnTo>
                  <a:lnTo>
                    <a:pt x="140" y="1262"/>
                  </a:lnTo>
                  <a:lnTo>
                    <a:pt x="162" y="1284"/>
                  </a:lnTo>
                  <a:lnTo>
                    <a:pt x="184" y="1304"/>
                  </a:lnTo>
                  <a:lnTo>
                    <a:pt x="206" y="1324"/>
                  </a:lnTo>
                  <a:lnTo>
                    <a:pt x="248" y="1358"/>
                  </a:lnTo>
                  <a:lnTo>
                    <a:pt x="248" y="1358"/>
                  </a:lnTo>
                  <a:lnTo>
                    <a:pt x="234" y="1320"/>
                  </a:lnTo>
                  <a:lnTo>
                    <a:pt x="222" y="1280"/>
                  </a:lnTo>
                  <a:lnTo>
                    <a:pt x="210" y="1240"/>
                  </a:lnTo>
                  <a:lnTo>
                    <a:pt x="202" y="1200"/>
                  </a:lnTo>
                  <a:lnTo>
                    <a:pt x="194" y="1160"/>
                  </a:lnTo>
                  <a:lnTo>
                    <a:pt x="190" y="1118"/>
                  </a:lnTo>
                  <a:lnTo>
                    <a:pt x="186" y="1076"/>
                  </a:lnTo>
                  <a:lnTo>
                    <a:pt x="184" y="1034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4" name="Freeform 73"/>
            <p:cNvSpPr>
              <a:spLocks/>
            </p:cNvSpPr>
            <p:nvPr userDrawn="1"/>
          </p:nvSpPr>
          <p:spPr bwMode="auto">
            <a:xfrm>
              <a:off x="7616825" y="3173413"/>
              <a:ext cx="936625" cy="2155825"/>
            </a:xfrm>
            <a:custGeom>
              <a:avLst/>
              <a:gdLst/>
              <a:ahLst/>
              <a:cxnLst>
                <a:cxn ang="0">
                  <a:pos x="184" y="1034"/>
                </a:cxn>
                <a:cxn ang="0">
                  <a:pos x="192" y="922"/>
                </a:cxn>
                <a:cxn ang="0">
                  <a:pos x="214" y="814"/>
                </a:cxn>
                <a:cxn ang="0">
                  <a:pos x="248" y="710"/>
                </a:cxn>
                <a:cxn ang="0">
                  <a:pos x="296" y="612"/>
                </a:cxn>
                <a:cxn ang="0">
                  <a:pos x="354" y="520"/>
                </a:cxn>
                <a:cxn ang="0">
                  <a:pos x="422" y="436"/>
                </a:cxn>
                <a:cxn ang="0">
                  <a:pos x="502" y="358"/>
                </a:cxn>
                <a:cxn ang="0">
                  <a:pos x="590" y="288"/>
                </a:cxn>
                <a:cxn ang="0">
                  <a:pos x="554" y="228"/>
                </a:cxn>
                <a:cxn ang="0">
                  <a:pos x="486" y="122"/>
                </a:cxn>
                <a:cxn ang="0">
                  <a:pos x="414" y="20"/>
                </a:cxn>
                <a:cxn ang="0">
                  <a:pos x="398" y="0"/>
                </a:cxn>
                <a:cxn ang="0">
                  <a:pos x="336" y="84"/>
                </a:cxn>
                <a:cxn ang="0">
                  <a:pos x="272" y="178"/>
                </a:cxn>
                <a:cxn ang="0">
                  <a:pos x="198" y="298"/>
                </a:cxn>
                <a:cxn ang="0">
                  <a:pos x="126" y="436"/>
                </a:cxn>
                <a:cxn ang="0">
                  <a:pos x="62" y="588"/>
                </a:cxn>
                <a:cxn ang="0">
                  <a:pos x="36" y="666"/>
                </a:cxn>
                <a:cxn ang="0">
                  <a:pos x="18" y="742"/>
                </a:cxn>
                <a:cxn ang="0">
                  <a:pos x="4" y="820"/>
                </a:cxn>
                <a:cxn ang="0">
                  <a:pos x="0" y="896"/>
                </a:cxn>
                <a:cxn ang="0">
                  <a:pos x="2" y="938"/>
                </a:cxn>
                <a:cxn ang="0">
                  <a:pos x="14" y="1018"/>
                </a:cxn>
                <a:cxn ang="0">
                  <a:pos x="36" y="1090"/>
                </a:cxn>
                <a:cxn ang="0">
                  <a:pos x="64" y="1154"/>
                </a:cxn>
                <a:cxn ang="0">
                  <a:pos x="100" y="1210"/>
                </a:cxn>
                <a:cxn ang="0">
                  <a:pos x="140" y="1262"/>
                </a:cxn>
                <a:cxn ang="0">
                  <a:pos x="184" y="1304"/>
                </a:cxn>
                <a:cxn ang="0">
                  <a:pos x="248" y="1358"/>
                </a:cxn>
                <a:cxn ang="0">
                  <a:pos x="234" y="1320"/>
                </a:cxn>
                <a:cxn ang="0">
                  <a:pos x="210" y="1240"/>
                </a:cxn>
                <a:cxn ang="0">
                  <a:pos x="194" y="1160"/>
                </a:cxn>
                <a:cxn ang="0">
                  <a:pos x="186" y="1076"/>
                </a:cxn>
              </a:cxnLst>
              <a:rect l="0" t="0" r="r" b="b"/>
              <a:pathLst>
                <a:path w="590" h="1358">
                  <a:moveTo>
                    <a:pt x="184" y="1034"/>
                  </a:moveTo>
                  <a:lnTo>
                    <a:pt x="184" y="1034"/>
                  </a:lnTo>
                  <a:lnTo>
                    <a:pt x="186" y="978"/>
                  </a:lnTo>
                  <a:lnTo>
                    <a:pt x="192" y="922"/>
                  </a:lnTo>
                  <a:lnTo>
                    <a:pt x="202" y="868"/>
                  </a:lnTo>
                  <a:lnTo>
                    <a:pt x="214" y="814"/>
                  </a:lnTo>
                  <a:lnTo>
                    <a:pt x="230" y="762"/>
                  </a:lnTo>
                  <a:lnTo>
                    <a:pt x="248" y="710"/>
                  </a:lnTo>
                  <a:lnTo>
                    <a:pt x="270" y="660"/>
                  </a:lnTo>
                  <a:lnTo>
                    <a:pt x="296" y="612"/>
                  </a:lnTo>
                  <a:lnTo>
                    <a:pt x="322" y="566"/>
                  </a:lnTo>
                  <a:lnTo>
                    <a:pt x="354" y="520"/>
                  </a:lnTo>
                  <a:lnTo>
                    <a:pt x="386" y="476"/>
                  </a:lnTo>
                  <a:lnTo>
                    <a:pt x="422" y="436"/>
                  </a:lnTo>
                  <a:lnTo>
                    <a:pt x="462" y="396"/>
                  </a:lnTo>
                  <a:lnTo>
                    <a:pt x="502" y="358"/>
                  </a:lnTo>
                  <a:lnTo>
                    <a:pt x="544" y="322"/>
                  </a:lnTo>
                  <a:lnTo>
                    <a:pt x="590" y="288"/>
                  </a:lnTo>
                  <a:lnTo>
                    <a:pt x="590" y="288"/>
                  </a:lnTo>
                  <a:lnTo>
                    <a:pt x="554" y="228"/>
                  </a:lnTo>
                  <a:lnTo>
                    <a:pt x="518" y="172"/>
                  </a:lnTo>
                  <a:lnTo>
                    <a:pt x="486" y="122"/>
                  </a:lnTo>
                  <a:lnTo>
                    <a:pt x="458" y="80"/>
                  </a:lnTo>
                  <a:lnTo>
                    <a:pt x="414" y="20"/>
                  </a:lnTo>
                  <a:lnTo>
                    <a:pt x="398" y="0"/>
                  </a:lnTo>
                  <a:lnTo>
                    <a:pt x="398" y="0"/>
                  </a:lnTo>
                  <a:lnTo>
                    <a:pt x="380" y="22"/>
                  </a:lnTo>
                  <a:lnTo>
                    <a:pt x="336" y="84"/>
                  </a:lnTo>
                  <a:lnTo>
                    <a:pt x="306" y="126"/>
                  </a:lnTo>
                  <a:lnTo>
                    <a:pt x="272" y="178"/>
                  </a:lnTo>
                  <a:lnTo>
                    <a:pt x="236" y="236"/>
                  </a:lnTo>
                  <a:lnTo>
                    <a:pt x="198" y="298"/>
                  </a:lnTo>
                  <a:lnTo>
                    <a:pt x="162" y="366"/>
                  </a:lnTo>
                  <a:lnTo>
                    <a:pt x="126" y="436"/>
                  </a:lnTo>
                  <a:lnTo>
                    <a:pt x="92" y="512"/>
                  </a:lnTo>
                  <a:lnTo>
                    <a:pt x="62" y="588"/>
                  </a:lnTo>
                  <a:lnTo>
                    <a:pt x="50" y="626"/>
                  </a:lnTo>
                  <a:lnTo>
                    <a:pt x="36" y="666"/>
                  </a:lnTo>
                  <a:lnTo>
                    <a:pt x="26" y="704"/>
                  </a:lnTo>
                  <a:lnTo>
                    <a:pt x="18" y="742"/>
                  </a:lnTo>
                  <a:lnTo>
                    <a:pt x="10" y="782"/>
                  </a:lnTo>
                  <a:lnTo>
                    <a:pt x="4" y="820"/>
                  </a:lnTo>
                  <a:lnTo>
                    <a:pt x="2" y="858"/>
                  </a:lnTo>
                  <a:lnTo>
                    <a:pt x="0" y="896"/>
                  </a:lnTo>
                  <a:lnTo>
                    <a:pt x="0" y="896"/>
                  </a:lnTo>
                  <a:lnTo>
                    <a:pt x="2" y="938"/>
                  </a:lnTo>
                  <a:lnTo>
                    <a:pt x="6" y="980"/>
                  </a:lnTo>
                  <a:lnTo>
                    <a:pt x="14" y="1018"/>
                  </a:lnTo>
                  <a:lnTo>
                    <a:pt x="24" y="1054"/>
                  </a:lnTo>
                  <a:lnTo>
                    <a:pt x="36" y="1090"/>
                  </a:lnTo>
                  <a:lnTo>
                    <a:pt x="50" y="1122"/>
                  </a:lnTo>
                  <a:lnTo>
                    <a:pt x="64" y="1154"/>
                  </a:lnTo>
                  <a:lnTo>
                    <a:pt x="82" y="1184"/>
                  </a:lnTo>
                  <a:lnTo>
                    <a:pt x="100" y="1210"/>
                  </a:lnTo>
                  <a:lnTo>
                    <a:pt x="120" y="1236"/>
                  </a:lnTo>
                  <a:lnTo>
                    <a:pt x="140" y="1262"/>
                  </a:lnTo>
                  <a:lnTo>
                    <a:pt x="162" y="1284"/>
                  </a:lnTo>
                  <a:lnTo>
                    <a:pt x="184" y="1304"/>
                  </a:lnTo>
                  <a:lnTo>
                    <a:pt x="206" y="1324"/>
                  </a:lnTo>
                  <a:lnTo>
                    <a:pt x="248" y="1358"/>
                  </a:lnTo>
                  <a:lnTo>
                    <a:pt x="248" y="1358"/>
                  </a:lnTo>
                  <a:lnTo>
                    <a:pt x="234" y="1320"/>
                  </a:lnTo>
                  <a:lnTo>
                    <a:pt x="222" y="1280"/>
                  </a:lnTo>
                  <a:lnTo>
                    <a:pt x="210" y="1240"/>
                  </a:lnTo>
                  <a:lnTo>
                    <a:pt x="202" y="1200"/>
                  </a:lnTo>
                  <a:lnTo>
                    <a:pt x="194" y="1160"/>
                  </a:lnTo>
                  <a:lnTo>
                    <a:pt x="190" y="1118"/>
                  </a:lnTo>
                  <a:lnTo>
                    <a:pt x="186" y="1076"/>
                  </a:lnTo>
                  <a:lnTo>
                    <a:pt x="184" y="1034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5" name="Freeform 74"/>
            <p:cNvSpPr>
              <a:spLocks noEditPoints="1"/>
            </p:cNvSpPr>
            <p:nvPr userDrawn="1"/>
          </p:nvSpPr>
          <p:spPr bwMode="auto">
            <a:xfrm>
              <a:off x="8077200" y="3173413"/>
              <a:ext cx="800100" cy="2289175"/>
            </a:xfrm>
            <a:custGeom>
              <a:avLst/>
              <a:gdLst/>
              <a:ahLst/>
              <a:cxnLst>
                <a:cxn ang="0">
                  <a:pos x="108" y="1442"/>
                </a:cxn>
                <a:cxn ang="0">
                  <a:pos x="108" y="1442"/>
                </a:cxn>
                <a:cxn ang="0">
                  <a:pos x="108" y="1442"/>
                </a:cxn>
                <a:cxn ang="0">
                  <a:pos x="108" y="1442"/>
                </a:cxn>
                <a:cxn ang="0">
                  <a:pos x="108" y="1442"/>
                </a:cxn>
                <a:cxn ang="0">
                  <a:pos x="108" y="1442"/>
                </a:cxn>
                <a:cxn ang="0">
                  <a:pos x="34" y="1406"/>
                </a:cxn>
                <a:cxn ang="0">
                  <a:pos x="34" y="1406"/>
                </a:cxn>
                <a:cxn ang="0">
                  <a:pos x="34" y="1406"/>
                </a:cxn>
                <a:cxn ang="0">
                  <a:pos x="0" y="1386"/>
                </a:cxn>
                <a:cxn ang="0">
                  <a:pos x="34" y="1406"/>
                </a:cxn>
                <a:cxn ang="0">
                  <a:pos x="0" y="1386"/>
                </a:cxn>
                <a:cxn ang="0">
                  <a:pos x="108" y="0"/>
                </a:cxn>
                <a:cxn ang="0">
                  <a:pos x="168" y="82"/>
                </a:cxn>
                <a:cxn ang="0">
                  <a:pos x="230" y="172"/>
                </a:cxn>
                <a:cxn ang="0">
                  <a:pos x="300" y="288"/>
                </a:cxn>
                <a:cxn ang="0">
                  <a:pos x="270" y="310"/>
                </a:cxn>
                <a:cxn ang="0">
                  <a:pos x="214" y="356"/>
                </a:cxn>
                <a:cxn ang="0">
                  <a:pos x="186" y="380"/>
                </a:cxn>
                <a:cxn ang="0">
                  <a:pos x="242" y="474"/>
                </a:cxn>
                <a:cxn ang="0">
                  <a:pos x="282" y="574"/>
                </a:cxn>
                <a:cxn ang="0">
                  <a:pos x="308" y="676"/>
                </a:cxn>
                <a:cxn ang="0">
                  <a:pos x="316" y="784"/>
                </a:cxn>
                <a:cxn ang="0">
                  <a:pos x="314" y="832"/>
                </a:cxn>
                <a:cxn ang="0">
                  <a:pos x="302" y="922"/>
                </a:cxn>
                <a:cxn ang="0">
                  <a:pos x="278" y="1010"/>
                </a:cxn>
                <a:cxn ang="0">
                  <a:pos x="242" y="1094"/>
                </a:cxn>
                <a:cxn ang="0">
                  <a:pos x="220" y="1134"/>
                </a:cxn>
                <a:cxn ang="0">
                  <a:pos x="324" y="1154"/>
                </a:cxn>
                <a:cxn ang="0">
                  <a:pos x="432" y="1168"/>
                </a:cxn>
                <a:cxn ang="0">
                  <a:pos x="410" y="1202"/>
                </a:cxn>
                <a:cxn ang="0">
                  <a:pos x="360" y="1266"/>
                </a:cxn>
                <a:cxn ang="0">
                  <a:pos x="306" y="1318"/>
                </a:cxn>
                <a:cxn ang="0">
                  <a:pos x="252" y="1360"/>
                </a:cxn>
                <a:cxn ang="0">
                  <a:pos x="180" y="1406"/>
                </a:cxn>
                <a:cxn ang="0">
                  <a:pos x="116" y="1438"/>
                </a:cxn>
                <a:cxn ang="0">
                  <a:pos x="108" y="1442"/>
                </a:cxn>
                <a:cxn ang="0">
                  <a:pos x="170" y="1412"/>
                </a:cxn>
                <a:cxn ang="0">
                  <a:pos x="234" y="1374"/>
                </a:cxn>
                <a:cxn ang="0">
                  <a:pos x="306" y="1318"/>
                </a:cxn>
                <a:cxn ang="0">
                  <a:pos x="378" y="1244"/>
                </a:cxn>
                <a:cxn ang="0">
                  <a:pos x="412" y="1198"/>
                </a:cxn>
                <a:cxn ang="0">
                  <a:pos x="442" y="1148"/>
                </a:cxn>
                <a:cxn ang="0">
                  <a:pos x="468" y="1094"/>
                </a:cxn>
                <a:cxn ang="0">
                  <a:pos x="486" y="1034"/>
                </a:cxn>
                <a:cxn ang="0">
                  <a:pos x="500" y="968"/>
                </a:cxn>
                <a:cxn ang="0">
                  <a:pos x="504" y="896"/>
                </a:cxn>
                <a:cxn ang="0">
                  <a:pos x="502" y="858"/>
                </a:cxn>
                <a:cxn ang="0">
                  <a:pos x="494" y="782"/>
                </a:cxn>
                <a:cxn ang="0">
                  <a:pos x="478" y="704"/>
                </a:cxn>
                <a:cxn ang="0">
                  <a:pos x="456" y="626"/>
                </a:cxn>
                <a:cxn ang="0">
                  <a:pos x="412" y="512"/>
                </a:cxn>
                <a:cxn ang="0">
                  <a:pos x="344" y="368"/>
                </a:cxn>
                <a:cxn ang="0">
                  <a:pos x="270" y="236"/>
                </a:cxn>
                <a:cxn ang="0">
                  <a:pos x="200" y="128"/>
                </a:cxn>
                <a:cxn ang="0">
                  <a:pos x="124" y="22"/>
                </a:cxn>
                <a:cxn ang="0">
                  <a:pos x="108" y="0"/>
                </a:cxn>
                <a:cxn ang="0">
                  <a:pos x="108" y="0"/>
                </a:cxn>
                <a:cxn ang="0">
                  <a:pos x="108" y="0"/>
                </a:cxn>
                <a:cxn ang="0">
                  <a:pos x="108" y="0"/>
                </a:cxn>
              </a:cxnLst>
              <a:rect l="0" t="0" r="r" b="b"/>
              <a:pathLst>
                <a:path w="504" h="1442">
                  <a:moveTo>
                    <a:pt x="108" y="1442"/>
                  </a:moveTo>
                  <a:lnTo>
                    <a:pt x="108" y="1442"/>
                  </a:lnTo>
                  <a:lnTo>
                    <a:pt x="108" y="1442"/>
                  </a:lnTo>
                  <a:close/>
                  <a:moveTo>
                    <a:pt x="108" y="1442"/>
                  </a:moveTo>
                  <a:lnTo>
                    <a:pt x="108" y="1442"/>
                  </a:lnTo>
                  <a:lnTo>
                    <a:pt x="108" y="1442"/>
                  </a:lnTo>
                  <a:lnTo>
                    <a:pt x="108" y="1442"/>
                  </a:lnTo>
                  <a:lnTo>
                    <a:pt x="108" y="1442"/>
                  </a:lnTo>
                  <a:close/>
                  <a:moveTo>
                    <a:pt x="108" y="1442"/>
                  </a:moveTo>
                  <a:lnTo>
                    <a:pt x="108" y="1442"/>
                  </a:lnTo>
                  <a:lnTo>
                    <a:pt x="108" y="1442"/>
                  </a:lnTo>
                  <a:lnTo>
                    <a:pt x="108" y="1442"/>
                  </a:lnTo>
                  <a:lnTo>
                    <a:pt x="108" y="1442"/>
                  </a:lnTo>
                  <a:close/>
                  <a:moveTo>
                    <a:pt x="34" y="1406"/>
                  </a:moveTo>
                  <a:lnTo>
                    <a:pt x="34" y="1406"/>
                  </a:lnTo>
                  <a:lnTo>
                    <a:pt x="34" y="1406"/>
                  </a:lnTo>
                  <a:lnTo>
                    <a:pt x="34" y="1406"/>
                  </a:lnTo>
                  <a:lnTo>
                    <a:pt x="34" y="1406"/>
                  </a:lnTo>
                  <a:close/>
                  <a:moveTo>
                    <a:pt x="0" y="1386"/>
                  </a:moveTo>
                  <a:lnTo>
                    <a:pt x="0" y="1386"/>
                  </a:lnTo>
                  <a:lnTo>
                    <a:pt x="0" y="1386"/>
                  </a:lnTo>
                  <a:lnTo>
                    <a:pt x="34" y="1406"/>
                  </a:lnTo>
                  <a:lnTo>
                    <a:pt x="34" y="1406"/>
                  </a:lnTo>
                  <a:lnTo>
                    <a:pt x="0" y="1386"/>
                  </a:lnTo>
                  <a:close/>
                  <a:moveTo>
                    <a:pt x="108" y="0"/>
                  </a:moveTo>
                  <a:lnTo>
                    <a:pt x="108" y="0"/>
                  </a:lnTo>
                  <a:lnTo>
                    <a:pt x="124" y="22"/>
                  </a:lnTo>
                  <a:lnTo>
                    <a:pt x="168" y="82"/>
                  </a:lnTo>
                  <a:lnTo>
                    <a:pt x="196" y="124"/>
                  </a:lnTo>
                  <a:lnTo>
                    <a:pt x="230" y="172"/>
                  </a:lnTo>
                  <a:lnTo>
                    <a:pt x="264" y="228"/>
                  </a:lnTo>
                  <a:lnTo>
                    <a:pt x="300" y="288"/>
                  </a:lnTo>
                  <a:lnTo>
                    <a:pt x="300" y="288"/>
                  </a:lnTo>
                  <a:lnTo>
                    <a:pt x="270" y="310"/>
                  </a:lnTo>
                  <a:lnTo>
                    <a:pt x="242" y="332"/>
                  </a:lnTo>
                  <a:lnTo>
                    <a:pt x="214" y="356"/>
                  </a:lnTo>
                  <a:lnTo>
                    <a:pt x="186" y="380"/>
                  </a:lnTo>
                  <a:lnTo>
                    <a:pt x="186" y="380"/>
                  </a:lnTo>
                  <a:lnTo>
                    <a:pt x="216" y="426"/>
                  </a:lnTo>
                  <a:lnTo>
                    <a:pt x="242" y="474"/>
                  </a:lnTo>
                  <a:lnTo>
                    <a:pt x="264" y="522"/>
                  </a:lnTo>
                  <a:lnTo>
                    <a:pt x="282" y="574"/>
                  </a:lnTo>
                  <a:lnTo>
                    <a:pt x="296" y="624"/>
                  </a:lnTo>
                  <a:lnTo>
                    <a:pt x="308" y="676"/>
                  </a:lnTo>
                  <a:lnTo>
                    <a:pt x="314" y="730"/>
                  </a:lnTo>
                  <a:lnTo>
                    <a:pt x="316" y="784"/>
                  </a:lnTo>
                  <a:lnTo>
                    <a:pt x="316" y="784"/>
                  </a:lnTo>
                  <a:lnTo>
                    <a:pt x="314" y="832"/>
                  </a:lnTo>
                  <a:lnTo>
                    <a:pt x="310" y="876"/>
                  </a:lnTo>
                  <a:lnTo>
                    <a:pt x="302" y="922"/>
                  </a:lnTo>
                  <a:lnTo>
                    <a:pt x="292" y="966"/>
                  </a:lnTo>
                  <a:lnTo>
                    <a:pt x="278" y="1010"/>
                  </a:lnTo>
                  <a:lnTo>
                    <a:pt x="262" y="1052"/>
                  </a:lnTo>
                  <a:lnTo>
                    <a:pt x="242" y="1094"/>
                  </a:lnTo>
                  <a:lnTo>
                    <a:pt x="220" y="1134"/>
                  </a:lnTo>
                  <a:lnTo>
                    <a:pt x="220" y="1134"/>
                  </a:lnTo>
                  <a:lnTo>
                    <a:pt x="272" y="1146"/>
                  </a:lnTo>
                  <a:lnTo>
                    <a:pt x="324" y="1154"/>
                  </a:lnTo>
                  <a:lnTo>
                    <a:pt x="378" y="1162"/>
                  </a:lnTo>
                  <a:lnTo>
                    <a:pt x="432" y="1168"/>
                  </a:lnTo>
                  <a:lnTo>
                    <a:pt x="432" y="1168"/>
                  </a:lnTo>
                  <a:lnTo>
                    <a:pt x="410" y="1202"/>
                  </a:lnTo>
                  <a:lnTo>
                    <a:pt x="384" y="1236"/>
                  </a:lnTo>
                  <a:lnTo>
                    <a:pt x="360" y="1266"/>
                  </a:lnTo>
                  <a:lnTo>
                    <a:pt x="332" y="1292"/>
                  </a:lnTo>
                  <a:lnTo>
                    <a:pt x="306" y="1318"/>
                  </a:lnTo>
                  <a:lnTo>
                    <a:pt x="280" y="1340"/>
                  </a:lnTo>
                  <a:lnTo>
                    <a:pt x="252" y="1360"/>
                  </a:lnTo>
                  <a:lnTo>
                    <a:pt x="228" y="1378"/>
                  </a:lnTo>
                  <a:lnTo>
                    <a:pt x="180" y="1406"/>
                  </a:lnTo>
                  <a:lnTo>
                    <a:pt x="142" y="1426"/>
                  </a:lnTo>
                  <a:lnTo>
                    <a:pt x="116" y="1438"/>
                  </a:lnTo>
                  <a:lnTo>
                    <a:pt x="108" y="1442"/>
                  </a:lnTo>
                  <a:lnTo>
                    <a:pt x="108" y="1442"/>
                  </a:lnTo>
                  <a:lnTo>
                    <a:pt x="124" y="1434"/>
                  </a:lnTo>
                  <a:lnTo>
                    <a:pt x="170" y="1412"/>
                  </a:lnTo>
                  <a:lnTo>
                    <a:pt x="200" y="1396"/>
                  </a:lnTo>
                  <a:lnTo>
                    <a:pt x="234" y="1374"/>
                  </a:lnTo>
                  <a:lnTo>
                    <a:pt x="270" y="1348"/>
                  </a:lnTo>
                  <a:lnTo>
                    <a:pt x="306" y="1318"/>
                  </a:lnTo>
                  <a:lnTo>
                    <a:pt x="342" y="1282"/>
                  </a:lnTo>
                  <a:lnTo>
                    <a:pt x="378" y="1244"/>
                  </a:lnTo>
                  <a:lnTo>
                    <a:pt x="396" y="1222"/>
                  </a:lnTo>
                  <a:lnTo>
                    <a:pt x="412" y="1198"/>
                  </a:lnTo>
                  <a:lnTo>
                    <a:pt x="428" y="1174"/>
                  </a:lnTo>
                  <a:lnTo>
                    <a:pt x="442" y="1148"/>
                  </a:lnTo>
                  <a:lnTo>
                    <a:pt x="456" y="1122"/>
                  </a:lnTo>
                  <a:lnTo>
                    <a:pt x="468" y="1094"/>
                  </a:lnTo>
                  <a:lnTo>
                    <a:pt x="478" y="1064"/>
                  </a:lnTo>
                  <a:lnTo>
                    <a:pt x="486" y="1034"/>
                  </a:lnTo>
                  <a:lnTo>
                    <a:pt x="494" y="1002"/>
                  </a:lnTo>
                  <a:lnTo>
                    <a:pt x="500" y="968"/>
                  </a:lnTo>
                  <a:lnTo>
                    <a:pt x="502" y="932"/>
                  </a:lnTo>
                  <a:lnTo>
                    <a:pt x="504" y="896"/>
                  </a:lnTo>
                  <a:lnTo>
                    <a:pt x="504" y="896"/>
                  </a:lnTo>
                  <a:lnTo>
                    <a:pt x="502" y="858"/>
                  </a:lnTo>
                  <a:lnTo>
                    <a:pt x="500" y="820"/>
                  </a:lnTo>
                  <a:lnTo>
                    <a:pt x="494" y="782"/>
                  </a:lnTo>
                  <a:lnTo>
                    <a:pt x="486" y="744"/>
                  </a:lnTo>
                  <a:lnTo>
                    <a:pt x="478" y="704"/>
                  </a:lnTo>
                  <a:lnTo>
                    <a:pt x="468" y="666"/>
                  </a:lnTo>
                  <a:lnTo>
                    <a:pt x="456" y="626"/>
                  </a:lnTo>
                  <a:lnTo>
                    <a:pt x="442" y="588"/>
                  </a:lnTo>
                  <a:lnTo>
                    <a:pt x="412" y="512"/>
                  </a:lnTo>
                  <a:lnTo>
                    <a:pt x="378" y="438"/>
                  </a:lnTo>
                  <a:lnTo>
                    <a:pt x="344" y="368"/>
                  </a:lnTo>
                  <a:lnTo>
                    <a:pt x="306" y="300"/>
                  </a:lnTo>
                  <a:lnTo>
                    <a:pt x="270" y="236"/>
                  </a:lnTo>
                  <a:lnTo>
                    <a:pt x="234" y="180"/>
                  </a:lnTo>
                  <a:lnTo>
                    <a:pt x="200" y="128"/>
                  </a:lnTo>
                  <a:lnTo>
                    <a:pt x="170" y="84"/>
                  </a:lnTo>
                  <a:lnTo>
                    <a:pt x="124" y="22"/>
                  </a:lnTo>
                  <a:lnTo>
                    <a:pt x="108" y="0"/>
                  </a:lnTo>
                  <a:close/>
                  <a:moveTo>
                    <a:pt x="108" y="0"/>
                  </a:moveTo>
                  <a:lnTo>
                    <a:pt x="108" y="0"/>
                  </a:lnTo>
                  <a:lnTo>
                    <a:pt x="108" y="0"/>
                  </a:lnTo>
                  <a:lnTo>
                    <a:pt x="108" y="0"/>
                  </a:lnTo>
                  <a:lnTo>
                    <a:pt x="108" y="0"/>
                  </a:lnTo>
                  <a:close/>
                  <a:moveTo>
                    <a:pt x="108" y="0"/>
                  </a:moveTo>
                  <a:lnTo>
                    <a:pt x="108" y="0"/>
                  </a:lnTo>
                  <a:lnTo>
                    <a:pt x="108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6" name="Freeform 75"/>
            <p:cNvSpPr>
              <a:spLocks/>
            </p:cNvSpPr>
            <p:nvPr userDrawn="1"/>
          </p:nvSpPr>
          <p:spPr bwMode="auto">
            <a:xfrm>
              <a:off x="8248650" y="5462588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7" name="Rectangle 76"/>
            <p:cNvSpPr>
              <a:spLocks noChangeArrowheads="1"/>
            </p:cNvSpPr>
            <p:nvPr userDrawn="1"/>
          </p:nvSpPr>
          <p:spPr bwMode="auto">
            <a:xfrm>
              <a:off x="8248650" y="54625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8" name="Rectangle 77"/>
            <p:cNvSpPr>
              <a:spLocks noChangeArrowheads="1"/>
            </p:cNvSpPr>
            <p:nvPr userDrawn="1"/>
          </p:nvSpPr>
          <p:spPr bwMode="auto">
            <a:xfrm>
              <a:off x="8248650" y="54625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9" name="Rectangle 78"/>
            <p:cNvSpPr>
              <a:spLocks noChangeArrowheads="1"/>
            </p:cNvSpPr>
            <p:nvPr userDrawn="1"/>
          </p:nvSpPr>
          <p:spPr bwMode="auto">
            <a:xfrm>
              <a:off x="8131175" y="54054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0" name="Freeform 79"/>
            <p:cNvSpPr>
              <a:spLocks/>
            </p:cNvSpPr>
            <p:nvPr userDrawn="1"/>
          </p:nvSpPr>
          <p:spPr bwMode="auto">
            <a:xfrm>
              <a:off x="8077200" y="5373688"/>
              <a:ext cx="53975" cy="317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34" y="20"/>
                </a:cxn>
                <a:cxn ang="0">
                  <a:pos x="34" y="20"/>
                </a:cxn>
                <a:cxn ang="0">
                  <a:pos x="0" y="0"/>
                </a:cxn>
              </a:cxnLst>
              <a:rect l="0" t="0" r="r" b="b"/>
              <a:pathLst>
                <a:path w="34" h="2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1" name="Freeform 80"/>
            <p:cNvSpPr>
              <a:spLocks/>
            </p:cNvSpPr>
            <p:nvPr userDrawn="1"/>
          </p:nvSpPr>
          <p:spPr bwMode="auto">
            <a:xfrm>
              <a:off x="8248650" y="3173413"/>
              <a:ext cx="628650" cy="2289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0" y="82"/>
                </a:cxn>
                <a:cxn ang="0">
                  <a:pos x="122" y="172"/>
                </a:cxn>
                <a:cxn ang="0">
                  <a:pos x="192" y="288"/>
                </a:cxn>
                <a:cxn ang="0">
                  <a:pos x="162" y="310"/>
                </a:cxn>
                <a:cxn ang="0">
                  <a:pos x="106" y="356"/>
                </a:cxn>
                <a:cxn ang="0">
                  <a:pos x="78" y="380"/>
                </a:cxn>
                <a:cxn ang="0">
                  <a:pos x="134" y="474"/>
                </a:cxn>
                <a:cxn ang="0">
                  <a:pos x="174" y="574"/>
                </a:cxn>
                <a:cxn ang="0">
                  <a:pos x="200" y="676"/>
                </a:cxn>
                <a:cxn ang="0">
                  <a:pos x="208" y="784"/>
                </a:cxn>
                <a:cxn ang="0">
                  <a:pos x="206" y="832"/>
                </a:cxn>
                <a:cxn ang="0">
                  <a:pos x="194" y="922"/>
                </a:cxn>
                <a:cxn ang="0">
                  <a:pos x="170" y="1010"/>
                </a:cxn>
                <a:cxn ang="0">
                  <a:pos x="134" y="1094"/>
                </a:cxn>
                <a:cxn ang="0">
                  <a:pos x="112" y="1134"/>
                </a:cxn>
                <a:cxn ang="0">
                  <a:pos x="216" y="1154"/>
                </a:cxn>
                <a:cxn ang="0">
                  <a:pos x="324" y="1168"/>
                </a:cxn>
                <a:cxn ang="0">
                  <a:pos x="302" y="1202"/>
                </a:cxn>
                <a:cxn ang="0">
                  <a:pos x="252" y="1266"/>
                </a:cxn>
                <a:cxn ang="0">
                  <a:pos x="198" y="1318"/>
                </a:cxn>
                <a:cxn ang="0">
                  <a:pos x="144" y="1360"/>
                </a:cxn>
                <a:cxn ang="0">
                  <a:pos x="72" y="1406"/>
                </a:cxn>
                <a:cxn ang="0">
                  <a:pos x="8" y="1438"/>
                </a:cxn>
                <a:cxn ang="0">
                  <a:pos x="0" y="1442"/>
                </a:cxn>
                <a:cxn ang="0">
                  <a:pos x="62" y="1412"/>
                </a:cxn>
                <a:cxn ang="0">
                  <a:pos x="126" y="1374"/>
                </a:cxn>
                <a:cxn ang="0">
                  <a:pos x="198" y="1318"/>
                </a:cxn>
                <a:cxn ang="0">
                  <a:pos x="270" y="1244"/>
                </a:cxn>
                <a:cxn ang="0">
                  <a:pos x="304" y="1198"/>
                </a:cxn>
                <a:cxn ang="0">
                  <a:pos x="334" y="1148"/>
                </a:cxn>
                <a:cxn ang="0">
                  <a:pos x="360" y="1094"/>
                </a:cxn>
                <a:cxn ang="0">
                  <a:pos x="378" y="1034"/>
                </a:cxn>
                <a:cxn ang="0">
                  <a:pos x="392" y="968"/>
                </a:cxn>
                <a:cxn ang="0">
                  <a:pos x="396" y="896"/>
                </a:cxn>
                <a:cxn ang="0">
                  <a:pos x="394" y="858"/>
                </a:cxn>
                <a:cxn ang="0">
                  <a:pos x="386" y="782"/>
                </a:cxn>
                <a:cxn ang="0">
                  <a:pos x="370" y="704"/>
                </a:cxn>
                <a:cxn ang="0">
                  <a:pos x="348" y="626"/>
                </a:cxn>
                <a:cxn ang="0">
                  <a:pos x="304" y="512"/>
                </a:cxn>
                <a:cxn ang="0">
                  <a:pos x="236" y="368"/>
                </a:cxn>
                <a:cxn ang="0">
                  <a:pos x="162" y="236"/>
                </a:cxn>
                <a:cxn ang="0">
                  <a:pos x="92" y="128"/>
                </a:cxn>
                <a:cxn ang="0">
                  <a:pos x="16" y="22"/>
                </a:cxn>
              </a:cxnLst>
              <a:rect l="0" t="0" r="r" b="b"/>
              <a:pathLst>
                <a:path w="396" h="1442">
                  <a:moveTo>
                    <a:pt x="0" y="0"/>
                  </a:moveTo>
                  <a:lnTo>
                    <a:pt x="0" y="0"/>
                  </a:lnTo>
                  <a:lnTo>
                    <a:pt x="16" y="22"/>
                  </a:lnTo>
                  <a:lnTo>
                    <a:pt x="60" y="82"/>
                  </a:lnTo>
                  <a:lnTo>
                    <a:pt x="88" y="124"/>
                  </a:lnTo>
                  <a:lnTo>
                    <a:pt x="122" y="172"/>
                  </a:lnTo>
                  <a:lnTo>
                    <a:pt x="156" y="228"/>
                  </a:lnTo>
                  <a:lnTo>
                    <a:pt x="192" y="288"/>
                  </a:lnTo>
                  <a:lnTo>
                    <a:pt x="192" y="288"/>
                  </a:lnTo>
                  <a:lnTo>
                    <a:pt x="162" y="310"/>
                  </a:lnTo>
                  <a:lnTo>
                    <a:pt x="134" y="332"/>
                  </a:lnTo>
                  <a:lnTo>
                    <a:pt x="106" y="356"/>
                  </a:lnTo>
                  <a:lnTo>
                    <a:pt x="78" y="380"/>
                  </a:lnTo>
                  <a:lnTo>
                    <a:pt x="78" y="380"/>
                  </a:lnTo>
                  <a:lnTo>
                    <a:pt x="108" y="426"/>
                  </a:lnTo>
                  <a:lnTo>
                    <a:pt x="134" y="474"/>
                  </a:lnTo>
                  <a:lnTo>
                    <a:pt x="156" y="522"/>
                  </a:lnTo>
                  <a:lnTo>
                    <a:pt x="174" y="574"/>
                  </a:lnTo>
                  <a:lnTo>
                    <a:pt x="188" y="624"/>
                  </a:lnTo>
                  <a:lnTo>
                    <a:pt x="200" y="676"/>
                  </a:lnTo>
                  <a:lnTo>
                    <a:pt x="206" y="730"/>
                  </a:lnTo>
                  <a:lnTo>
                    <a:pt x="208" y="784"/>
                  </a:lnTo>
                  <a:lnTo>
                    <a:pt x="208" y="784"/>
                  </a:lnTo>
                  <a:lnTo>
                    <a:pt x="206" y="832"/>
                  </a:lnTo>
                  <a:lnTo>
                    <a:pt x="202" y="876"/>
                  </a:lnTo>
                  <a:lnTo>
                    <a:pt x="194" y="922"/>
                  </a:lnTo>
                  <a:lnTo>
                    <a:pt x="184" y="966"/>
                  </a:lnTo>
                  <a:lnTo>
                    <a:pt x="170" y="1010"/>
                  </a:lnTo>
                  <a:lnTo>
                    <a:pt x="154" y="1052"/>
                  </a:lnTo>
                  <a:lnTo>
                    <a:pt x="134" y="1094"/>
                  </a:lnTo>
                  <a:lnTo>
                    <a:pt x="112" y="1134"/>
                  </a:lnTo>
                  <a:lnTo>
                    <a:pt x="112" y="1134"/>
                  </a:lnTo>
                  <a:lnTo>
                    <a:pt x="164" y="1146"/>
                  </a:lnTo>
                  <a:lnTo>
                    <a:pt x="216" y="1154"/>
                  </a:lnTo>
                  <a:lnTo>
                    <a:pt x="270" y="1162"/>
                  </a:lnTo>
                  <a:lnTo>
                    <a:pt x="324" y="1168"/>
                  </a:lnTo>
                  <a:lnTo>
                    <a:pt x="324" y="1168"/>
                  </a:lnTo>
                  <a:lnTo>
                    <a:pt x="302" y="1202"/>
                  </a:lnTo>
                  <a:lnTo>
                    <a:pt x="276" y="1236"/>
                  </a:lnTo>
                  <a:lnTo>
                    <a:pt x="252" y="1266"/>
                  </a:lnTo>
                  <a:lnTo>
                    <a:pt x="224" y="1292"/>
                  </a:lnTo>
                  <a:lnTo>
                    <a:pt x="198" y="1318"/>
                  </a:lnTo>
                  <a:lnTo>
                    <a:pt x="172" y="1340"/>
                  </a:lnTo>
                  <a:lnTo>
                    <a:pt x="144" y="1360"/>
                  </a:lnTo>
                  <a:lnTo>
                    <a:pt x="120" y="1378"/>
                  </a:lnTo>
                  <a:lnTo>
                    <a:pt x="72" y="1406"/>
                  </a:lnTo>
                  <a:lnTo>
                    <a:pt x="34" y="1426"/>
                  </a:lnTo>
                  <a:lnTo>
                    <a:pt x="8" y="1438"/>
                  </a:lnTo>
                  <a:lnTo>
                    <a:pt x="0" y="1442"/>
                  </a:lnTo>
                  <a:lnTo>
                    <a:pt x="0" y="1442"/>
                  </a:lnTo>
                  <a:lnTo>
                    <a:pt x="16" y="1434"/>
                  </a:lnTo>
                  <a:lnTo>
                    <a:pt x="62" y="1412"/>
                  </a:lnTo>
                  <a:lnTo>
                    <a:pt x="92" y="1396"/>
                  </a:lnTo>
                  <a:lnTo>
                    <a:pt x="126" y="1374"/>
                  </a:lnTo>
                  <a:lnTo>
                    <a:pt x="162" y="1348"/>
                  </a:lnTo>
                  <a:lnTo>
                    <a:pt x="198" y="1318"/>
                  </a:lnTo>
                  <a:lnTo>
                    <a:pt x="234" y="1282"/>
                  </a:lnTo>
                  <a:lnTo>
                    <a:pt x="270" y="1244"/>
                  </a:lnTo>
                  <a:lnTo>
                    <a:pt x="288" y="1222"/>
                  </a:lnTo>
                  <a:lnTo>
                    <a:pt x="304" y="1198"/>
                  </a:lnTo>
                  <a:lnTo>
                    <a:pt x="320" y="1174"/>
                  </a:lnTo>
                  <a:lnTo>
                    <a:pt x="334" y="1148"/>
                  </a:lnTo>
                  <a:lnTo>
                    <a:pt x="348" y="1122"/>
                  </a:lnTo>
                  <a:lnTo>
                    <a:pt x="360" y="1094"/>
                  </a:lnTo>
                  <a:lnTo>
                    <a:pt x="370" y="1064"/>
                  </a:lnTo>
                  <a:lnTo>
                    <a:pt x="378" y="1034"/>
                  </a:lnTo>
                  <a:lnTo>
                    <a:pt x="386" y="1002"/>
                  </a:lnTo>
                  <a:lnTo>
                    <a:pt x="392" y="968"/>
                  </a:lnTo>
                  <a:lnTo>
                    <a:pt x="394" y="932"/>
                  </a:lnTo>
                  <a:lnTo>
                    <a:pt x="396" y="896"/>
                  </a:lnTo>
                  <a:lnTo>
                    <a:pt x="396" y="896"/>
                  </a:lnTo>
                  <a:lnTo>
                    <a:pt x="394" y="858"/>
                  </a:lnTo>
                  <a:lnTo>
                    <a:pt x="392" y="820"/>
                  </a:lnTo>
                  <a:lnTo>
                    <a:pt x="386" y="782"/>
                  </a:lnTo>
                  <a:lnTo>
                    <a:pt x="378" y="744"/>
                  </a:lnTo>
                  <a:lnTo>
                    <a:pt x="370" y="704"/>
                  </a:lnTo>
                  <a:lnTo>
                    <a:pt x="360" y="666"/>
                  </a:lnTo>
                  <a:lnTo>
                    <a:pt x="348" y="626"/>
                  </a:lnTo>
                  <a:lnTo>
                    <a:pt x="334" y="588"/>
                  </a:lnTo>
                  <a:lnTo>
                    <a:pt x="304" y="512"/>
                  </a:lnTo>
                  <a:lnTo>
                    <a:pt x="270" y="438"/>
                  </a:lnTo>
                  <a:lnTo>
                    <a:pt x="236" y="368"/>
                  </a:lnTo>
                  <a:lnTo>
                    <a:pt x="198" y="300"/>
                  </a:lnTo>
                  <a:lnTo>
                    <a:pt x="162" y="236"/>
                  </a:lnTo>
                  <a:lnTo>
                    <a:pt x="126" y="180"/>
                  </a:lnTo>
                  <a:lnTo>
                    <a:pt x="92" y="128"/>
                  </a:lnTo>
                  <a:lnTo>
                    <a:pt x="62" y="84"/>
                  </a:lnTo>
                  <a:lnTo>
                    <a:pt x="16" y="22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2" name="Rectangle 81"/>
            <p:cNvSpPr>
              <a:spLocks noChangeArrowheads="1"/>
            </p:cNvSpPr>
            <p:nvPr userDrawn="1"/>
          </p:nvSpPr>
          <p:spPr bwMode="auto">
            <a:xfrm>
              <a:off x="8248650" y="31734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3" name="Freeform 82"/>
            <p:cNvSpPr>
              <a:spLocks/>
            </p:cNvSpPr>
            <p:nvPr userDrawn="1"/>
          </p:nvSpPr>
          <p:spPr bwMode="auto">
            <a:xfrm>
              <a:off x="8248650" y="3173413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4" name="Freeform 83"/>
            <p:cNvSpPr>
              <a:spLocks/>
            </p:cNvSpPr>
            <p:nvPr userDrawn="1"/>
          </p:nvSpPr>
          <p:spPr bwMode="auto">
            <a:xfrm>
              <a:off x="8077200" y="4973638"/>
              <a:ext cx="685800" cy="488950"/>
            </a:xfrm>
            <a:custGeom>
              <a:avLst/>
              <a:gdLst/>
              <a:ahLst/>
              <a:cxnLst>
                <a:cxn ang="0">
                  <a:pos x="220" y="0"/>
                </a:cxn>
                <a:cxn ang="0">
                  <a:pos x="220" y="0"/>
                </a:cxn>
                <a:cxn ang="0">
                  <a:pos x="200" y="34"/>
                </a:cxn>
                <a:cxn ang="0">
                  <a:pos x="176" y="68"/>
                </a:cxn>
                <a:cxn ang="0">
                  <a:pos x="152" y="102"/>
                </a:cxn>
                <a:cxn ang="0">
                  <a:pos x="124" y="134"/>
                </a:cxn>
                <a:cxn ang="0">
                  <a:pos x="96" y="166"/>
                </a:cxn>
                <a:cxn ang="0">
                  <a:pos x="66" y="196"/>
                </a:cxn>
                <a:cxn ang="0">
                  <a:pos x="34" y="224"/>
                </a:cxn>
                <a:cxn ang="0">
                  <a:pos x="0" y="252"/>
                </a:cxn>
                <a:cxn ang="0">
                  <a:pos x="0" y="25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64" y="288"/>
                </a:cxn>
                <a:cxn ang="0">
                  <a:pos x="86" y="300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16" y="304"/>
                </a:cxn>
                <a:cxn ang="0">
                  <a:pos x="142" y="292"/>
                </a:cxn>
                <a:cxn ang="0">
                  <a:pos x="180" y="272"/>
                </a:cxn>
                <a:cxn ang="0">
                  <a:pos x="228" y="244"/>
                </a:cxn>
                <a:cxn ang="0">
                  <a:pos x="252" y="226"/>
                </a:cxn>
                <a:cxn ang="0">
                  <a:pos x="280" y="206"/>
                </a:cxn>
                <a:cxn ang="0">
                  <a:pos x="306" y="184"/>
                </a:cxn>
                <a:cxn ang="0">
                  <a:pos x="332" y="158"/>
                </a:cxn>
                <a:cxn ang="0">
                  <a:pos x="360" y="132"/>
                </a:cxn>
                <a:cxn ang="0">
                  <a:pos x="384" y="102"/>
                </a:cxn>
                <a:cxn ang="0">
                  <a:pos x="410" y="68"/>
                </a:cxn>
                <a:cxn ang="0">
                  <a:pos x="432" y="34"/>
                </a:cxn>
                <a:cxn ang="0">
                  <a:pos x="432" y="34"/>
                </a:cxn>
                <a:cxn ang="0">
                  <a:pos x="378" y="28"/>
                </a:cxn>
                <a:cxn ang="0">
                  <a:pos x="324" y="20"/>
                </a:cxn>
                <a:cxn ang="0">
                  <a:pos x="272" y="12"/>
                </a:cxn>
                <a:cxn ang="0">
                  <a:pos x="220" y="0"/>
                </a:cxn>
              </a:cxnLst>
              <a:rect l="0" t="0" r="r" b="b"/>
              <a:pathLst>
                <a:path w="432" h="308">
                  <a:moveTo>
                    <a:pt x="220" y="0"/>
                  </a:moveTo>
                  <a:lnTo>
                    <a:pt x="220" y="0"/>
                  </a:lnTo>
                  <a:lnTo>
                    <a:pt x="200" y="34"/>
                  </a:lnTo>
                  <a:lnTo>
                    <a:pt x="176" y="68"/>
                  </a:lnTo>
                  <a:lnTo>
                    <a:pt x="152" y="102"/>
                  </a:lnTo>
                  <a:lnTo>
                    <a:pt x="124" y="134"/>
                  </a:lnTo>
                  <a:lnTo>
                    <a:pt x="96" y="166"/>
                  </a:lnTo>
                  <a:lnTo>
                    <a:pt x="66" y="196"/>
                  </a:lnTo>
                  <a:lnTo>
                    <a:pt x="34" y="224"/>
                  </a:lnTo>
                  <a:lnTo>
                    <a:pt x="0" y="252"/>
                  </a:lnTo>
                  <a:lnTo>
                    <a:pt x="0" y="25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64" y="288"/>
                  </a:lnTo>
                  <a:lnTo>
                    <a:pt x="86" y="300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16" y="304"/>
                  </a:lnTo>
                  <a:lnTo>
                    <a:pt x="142" y="292"/>
                  </a:lnTo>
                  <a:lnTo>
                    <a:pt x="180" y="272"/>
                  </a:lnTo>
                  <a:lnTo>
                    <a:pt x="228" y="244"/>
                  </a:lnTo>
                  <a:lnTo>
                    <a:pt x="252" y="226"/>
                  </a:lnTo>
                  <a:lnTo>
                    <a:pt x="280" y="206"/>
                  </a:lnTo>
                  <a:lnTo>
                    <a:pt x="306" y="184"/>
                  </a:lnTo>
                  <a:lnTo>
                    <a:pt x="332" y="158"/>
                  </a:lnTo>
                  <a:lnTo>
                    <a:pt x="360" y="132"/>
                  </a:lnTo>
                  <a:lnTo>
                    <a:pt x="384" y="102"/>
                  </a:lnTo>
                  <a:lnTo>
                    <a:pt x="410" y="68"/>
                  </a:lnTo>
                  <a:lnTo>
                    <a:pt x="432" y="34"/>
                  </a:lnTo>
                  <a:lnTo>
                    <a:pt x="432" y="34"/>
                  </a:lnTo>
                  <a:lnTo>
                    <a:pt x="378" y="28"/>
                  </a:lnTo>
                  <a:lnTo>
                    <a:pt x="324" y="20"/>
                  </a:lnTo>
                  <a:lnTo>
                    <a:pt x="272" y="12"/>
                  </a:lnTo>
                  <a:lnTo>
                    <a:pt x="22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5" name="Freeform 84"/>
            <p:cNvSpPr>
              <a:spLocks/>
            </p:cNvSpPr>
            <p:nvPr userDrawn="1"/>
          </p:nvSpPr>
          <p:spPr bwMode="auto">
            <a:xfrm>
              <a:off x="8077200" y="4973638"/>
              <a:ext cx="685800" cy="488950"/>
            </a:xfrm>
            <a:custGeom>
              <a:avLst/>
              <a:gdLst/>
              <a:ahLst/>
              <a:cxnLst>
                <a:cxn ang="0">
                  <a:pos x="220" y="0"/>
                </a:cxn>
                <a:cxn ang="0">
                  <a:pos x="220" y="0"/>
                </a:cxn>
                <a:cxn ang="0">
                  <a:pos x="200" y="34"/>
                </a:cxn>
                <a:cxn ang="0">
                  <a:pos x="176" y="68"/>
                </a:cxn>
                <a:cxn ang="0">
                  <a:pos x="152" y="102"/>
                </a:cxn>
                <a:cxn ang="0">
                  <a:pos x="124" y="134"/>
                </a:cxn>
                <a:cxn ang="0">
                  <a:pos x="96" y="166"/>
                </a:cxn>
                <a:cxn ang="0">
                  <a:pos x="66" y="196"/>
                </a:cxn>
                <a:cxn ang="0">
                  <a:pos x="34" y="224"/>
                </a:cxn>
                <a:cxn ang="0">
                  <a:pos x="0" y="252"/>
                </a:cxn>
                <a:cxn ang="0">
                  <a:pos x="0" y="25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34" y="272"/>
                </a:cxn>
                <a:cxn ang="0">
                  <a:pos x="64" y="288"/>
                </a:cxn>
                <a:cxn ang="0">
                  <a:pos x="86" y="300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08" y="308"/>
                </a:cxn>
                <a:cxn ang="0">
                  <a:pos x="116" y="304"/>
                </a:cxn>
                <a:cxn ang="0">
                  <a:pos x="142" y="292"/>
                </a:cxn>
                <a:cxn ang="0">
                  <a:pos x="180" y="272"/>
                </a:cxn>
                <a:cxn ang="0">
                  <a:pos x="228" y="244"/>
                </a:cxn>
                <a:cxn ang="0">
                  <a:pos x="252" y="226"/>
                </a:cxn>
                <a:cxn ang="0">
                  <a:pos x="280" y="206"/>
                </a:cxn>
                <a:cxn ang="0">
                  <a:pos x="306" y="184"/>
                </a:cxn>
                <a:cxn ang="0">
                  <a:pos x="332" y="158"/>
                </a:cxn>
                <a:cxn ang="0">
                  <a:pos x="360" y="132"/>
                </a:cxn>
                <a:cxn ang="0">
                  <a:pos x="384" y="102"/>
                </a:cxn>
                <a:cxn ang="0">
                  <a:pos x="410" y="68"/>
                </a:cxn>
                <a:cxn ang="0">
                  <a:pos x="432" y="34"/>
                </a:cxn>
                <a:cxn ang="0">
                  <a:pos x="432" y="34"/>
                </a:cxn>
                <a:cxn ang="0">
                  <a:pos x="378" y="28"/>
                </a:cxn>
                <a:cxn ang="0">
                  <a:pos x="324" y="20"/>
                </a:cxn>
                <a:cxn ang="0">
                  <a:pos x="272" y="12"/>
                </a:cxn>
                <a:cxn ang="0">
                  <a:pos x="220" y="0"/>
                </a:cxn>
              </a:cxnLst>
              <a:rect l="0" t="0" r="r" b="b"/>
              <a:pathLst>
                <a:path w="432" h="308">
                  <a:moveTo>
                    <a:pt x="220" y="0"/>
                  </a:moveTo>
                  <a:lnTo>
                    <a:pt x="220" y="0"/>
                  </a:lnTo>
                  <a:lnTo>
                    <a:pt x="200" y="34"/>
                  </a:lnTo>
                  <a:lnTo>
                    <a:pt x="176" y="68"/>
                  </a:lnTo>
                  <a:lnTo>
                    <a:pt x="152" y="102"/>
                  </a:lnTo>
                  <a:lnTo>
                    <a:pt x="124" y="134"/>
                  </a:lnTo>
                  <a:lnTo>
                    <a:pt x="96" y="166"/>
                  </a:lnTo>
                  <a:lnTo>
                    <a:pt x="66" y="196"/>
                  </a:lnTo>
                  <a:lnTo>
                    <a:pt x="34" y="224"/>
                  </a:lnTo>
                  <a:lnTo>
                    <a:pt x="0" y="252"/>
                  </a:lnTo>
                  <a:lnTo>
                    <a:pt x="0" y="25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34" y="272"/>
                  </a:lnTo>
                  <a:lnTo>
                    <a:pt x="64" y="288"/>
                  </a:lnTo>
                  <a:lnTo>
                    <a:pt x="86" y="300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08" y="308"/>
                  </a:lnTo>
                  <a:lnTo>
                    <a:pt x="116" y="304"/>
                  </a:lnTo>
                  <a:lnTo>
                    <a:pt x="142" y="292"/>
                  </a:lnTo>
                  <a:lnTo>
                    <a:pt x="180" y="272"/>
                  </a:lnTo>
                  <a:lnTo>
                    <a:pt x="228" y="244"/>
                  </a:lnTo>
                  <a:lnTo>
                    <a:pt x="252" y="226"/>
                  </a:lnTo>
                  <a:lnTo>
                    <a:pt x="280" y="206"/>
                  </a:lnTo>
                  <a:lnTo>
                    <a:pt x="306" y="184"/>
                  </a:lnTo>
                  <a:lnTo>
                    <a:pt x="332" y="158"/>
                  </a:lnTo>
                  <a:lnTo>
                    <a:pt x="360" y="132"/>
                  </a:lnTo>
                  <a:lnTo>
                    <a:pt x="384" y="102"/>
                  </a:lnTo>
                  <a:lnTo>
                    <a:pt x="410" y="68"/>
                  </a:lnTo>
                  <a:lnTo>
                    <a:pt x="432" y="34"/>
                  </a:lnTo>
                  <a:lnTo>
                    <a:pt x="432" y="34"/>
                  </a:lnTo>
                  <a:lnTo>
                    <a:pt x="378" y="28"/>
                  </a:lnTo>
                  <a:lnTo>
                    <a:pt x="324" y="20"/>
                  </a:lnTo>
                  <a:lnTo>
                    <a:pt x="272" y="12"/>
                  </a:lnTo>
                  <a:lnTo>
                    <a:pt x="22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6" name="Freeform 85"/>
            <p:cNvSpPr>
              <a:spLocks/>
            </p:cNvSpPr>
            <p:nvPr userDrawn="1"/>
          </p:nvSpPr>
          <p:spPr bwMode="auto">
            <a:xfrm>
              <a:off x="8051800" y="3173413"/>
              <a:ext cx="501650" cy="603250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88" y="46"/>
                </a:cxn>
                <a:cxn ang="0">
                  <a:pos x="48" y="102"/>
                </a:cxn>
                <a:cxn ang="0">
                  <a:pos x="0" y="172"/>
                </a:cxn>
                <a:cxn ang="0">
                  <a:pos x="0" y="172"/>
                </a:cxn>
                <a:cxn ang="0">
                  <a:pos x="30" y="196"/>
                </a:cxn>
                <a:cxn ang="0">
                  <a:pos x="58" y="220"/>
                </a:cxn>
                <a:cxn ang="0">
                  <a:pos x="86" y="244"/>
                </a:cxn>
                <a:cxn ang="0">
                  <a:pos x="112" y="270"/>
                </a:cxn>
                <a:cxn ang="0">
                  <a:pos x="136" y="296"/>
                </a:cxn>
                <a:cxn ang="0">
                  <a:pos x="160" y="324"/>
                </a:cxn>
                <a:cxn ang="0">
                  <a:pos x="182" y="352"/>
                </a:cxn>
                <a:cxn ang="0">
                  <a:pos x="202" y="380"/>
                </a:cxn>
                <a:cxn ang="0">
                  <a:pos x="202" y="380"/>
                </a:cxn>
                <a:cxn ang="0">
                  <a:pos x="230" y="356"/>
                </a:cxn>
                <a:cxn ang="0">
                  <a:pos x="258" y="332"/>
                </a:cxn>
                <a:cxn ang="0">
                  <a:pos x="286" y="310"/>
                </a:cxn>
                <a:cxn ang="0">
                  <a:pos x="316" y="288"/>
                </a:cxn>
                <a:cxn ang="0">
                  <a:pos x="316" y="288"/>
                </a:cxn>
                <a:cxn ang="0">
                  <a:pos x="280" y="228"/>
                </a:cxn>
                <a:cxn ang="0">
                  <a:pos x="246" y="172"/>
                </a:cxn>
                <a:cxn ang="0">
                  <a:pos x="212" y="124"/>
                </a:cxn>
                <a:cxn ang="0">
                  <a:pos x="184" y="82"/>
                </a:cxn>
                <a:cxn ang="0">
                  <a:pos x="140" y="22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</a:cxnLst>
              <a:rect l="0" t="0" r="r" b="b"/>
              <a:pathLst>
                <a:path w="316" h="380">
                  <a:moveTo>
                    <a:pt x="124" y="0"/>
                  </a:move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88" y="46"/>
                  </a:lnTo>
                  <a:lnTo>
                    <a:pt x="48" y="102"/>
                  </a:lnTo>
                  <a:lnTo>
                    <a:pt x="0" y="172"/>
                  </a:lnTo>
                  <a:lnTo>
                    <a:pt x="0" y="172"/>
                  </a:lnTo>
                  <a:lnTo>
                    <a:pt x="30" y="196"/>
                  </a:lnTo>
                  <a:lnTo>
                    <a:pt x="58" y="220"/>
                  </a:lnTo>
                  <a:lnTo>
                    <a:pt x="86" y="244"/>
                  </a:lnTo>
                  <a:lnTo>
                    <a:pt x="112" y="270"/>
                  </a:lnTo>
                  <a:lnTo>
                    <a:pt x="136" y="296"/>
                  </a:lnTo>
                  <a:lnTo>
                    <a:pt x="160" y="324"/>
                  </a:lnTo>
                  <a:lnTo>
                    <a:pt x="182" y="352"/>
                  </a:lnTo>
                  <a:lnTo>
                    <a:pt x="202" y="380"/>
                  </a:lnTo>
                  <a:lnTo>
                    <a:pt x="202" y="380"/>
                  </a:lnTo>
                  <a:lnTo>
                    <a:pt x="230" y="356"/>
                  </a:lnTo>
                  <a:lnTo>
                    <a:pt x="258" y="332"/>
                  </a:lnTo>
                  <a:lnTo>
                    <a:pt x="286" y="310"/>
                  </a:lnTo>
                  <a:lnTo>
                    <a:pt x="316" y="288"/>
                  </a:lnTo>
                  <a:lnTo>
                    <a:pt x="316" y="288"/>
                  </a:lnTo>
                  <a:lnTo>
                    <a:pt x="280" y="228"/>
                  </a:lnTo>
                  <a:lnTo>
                    <a:pt x="246" y="172"/>
                  </a:lnTo>
                  <a:lnTo>
                    <a:pt x="212" y="124"/>
                  </a:lnTo>
                  <a:lnTo>
                    <a:pt x="184" y="82"/>
                  </a:lnTo>
                  <a:lnTo>
                    <a:pt x="140" y="22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7" name="Freeform 86"/>
            <p:cNvSpPr>
              <a:spLocks/>
            </p:cNvSpPr>
            <p:nvPr userDrawn="1"/>
          </p:nvSpPr>
          <p:spPr bwMode="auto">
            <a:xfrm>
              <a:off x="8051800" y="3173413"/>
              <a:ext cx="501650" cy="603250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88" y="46"/>
                </a:cxn>
                <a:cxn ang="0">
                  <a:pos x="48" y="102"/>
                </a:cxn>
                <a:cxn ang="0">
                  <a:pos x="0" y="172"/>
                </a:cxn>
                <a:cxn ang="0">
                  <a:pos x="0" y="172"/>
                </a:cxn>
                <a:cxn ang="0">
                  <a:pos x="30" y="196"/>
                </a:cxn>
                <a:cxn ang="0">
                  <a:pos x="58" y="220"/>
                </a:cxn>
                <a:cxn ang="0">
                  <a:pos x="86" y="244"/>
                </a:cxn>
                <a:cxn ang="0">
                  <a:pos x="112" y="270"/>
                </a:cxn>
                <a:cxn ang="0">
                  <a:pos x="136" y="296"/>
                </a:cxn>
                <a:cxn ang="0">
                  <a:pos x="160" y="324"/>
                </a:cxn>
                <a:cxn ang="0">
                  <a:pos x="182" y="352"/>
                </a:cxn>
                <a:cxn ang="0">
                  <a:pos x="202" y="380"/>
                </a:cxn>
                <a:cxn ang="0">
                  <a:pos x="202" y="380"/>
                </a:cxn>
                <a:cxn ang="0">
                  <a:pos x="230" y="356"/>
                </a:cxn>
                <a:cxn ang="0">
                  <a:pos x="258" y="332"/>
                </a:cxn>
                <a:cxn ang="0">
                  <a:pos x="286" y="310"/>
                </a:cxn>
                <a:cxn ang="0">
                  <a:pos x="316" y="288"/>
                </a:cxn>
                <a:cxn ang="0">
                  <a:pos x="316" y="288"/>
                </a:cxn>
                <a:cxn ang="0">
                  <a:pos x="280" y="228"/>
                </a:cxn>
                <a:cxn ang="0">
                  <a:pos x="246" y="172"/>
                </a:cxn>
                <a:cxn ang="0">
                  <a:pos x="212" y="124"/>
                </a:cxn>
                <a:cxn ang="0">
                  <a:pos x="184" y="82"/>
                </a:cxn>
                <a:cxn ang="0">
                  <a:pos x="140" y="22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24" y="0"/>
                </a:cxn>
              </a:cxnLst>
              <a:rect l="0" t="0" r="r" b="b"/>
              <a:pathLst>
                <a:path w="316" h="380">
                  <a:moveTo>
                    <a:pt x="124" y="0"/>
                  </a:move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88" y="46"/>
                  </a:lnTo>
                  <a:lnTo>
                    <a:pt x="48" y="102"/>
                  </a:lnTo>
                  <a:lnTo>
                    <a:pt x="0" y="172"/>
                  </a:lnTo>
                  <a:lnTo>
                    <a:pt x="0" y="172"/>
                  </a:lnTo>
                  <a:lnTo>
                    <a:pt x="30" y="196"/>
                  </a:lnTo>
                  <a:lnTo>
                    <a:pt x="58" y="220"/>
                  </a:lnTo>
                  <a:lnTo>
                    <a:pt x="86" y="244"/>
                  </a:lnTo>
                  <a:lnTo>
                    <a:pt x="112" y="270"/>
                  </a:lnTo>
                  <a:lnTo>
                    <a:pt x="136" y="296"/>
                  </a:lnTo>
                  <a:lnTo>
                    <a:pt x="160" y="324"/>
                  </a:lnTo>
                  <a:lnTo>
                    <a:pt x="182" y="352"/>
                  </a:lnTo>
                  <a:lnTo>
                    <a:pt x="202" y="380"/>
                  </a:lnTo>
                  <a:lnTo>
                    <a:pt x="202" y="380"/>
                  </a:lnTo>
                  <a:lnTo>
                    <a:pt x="230" y="356"/>
                  </a:lnTo>
                  <a:lnTo>
                    <a:pt x="258" y="332"/>
                  </a:lnTo>
                  <a:lnTo>
                    <a:pt x="286" y="310"/>
                  </a:lnTo>
                  <a:lnTo>
                    <a:pt x="316" y="288"/>
                  </a:lnTo>
                  <a:lnTo>
                    <a:pt x="316" y="288"/>
                  </a:lnTo>
                  <a:lnTo>
                    <a:pt x="280" y="228"/>
                  </a:lnTo>
                  <a:lnTo>
                    <a:pt x="246" y="172"/>
                  </a:lnTo>
                  <a:lnTo>
                    <a:pt x="212" y="124"/>
                  </a:lnTo>
                  <a:lnTo>
                    <a:pt x="184" y="82"/>
                  </a:lnTo>
                  <a:lnTo>
                    <a:pt x="140" y="22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2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8" name="Freeform 87"/>
            <p:cNvSpPr>
              <a:spLocks noEditPoints="1"/>
            </p:cNvSpPr>
            <p:nvPr userDrawn="1"/>
          </p:nvSpPr>
          <p:spPr bwMode="auto">
            <a:xfrm>
              <a:off x="6616700" y="3757613"/>
              <a:ext cx="1238250" cy="1574800"/>
            </a:xfrm>
            <a:custGeom>
              <a:avLst/>
              <a:gdLst/>
              <a:ahLst/>
              <a:cxnLst>
                <a:cxn ang="0">
                  <a:pos x="780" y="992"/>
                </a:cxn>
                <a:cxn ang="0">
                  <a:pos x="778" y="992"/>
                </a:cxn>
                <a:cxn ang="0">
                  <a:pos x="778" y="992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6" y="990"/>
                </a:cxn>
                <a:cxn ang="0">
                  <a:pos x="776" y="990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2" y="986"/>
                </a:cxn>
                <a:cxn ang="0">
                  <a:pos x="772" y="986"/>
                </a:cxn>
                <a:cxn ang="0">
                  <a:pos x="112" y="16"/>
                </a:cxn>
                <a:cxn ang="0">
                  <a:pos x="112" y="56"/>
                </a:cxn>
                <a:cxn ang="0">
                  <a:pos x="150" y="132"/>
                </a:cxn>
                <a:cxn ang="0">
                  <a:pos x="252" y="230"/>
                </a:cxn>
                <a:cxn ang="0">
                  <a:pos x="336" y="342"/>
                </a:cxn>
                <a:cxn ang="0">
                  <a:pos x="400" y="464"/>
                </a:cxn>
                <a:cxn ang="0">
                  <a:pos x="442" y="596"/>
                </a:cxn>
                <a:cxn ang="0">
                  <a:pos x="462" y="736"/>
                </a:cxn>
                <a:cxn ang="0">
                  <a:pos x="556" y="800"/>
                </a:cxn>
                <a:cxn ang="0">
                  <a:pos x="658" y="854"/>
                </a:cxn>
                <a:cxn ang="0">
                  <a:pos x="600" y="740"/>
                </a:cxn>
                <a:cxn ang="0">
                  <a:pos x="568" y="614"/>
                </a:cxn>
                <a:cxn ang="0">
                  <a:pos x="562" y="528"/>
                </a:cxn>
                <a:cxn ang="0">
                  <a:pos x="574" y="396"/>
                </a:cxn>
                <a:cxn ang="0">
                  <a:pos x="608" y="260"/>
                </a:cxn>
                <a:cxn ang="0">
                  <a:pos x="638" y="172"/>
                </a:cxn>
                <a:cxn ang="0">
                  <a:pos x="502" y="118"/>
                </a:cxn>
                <a:cxn ang="0">
                  <a:pos x="284" y="54"/>
                </a:cxn>
                <a:cxn ang="0">
                  <a:pos x="78" y="1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780" h="992">
                  <a:moveTo>
                    <a:pt x="780" y="992"/>
                  </a:move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close/>
                  <a:moveTo>
                    <a:pt x="778" y="992"/>
                  </a:moveTo>
                  <a:lnTo>
                    <a:pt x="778" y="992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2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6" y="990"/>
                  </a:moveTo>
                  <a:lnTo>
                    <a:pt x="776" y="990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90"/>
                  </a:lnTo>
                  <a:close/>
                  <a:moveTo>
                    <a:pt x="776" y="988"/>
                  </a:move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close/>
                  <a:moveTo>
                    <a:pt x="776" y="988"/>
                  </a:move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close/>
                  <a:moveTo>
                    <a:pt x="774" y="988"/>
                  </a:move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close/>
                  <a:moveTo>
                    <a:pt x="774" y="988"/>
                  </a:move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close/>
                  <a:moveTo>
                    <a:pt x="774" y="986"/>
                  </a:moveTo>
                  <a:lnTo>
                    <a:pt x="774" y="986"/>
                  </a:lnTo>
                  <a:lnTo>
                    <a:pt x="774" y="986"/>
                  </a:lnTo>
                  <a:close/>
                  <a:moveTo>
                    <a:pt x="774" y="986"/>
                  </a:move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close/>
                  <a:moveTo>
                    <a:pt x="772" y="986"/>
                  </a:moveTo>
                  <a:lnTo>
                    <a:pt x="772" y="986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72" y="986"/>
                  </a:lnTo>
                  <a:close/>
                  <a:moveTo>
                    <a:pt x="36" y="4"/>
                  </a:moveTo>
                  <a:lnTo>
                    <a:pt x="36" y="4"/>
                  </a:lnTo>
                  <a:lnTo>
                    <a:pt x="112" y="16"/>
                  </a:lnTo>
                  <a:lnTo>
                    <a:pt x="112" y="16"/>
                  </a:lnTo>
                  <a:lnTo>
                    <a:pt x="112" y="56"/>
                  </a:lnTo>
                  <a:lnTo>
                    <a:pt x="112" y="56"/>
                  </a:lnTo>
                  <a:lnTo>
                    <a:pt x="112" y="102"/>
                  </a:lnTo>
                  <a:lnTo>
                    <a:pt x="112" y="102"/>
                  </a:lnTo>
                  <a:lnTo>
                    <a:pt x="150" y="132"/>
                  </a:lnTo>
                  <a:lnTo>
                    <a:pt x="186" y="162"/>
                  </a:lnTo>
                  <a:lnTo>
                    <a:pt x="220" y="196"/>
                  </a:lnTo>
                  <a:lnTo>
                    <a:pt x="252" y="230"/>
                  </a:lnTo>
                  <a:lnTo>
                    <a:pt x="282" y="266"/>
                  </a:lnTo>
                  <a:lnTo>
                    <a:pt x="310" y="304"/>
                  </a:lnTo>
                  <a:lnTo>
                    <a:pt x="336" y="342"/>
                  </a:lnTo>
                  <a:lnTo>
                    <a:pt x="358" y="382"/>
                  </a:lnTo>
                  <a:lnTo>
                    <a:pt x="380" y="422"/>
                  </a:lnTo>
                  <a:lnTo>
                    <a:pt x="400" y="464"/>
                  </a:lnTo>
                  <a:lnTo>
                    <a:pt x="416" y="508"/>
                  </a:lnTo>
                  <a:lnTo>
                    <a:pt x="430" y="552"/>
                  </a:lnTo>
                  <a:lnTo>
                    <a:pt x="442" y="596"/>
                  </a:lnTo>
                  <a:lnTo>
                    <a:pt x="452" y="642"/>
                  </a:lnTo>
                  <a:lnTo>
                    <a:pt x="458" y="690"/>
                  </a:lnTo>
                  <a:lnTo>
                    <a:pt x="462" y="736"/>
                  </a:lnTo>
                  <a:lnTo>
                    <a:pt x="462" y="736"/>
                  </a:lnTo>
                  <a:lnTo>
                    <a:pt x="508" y="770"/>
                  </a:lnTo>
                  <a:lnTo>
                    <a:pt x="556" y="800"/>
                  </a:lnTo>
                  <a:lnTo>
                    <a:pt x="606" y="828"/>
                  </a:lnTo>
                  <a:lnTo>
                    <a:pt x="658" y="854"/>
                  </a:lnTo>
                  <a:lnTo>
                    <a:pt x="658" y="854"/>
                  </a:lnTo>
                  <a:lnTo>
                    <a:pt x="636" y="816"/>
                  </a:lnTo>
                  <a:lnTo>
                    <a:pt x="616" y="778"/>
                  </a:lnTo>
                  <a:lnTo>
                    <a:pt x="600" y="740"/>
                  </a:lnTo>
                  <a:lnTo>
                    <a:pt x="586" y="698"/>
                  </a:lnTo>
                  <a:lnTo>
                    <a:pt x="576" y="658"/>
                  </a:lnTo>
                  <a:lnTo>
                    <a:pt x="568" y="614"/>
                  </a:lnTo>
                  <a:lnTo>
                    <a:pt x="564" y="572"/>
                  </a:lnTo>
                  <a:lnTo>
                    <a:pt x="562" y="528"/>
                  </a:lnTo>
                  <a:lnTo>
                    <a:pt x="562" y="528"/>
                  </a:lnTo>
                  <a:lnTo>
                    <a:pt x="564" y="484"/>
                  </a:lnTo>
                  <a:lnTo>
                    <a:pt x="568" y="440"/>
                  </a:lnTo>
                  <a:lnTo>
                    <a:pt x="574" y="396"/>
                  </a:lnTo>
                  <a:lnTo>
                    <a:pt x="584" y="350"/>
                  </a:lnTo>
                  <a:lnTo>
                    <a:pt x="594" y="306"/>
                  </a:lnTo>
                  <a:lnTo>
                    <a:pt x="608" y="260"/>
                  </a:lnTo>
                  <a:lnTo>
                    <a:pt x="622" y="216"/>
                  </a:lnTo>
                  <a:lnTo>
                    <a:pt x="638" y="172"/>
                  </a:lnTo>
                  <a:lnTo>
                    <a:pt x="638" y="172"/>
                  </a:lnTo>
                  <a:lnTo>
                    <a:pt x="594" y="152"/>
                  </a:lnTo>
                  <a:lnTo>
                    <a:pt x="548" y="134"/>
                  </a:lnTo>
                  <a:lnTo>
                    <a:pt x="502" y="118"/>
                  </a:lnTo>
                  <a:lnTo>
                    <a:pt x="458" y="102"/>
                  </a:lnTo>
                  <a:lnTo>
                    <a:pt x="368" y="76"/>
                  </a:lnTo>
                  <a:lnTo>
                    <a:pt x="284" y="54"/>
                  </a:lnTo>
                  <a:lnTo>
                    <a:pt x="206" y="36"/>
                  </a:lnTo>
                  <a:lnTo>
                    <a:pt x="136" y="22"/>
                  </a:lnTo>
                  <a:lnTo>
                    <a:pt x="78" y="12"/>
                  </a:lnTo>
                  <a:lnTo>
                    <a:pt x="36" y="4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19" name="Rectangle 88"/>
            <p:cNvSpPr>
              <a:spLocks noChangeArrowheads="1"/>
            </p:cNvSpPr>
            <p:nvPr userDrawn="1"/>
          </p:nvSpPr>
          <p:spPr bwMode="auto">
            <a:xfrm>
              <a:off x="7854950" y="53324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" name="Rectangle 89"/>
            <p:cNvSpPr>
              <a:spLocks noChangeArrowheads="1"/>
            </p:cNvSpPr>
            <p:nvPr userDrawn="1"/>
          </p:nvSpPr>
          <p:spPr bwMode="auto">
            <a:xfrm>
              <a:off x="7851775" y="53324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" name="Rectangle 90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" name="Rectangle 91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" name="Rectangle 92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" name="Rectangle 93"/>
            <p:cNvSpPr>
              <a:spLocks noChangeArrowheads="1"/>
            </p:cNvSpPr>
            <p:nvPr userDrawn="1"/>
          </p:nvSpPr>
          <p:spPr bwMode="auto">
            <a:xfrm>
              <a:off x="7848600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" name="Rectangle 94"/>
            <p:cNvSpPr>
              <a:spLocks noChangeArrowheads="1"/>
            </p:cNvSpPr>
            <p:nvPr userDrawn="1"/>
          </p:nvSpPr>
          <p:spPr bwMode="auto">
            <a:xfrm>
              <a:off x="7848600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" name="Rectangle 95"/>
            <p:cNvSpPr>
              <a:spLocks noChangeArrowheads="1"/>
            </p:cNvSpPr>
            <p:nvPr userDrawn="1"/>
          </p:nvSpPr>
          <p:spPr bwMode="auto">
            <a:xfrm>
              <a:off x="7848600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" name="Rectangle 96"/>
            <p:cNvSpPr>
              <a:spLocks noChangeArrowheads="1"/>
            </p:cNvSpPr>
            <p:nvPr userDrawn="1"/>
          </p:nvSpPr>
          <p:spPr bwMode="auto">
            <a:xfrm>
              <a:off x="7845425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" name="Rectangle 97"/>
            <p:cNvSpPr>
              <a:spLocks noChangeArrowheads="1"/>
            </p:cNvSpPr>
            <p:nvPr userDrawn="1"/>
          </p:nvSpPr>
          <p:spPr bwMode="auto">
            <a:xfrm>
              <a:off x="7845425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" name="Freeform 98"/>
            <p:cNvSpPr>
              <a:spLocks/>
            </p:cNvSpPr>
            <p:nvPr userDrawn="1"/>
          </p:nvSpPr>
          <p:spPr bwMode="auto">
            <a:xfrm>
              <a:off x="7845425" y="5322888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0" name="Rectangle 99"/>
            <p:cNvSpPr>
              <a:spLocks noChangeArrowheads="1"/>
            </p:cNvSpPr>
            <p:nvPr userDrawn="1"/>
          </p:nvSpPr>
          <p:spPr bwMode="auto">
            <a:xfrm>
              <a:off x="7845425" y="53228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" name="Rectangle 100"/>
            <p:cNvSpPr>
              <a:spLocks noChangeArrowheads="1"/>
            </p:cNvSpPr>
            <p:nvPr userDrawn="1"/>
          </p:nvSpPr>
          <p:spPr bwMode="auto">
            <a:xfrm>
              <a:off x="7842250" y="53228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" name="Freeform 101"/>
            <p:cNvSpPr>
              <a:spLocks/>
            </p:cNvSpPr>
            <p:nvPr userDrawn="1"/>
          </p:nvSpPr>
          <p:spPr bwMode="auto">
            <a:xfrm>
              <a:off x="6673850" y="3763963"/>
              <a:ext cx="987425" cy="13493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76" y="12"/>
                </a:cxn>
                <a:cxn ang="0">
                  <a:pos x="76" y="12"/>
                </a:cxn>
                <a:cxn ang="0">
                  <a:pos x="76" y="52"/>
                </a:cxn>
                <a:cxn ang="0">
                  <a:pos x="76" y="52"/>
                </a:cxn>
                <a:cxn ang="0">
                  <a:pos x="76" y="98"/>
                </a:cxn>
                <a:cxn ang="0">
                  <a:pos x="76" y="98"/>
                </a:cxn>
                <a:cxn ang="0">
                  <a:pos x="114" y="128"/>
                </a:cxn>
                <a:cxn ang="0">
                  <a:pos x="150" y="158"/>
                </a:cxn>
                <a:cxn ang="0">
                  <a:pos x="184" y="192"/>
                </a:cxn>
                <a:cxn ang="0">
                  <a:pos x="216" y="226"/>
                </a:cxn>
                <a:cxn ang="0">
                  <a:pos x="246" y="262"/>
                </a:cxn>
                <a:cxn ang="0">
                  <a:pos x="274" y="300"/>
                </a:cxn>
                <a:cxn ang="0">
                  <a:pos x="300" y="338"/>
                </a:cxn>
                <a:cxn ang="0">
                  <a:pos x="322" y="378"/>
                </a:cxn>
                <a:cxn ang="0">
                  <a:pos x="344" y="418"/>
                </a:cxn>
                <a:cxn ang="0">
                  <a:pos x="364" y="460"/>
                </a:cxn>
                <a:cxn ang="0">
                  <a:pos x="380" y="504"/>
                </a:cxn>
                <a:cxn ang="0">
                  <a:pos x="394" y="548"/>
                </a:cxn>
                <a:cxn ang="0">
                  <a:pos x="406" y="592"/>
                </a:cxn>
                <a:cxn ang="0">
                  <a:pos x="416" y="638"/>
                </a:cxn>
                <a:cxn ang="0">
                  <a:pos x="422" y="686"/>
                </a:cxn>
                <a:cxn ang="0">
                  <a:pos x="426" y="732"/>
                </a:cxn>
                <a:cxn ang="0">
                  <a:pos x="426" y="732"/>
                </a:cxn>
                <a:cxn ang="0">
                  <a:pos x="472" y="766"/>
                </a:cxn>
                <a:cxn ang="0">
                  <a:pos x="520" y="796"/>
                </a:cxn>
                <a:cxn ang="0">
                  <a:pos x="570" y="824"/>
                </a:cxn>
                <a:cxn ang="0">
                  <a:pos x="622" y="850"/>
                </a:cxn>
                <a:cxn ang="0">
                  <a:pos x="622" y="850"/>
                </a:cxn>
                <a:cxn ang="0">
                  <a:pos x="600" y="812"/>
                </a:cxn>
                <a:cxn ang="0">
                  <a:pos x="580" y="774"/>
                </a:cxn>
                <a:cxn ang="0">
                  <a:pos x="564" y="736"/>
                </a:cxn>
                <a:cxn ang="0">
                  <a:pos x="550" y="694"/>
                </a:cxn>
                <a:cxn ang="0">
                  <a:pos x="540" y="654"/>
                </a:cxn>
                <a:cxn ang="0">
                  <a:pos x="532" y="610"/>
                </a:cxn>
                <a:cxn ang="0">
                  <a:pos x="528" y="568"/>
                </a:cxn>
                <a:cxn ang="0">
                  <a:pos x="526" y="524"/>
                </a:cxn>
                <a:cxn ang="0">
                  <a:pos x="526" y="524"/>
                </a:cxn>
                <a:cxn ang="0">
                  <a:pos x="528" y="480"/>
                </a:cxn>
                <a:cxn ang="0">
                  <a:pos x="532" y="436"/>
                </a:cxn>
                <a:cxn ang="0">
                  <a:pos x="538" y="392"/>
                </a:cxn>
                <a:cxn ang="0">
                  <a:pos x="548" y="346"/>
                </a:cxn>
                <a:cxn ang="0">
                  <a:pos x="558" y="302"/>
                </a:cxn>
                <a:cxn ang="0">
                  <a:pos x="572" y="256"/>
                </a:cxn>
                <a:cxn ang="0">
                  <a:pos x="586" y="212"/>
                </a:cxn>
                <a:cxn ang="0">
                  <a:pos x="602" y="168"/>
                </a:cxn>
                <a:cxn ang="0">
                  <a:pos x="602" y="168"/>
                </a:cxn>
                <a:cxn ang="0">
                  <a:pos x="558" y="148"/>
                </a:cxn>
                <a:cxn ang="0">
                  <a:pos x="512" y="130"/>
                </a:cxn>
                <a:cxn ang="0">
                  <a:pos x="466" y="114"/>
                </a:cxn>
                <a:cxn ang="0">
                  <a:pos x="422" y="98"/>
                </a:cxn>
                <a:cxn ang="0">
                  <a:pos x="332" y="72"/>
                </a:cxn>
                <a:cxn ang="0">
                  <a:pos x="248" y="50"/>
                </a:cxn>
                <a:cxn ang="0">
                  <a:pos x="170" y="32"/>
                </a:cxn>
                <a:cxn ang="0">
                  <a:pos x="100" y="18"/>
                </a:cxn>
                <a:cxn ang="0">
                  <a:pos x="42" y="8"/>
                </a:cxn>
                <a:cxn ang="0">
                  <a:pos x="0" y="0"/>
                </a:cxn>
              </a:cxnLst>
              <a:rect l="0" t="0" r="r" b="b"/>
              <a:pathLst>
                <a:path w="622" h="850">
                  <a:moveTo>
                    <a:pt x="0" y="0"/>
                  </a:moveTo>
                  <a:lnTo>
                    <a:pt x="0" y="0"/>
                  </a:lnTo>
                  <a:lnTo>
                    <a:pt x="76" y="12"/>
                  </a:lnTo>
                  <a:lnTo>
                    <a:pt x="76" y="12"/>
                  </a:lnTo>
                  <a:lnTo>
                    <a:pt x="76" y="52"/>
                  </a:lnTo>
                  <a:lnTo>
                    <a:pt x="76" y="52"/>
                  </a:lnTo>
                  <a:lnTo>
                    <a:pt x="76" y="98"/>
                  </a:lnTo>
                  <a:lnTo>
                    <a:pt x="76" y="98"/>
                  </a:lnTo>
                  <a:lnTo>
                    <a:pt x="114" y="128"/>
                  </a:lnTo>
                  <a:lnTo>
                    <a:pt x="150" y="158"/>
                  </a:lnTo>
                  <a:lnTo>
                    <a:pt x="184" y="192"/>
                  </a:lnTo>
                  <a:lnTo>
                    <a:pt x="216" y="226"/>
                  </a:lnTo>
                  <a:lnTo>
                    <a:pt x="246" y="262"/>
                  </a:lnTo>
                  <a:lnTo>
                    <a:pt x="274" y="300"/>
                  </a:lnTo>
                  <a:lnTo>
                    <a:pt x="300" y="338"/>
                  </a:lnTo>
                  <a:lnTo>
                    <a:pt x="322" y="378"/>
                  </a:lnTo>
                  <a:lnTo>
                    <a:pt x="344" y="418"/>
                  </a:lnTo>
                  <a:lnTo>
                    <a:pt x="364" y="460"/>
                  </a:lnTo>
                  <a:lnTo>
                    <a:pt x="380" y="504"/>
                  </a:lnTo>
                  <a:lnTo>
                    <a:pt x="394" y="548"/>
                  </a:lnTo>
                  <a:lnTo>
                    <a:pt x="406" y="592"/>
                  </a:lnTo>
                  <a:lnTo>
                    <a:pt x="416" y="638"/>
                  </a:lnTo>
                  <a:lnTo>
                    <a:pt x="422" y="686"/>
                  </a:lnTo>
                  <a:lnTo>
                    <a:pt x="426" y="732"/>
                  </a:lnTo>
                  <a:lnTo>
                    <a:pt x="426" y="732"/>
                  </a:lnTo>
                  <a:lnTo>
                    <a:pt x="472" y="766"/>
                  </a:lnTo>
                  <a:lnTo>
                    <a:pt x="520" y="796"/>
                  </a:lnTo>
                  <a:lnTo>
                    <a:pt x="570" y="824"/>
                  </a:lnTo>
                  <a:lnTo>
                    <a:pt x="622" y="850"/>
                  </a:lnTo>
                  <a:lnTo>
                    <a:pt x="622" y="850"/>
                  </a:lnTo>
                  <a:lnTo>
                    <a:pt x="600" y="812"/>
                  </a:lnTo>
                  <a:lnTo>
                    <a:pt x="580" y="774"/>
                  </a:lnTo>
                  <a:lnTo>
                    <a:pt x="564" y="736"/>
                  </a:lnTo>
                  <a:lnTo>
                    <a:pt x="550" y="694"/>
                  </a:lnTo>
                  <a:lnTo>
                    <a:pt x="540" y="654"/>
                  </a:lnTo>
                  <a:lnTo>
                    <a:pt x="532" y="610"/>
                  </a:lnTo>
                  <a:lnTo>
                    <a:pt x="528" y="568"/>
                  </a:lnTo>
                  <a:lnTo>
                    <a:pt x="526" y="524"/>
                  </a:lnTo>
                  <a:lnTo>
                    <a:pt x="526" y="524"/>
                  </a:lnTo>
                  <a:lnTo>
                    <a:pt x="528" y="480"/>
                  </a:lnTo>
                  <a:lnTo>
                    <a:pt x="532" y="436"/>
                  </a:lnTo>
                  <a:lnTo>
                    <a:pt x="538" y="392"/>
                  </a:lnTo>
                  <a:lnTo>
                    <a:pt x="548" y="346"/>
                  </a:lnTo>
                  <a:lnTo>
                    <a:pt x="558" y="302"/>
                  </a:lnTo>
                  <a:lnTo>
                    <a:pt x="572" y="256"/>
                  </a:lnTo>
                  <a:lnTo>
                    <a:pt x="586" y="212"/>
                  </a:lnTo>
                  <a:lnTo>
                    <a:pt x="602" y="168"/>
                  </a:lnTo>
                  <a:lnTo>
                    <a:pt x="602" y="168"/>
                  </a:lnTo>
                  <a:lnTo>
                    <a:pt x="558" y="148"/>
                  </a:lnTo>
                  <a:lnTo>
                    <a:pt x="512" y="130"/>
                  </a:lnTo>
                  <a:lnTo>
                    <a:pt x="466" y="114"/>
                  </a:lnTo>
                  <a:lnTo>
                    <a:pt x="422" y="98"/>
                  </a:lnTo>
                  <a:lnTo>
                    <a:pt x="332" y="72"/>
                  </a:lnTo>
                  <a:lnTo>
                    <a:pt x="248" y="50"/>
                  </a:lnTo>
                  <a:lnTo>
                    <a:pt x="170" y="32"/>
                  </a:lnTo>
                  <a:lnTo>
                    <a:pt x="100" y="18"/>
                  </a:lnTo>
                  <a:lnTo>
                    <a:pt x="42" y="8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3" name="Freeform 102"/>
            <p:cNvSpPr>
              <a:spLocks/>
            </p:cNvSpPr>
            <p:nvPr userDrawn="1"/>
          </p:nvSpPr>
          <p:spPr bwMode="auto">
            <a:xfrm>
              <a:off x="6616700" y="3757613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4" name="Rectangle 103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5" name="Rectangle 104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" name="Rectangle 105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7" name="Rectangle 106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8" name="Freeform 107"/>
            <p:cNvSpPr>
              <a:spLocks/>
            </p:cNvSpPr>
            <p:nvPr userDrawn="1"/>
          </p:nvSpPr>
          <p:spPr bwMode="auto">
            <a:xfrm>
              <a:off x="6616700" y="3757613"/>
              <a:ext cx="3175" cy="349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22"/>
                </a:cxn>
                <a:cxn ang="0">
                  <a:pos x="2" y="2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" h="22">
                  <a:moveTo>
                    <a:pt x="0" y="0"/>
                  </a:moveTo>
                  <a:lnTo>
                    <a:pt x="0" y="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9" name="Freeform 108"/>
            <p:cNvSpPr>
              <a:spLocks noEditPoints="1"/>
            </p:cNvSpPr>
            <p:nvPr userDrawn="1"/>
          </p:nvSpPr>
          <p:spPr bwMode="auto">
            <a:xfrm>
              <a:off x="6616700" y="3757613"/>
              <a:ext cx="1387475" cy="1704975"/>
            </a:xfrm>
            <a:custGeom>
              <a:avLst/>
              <a:gdLst/>
              <a:ahLst/>
              <a:cxnLst>
                <a:cxn ang="0">
                  <a:pos x="780" y="992"/>
                </a:cxn>
                <a:cxn ang="0">
                  <a:pos x="874" y="1062"/>
                </a:cxn>
                <a:cxn ang="0">
                  <a:pos x="780" y="992"/>
                </a:cxn>
                <a:cxn ang="0">
                  <a:pos x="778" y="992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6" y="990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4" y="988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658" y="854"/>
                </a:cxn>
                <a:cxn ang="0">
                  <a:pos x="772" y="986"/>
                </a:cxn>
                <a:cxn ang="0">
                  <a:pos x="684" y="888"/>
                </a:cxn>
                <a:cxn ang="0">
                  <a:pos x="2" y="22"/>
                </a:cxn>
                <a:cxn ang="0">
                  <a:pos x="40" y="228"/>
                </a:cxn>
                <a:cxn ang="0">
                  <a:pos x="110" y="484"/>
                </a:cxn>
                <a:cxn ang="0">
                  <a:pos x="228" y="748"/>
                </a:cxn>
                <a:cxn ang="0">
                  <a:pos x="308" y="864"/>
                </a:cxn>
                <a:cxn ang="0">
                  <a:pos x="376" y="936"/>
                </a:cxn>
                <a:cxn ang="0">
                  <a:pos x="474" y="1006"/>
                </a:cxn>
                <a:cxn ang="0">
                  <a:pos x="576" y="1050"/>
                </a:cxn>
                <a:cxn ang="0">
                  <a:pos x="746" y="1074"/>
                </a:cxn>
                <a:cxn ang="0">
                  <a:pos x="844" y="1068"/>
                </a:cxn>
                <a:cxn ang="0">
                  <a:pos x="814" y="1070"/>
                </a:cxn>
                <a:cxn ang="0">
                  <a:pos x="710" y="1072"/>
                </a:cxn>
                <a:cxn ang="0">
                  <a:pos x="556" y="1042"/>
                </a:cxn>
                <a:cxn ang="0">
                  <a:pos x="438" y="984"/>
                </a:cxn>
                <a:cxn ang="0">
                  <a:pos x="464" y="782"/>
                </a:cxn>
                <a:cxn ang="0">
                  <a:pos x="426" y="706"/>
                </a:cxn>
                <a:cxn ang="0">
                  <a:pos x="294" y="572"/>
                </a:cxn>
                <a:cxn ang="0">
                  <a:pos x="196" y="414"/>
                </a:cxn>
                <a:cxn ang="0">
                  <a:pos x="134" y="240"/>
                </a:cxn>
                <a:cxn ang="0">
                  <a:pos x="112" y="102"/>
                </a:cxn>
                <a:cxn ang="0">
                  <a:pos x="2" y="22"/>
                </a:cxn>
                <a:cxn ang="0">
                  <a:pos x="36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74" h="1074">
                  <a:moveTo>
                    <a:pt x="780" y="992"/>
                  </a:move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804" y="1012"/>
                  </a:lnTo>
                  <a:lnTo>
                    <a:pt x="828" y="1030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28" y="1030"/>
                  </a:lnTo>
                  <a:lnTo>
                    <a:pt x="804" y="101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close/>
                  <a:moveTo>
                    <a:pt x="778" y="992"/>
                  </a:moveTo>
                  <a:lnTo>
                    <a:pt x="778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78" y="992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0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8" y="990"/>
                  </a:move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close/>
                  <a:moveTo>
                    <a:pt x="776" y="990"/>
                  </a:moveTo>
                  <a:lnTo>
                    <a:pt x="776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6" y="990"/>
                  </a:lnTo>
                  <a:close/>
                  <a:moveTo>
                    <a:pt x="776" y="988"/>
                  </a:moveTo>
                  <a:lnTo>
                    <a:pt x="776" y="988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88"/>
                  </a:lnTo>
                  <a:close/>
                  <a:moveTo>
                    <a:pt x="776" y="988"/>
                  </a:move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close/>
                  <a:moveTo>
                    <a:pt x="774" y="988"/>
                  </a:moveTo>
                  <a:lnTo>
                    <a:pt x="774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4" y="988"/>
                  </a:lnTo>
                  <a:close/>
                  <a:moveTo>
                    <a:pt x="774" y="988"/>
                  </a:move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close/>
                  <a:moveTo>
                    <a:pt x="774" y="986"/>
                  </a:moveTo>
                  <a:lnTo>
                    <a:pt x="774" y="986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6"/>
                  </a:lnTo>
                  <a:close/>
                  <a:moveTo>
                    <a:pt x="774" y="986"/>
                  </a:move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close/>
                  <a:moveTo>
                    <a:pt x="772" y="986"/>
                  </a:moveTo>
                  <a:lnTo>
                    <a:pt x="772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2" y="986"/>
                  </a:lnTo>
                  <a:close/>
                  <a:moveTo>
                    <a:pt x="658" y="854"/>
                  </a:moveTo>
                  <a:lnTo>
                    <a:pt x="658" y="854"/>
                  </a:lnTo>
                  <a:lnTo>
                    <a:pt x="684" y="888"/>
                  </a:lnTo>
                  <a:lnTo>
                    <a:pt x="710" y="922"/>
                  </a:lnTo>
                  <a:lnTo>
                    <a:pt x="740" y="954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40" y="954"/>
                  </a:lnTo>
                  <a:lnTo>
                    <a:pt x="710" y="922"/>
                  </a:lnTo>
                  <a:lnTo>
                    <a:pt x="684" y="888"/>
                  </a:lnTo>
                  <a:lnTo>
                    <a:pt x="658" y="854"/>
                  </a:lnTo>
                  <a:lnTo>
                    <a:pt x="658" y="854"/>
                  </a:lnTo>
                  <a:lnTo>
                    <a:pt x="658" y="854"/>
                  </a:lnTo>
                  <a:close/>
                  <a:moveTo>
                    <a:pt x="2" y="22"/>
                  </a:moveTo>
                  <a:lnTo>
                    <a:pt x="2" y="22"/>
                  </a:lnTo>
                  <a:lnTo>
                    <a:pt x="12" y="82"/>
                  </a:lnTo>
                  <a:lnTo>
                    <a:pt x="28" y="172"/>
                  </a:lnTo>
                  <a:lnTo>
                    <a:pt x="40" y="228"/>
                  </a:lnTo>
                  <a:lnTo>
                    <a:pt x="54" y="288"/>
                  </a:lnTo>
                  <a:lnTo>
                    <a:pt x="70" y="350"/>
                  </a:lnTo>
                  <a:lnTo>
                    <a:pt x="90" y="416"/>
                  </a:lnTo>
                  <a:lnTo>
                    <a:pt x="110" y="484"/>
                  </a:lnTo>
                  <a:lnTo>
                    <a:pt x="136" y="552"/>
                  </a:lnTo>
                  <a:lnTo>
                    <a:pt x="164" y="618"/>
                  </a:lnTo>
                  <a:lnTo>
                    <a:pt x="194" y="684"/>
                  </a:lnTo>
                  <a:lnTo>
                    <a:pt x="228" y="748"/>
                  </a:lnTo>
                  <a:lnTo>
                    <a:pt x="246" y="778"/>
                  </a:lnTo>
                  <a:lnTo>
                    <a:pt x="266" y="808"/>
                  </a:lnTo>
                  <a:lnTo>
                    <a:pt x="286" y="836"/>
                  </a:lnTo>
                  <a:lnTo>
                    <a:pt x="308" y="864"/>
                  </a:lnTo>
                  <a:lnTo>
                    <a:pt x="330" y="890"/>
                  </a:lnTo>
                  <a:lnTo>
                    <a:pt x="352" y="914"/>
                  </a:lnTo>
                  <a:lnTo>
                    <a:pt x="352" y="914"/>
                  </a:lnTo>
                  <a:lnTo>
                    <a:pt x="376" y="936"/>
                  </a:lnTo>
                  <a:lnTo>
                    <a:pt x="400" y="956"/>
                  </a:lnTo>
                  <a:lnTo>
                    <a:pt x="426" y="976"/>
                  </a:lnTo>
                  <a:lnTo>
                    <a:pt x="450" y="992"/>
                  </a:lnTo>
                  <a:lnTo>
                    <a:pt x="474" y="1006"/>
                  </a:lnTo>
                  <a:lnTo>
                    <a:pt x="500" y="1020"/>
                  </a:lnTo>
                  <a:lnTo>
                    <a:pt x="526" y="1032"/>
                  </a:lnTo>
                  <a:lnTo>
                    <a:pt x="550" y="1040"/>
                  </a:lnTo>
                  <a:lnTo>
                    <a:pt x="576" y="1050"/>
                  </a:lnTo>
                  <a:lnTo>
                    <a:pt x="602" y="1056"/>
                  </a:lnTo>
                  <a:lnTo>
                    <a:pt x="650" y="1066"/>
                  </a:lnTo>
                  <a:lnTo>
                    <a:pt x="700" y="1072"/>
                  </a:lnTo>
                  <a:lnTo>
                    <a:pt x="746" y="1074"/>
                  </a:lnTo>
                  <a:lnTo>
                    <a:pt x="746" y="1074"/>
                  </a:lnTo>
                  <a:lnTo>
                    <a:pt x="780" y="1074"/>
                  </a:lnTo>
                  <a:lnTo>
                    <a:pt x="814" y="1070"/>
                  </a:lnTo>
                  <a:lnTo>
                    <a:pt x="844" y="1068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44" y="1068"/>
                  </a:lnTo>
                  <a:lnTo>
                    <a:pt x="814" y="1070"/>
                  </a:lnTo>
                  <a:lnTo>
                    <a:pt x="780" y="1074"/>
                  </a:lnTo>
                  <a:lnTo>
                    <a:pt x="746" y="1074"/>
                  </a:lnTo>
                  <a:lnTo>
                    <a:pt x="746" y="1074"/>
                  </a:lnTo>
                  <a:lnTo>
                    <a:pt x="710" y="1072"/>
                  </a:lnTo>
                  <a:lnTo>
                    <a:pt x="672" y="1070"/>
                  </a:lnTo>
                  <a:lnTo>
                    <a:pt x="634" y="1064"/>
                  </a:lnTo>
                  <a:lnTo>
                    <a:pt x="596" y="1054"/>
                  </a:lnTo>
                  <a:lnTo>
                    <a:pt x="556" y="1042"/>
                  </a:lnTo>
                  <a:lnTo>
                    <a:pt x="516" y="1028"/>
                  </a:lnTo>
                  <a:lnTo>
                    <a:pt x="478" y="1008"/>
                  </a:lnTo>
                  <a:lnTo>
                    <a:pt x="438" y="984"/>
                  </a:lnTo>
                  <a:lnTo>
                    <a:pt x="438" y="984"/>
                  </a:lnTo>
                  <a:lnTo>
                    <a:pt x="450" y="934"/>
                  </a:lnTo>
                  <a:lnTo>
                    <a:pt x="458" y="884"/>
                  </a:lnTo>
                  <a:lnTo>
                    <a:pt x="462" y="834"/>
                  </a:lnTo>
                  <a:lnTo>
                    <a:pt x="464" y="782"/>
                  </a:lnTo>
                  <a:lnTo>
                    <a:pt x="464" y="782"/>
                  </a:lnTo>
                  <a:lnTo>
                    <a:pt x="462" y="736"/>
                  </a:lnTo>
                  <a:lnTo>
                    <a:pt x="462" y="736"/>
                  </a:lnTo>
                  <a:lnTo>
                    <a:pt x="426" y="706"/>
                  </a:lnTo>
                  <a:lnTo>
                    <a:pt x="390" y="676"/>
                  </a:lnTo>
                  <a:lnTo>
                    <a:pt x="356" y="642"/>
                  </a:lnTo>
                  <a:lnTo>
                    <a:pt x="324" y="608"/>
                  </a:lnTo>
                  <a:lnTo>
                    <a:pt x="294" y="572"/>
                  </a:lnTo>
                  <a:lnTo>
                    <a:pt x="266" y="534"/>
                  </a:lnTo>
                  <a:lnTo>
                    <a:pt x="240" y="496"/>
                  </a:lnTo>
                  <a:lnTo>
                    <a:pt x="218" y="456"/>
                  </a:lnTo>
                  <a:lnTo>
                    <a:pt x="196" y="414"/>
                  </a:lnTo>
                  <a:lnTo>
                    <a:pt x="176" y="372"/>
                  </a:lnTo>
                  <a:lnTo>
                    <a:pt x="160" y="330"/>
                  </a:lnTo>
                  <a:lnTo>
                    <a:pt x="146" y="286"/>
                  </a:lnTo>
                  <a:lnTo>
                    <a:pt x="134" y="240"/>
                  </a:lnTo>
                  <a:lnTo>
                    <a:pt x="124" y="194"/>
                  </a:lnTo>
                  <a:lnTo>
                    <a:pt x="116" y="148"/>
                  </a:lnTo>
                  <a:lnTo>
                    <a:pt x="112" y="102"/>
                  </a:lnTo>
                  <a:lnTo>
                    <a:pt x="112" y="102"/>
                  </a:lnTo>
                  <a:lnTo>
                    <a:pt x="60" y="62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2" y="22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0" name="Freeform 109"/>
            <p:cNvSpPr>
              <a:spLocks/>
            </p:cNvSpPr>
            <p:nvPr userDrawn="1"/>
          </p:nvSpPr>
          <p:spPr bwMode="auto">
            <a:xfrm>
              <a:off x="7854950" y="5332413"/>
              <a:ext cx="149225" cy="1111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4" y="20"/>
                </a:cxn>
                <a:cxn ang="0">
                  <a:pos x="48" y="38"/>
                </a:cxn>
                <a:cxn ang="0">
                  <a:pos x="94" y="70"/>
                </a:cxn>
                <a:cxn ang="0">
                  <a:pos x="94" y="70"/>
                </a:cxn>
                <a:cxn ang="0">
                  <a:pos x="94" y="70"/>
                </a:cxn>
                <a:cxn ang="0">
                  <a:pos x="48" y="38"/>
                </a:cxn>
                <a:cxn ang="0">
                  <a:pos x="24" y="2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4" h="7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4" y="20"/>
                  </a:lnTo>
                  <a:lnTo>
                    <a:pt x="48" y="38"/>
                  </a:lnTo>
                  <a:lnTo>
                    <a:pt x="94" y="70"/>
                  </a:lnTo>
                  <a:lnTo>
                    <a:pt x="94" y="70"/>
                  </a:lnTo>
                  <a:lnTo>
                    <a:pt x="94" y="70"/>
                  </a:lnTo>
                  <a:lnTo>
                    <a:pt x="48" y="38"/>
                  </a:lnTo>
                  <a:lnTo>
                    <a:pt x="24" y="2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1" name="Rectangle 110"/>
            <p:cNvSpPr>
              <a:spLocks noChangeArrowheads="1"/>
            </p:cNvSpPr>
            <p:nvPr userDrawn="1"/>
          </p:nvSpPr>
          <p:spPr bwMode="auto">
            <a:xfrm>
              <a:off x="7851775" y="5332413"/>
              <a:ext cx="3175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2" name="Rectangle 111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3" name="Rectangle 112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4" name="Rectangle 113"/>
            <p:cNvSpPr>
              <a:spLocks noChangeArrowheads="1"/>
            </p:cNvSpPr>
            <p:nvPr userDrawn="1"/>
          </p:nvSpPr>
          <p:spPr bwMode="auto">
            <a:xfrm>
              <a:off x="7851775" y="532923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5" name="Rectangle 114"/>
            <p:cNvSpPr>
              <a:spLocks noChangeArrowheads="1"/>
            </p:cNvSpPr>
            <p:nvPr userDrawn="1"/>
          </p:nvSpPr>
          <p:spPr bwMode="auto">
            <a:xfrm>
              <a:off x="7848600" y="5329238"/>
              <a:ext cx="3175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6" name="Rectangle 115"/>
            <p:cNvSpPr>
              <a:spLocks noChangeArrowheads="1"/>
            </p:cNvSpPr>
            <p:nvPr userDrawn="1"/>
          </p:nvSpPr>
          <p:spPr bwMode="auto">
            <a:xfrm>
              <a:off x="7848600" y="5326063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7" name="Rectangle 116"/>
            <p:cNvSpPr>
              <a:spLocks noChangeArrowheads="1"/>
            </p:cNvSpPr>
            <p:nvPr userDrawn="1"/>
          </p:nvSpPr>
          <p:spPr bwMode="auto">
            <a:xfrm>
              <a:off x="7848600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8" name="Rectangle 117"/>
            <p:cNvSpPr>
              <a:spLocks noChangeArrowheads="1"/>
            </p:cNvSpPr>
            <p:nvPr userDrawn="1"/>
          </p:nvSpPr>
          <p:spPr bwMode="auto">
            <a:xfrm>
              <a:off x="7845425" y="5326063"/>
              <a:ext cx="3175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49" name="Rectangle 118"/>
            <p:cNvSpPr>
              <a:spLocks noChangeArrowheads="1"/>
            </p:cNvSpPr>
            <p:nvPr userDrawn="1"/>
          </p:nvSpPr>
          <p:spPr bwMode="auto">
            <a:xfrm>
              <a:off x="7845425" y="532606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0" name="Rectangle 119"/>
            <p:cNvSpPr>
              <a:spLocks noChangeArrowheads="1"/>
            </p:cNvSpPr>
            <p:nvPr userDrawn="1"/>
          </p:nvSpPr>
          <p:spPr bwMode="auto">
            <a:xfrm>
              <a:off x="7845425" y="5322888"/>
              <a:ext cx="1588" cy="3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1" name="Rectangle 120"/>
            <p:cNvSpPr>
              <a:spLocks noChangeArrowheads="1"/>
            </p:cNvSpPr>
            <p:nvPr userDrawn="1"/>
          </p:nvSpPr>
          <p:spPr bwMode="auto">
            <a:xfrm>
              <a:off x="7845425" y="5322888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2" name="Rectangle 121"/>
            <p:cNvSpPr>
              <a:spLocks noChangeArrowheads="1"/>
            </p:cNvSpPr>
            <p:nvPr userDrawn="1"/>
          </p:nvSpPr>
          <p:spPr bwMode="auto">
            <a:xfrm>
              <a:off x="7842250" y="5322888"/>
              <a:ext cx="3175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3" name="Freeform 122"/>
            <p:cNvSpPr>
              <a:spLocks/>
            </p:cNvSpPr>
            <p:nvPr userDrawn="1"/>
          </p:nvSpPr>
          <p:spPr bwMode="auto">
            <a:xfrm>
              <a:off x="7661275" y="5113338"/>
              <a:ext cx="180975" cy="209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6" y="34"/>
                </a:cxn>
                <a:cxn ang="0">
                  <a:pos x="52" y="68"/>
                </a:cxn>
                <a:cxn ang="0">
                  <a:pos x="82" y="100"/>
                </a:cxn>
                <a:cxn ang="0">
                  <a:pos x="114" y="132"/>
                </a:cxn>
                <a:cxn ang="0">
                  <a:pos x="114" y="132"/>
                </a:cxn>
                <a:cxn ang="0">
                  <a:pos x="82" y="100"/>
                </a:cxn>
                <a:cxn ang="0">
                  <a:pos x="52" y="68"/>
                </a:cxn>
                <a:cxn ang="0">
                  <a:pos x="26" y="3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14" h="132">
                  <a:moveTo>
                    <a:pt x="0" y="0"/>
                  </a:moveTo>
                  <a:lnTo>
                    <a:pt x="0" y="0"/>
                  </a:lnTo>
                  <a:lnTo>
                    <a:pt x="26" y="34"/>
                  </a:lnTo>
                  <a:lnTo>
                    <a:pt x="52" y="68"/>
                  </a:lnTo>
                  <a:lnTo>
                    <a:pt x="82" y="100"/>
                  </a:lnTo>
                  <a:lnTo>
                    <a:pt x="114" y="132"/>
                  </a:lnTo>
                  <a:lnTo>
                    <a:pt x="114" y="132"/>
                  </a:lnTo>
                  <a:lnTo>
                    <a:pt x="82" y="100"/>
                  </a:lnTo>
                  <a:lnTo>
                    <a:pt x="52" y="68"/>
                  </a:lnTo>
                  <a:lnTo>
                    <a:pt x="26" y="3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4" name="Freeform 124"/>
            <p:cNvSpPr>
              <a:spLocks/>
            </p:cNvSpPr>
            <p:nvPr userDrawn="1"/>
          </p:nvSpPr>
          <p:spPr bwMode="auto">
            <a:xfrm>
              <a:off x="6616700" y="3757613"/>
              <a:ext cx="57150" cy="6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36" y="4"/>
                </a:cxn>
                <a:cxn ang="0">
                  <a:pos x="36" y="4"/>
                </a:cxn>
                <a:cxn ang="0">
                  <a:pos x="0" y="0"/>
                </a:cxn>
              </a:cxnLst>
              <a:rect l="0" t="0" r="r" b="b"/>
              <a:pathLst>
                <a:path w="36" h="4">
                  <a:moveTo>
                    <a:pt x="0" y="0"/>
                  </a:moveTo>
                  <a:lnTo>
                    <a:pt x="0" y="0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5" name="Rectangle 125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6" name="Rectangle 126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7" name="Rectangle 127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8" name="Rectangle 128"/>
            <p:cNvSpPr>
              <a:spLocks noChangeArrowheads="1"/>
            </p:cNvSpPr>
            <p:nvPr userDrawn="1"/>
          </p:nvSpPr>
          <p:spPr bwMode="auto">
            <a:xfrm>
              <a:off x="6616700" y="3757613"/>
              <a:ext cx="1588" cy="1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59" name="Freeform 129"/>
            <p:cNvSpPr>
              <a:spLocks noEditPoints="1"/>
            </p:cNvSpPr>
            <p:nvPr userDrawn="1"/>
          </p:nvSpPr>
          <p:spPr bwMode="auto">
            <a:xfrm>
              <a:off x="6616700" y="3757613"/>
              <a:ext cx="1387475" cy="1704975"/>
            </a:xfrm>
            <a:custGeom>
              <a:avLst/>
              <a:gdLst/>
              <a:ahLst/>
              <a:cxnLst>
                <a:cxn ang="0">
                  <a:pos x="462" y="736"/>
                </a:cxn>
                <a:cxn ang="0">
                  <a:pos x="464" y="782"/>
                </a:cxn>
                <a:cxn ang="0">
                  <a:pos x="458" y="884"/>
                </a:cxn>
                <a:cxn ang="0">
                  <a:pos x="438" y="984"/>
                </a:cxn>
                <a:cxn ang="0">
                  <a:pos x="478" y="1008"/>
                </a:cxn>
                <a:cxn ang="0">
                  <a:pos x="556" y="1042"/>
                </a:cxn>
                <a:cxn ang="0">
                  <a:pos x="634" y="1064"/>
                </a:cxn>
                <a:cxn ang="0">
                  <a:pos x="710" y="1072"/>
                </a:cxn>
                <a:cxn ang="0">
                  <a:pos x="746" y="1074"/>
                </a:cxn>
                <a:cxn ang="0">
                  <a:pos x="814" y="1070"/>
                </a:cxn>
                <a:cxn ang="0">
                  <a:pos x="874" y="1062"/>
                </a:cxn>
                <a:cxn ang="0">
                  <a:pos x="874" y="1062"/>
                </a:cxn>
                <a:cxn ang="0">
                  <a:pos x="804" y="1012"/>
                </a:cxn>
                <a:cxn ang="0">
                  <a:pos x="780" y="992"/>
                </a:cxn>
                <a:cxn ang="0">
                  <a:pos x="780" y="992"/>
                </a:cxn>
                <a:cxn ang="0">
                  <a:pos x="780" y="992"/>
                </a:cxn>
                <a:cxn ang="0">
                  <a:pos x="778" y="992"/>
                </a:cxn>
                <a:cxn ang="0">
                  <a:pos x="778" y="992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8" y="990"/>
                </a:cxn>
                <a:cxn ang="0">
                  <a:pos x="776" y="990"/>
                </a:cxn>
                <a:cxn ang="0">
                  <a:pos x="776" y="990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6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8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4" y="986"/>
                </a:cxn>
                <a:cxn ang="0">
                  <a:pos x="772" y="986"/>
                </a:cxn>
                <a:cxn ang="0">
                  <a:pos x="772" y="986"/>
                </a:cxn>
                <a:cxn ang="0">
                  <a:pos x="740" y="954"/>
                </a:cxn>
                <a:cxn ang="0">
                  <a:pos x="684" y="888"/>
                </a:cxn>
                <a:cxn ang="0">
                  <a:pos x="658" y="854"/>
                </a:cxn>
                <a:cxn ang="0">
                  <a:pos x="556" y="800"/>
                </a:cxn>
                <a:cxn ang="0">
                  <a:pos x="462" y="736"/>
                </a:cxn>
                <a:cxn ang="0">
                  <a:pos x="0" y="0"/>
                </a:cxn>
                <a:cxn ang="0">
                  <a:pos x="2" y="22"/>
                </a:cxn>
                <a:cxn ang="0">
                  <a:pos x="4" y="28"/>
                </a:cxn>
                <a:cxn ang="0">
                  <a:pos x="112" y="102"/>
                </a:cxn>
                <a:cxn ang="0">
                  <a:pos x="112" y="56"/>
                </a:cxn>
                <a:cxn ang="0">
                  <a:pos x="112" y="16"/>
                </a:cxn>
                <a:cxn ang="0">
                  <a:pos x="36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74" h="1074">
                  <a:moveTo>
                    <a:pt x="462" y="736"/>
                  </a:moveTo>
                  <a:lnTo>
                    <a:pt x="462" y="736"/>
                  </a:lnTo>
                  <a:lnTo>
                    <a:pt x="464" y="782"/>
                  </a:lnTo>
                  <a:lnTo>
                    <a:pt x="464" y="782"/>
                  </a:lnTo>
                  <a:lnTo>
                    <a:pt x="462" y="834"/>
                  </a:lnTo>
                  <a:lnTo>
                    <a:pt x="458" y="884"/>
                  </a:lnTo>
                  <a:lnTo>
                    <a:pt x="450" y="934"/>
                  </a:lnTo>
                  <a:lnTo>
                    <a:pt x="438" y="984"/>
                  </a:lnTo>
                  <a:lnTo>
                    <a:pt x="438" y="984"/>
                  </a:lnTo>
                  <a:lnTo>
                    <a:pt x="478" y="1008"/>
                  </a:lnTo>
                  <a:lnTo>
                    <a:pt x="516" y="1028"/>
                  </a:lnTo>
                  <a:lnTo>
                    <a:pt x="556" y="1042"/>
                  </a:lnTo>
                  <a:lnTo>
                    <a:pt x="596" y="1054"/>
                  </a:lnTo>
                  <a:lnTo>
                    <a:pt x="634" y="1064"/>
                  </a:lnTo>
                  <a:lnTo>
                    <a:pt x="672" y="1070"/>
                  </a:lnTo>
                  <a:lnTo>
                    <a:pt x="710" y="1072"/>
                  </a:lnTo>
                  <a:lnTo>
                    <a:pt x="746" y="1074"/>
                  </a:lnTo>
                  <a:lnTo>
                    <a:pt x="746" y="1074"/>
                  </a:lnTo>
                  <a:lnTo>
                    <a:pt x="780" y="1074"/>
                  </a:lnTo>
                  <a:lnTo>
                    <a:pt x="814" y="1070"/>
                  </a:lnTo>
                  <a:lnTo>
                    <a:pt x="844" y="1068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74" y="1062"/>
                  </a:lnTo>
                  <a:lnTo>
                    <a:pt x="828" y="1030"/>
                  </a:lnTo>
                  <a:lnTo>
                    <a:pt x="804" y="101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80" y="992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2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8" y="990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90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6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8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4" y="986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72" y="986"/>
                  </a:lnTo>
                  <a:lnTo>
                    <a:pt x="740" y="954"/>
                  </a:lnTo>
                  <a:lnTo>
                    <a:pt x="710" y="922"/>
                  </a:lnTo>
                  <a:lnTo>
                    <a:pt x="684" y="888"/>
                  </a:lnTo>
                  <a:lnTo>
                    <a:pt x="658" y="854"/>
                  </a:lnTo>
                  <a:lnTo>
                    <a:pt x="658" y="854"/>
                  </a:lnTo>
                  <a:lnTo>
                    <a:pt x="606" y="828"/>
                  </a:lnTo>
                  <a:lnTo>
                    <a:pt x="556" y="800"/>
                  </a:lnTo>
                  <a:lnTo>
                    <a:pt x="508" y="770"/>
                  </a:lnTo>
                  <a:lnTo>
                    <a:pt x="462" y="736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60" y="62"/>
                  </a:lnTo>
                  <a:lnTo>
                    <a:pt x="112" y="102"/>
                  </a:lnTo>
                  <a:lnTo>
                    <a:pt x="112" y="102"/>
                  </a:lnTo>
                  <a:lnTo>
                    <a:pt x="112" y="56"/>
                  </a:lnTo>
                  <a:lnTo>
                    <a:pt x="112" y="56"/>
                  </a:lnTo>
                  <a:lnTo>
                    <a:pt x="112" y="16"/>
                  </a:lnTo>
                  <a:lnTo>
                    <a:pt x="112" y="16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shade val="30000"/>
                    <a:satMod val="115000"/>
                  </a:schemeClr>
                </a:gs>
                <a:gs pos="50000">
                  <a:schemeClr val="accent2">
                    <a:shade val="67500"/>
                    <a:satMod val="115000"/>
                  </a:schemeClr>
                </a:gs>
                <a:gs pos="100000">
                  <a:schemeClr val="accent2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0" name="Freeform 130"/>
            <p:cNvSpPr>
              <a:spLocks/>
            </p:cNvSpPr>
            <p:nvPr userDrawn="1"/>
          </p:nvSpPr>
          <p:spPr bwMode="auto">
            <a:xfrm>
              <a:off x="7312025" y="4926013"/>
              <a:ext cx="692150" cy="53657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6" y="46"/>
                </a:cxn>
                <a:cxn ang="0">
                  <a:pos x="20" y="148"/>
                </a:cxn>
                <a:cxn ang="0">
                  <a:pos x="0" y="248"/>
                </a:cxn>
                <a:cxn ang="0">
                  <a:pos x="40" y="272"/>
                </a:cxn>
                <a:cxn ang="0">
                  <a:pos x="118" y="306"/>
                </a:cxn>
                <a:cxn ang="0">
                  <a:pos x="196" y="328"/>
                </a:cxn>
                <a:cxn ang="0">
                  <a:pos x="272" y="336"/>
                </a:cxn>
                <a:cxn ang="0">
                  <a:pos x="308" y="338"/>
                </a:cxn>
                <a:cxn ang="0">
                  <a:pos x="376" y="334"/>
                </a:cxn>
                <a:cxn ang="0">
                  <a:pos x="436" y="326"/>
                </a:cxn>
                <a:cxn ang="0">
                  <a:pos x="436" y="326"/>
                </a:cxn>
                <a:cxn ang="0">
                  <a:pos x="366" y="276"/>
                </a:cxn>
                <a:cxn ang="0">
                  <a:pos x="342" y="256"/>
                </a:cxn>
                <a:cxn ang="0">
                  <a:pos x="342" y="256"/>
                </a:cxn>
                <a:cxn ang="0">
                  <a:pos x="342" y="256"/>
                </a:cxn>
                <a:cxn ang="0">
                  <a:pos x="340" y="256"/>
                </a:cxn>
                <a:cxn ang="0">
                  <a:pos x="340" y="256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40" y="254"/>
                </a:cxn>
                <a:cxn ang="0">
                  <a:pos x="338" y="254"/>
                </a:cxn>
                <a:cxn ang="0">
                  <a:pos x="338" y="254"/>
                </a:cxn>
                <a:cxn ang="0">
                  <a:pos x="338" y="252"/>
                </a:cxn>
                <a:cxn ang="0">
                  <a:pos x="338" y="252"/>
                </a:cxn>
                <a:cxn ang="0">
                  <a:pos x="338" y="252"/>
                </a:cxn>
                <a:cxn ang="0">
                  <a:pos x="338" y="252"/>
                </a:cxn>
                <a:cxn ang="0">
                  <a:pos x="336" y="252"/>
                </a:cxn>
                <a:cxn ang="0">
                  <a:pos x="336" y="252"/>
                </a:cxn>
                <a:cxn ang="0">
                  <a:pos x="336" y="252"/>
                </a:cxn>
                <a:cxn ang="0">
                  <a:pos x="336" y="252"/>
                </a:cxn>
                <a:cxn ang="0">
                  <a:pos x="336" y="250"/>
                </a:cxn>
                <a:cxn ang="0">
                  <a:pos x="336" y="250"/>
                </a:cxn>
                <a:cxn ang="0">
                  <a:pos x="336" y="250"/>
                </a:cxn>
                <a:cxn ang="0">
                  <a:pos x="334" y="250"/>
                </a:cxn>
                <a:cxn ang="0">
                  <a:pos x="334" y="250"/>
                </a:cxn>
                <a:cxn ang="0">
                  <a:pos x="302" y="218"/>
                </a:cxn>
                <a:cxn ang="0">
                  <a:pos x="246" y="152"/>
                </a:cxn>
                <a:cxn ang="0">
                  <a:pos x="220" y="118"/>
                </a:cxn>
                <a:cxn ang="0">
                  <a:pos x="118" y="64"/>
                </a:cxn>
                <a:cxn ang="0">
                  <a:pos x="24" y="0"/>
                </a:cxn>
              </a:cxnLst>
              <a:rect l="0" t="0" r="r" b="b"/>
              <a:pathLst>
                <a:path w="436" h="338">
                  <a:moveTo>
                    <a:pt x="24" y="0"/>
                  </a:moveTo>
                  <a:lnTo>
                    <a:pt x="24" y="0"/>
                  </a:lnTo>
                  <a:lnTo>
                    <a:pt x="26" y="46"/>
                  </a:lnTo>
                  <a:lnTo>
                    <a:pt x="26" y="46"/>
                  </a:lnTo>
                  <a:lnTo>
                    <a:pt x="24" y="98"/>
                  </a:lnTo>
                  <a:lnTo>
                    <a:pt x="20" y="148"/>
                  </a:lnTo>
                  <a:lnTo>
                    <a:pt x="12" y="198"/>
                  </a:lnTo>
                  <a:lnTo>
                    <a:pt x="0" y="248"/>
                  </a:lnTo>
                  <a:lnTo>
                    <a:pt x="0" y="248"/>
                  </a:lnTo>
                  <a:lnTo>
                    <a:pt x="40" y="272"/>
                  </a:lnTo>
                  <a:lnTo>
                    <a:pt x="78" y="292"/>
                  </a:lnTo>
                  <a:lnTo>
                    <a:pt x="118" y="306"/>
                  </a:lnTo>
                  <a:lnTo>
                    <a:pt x="158" y="318"/>
                  </a:lnTo>
                  <a:lnTo>
                    <a:pt x="196" y="328"/>
                  </a:lnTo>
                  <a:lnTo>
                    <a:pt x="234" y="334"/>
                  </a:lnTo>
                  <a:lnTo>
                    <a:pt x="272" y="336"/>
                  </a:lnTo>
                  <a:lnTo>
                    <a:pt x="308" y="338"/>
                  </a:lnTo>
                  <a:lnTo>
                    <a:pt x="308" y="338"/>
                  </a:lnTo>
                  <a:lnTo>
                    <a:pt x="342" y="338"/>
                  </a:lnTo>
                  <a:lnTo>
                    <a:pt x="376" y="334"/>
                  </a:lnTo>
                  <a:lnTo>
                    <a:pt x="406" y="332"/>
                  </a:lnTo>
                  <a:lnTo>
                    <a:pt x="436" y="326"/>
                  </a:lnTo>
                  <a:lnTo>
                    <a:pt x="436" y="326"/>
                  </a:lnTo>
                  <a:lnTo>
                    <a:pt x="436" y="326"/>
                  </a:lnTo>
                  <a:lnTo>
                    <a:pt x="390" y="294"/>
                  </a:lnTo>
                  <a:lnTo>
                    <a:pt x="366" y="27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2" y="256"/>
                  </a:lnTo>
                  <a:lnTo>
                    <a:pt x="340" y="256"/>
                  </a:lnTo>
                  <a:lnTo>
                    <a:pt x="340" y="256"/>
                  </a:lnTo>
                  <a:lnTo>
                    <a:pt x="340" y="256"/>
                  </a:lnTo>
                  <a:lnTo>
                    <a:pt x="340" y="256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40" y="254"/>
                  </a:lnTo>
                  <a:lnTo>
                    <a:pt x="338" y="254"/>
                  </a:lnTo>
                  <a:lnTo>
                    <a:pt x="338" y="254"/>
                  </a:lnTo>
                  <a:lnTo>
                    <a:pt x="338" y="254"/>
                  </a:lnTo>
                  <a:lnTo>
                    <a:pt x="338" y="254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8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2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6" y="250"/>
                  </a:lnTo>
                  <a:lnTo>
                    <a:pt x="334" y="250"/>
                  </a:lnTo>
                  <a:lnTo>
                    <a:pt x="334" y="250"/>
                  </a:lnTo>
                  <a:lnTo>
                    <a:pt x="334" y="250"/>
                  </a:lnTo>
                  <a:lnTo>
                    <a:pt x="334" y="250"/>
                  </a:lnTo>
                  <a:lnTo>
                    <a:pt x="302" y="218"/>
                  </a:lnTo>
                  <a:lnTo>
                    <a:pt x="272" y="186"/>
                  </a:lnTo>
                  <a:lnTo>
                    <a:pt x="246" y="152"/>
                  </a:lnTo>
                  <a:lnTo>
                    <a:pt x="220" y="118"/>
                  </a:lnTo>
                  <a:lnTo>
                    <a:pt x="220" y="118"/>
                  </a:lnTo>
                  <a:lnTo>
                    <a:pt x="168" y="92"/>
                  </a:lnTo>
                  <a:lnTo>
                    <a:pt x="118" y="64"/>
                  </a:lnTo>
                  <a:lnTo>
                    <a:pt x="70" y="34"/>
                  </a:lnTo>
                  <a:lnTo>
                    <a:pt x="2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1" name="Freeform 15"/>
            <p:cNvSpPr>
              <a:spLocks noEditPoints="1"/>
            </p:cNvSpPr>
            <p:nvPr userDrawn="1"/>
          </p:nvSpPr>
          <p:spPr bwMode="auto">
            <a:xfrm>
              <a:off x="7616825" y="4595813"/>
              <a:ext cx="809625" cy="866775"/>
            </a:xfrm>
            <a:custGeom>
              <a:avLst/>
              <a:gdLst/>
              <a:ahLst/>
              <a:cxnLst>
                <a:cxn ang="0">
                  <a:pos x="398" y="546"/>
                </a:cxn>
                <a:cxn ang="0">
                  <a:pos x="376" y="538"/>
                </a:cxn>
                <a:cxn ang="0">
                  <a:pos x="324" y="510"/>
                </a:cxn>
                <a:cxn ang="0">
                  <a:pos x="34" y="192"/>
                </a:cxn>
                <a:cxn ang="0">
                  <a:pos x="34" y="192"/>
                </a:cxn>
                <a:cxn ang="0">
                  <a:pos x="34" y="192"/>
                </a:cxn>
                <a:cxn ang="0">
                  <a:pos x="34" y="192"/>
                </a:cxn>
                <a:cxn ang="0">
                  <a:pos x="34" y="190"/>
                </a:cxn>
                <a:cxn ang="0">
                  <a:pos x="34" y="188"/>
                </a:cxn>
                <a:cxn ang="0">
                  <a:pos x="34" y="188"/>
                </a:cxn>
                <a:cxn ang="0">
                  <a:pos x="184" y="138"/>
                </a:cxn>
                <a:cxn ang="0">
                  <a:pos x="222" y="384"/>
                </a:cxn>
                <a:cxn ang="0">
                  <a:pos x="160" y="384"/>
                </a:cxn>
                <a:cxn ang="0">
                  <a:pos x="36" y="192"/>
                </a:cxn>
                <a:cxn ang="0">
                  <a:pos x="118" y="338"/>
                </a:cxn>
                <a:cxn ang="0">
                  <a:pos x="290" y="490"/>
                </a:cxn>
                <a:cxn ang="0">
                  <a:pos x="466" y="306"/>
                </a:cxn>
                <a:cxn ang="0">
                  <a:pos x="382" y="198"/>
                </a:cxn>
                <a:cxn ang="0">
                  <a:pos x="2" y="34"/>
                </a:cxn>
                <a:cxn ang="0">
                  <a:pos x="2" y="30"/>
                </a:cxn>
                <a:cxn ang="0">
                  <a:pos x="2" y="30"/>
                </a:cxn>
                <a:cxn ang="0">
                  <a:pos x="2" y="28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0" y="24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0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10" h="546">
                  <a:moveTo>
                    <a:pt x="398" y="546"/>
                  </a:moveTo>
                  <a:lnTo>
                    <a:pt x="398" y="546"/>
                  </a:lnTo>
                  <a:lnTo>
                    <a:pt x="398" y="546"/>
                  </a:lnTo>
                  <a:close/>
                  <a:moveTo>
                    <a:pt x="398" y="546"/>
                  </a:moveTo>
                  <a:lnTo>
                    <a:pt x="398" y="546"/>
                  </a:lnTo>
                  <a:lnTo>
                    <a:pt x="398" y="546"/>
                  </a:lnTo>
                  <a:lnTo>
                    <a:pt x="398" y="546"/>
                  </a:lnTo>
                  <a:lnTo>
                    <a:pt x="398" y="546"/>
                  </a:lnTo>
                  <a:close/>
                  <a:moveTo>
                    <a:pt x="324" y="510"/>
                  </a:moveTo>
                  <a:lnTo>
                    <a:pt x="324" y="510"/>
                  </a:lnTo>
                  <a:lnTo>
                    <a:pt x="354" y="526"/>
                  </a:lnTo>
                  <a:lnTo>
                    <a:pt x="376" y="538"/>
                  </a:lnTo>
                  <a:lnTo>
                    <a:pt x="398" y="546"/>
                  </a:lnTo>
                  <a:lnTo>
                    <a:pt x="398" y="546"/>
                  </a:lnTo>
                  <a:lnTo>
                    <a:pt x="376" y="538"/>
                  </a:lnTo>
                  <a:lnTo>
                    <a:pt x="354" y="526"/>
                  </a:lnTo>
                  <a:lnTo>
                    <a:pt x="324" y="510"/>
                  </a:lnTo>
                  <a:close/>
                  <a:moveTo>
                    <a:pt x="324" y="510"/>
                  </a:moveTo>
                  <a:lnTo>
                    <a:pt x="324" y="510"/>
                  </a:lnTo>
                  <a:lnTo>
                    <a:pt x="324" y="510"/>
                  </a:lnTo>
                  <a:lnTo>
                    <a:pt x="324" y="510"/>
                  </a:lnTo>
                  <a:lnTo>
                    <a:pt x="324" y="510"/>
                  </a:lnTo>
                  <a:close/>
                  <a:moveTo>
                    <a:pt x="34" y="192"/>
                  </a:move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close/>
                  <a:moveTo>
                    <a:pt x="34" y="192"/>
                  </a:move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close/>
                  <a:moveTo>
                    <a:pt x="34" y="192"/>
                  </a:move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close/>
                  <a:moveTo>
                    <a:pt x="34" y="192"/>
                  </a:move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lnTo>
                    <a:pt x="34" y="192"/>
                  </a:lnTo>
                  <a:close/>
                  <a:moveTo>
                    <a:pt x="34" y="190"/>
                  </a:moveTo>
                  <a:lnTo>
                    <a:pt x="34" y="190"/>
                  </a:lnTo>
                  <a:lnTo>
                    <a:pt x="34" y="190"/>
                  </a:lnTo>
                  <a:lnTo>
                    <a:pt x="34" y="190"/>
                  </a:lnTo>
                  <a:lnTo>
                    <a:pt x="34" y="190"/>
                  </a:lnTo>
                  <a:close/>
                  <a:moveTo>
                    <a:pt x="34" y="190"/>
                  </a:moveTo>
                  <a:lnTo>
                    <a:pt x="34" y="190"/>
                  </a:lnTo>
                  <a:lnTo>
                    <a:pt x="34" y="190"/>
                  </a:lnTo>
                  <a:lnTo>
                    <a:pt x="34" y="190"/>
                  </a:lnTo>
                  <a:lnTo>
                    <a:pt x="34" y="190"/>
                  </a:lnTo>
                  <a:close/>
                  <a:moveTo>
                    <a:pt x="34" y="188"/>
                  </a:moveTo>
                  <a:lnTo>
                    <a:pt x="34" y="188"/>
                  </a:lnTo>
                  <a:lnTo>
                    <a:pt x="34" y="190"/>
                  </a:lnTo>
                  <a:lnTo>
                    <a:pt x="34" y="190"/>
                  </a:lnTo>
                  <a:lnTo>
                    <a:pt x="34" y="188"/>
                  </a:lnTo>
                  <a:close/>
                  <a:moveTo>
                    <a:pt x="34" y="188"/>
                  </a:moveTo>
                  <a:lnTo>
                    <a:pt x="34" y="188"/>
                  </a:lnTo>
                  <a:lnTo>
                    <a:pt x="34" y="188"/>
                  </a:lnTo>
                  <a:lnTo>
                    <a:pt x="34" y="188"/>
                  </a:lnTo>
                  <a:lnTo>
                    <a:pt x="34" y="188"/>
                  </a:lnTo>
                  <a:close/>
                  <a:moveTo>
                    <a:pt x="186" y="104"/>
                  </a:moveTo>
                  <a:lnTo>
                    <a:pt x="186" y="104"/>
                  </a:lnTo>
                  <a:lnTo>
                    <a:pt x="184" y="138"/>
                  </a:lnTo>
                  <a:lnTo>
                    <a:pt x="184" y="138"/>
                  </a:lnTo>
                  <a:lnTo>
                    <a:pt x="186" y="180"/>
                  </a:lnTo>
                  <a:lnTo>
                    <a:pt x="190" y="222"/>
                  </a:lnTo>
                  <a:lnTo>
                    <a:pt x="194" y="264"/>
                  </a:lnTo>
                  <a:lnTo>
                    <a:pt x="202" y="304"/>
                  </a:lnTo>
                  <a:lnTo>
                    <a:pt x="210" y="344"/>
                  </a:lnTo>
                  <a:lnTo>
                    <a:pt x="222" y="384"/>
                  </a:lnTo>
                  <a:lnTo>
                    <a:pt x="234" y="424"/>
                  </a:lnTo>
                  <a:lnTo>
                    <a:pt x="248" y="462"/>
                  </a:lnTo>
                  <a:lnTo>
                    <a:pt x="248" y="462"/>
                  </a:lnTo>
                  <a:lnTo>
                    <a:pt x="218" y="440"/>
                  </a:lnTo>
                  <a:lnTo>
                    <a:pt x="190" y="414"/>
                  </a:lnTo>
                  <a:lnTo>
                    <a:pt x="160" y="384"/>
                  </a:lnTo>
                  <a:lnTo>
                    <a:pt x="130" y="354"/>
                  </a:lnTo>
                  <a:lnTo>
                    <a:pt x="102" y="318"/>
                  </a:lnTo>
                  <a:lnTo>
                    <a:pt x="78" y="280"/>
                  </a:lnTo>
                  <a:lnTo>
                    <a:pt x="54" y="238"/>
                  </a:lnTo>
                  <a:lnTo>
                    <a:pt x="36" y="192"/>
                  </a:lnTo>
                  <a:lnTo>
                    <a:pt x="36" y="192"/>
                  </a:lnTo>
                  <a:lnTo>
                    <a:pt x="46" y="220"/>
                  </a:lnTo>
                  <a:lnTo>
                    <a:pt x="58" y="246"/>
                  </a:lnTo>
                  <a:lnTo>
                    <a:pt x="72" y="270"/>
                  </a:lnTo>
                  <a:lnTo>
                    <a:pt x="86" y="294"/>
                  </a:lnTo>
                  <a:lnTo>
                    <a:pt x="102" y="316"/>
                  </a:lnTo>
                  <a:lnTo>
                    <a:pt x="118" y="338"/>
                  </a:lnTo>
                  <a:lnTo>
                    <a:pt x="152" y="376"/>
                  </a:lnTo>
                  <a:lnTo>
                    <a:pt x="186" y="412"/>
                  </a:lnTo>
                  <a:lnTo>
                    <a:pt x="222" y="442"/>
                  </a:lnTo>
                  <a:lnTo>
                    <a:pt x="256" y="468"/>
                  </a:lnTo>
                  <a:lnTo>
                    <a:pt x="290" y="490"/>
                  </a:lnTo>
                  <a:lnTo>
                    <a:pt x="290" y="490"/>
                  </a:lnTo>
                  <a:lnTo>
                    <a:pt x="324" y="462"/>
                  </a:lnTo>
                  <a:lnTo>
                    <a:pt x="356" y="434"/>
                  </a:lnTo>
                  <a:lnTo>
                    <a:pt x="386" y="404"/>
                  </a:lnTo>
                  <a:lnTo>
                    <a:pt x="414" y="372"/>
                  </a:lnTo>
                  <a:lnTo>
                    <a:pt x="442" y="340"/>
                  </a:lnTo>
                  <a:lnTo>
                    <a:pt x="466" y="306"/>
                  </a:lnTo>
                  <a:lnTo>
                    <a:pt x="490" y="272"/>
                  </a:lnTo>
                  <a:lnTo>
                    <a:pt x="510" y="238"/>
                  </a:lnTo>
                  <a:lnTo>
                    <a:pt x="510" y="238"/>
                  </a:lnTo>
                  <a:lnTo>
                    <a:pt x="466" y="226"/>
                  </a:lnTo>
                  <a:lnTo>
                    <a:pt x="424" y="212"/>
                  </a:lnTo>
                  <a:lnTo>
                    <a:pt x="382" y="198"/>
                  </a:lnTo>
                  <a:lnTo>
                    <a:pt x="340" y="182"/>
                  </a:lnTo>
                  <a:lnTo>
                    <a:pt x="300" y="164"/>
                  </a:lnTo>
                  <a:lnTo>
                    <a:pt x="260" y="146"/>
                  </a:lnTo>
                  <a:lnTo>
                    <a:pt x="222" y="126"/>
                  </a:lnTo>
                  <a:lnTo>
                    <a:pt x="186" y="104"/>
                  </a:lnTo>
                  <a:close/>
                  <a:moveTo>
                    <a:pt x="2" y="34"/>
                  </a:moveTo>
                  <a:lnTo>
                    <a:pt x="2" y="34"/>
                  </a:lnTo>
                  <a:lnTo>
                    <a:pt x="2" y="34"/>
                  </a:lnTo>
                  <a:lnTo>
                    <a:pt x="2" y="34"/>
                  </a:lnTo>
                  <a:close/>
                  <a:moveTo>
                    <a:pt x="2" y="30"/>
                  </a:moveTo>
                  <a:lnTo>
                    <a:pt x="2" y="30"/>
                  </a:lnTo>
                  <a:lnTo>
                    <a:pt x="2" y="30"/>
                  </a:lnTo>
                  <a:lnTo>
                    <a:pt x="2" y="30"/>
                  </a:lnTo>
                  <a:lnTo>
                    <a:pt x="2" y="30"/>
                  </a:lnTo>
                  <a:close/>
                  <a:moveTo>
                    <a:pt x="2" y="30"/>
                  </a:moveTo>
                  <a:lnTo>
                    <a:pt x="2" y="30"/>
                  </a:lnTo>
                  <a:lnTo>
                    <a:pt x="2" y="30"/>
                  </a:lnTo>
                  <a:lnTo>
                    <a:pt x="2" y="30"/>
                  </a:lnTo>
                  <a:lnTo>
                    <a:pt x="2" y="30"/>
                  </a:lnTo>
                  <a:close/>
                  <a:moveTo>
                    <a:pt x="2" y="28"/>
                  </a:moveTo>
                  <a:lnTo>
                    <a:pt x="2" y="28"/>
                  </a:lnTo>
                  <a:lnTo>
                    <a:pt x="2" y="30"/>
                  </a:lnTo>
                  <a:lnTo>
                    <a:pt x="2" y="30"/>
                  </a:lnTo>
                  <a:lnTo>
                    <a:pt x="2" y="28"/>
                  </a:lnTo>
                  <a:close/>
                  <a:moveTo>
                    <a:pt x="0" y="26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close/>
                  <a:moveTo>
                    <a:pt x="0" y="26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close/>
                  <a:moveTo>
                    <a:pt x="0" y="26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6"/>
                  </a:lnTo>
                  <a:close/>
                  <a:moveTo>
                    <a:pt x="0" y="24"/>
                  </a:moveTo>
                  <a:lnTo>
                    <a:pt x="0" y="24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4"/>
                  </a:lnTo>
                  <a:close/>
                  <a:moveTo>
                    <a:pt x="0" y="24"/>
                  </a:moveTo>
                  <a:lnTo>
                    <a:pt x="0" y="2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4"/>
                  </a:lnTo>
                  <a:close/>
                  <a:moveTo>
                    <a:pt x="0" y="22"/>
                  </a:move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close/>
                  <a:moveTo>
                    <a:pt x="0" y="22"/>
                  </a:move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close/>
                  <a:moveTo>
                    <a:pt x="0" y="22"/>
                  </a:move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close/>
                  <a:moveTo>
                    <a:pt x="0" y="20"/>
                  </a:moveTo>
                  <a:lnTo>
                    <a:pt x="0" y="2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0"/>
                  </a:lnTo>
                  <a:close/>
                  <a:moveTo>
                    <a:pt x="0" y="20"/>
                  </a:move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0"/>
                  </a:lnTo>
                  <a:close/>
                  <a:moveTo>
                    <a:pt x="0" y="18"/>
                  </a:move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close/>
                  <a:moveTo>
                    <a:pt x="0" y="18"/>
                  </a:move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close/>
                  <a:moveTo>
                    <a:pt x="0" y="18"/>
                  </a:move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8"/>
                  </a:lnTo>
                  <a:close/>
                  <a:moveTo>
                    <a:pt x="0" y="16"/>
                  </a:moveTo>
                  <a:lnTo>
                    <a:pt x="0" y="16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6"/>
                  </a:lnTo>
                  <a:close/>
                  <a:moveTo>
                    <a:pt x="0" y="16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  <a:moveTo>
                    <a:pt x="0" y="16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  <a:moveTo>
                    <a:pt x="0" y="14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close/>
                  <a:moveTo>
                    <a:pt x="0" y="14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close/>
                  <a:moveTo>
                    <a:pt x="0" y="14"/>
                  </a:move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4"/>
                  </a:lnTo>
                  <a:close/>
                  <a:moveTo>
                    <a:pt x="0" y="12"/>
                  </a:moveTo>
                  <a:lnTo>
                    <a:pt x="0" y="12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2"/>
                  </a:lnTo>
                  <a:close/>
                  <a:moveTo>
                    <a:pt x="0" y="12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close/>
                  <a:moveTo>
                    <a:pt x="0" y="12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close/>
                  <a:moveTo>
                    <a:pt x="0" y="10"/>
                  </a:moveTo>
                  <a:lnTo>
                    <a:pt x="0" y="1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0"/>
                  </a:lnTo>
                  <a:close/>
                  <a:moveTo>
                    <a:pt x="0" y="10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close/>
                  <a:moveTo>
                    <a:pt x="0" y="10"/>
                  </a:move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close/>
                  <a:moveTo>
                    <a:pt x="0" y="8"/>
                  </a:moveTo>
                  <a:lnTo>
                    <a:pt x="0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8"/>
                  </a:lnTo>
                  <a:close/>
                  <a:moveTo>
                    <a:pt x="0" y="8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0" y="8"/>
                  </a:move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  <a:moveTo>
                    <a:pt x="0" y="6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  <a:moveTo>
                    <a:pt x="0" y="6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  <a:moveTo>
                    <a:pt x="0" y="6"/>
                  </a:move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  <a:moveTo>
                    <a:pt x="0" y="4"/>
                  </a:move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close/>
                  <a:moveTo>
                    <a:pt x="0" y="4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0" y="4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  <a:moveTo>
                    <a:pt x="0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4"/>
          <p:cNvSpPr txBox="1">
            <a:spLocks/>
          </p:cNvSpPr>
          <p:nvPr userDrawn="1"/>
        </p:nvSpPr>
        <p:spPr>
          <a:xfrm>
            <a:off x="6768244" y="6431191"/>
            <a:ext cx="2133600" cy="246221"/>
          </a:xfrm>
          <a:prstGeom prst="rect">
            <a:avLst/>
          </a:prstGeom>
        </p:spPr>
        <p:txBody>
          <a:bodyPr>
            <a:spAutoFit/>
          </a:bodyPr>
          <a:lstStyle>
            <a:lvl1pPr algn="r">
              <a:defRPr sz="1000">
                <a:solidFill>
                  <a:schemeClr val="accent5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8AB9F4-96E6-4C5F-8068-4B9C71A7656E}" type="slidenum">
              <a:rPr kumimoji="0" lang="ko-KR" altLang="en-US" sz="1000" b="1" i="0" u="none" strike="noStrike" kern="1200" cap="none" spc="0" normalizeH="0" baseline="0" noProof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69%26v_flag%3d0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18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5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0.jpg"/><Relationship Id="rId16" Type="http://schemas.openxmlformats.org/officeDocument/2006/relationships/image" Target="../media/image17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4.gif"/><Relationship Id="rId4" Type="http://schemas.openxmlformats.org/officeDocument/2006/relationships/image" Target="../media/image11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13" Type="http://schemas.openxmlformats.org/officeDocument/2006/relationships/hyperlink" Target="http://www.bizforms.co.kr/bms/check.asp?code=bs3217338750418&amp;go_url=http%3a%2f%2fpowerpoint.bizforms.co.kr%2fform_view%2fview.asp%3fnumber%3d186916%26v_flag%3d0" TargetMode="External"/><Relationship Id="rId18" Type="http://schemas.openxmlformats.org/officeDocument/2006/relationships/image" Target="../media/image26.jpg"/><Relationship Id="rId3" Type="http://schemas.openxmlformats.org/officeDocument/2006/relationships/hyperlink" Target="http://www.bizforms.co.kr/bms/check.asp?code=bs3217338750418&amp;go_url=http%3a%2f%2fpowerpoint.bizforms.co.kr%2fform_view%2fview.asp%3fnumber%3d186850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494%26v_flag%3d0%0d%0a" TargetMode="External"/><Relationship Id="rId12" Type="http://schemas.openxmlformats.org/officeDocument/2006/relationships/image" Target="../media/image23.gif"/><Relationship Id="rId17" Type="http://schemas.openxmlformats.org/officeDocument/2006/relationships/hyperlink" Target="http://www.bizforms.co.kr/bms/check.asp?code=bs3217338750418&amp;go_url=http%3a%2f%2fpowerpoint.bizforms.co.kr%2fpackage%2fview.asp%3fnumber%3d112495%26v_flag%3d0%0d%0a" TargetMode="External"/><Relationship Id="rId2" Type="http://schemas.openxmlformats.org/officeDocument/2006/relationships/image" Target="../media/image10.jpg"/><Relationship Id="rId16" Type="http://schemas.openxmlformats.org/officeDocument/2006/relationships/image" Target="../media/image25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gif"/><Relationship Id="rId11" Type="http://schemas.openxmlformats.org/officeDocument/2006/relationships/hyperlink" Target="http://www.bizforms.co.kr/bms/check.asp?code=bs3217338750418&amp;go_url=http%3a%2f%2fpowerpoint.bizforms.co.kr%2fform_view%2fview.asp%3fnumber%3d186491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617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064%26v_flag%3d0%0d%0a" TargetMode="External"/><Relationship Id="rId10" Type="http://schemas.openxmlformats.org/officeDocument/2006/relationships/image" Target="../media/image22.gif"/><Relationship Id="rId4" Type="http://schemas.openxmlformats.org/officeDocument/2006/relationships/image" Target="../media/image19.gif"/><Relationship Id="rId9" Type="http://schemas.openxmlformats.org/officeDocument/2006/relationships/hyperlink" Target="http://www.bizforms.co.kr/bms/check.asp?code=bs3217338750418&amp;go_url=http%3a%2f%2fpowerpoint.bizforms.co.kr%2fform_view%2fview.asp%3fnumber%3d186493%26v_flag%3d0%0d%0a" TargetMode="External"/><Relationship Id="rId14" Type="http://schemas.openxmlformats.org/officeDocument/2006/relationships/image" Target="../media/image24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3B73B30-5D92-457D-9B77-05586D92DE76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D8A2AD33-B4AA-40AC-AF59-A55E2ED7201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6750ECA-26B8-4F7F-8D81-1656A673E606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29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3CE81C34-162A-4E61-B936-256F7533C599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9C3A9AD-CCE1-4375-99F5-CBFD50207E9C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http://www.bizforms.co.kr/bms/check.asp?code=bs3217338750418&amp;go_url=http%3a%2f%2fpowerpoint.bizforms.co.kr%2fform_view%2fview.asp%3fnumber%3d105669%26v_flag%3d0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E410254-C83B-43AA-8FCF-362FF83D26C3}"/>
              </a:ext>
            </a:extLst>
          </p:cNvPr>
          <p:cNvSpPr/>
          <p:nvPr/>
        </p:nvSpPr>
        <p:spPr>
          <a:xfrm>
            <a:off x="551623" y="3986545"/>
            <a:ext cx="2661306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사회복지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창업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8A974F0-0343-42A6-9118-B0C43A8A5C11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AE1271F2-7CF3-4EA0-B241-33544714C6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008" y="908720"/>
            <a:ext cx="3901778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144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1-4 </a:t>
            </a:r>
            <a:r>
              <a:rPr lang="ko-KR" altLang="en-US" dirty="0"/>
              <a:t>경영이념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경영이념을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1" name="그룹 40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2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6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07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6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8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2" name="자유형 7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3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경영이념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208297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회사가 원하는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경영철학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경영이념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비전 등의 내용을 작성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할 수 있는 부분입니다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경영이념이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회사를 운영하는 이념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정책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가치관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이라면 비전은 우리 회사가 최종적으로 추가하는 목표입니다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경영이념을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시장의 흐름에 발맞추어 설정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한다면 보다 적극적인 모습을 보여줄 수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166" name="그룹 165"/>
          <p:cNvGrpSpPr/>
          <p:nvPr/>
        </p:nvGrpSpPr>
        <p:grpSpPr>
          <a:xfrm>
            <a:off x="1304550" y="3830643"/>
            <a:ext cx="1620001" cy="1446064"/>
            <a:chOff x="847674" y="3830643"/>
            <a:chExt cx="1620001" cy="1446064"/>
          </a:xfrm>
        </p:grpSpPr>
        <p:sp>
          <p:nvSpPr>
            <p:cNvPr id="163" name="Rectangle 117"/>
            <p:cNvSpPr>
              <a:spLocks noChangeArrowheads="1"/>
            </p:cNvSpPr>
            <p:nvPr/>
          </p:nvSpPr>
          <p:spPr bwMode="auto">
            <a:xfrm>
              <a:off x="847674" y="3830643"/>
              <a:ext cx="1620000" cy="2653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164" name="Rectangle 117"/>
            <p:cNvSpPr>
              <a:spLocks noChangeArrowheads="1"/>
            </p:cNvSpPr>
            <p:nvPr/>
          </p:nvSpPr>
          <p:spPr bwMode="auto">
            <a:xfrm>
              <a:off x="847675" y="4276433"/>
              <a:ext cx="1620000" cy="10002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가운데정렬을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167" name="그룹 166"/>
          <p:cNvGrpSpPr/>
          <p:nvPr/>
        </p:nvGrpSpPr>
        <p:grpSpPr>
          <a:xfrm>
            <a:off x="3762000" y="3830643"/>
            <a:ext cx="1620001" cy="1424007"/>
            <a:chOff x="847674" y="3830643"/>
            <a:chExt cx="1620001" cy="1424007"/>
          </a:xfrm>
        </p:grpSpPr>
        <p:sp>
          <p:nvSpPr>
            <p:cNvPr id="168" name="Rectangle 117"/>
            <p:cNvSpPr>
              <a:spLocks noChangeArrowheads="1"/>
            </p:cNvSpPr>
            <p:nvPr/>
          </p:nvSpPr>
          <p:spPr bwMode="auto">
            <a:xfrm>
              <a:off x="847674" y="3830643"/>
              <a:ext cx="1620000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169" name="Rectangle 117"/>
            <p:cNvSpPr>
              <a:spLocks noChangeArrowheads="1"/>
            </p:cNvSpPr>
            <p:nvPr/>
          </p:nvSpPr>
          <p:spPr bwMode="auto">
            <a:xfrm>
              <a:off x="847675" y="4276433"/>
              <a:ext cx="1620000" cy="9782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가운데정렬을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170" name="그룹 169"/>
          <p:cNvGrpSpPr/>
          <p:nvPr/>
        </p:nvGrpSpPr>
        <p:grpSpPr>
          <a:xfrm>
            <a:off x="6219450" y="3830643"/>
            <a:ext cx="1620001" cy="1424007"/>
            <a:chOff x="847674" y="3830643"/>
            <a:chExt cx="1620001" cy="1424007"/>
          </a:xfrm>
        </p:grpSpPr>
        <p:sp>
          <p:nvSpPr>
            <p:cNvPr id="171" name="Rectangle 117"/>
            <p:cNvSpPr>
              <a:spLocks noChangeArrowheads="1"/>
            </p:cNvSpPr>
            <p:nvPr/>
          </p:nvSpPr>
          <p:spPr bwMode="auto">
            <a:xfrm>
              <a:off x="847674" y="3830643"/>
              <a:ext cx="1620000" cy="2653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172" name="Rectangle 117"/>
            <p:cNvSpPr>
              <a:spLocks noChangeArrowheads="1"/>
            </p:cNvSpPr>
            <p:nvPr/>
          </p:nvSpPr>
          <p:spPr bwMode="auto">
            <a:xfrm>
              <a:off x="847675" y="4276433"/>
              <a:ext cx="1620000" cy="9782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가운데정렬을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7128484" y="156734"/>
            <a:ext cx="1800000" cy="460765"/>
            <a:chOff x="7128484" y="252369"/>
            <a:chExt cx="1800000" cy="460765"/>
          </a:xfrm>
        </p:grpSpPr>
        <p:sp>
          <p:nvSpPr>
            <p:cNvPr id="53" name="TextBox 52"/>
            <p:cNvSpPr txBox="1"/>
            <p:nvPr/>
          </p:nvSpPr>
          <p:spPr>
            <a:xfrm>
              <a:off x="7128484" y="252369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7128484" y="400741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80" name="Freeform 48"/>
          <p:cNvSpPr>
            <a:spLocks/>
          </p:cNvSpPr>
          <p:nvPr/>
        </p:nvSpPr>
        <p:spPr bwMode="auto">
          <a:xfrm>
            <a:off x="3531085" y="1571193"/>
            <a:ext cx="1981200" cy="1978025"/>
          </a:xfrm>
          <a:custGeom>
            <a:avLst/>
            <a:gdLst/>
            <a:ahLst/>
            <a:cxnLst>
              <a:cxn ang="0">
                <a:pos x="1248" y="656"/>
              </a:cxn>
              <a:cxn ang="0">
                <a:pos x="1236" y="748"/>
              </a:cxn>
              <a:cxn ang="0">
                <a:pos x="1210" y="838"/>
              </a:cxn>
              <a:cxn ang="0">
                <a:pos x="1172" y="920"/>
              </a:cxn>
              <a:cxn ang="0">
                <a:pos x="1124" y="996"/>
              </a:cxn>
              <a:cxn ang="0">
                <a:pos x="1066" y="1064"/>
              </a:cxn>
              <a:cxn ang="0">
                <a:pos x="998" y="1122"/>
              </a:cxn>
              <a:cxn ang="0">
                <a:pos x="922" y="1172"/>
              </a:cxn>
              <a:cxn ang="0">
                <a:pos x="838" y="1208"/>
              </a:cxn>
              <a:cxn ang="0">
                <a:pos x="750" y="1234"/>
              </a:cxn>
              <a:cxn ang="0">
                <a:pos x="656" y="1246"/>
              </a:cxn>
              <a:cxn ang="0">
                <a:pos x="592" y="1246"/>
              </a:cxn>
              <a:cxn ang="0">
                <a:pos x="498" y="1234"/>
              </a:cxn>
              <a:cxn ang="0">
                <a:pos x="410" y="1208"/>
              </a:cxn>
              <a:cxn ang="0">
                <a:pos x="328" y="1172"/>
              </a:cxn>
              <a:cxn ang="0">
                <a:pos x="252" y="1122"/>
              </a:cxn>
              <a:cxn ang="0">
                <a:pos x="184" y="1064"/>
              </a:cxn>
              <a:cxn ang="0">
                <a:pos x="124" y="996"/>
              </a:cxn>
              <a:cxn ang="0">
                <a:pos x="76" y="920"/>
              </a:cxn>
              <a:cxn ang="0">
                <a:pos x="38" y="838"/>
              </a:cxn>
              <a:cxn ang="0">
                <a:pos x="14" y="748"/>
              </a:cxn>
              <a:cxn ang="0">
                <a:pos x="2" y="656"/>
              </a:cxn>
              <a:cxn ang="0">
                <a:pos x="2" y="592"/>
              </a:cxn>
              <a:cxn ang="0">
                <a:pos x="14" y="498"/>
              </a:cxn>
              <a:cxn ang="0">
                <a:pos x="38" y="408"/>
              </a:cxn>
              <a:cxn ang="0">
                <a:pos x="76" y="326"/>
              </a:cxn>
              <a:cxn ang="0">
                <a:pos x="124" y="250"/>
              </a:cxn>
              <a:cxn ang="0">
                <a:pos x="184" y="182"/>
              </a:cxn>
              <a:cxn ang="0">
                <a:pos x="252" y="124"/>
              </a:cxn>
              <a:cxn ang="0">
                <a:pos x="328" y="74"/>
              </a:cxn>
              <a:cxn ang="0">
                <a:pos x="410" y="38"/>
              </a:cxn>
              <a:cxn ang="0">
                <a:pos x="498" y="12"/>
              </a:cxn>
              <a:cxn ang="0">
                <a:pos x="592" y="0"/>
              </a:cxn>
              <a:cxn ang="0">
                <a:pos x="656" y="0"/>
              </a:cxn>
              <a:cxn ang="0">
                <a:pos x="750" y="12"/>
              </a:cxn>
              <a:cxn ang="0">
                <a:pos x="838" y="38"/>
              </a:cxn>
              <a:cxn ang="0">
                <a:pos x="922" y="74"/>
              </a:cxn>
              <a:cxn ang="0">
                <a:pos x="998" y="124"/>
              </a:cxn>
              <a:cxn ang="0">
                <a:pos x="1066" y="182"/>
              </a:cxn>
              <a:cxn ang="0">
                <a:pos x="1124" y="250"/>
              </a:cxn>
              <a:cxn ang="0">
                <a:pos x="1172" y="326"/>
              </a:cxn>
              <a:cxn ang="0">
                <a:pos x="1210" y="408"/>
              </a:cxn>
              <a:cxn ang="0">
                <a:pos x="1236" y="498"/>
              </a:cxn>
              <a:cxn ang="0">
                <a:pos x="1248" y="592"/>
              </a:cxn>
            </a:cxnLst>
            <a:rect l="0" t="0" r="r" b="b"/>
            <a:pathLst>
              <a:path w="1248" h="1246">
                <a:moveTo>
                  <a:pt x="1248" y="624"/>
                </a:moveTo>
                <a:lnTo>
                  <a:pt x="1248" y="624"/>
                </a:lnTo>
                <a:lnTo>
                  <a:pt x="1248" y="656"/>
                </a:lnTo>
                <a:lnTo>
                  <a:pt x="1244" y="686"/>
                </a:lnTo>
                <a:lnTo>
                  <a:pt x="1242" y="718"/>
                </a:lnTo>
                <a:lnTo>
                  <a:pt x="1236" y="748"/>
                </a:lnTo>
                <a:lnTo>
                  <a:pt x="1228" y="778"/>
                </a:lnTo>
                <a:lnTo>
                  <a:pt x="1220" y="808"/>
                </a:lnTo>
                <a:lnTo>
                  <a:pt x="1210" y="838"/>
                </a:lnTo>
                <a:lnTo>
                  <a:pt x="1200" y="866"/>
                </a:lnTo>
                <a:lnTo>
                  <a:pt x="1186" y="894"/>
                </a:lnTo>
                <a:lnTo>
                  <a:pt x="1172" y="920"/>
                </a:lnTo>
                <a:lnTo>
                  <a:pt x="1158" y="946"/>
                </a:lnTo>
                <a:lnTo>
                  <a:pt x="1142" y="972"/>
                </a:lnTo>
                <a:lnTo>
                  <a:pt x="1124" y="996"/>
                </a:lnTo>
                <a:lnTo>
                  <a:pt x="1106" y="1020"/>
                </a:lnTo>
                <a:lnTo>
                  <a:pt x="1086" y="1042"/>
                </a:lnTo>
                <a:lnTo>
                  <a:pt x="1066" y="1064"/>
                </a:lnTo>
                <a:lnTo>
                  <a:pt x="1044" y="1084"/>
                </a:lnTo>
                <a:lnTo>
                  <a:pt x="1022" y="1104"/>
                </a:lnTo>
                <a:lnTo>
                  <a:pt x="998" y="1122"/>
                </a:lnTo>
                <a:lnTo>
                  <a:pt x="974" y="1140"/>
                </a:lnTo>
                <a:lnTo>
                  <a:pt x="948" y="1156"/>
                </a:lnTo>
                <a:lnTo>
                  <a:pt x="922" y="1172"/>
                </a:lnTo>
                <a:lnTo>
                  <a:pt x="894" y="1186"/>
                </a:lnTo>
                <a:lnTo>
                  <a:pt x="868" y="1198"/>
                </a:lnTo>
                <a:lnTo>
                  <a:pt x="838" y="1208"/>
                </a:lnTo>
                <a:lnTo>
                  <a:pt x="810" y="1218"/>
                </a:lnTo>
                <a:lnTo>
                  <a:pt x="780" y="1228"/>
                </a:lnTo>
                <a:lnTo>
                  <a:pt x="750" y="1234"/>
                </a:lnTo>
                <a:lnTo>
                  <a:pt x="720" y="1240"/>
                </a:lnTo>
                <a:lnTo>
                  <a:pt x="688" y="1244"/>
                </a:lnTo>
                <a:lnTo>
                  <a:pt x="656" y="1246"/>
                </a:lnTo>
                <a:lnTo>
                  <a:pt x="624" y="1246"/>
                </a:lnTo>
                <a:lnTo>
                  <a:pt x="624" y="1246"/>
                </a:lnTo>
                <a:lnTo>
                  <a:pt x="592" y="1246"/>
                </a:lnTo>
                <a:lnTo>
                  <a:pt x="560" y="1244"/>
                </a:lnTo>
                <a:lnTo>
                  <a:pt x="530" y="1240"/>
                </a:lnTo>
                <a:lnTo>
                  <a:pt x="498" y="1234"/>
                </a:lnTo>
                <a:lnTo>
                  <a:pt x="468" y="1228"/>
                </a:lnTo>
                <a:lnTo>
                  <a:pt x="440" y="1218"/>
                </a:lnTo>
                <a:lnTo>
                  <a:pt x="410" y="1208"/>
                </a:lnTo>
                <a:lnTo>
                  <a:pt x="382" y="1198"/>
                </a:lnTo>
                <a:lnTo>
                  <a:pt x="354" y="1186"/>
                </a:lnTo>
                <a:lnTo>
                  <a:pt x="328" y="1172"/>
                </a:lnTo>
                <a:lnTo>
                  <a:pt x="302" y="1156"/>
                </a:lnTo>
                <a:lnTo>
                  <a:pt x="276" y="1140"/>
                </a:lnTo>
                <a:lnTo>
                  <a:pt x="252" y="1122"/>
                </a:lnTo>
                <a:lnTo>
                  <a:pt x="228" y="1104"/>
                </a:lnTo>
                <a:lnTo>
                  <a:pt x="206" y="1084"/>
                </a:lnTo>
                <a:lnTo>
                  <a:pt x="184" y="1064"/>
                </a:lnTo>
                <a:lnTo>
                  <a:pt x="162" y="1042"/>
                </a:lnTo>
                <a:lnTo>
                  <a:pt x="144" y="1020"/>
                </a:lnTo>
                <a:lnTo>
                  <a:pt x="124" y="996"/>
                </a:lnTo>
                <a:lnTo>
                  <a:pt x="108" y="972"/>
                </a:lnTo>
                <a:lnTo>
                  <a:pt x="92" y="946"/>
                </a:lnTo>
                <a:lnTo>
                  <a:pt x="76" y="920"/>
                </a:lnTo>
                <a:lnTo>
                  <a:pt x="62" y="894"/>
                </a:lnTo>
                <a:lnTo>
                  <a:pt x="50" y="866"/>
                </a:lnTo>
                <a:lnTo>
                  <a:pt x="38" y="838"/>
                </a:lnTo>
                <a:lnTo>
                  <a:pt x="28" y="808"/>
                </a:lnTo>
                <a:lnTo>
                  <a:pt x="20" y="778"/>
                </a:lnTo>
                <a:lnTo>
                  <a:pt x="14" y="748"/>
                </a:lnTo>
                <a:lnTo>
                  <a:pt x="8" y="718"/>
                </a:lnTo>
                <a:lnTo>
                  <a:pt x="4" y="686"/>
                </a:lnTo>
                <a:lnTo>
                  <a:pt x="2" y="656"/>
                </a:lnTo>
                <a:lnTo>
                  <a:pt x="0" y="624"/>
                </a:lnTo>
                <a:lnTo>
                  <a:pt x="0" y="624"/>
                </a:lnTo>
                <a:lnTo>
                  <a:pt x="2" y="592"/>
                </a:lnTo>
                <a:lnTo>
                  <a:pt x="4" y="560"/>
                </a:lnTo>
                <a:lnTo>
                  <a:pt x="8" y="528"/>
                </a:lnTo>
                <a:lnTo>
                  <a:pt x="14" y="498"/>
                </a:lnTo>
                <a:lnTo>
                  <a:pt x="20" y="468"/>
                </a:lnTo>
                <a:lnTo>
                  <a:pt x="28" y="438"/>
                </a:lnTo>
                <a:lnTo>
                  <a:pt x="38" y="408"/>
                </a:lnTo>
                <a:lnTo>
                  <a:pt x="50" y="380"/>
                </a:lnTo>
                <a:lnTo>
                  <a:pt x="62" y="352"/>
                </a:lnTo>
                <a:lnTo>
                  <a:pt x="76" y="326"/>
                </a:lnTo>
                <a:lnTo>
                  <a:pt x="92" y="300"/>
                </a:lnTo>
                <a:lnTo>
                  <a:pt x="108" y="274"/>
                </a:lnTo>
                <a:lnTo>
                  <a:pt x="124" y="250"/>
                </a:lnTo>
                <a:lnTo>
                  <a:pt x="144" y="226"/>
                </a:lnTo>
                <a:lnTo>
                  <a:pt x="162" y="204"/>
                </a:lnTo>
                <a:lnTo>
                  <a:pt x="184" y="182"/>
                </a:lnTo>
                <a:lnTo>
                  <a:pt x="206" y="162"/>
                </a:lnTo>
                <a:lnTo>
                  <a:pt x="228" y="142"/>
                </a:lnTo>
                <a:lnTo>
                  <a:pt x="252" y="124"/>
                </a:lnTo>
                <a:lnTo>
                  <a:pt x="276" y="106"/>
                </a:lnTo>
                <a:lnTo>
                  <a:pt x="302" y="90"/>
                </a:lnTo>
                <a:lnTo>
                  <a:pt x="328" y="74"/>
                </a:lnTo>
                <a:lnTo>
                  <a:pt x="354" y="62"/>
                </a:lnTo>
                <a:lnTo>
                  <a:pt x="382" y="48"/>
                </a:lnTo>
                <a:lnTo>
                  <a:pt x="410" y="38"/>
                </a:lnTo>
                <a:lnTo>
                  <a:pt x="440" y="28"/>
                </a:lnTo>
                <a:lnTo>
                  <a:pt x="468" y="20"/>
                </a:lnTo>
                <a:lnTo>
                  <a:pt x="498" y="12"/>
                </a:lnTo>
                <a:lnTo>
                  <a:pt x="530" y="6"/>
                </a:lnTo>
                <a:lnTo>
                  <a:pt x="560" y="2"/>
                </a:lnTo>
                <a:lnTo>
                  <a:pt x="592" y="0"/>
                </a:lnTo>
                <a:lnTo>
                  <a:pt x="624" y="0"/>
                </a:lnTo>
                <a:lnTo>
                  <a:pt x="624" y="0"/>
                </a:lnTo>
                <a:lnTo>
                  <a:pt x="656" y="0"/>
                </a:lnTo>
                <a:lnTo>
                  <a:pt x="688" y="2"/>
                </a:lnTo>
                <a:lnTo>
                  <a:pt x="720" y="6"/>
                </a:lnTo>
                <a:lnTo>
                  <a:pt x="750" y="12"/>
                </a:lnTo>
                <a:lnTo>
                  <a:pt x="780" y="20"/>
                </a:lnTo>
                <a:lnTo>
                  <a:pt x="810" y="28"/>
                </a:lnTo>
                <a:lnTo>
                  <a:pt x="838" y="38"/>
                </a:lnTo>
                <a:lnTo>
                  <a:pt x="868" y="48"/>
                </a:lnTo>
                <a:lnTo>
                  <a:pt x="894" y="62"/>
                </a:lnTo>
                <a:lnTo>
                  <a:pt x="922" y="74"/>
                </a:lnTo>
                <a:lnTo>
                  <a:pt x="948" y="90"/>
                </a:lnTo>
                <a:lnTo>
                  <a:pt x="974" y="106"/>
                </a:lnTo>
                <a:lnTo>
                  <a:pt x="998" y="124"/>
                </a:lnTo>
                <a:lnTo>
                  <a:pt x="1022" y="142"/>
                </a:lnTo>
                <a:lnTo>
                  <a:pt x="1044" y="162"/>
                </a:lnTo>
                <a:lnTo>
                  <a:pt x="1066" y="182"/>
                </a:lnTo>
                <a:lnTo>
                  <a:pt x="1086" y="204"/>
                </a:lnTo>
                <a:lnTo>
                  <a:pt x="1106" y="226"/>
                </a:lnTo>
                <a:lnTo>
                  <a:pt x="1124" y="250"/>
                </a:lnTo>
                <a:lnTo>
                  <a:pt x="1142" y="274"/>
                </a:lnTo>
                <a:lnTo>
                  <a:pt x="1158" y="300"/>
                </a:lnTo>
                <a:lnTo>
                  <a:pt x="1172" y="326"/>
                </a:lnTo>
                <a:lnTo>
                  <a:pt x="1186" y="352"/>
                </a:lnTo>
                <a:lnTo>
                  <a:pt x="1200" y="380"/>
                </a:lnTo>
                <a:lnTo>
                  <a:pt x="1210" y="408"/>
                </a:lnTo>
                <a:lnTo>
                  <a:pt x="1220" y="438"/>
                </a:lnTo>
                <a:lnTo>
                  <a:pt x="1228" y="468"/>
                </a:lnTo>
                <a:lnTo>
                  <a:pt x="1236" y="498"/>
                </a:lnTo>
                <a:lnTo>
                  <a:pt x="1242" y="528"/>
                </a:lnTo>
                <a:lnTo>
                  <a:pt x="1244" y="560"/>
                </a:lnTo>
                <a:lnTo>
                  <a:pt x="1248" y="592"/>
                </a:lnTo>
                <a:lnTo>
                  <a:pt x="1248" y="624"/>
                </a:lnTo>
                <a:lnTo>
                  <a:pt x="1248" y="62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1" name="Freeform 49"/>
          <p:cNvSpPr>
            <a:spLocks/>
          </p:cNvSpPr>
          <p:nvPr/>
        </p:nvSpPr>
        <p:spPr bwMode="auto">
          <a:xfrm>
            <a:off x="3615223" y="1653743"/>
            <a:ext cx="1812925" cy="1812925"/>
          </a:xfrm>
          <a:custGeom>
            <a:avLst/>
            <a:gdLst/>
            <a:ahLst/>
            <a:cxnLst>
              <a:cxn ang="0">
                <a:pos x="1130" y="628"/>
              </a:cxn>
              <a:cxn ang="0">
                <a:pos x="1100" y="764"/>
              </a:cxn>
              <a:cxn ang="0">
                <a:pos x="1038" y="886"/>
              </a:cxn>
              <a:cxn ang="0">
                <a:pos x="968" y="970"/>
              </a:cxn>
              <a:cxn ang="0">
                <a:pos x="862" y="1052"/>
              </a:cxn>
              <a:cxn ang="0">
                <a:pos x="738" y="1108"/>
              </a:cxn>
              <a:cxn ang="0">
                <a:pos x="600" y="1134"/>
              </a:cxn>
              <a:cxn ang="0">
                <a:pos x="484" y="1128"/>
              </a:cxn>
              <a:cxn ang="0">
                <a:pos x="352" y="1090"/>
              </a:cxn>
              <a:cxn ang="0">
                <a:pos x="234" y="1022"/>
              </a:cxn>
              <a:cxn ang="0">
                <a:pos x="154" y="950"/>
              </a:cxn>
              <a:cxn ang="0">
                <a:pos x="76" y="840"/>
              </a:cxn>
              <a:cxn ang="0">
                <a:pos x="26" y="712"/>
              </a:cxn>
              <a:cxn ang="0">
                <a:pos x="8" y="572"/>
              </a:cxn>
              <a:cxn ang="0">
                <a:pos x="20" y="458"/>
              </a:cxn>
              <a:cxn ang="0">
                <a:pos x="64" y="328"/>
              </a:cxn>
              <a:cxn ang="0">
                <a:pos x="136" y="214"/>
              </a:cxn>
              <a:cxn ang="0">
                <a:pos x="212" y="136"/>
              </a:cxn>
              <a:cxn ang="0">
                <a:pos x="326" y="64"/>
              </a:cxn>
              <a:cxn ang="0">
                <a:pos x="458" y="20"/>
              </a:cxn>
              <a:cxn ang="0">
                <a:pos x="570" y="8"/>
              </a:cxn>
              <a:cxn ang="0">
                <a:pos x="712" y="26"/>
              </a:cxn>
              <a:cxn ang="0">
                <a:pos x="838" y="76"/>
              </a:cxn>
              <a:cxn ang="0">
                <a:pos x="950" y="154"/>
              </a:cxn>
              <a:cxn ang="0">
                <a:pos x="1022" y="234"/>
              </a:cxn>
              <a:cxn ang="0">
                <a:pos x="1090" y="352"/>
              </a:cxn>
              <a:cxn ang="0">
                <a:pos x="1128" y="486"/>
              </a:cxn>
              <a:cxn ang="0">
                <a:pos x="1142" y="572"/>
              </a:cxn>
              <a:cxn ang="0">
                <a:pos x="1130" y="456"/>
              </a:cxn>
              <a:cxn ang="0">
                <a:pos x="1086" y="324"/>
              </a:cxn>
              <a:cxn ang="0">
                <a:pos x="1012" y="208"/>
              </a:cxn>
              <a:cxn ang="0">
                <a:pos x="912" y="114"/>
              </a:cxn>
              <a:cxn ang="0">
                <a:pos x="792" y="46"/>
              </a:cxn>
              <a:cxn ang="0">
                <a:pos x="658" y="6"/>
              </a:cxn>
              <a:cxn ang="0">
                <a:pos x="542" y="0"/>
              </a:cxn>
              <a:cxn ang="0">
                <a:pos x="400" y="26"/>
              </a:cxn>
              <a:cxn ang="0">
                <a:pos x="274" y="82"/>
              </a:cxn>
              <a:cxn ang="0">
                <a:pos x="166" y="168"/>
              </a:cxn>
              <a:cxn ang="0">
                <a:pos x="82" y="276"/>
              </a:cxn>
              <a:cxn ang="0">
                <a:pos x="26" y="402"/>
              </a:cxn>
              <a:cxn ang="0">
                <a:pos x="0" y="542"/>
              </a:cxn>
              <a:cxn ang="0">
                <a:pos x="6" y="658"/>
              </a:cxn>
              <a:cxn ang="0">
                <a:pos x="44" y="794"/>
              </a:cxn>
              <a:cxn ang="0">
                <a:pos x="114" y="912"/>
              </a:cxn>
              <a:cxn ang="0">
                <a:pos x="208" y="1012"/>
              </a:cxn>
              <a:cxn ang="0">
                <a:pos x="324" y="1086"/>
              </a:cxn>
              <a:cxn ang="0">
                <a:pos x="456" y="1130"/>
              </a:cxn>
              <a:cxn ang="0">
                <a:pos x="570" y="1142"/>
              </a:cxn>
              <a:cxn ang="0">
                <a:pos x="714" y="1124"/>
              </a:cxn>
              <a:cxn ang="0">
                <a:pos x="842" y="1074"/>
              </a:cxn>
              <a:cxn ang="0">
                <a:pos x="954" y="994"/>
              </a:cxn>
              <a:cxn ang="0">
                <a:pos x="1044" y="890"/>
              </a:cxn>
              <a:cxn ang="0">
                <a:pos x="1106" y="768"/>
              </a:cxn>
              <a:cxn ang="0">
                <a:pos x="1138" y="630"/>
              </a:cxn>
            </a:cxnLst>
            <a:rect l="0" t="0" r="r" b="b"/>
            <a:pathLst>
              <a:path w="1142" h="1142">
                <a:moveTo>
                  <a:pt x="1138" y="572"/>
                </a:moveTo>
                <a:lnTo>
                  <a:pt x="1134" y="572"/>
                </a:lnTo>
                <a:lnTo>
                  <a:pt x="1134" y="572"/>
                </a:lnTo>
                <a:lnTo>
                  <a:pt x="1132" y="600"/>
                </a:lnTo>
                <a:lnTo>
                  <a:pt x="1130" y="628"/>
                </a:lnTo>
                <a:lnTo>
                  <a:pt x="1128" y="656"/>
                </a:lnTo>
                <a:lnTo>
                  <a:pt x="1122" y="684"/>
                </a:lnTo>
                <a:lnTo>
                  <a:pt x="1116" y="712"/>
                </a:lnTo>
                <a:lnTo>
                  <a:pt x="1108" y="738"/>
                </a:lnTo>
                <a:lnTo>
                  <a:pt x="1100" y="764"/>
                </a:lnTo>
                <a:lnTo>
                  <a:pt x="1090" y="790"/>
                </a:lnTo>
                <a:lnTo>
                  <a:pt x="1078" y="816"/>
                </a:lnTo>
                <a:lnTo>
                  <a:pt x="1066" y="840"/>
                </a:lnTo>
                <a:lnTo>
                  <a:pt x="1052" y="864"/>
                </a:lnTo>
                <a:lnTo>
                  <a:pt x="1038" y="886"/>
                </a:lnTo>
                <a:lnTo>
                  <a:pt x="1022" y="908"/>
                </a:lnTo>
                <a:lnTo>
                  <a:pt x="1004" y="930"/>
                </a:lnTo>
                <a:lnTo>
                  <a:pt x="988" y="950"/>
                </a:lnTo>
                <a:lnTo>
                  <a:pt x="968" y="970"/>
                </a:lnTo>
                <a:lnTo>
                  <a:pt x="968" y="970"/>
                </a:lnTo>
                <a:lnTo>
                  <a:pt x="950" y="988"/>
                </a:lnTo>
                <a:lnTo>
                  <a:pt x="928" y="1006"/>
                </a:lnTo>
                <a:lnTo>
                  <a:pt x="908" y="1022"/>
                </a:lnTo>
                <a:lnTo>
                  <a:pt x="886" y="1038"/>
                </a:lnTo>
                <a:lnTo>
                  <a:pt x="862" y="1052"/>
                </a:lnTo>
                <a:lnTo>
                  <a:pt x="838" y="1066"/>
                </a:lnTo>
                <a:lnTo>
                  <a:pt x="814" y="1078"/>
                </a:lnTo>
                <a:lnTo>
                  <a:pt x="790" y="1090"/>
                </a:lnTo>
                <a:lnTo>
                  <a:pt x="764" y="1100"/>
                </a:lnTo>
                <a:lnTo>
                  <a:pt x="738" y="1108"/>
                </a:lnTo>
                <a:lnTo>
                  <a:pt x="712" y="1116"/>
                </a:lnTo>
                <a:lnTo>
                  <a:pt x="684" y="1122"/>
                </a:lnTo>
                <a:lnTo>
                  <a:pt x="656" y="1128"/>
                </a:lnTo>
                <a:lnTo>
                  <a:pt x="628" y="1132"/>
                </a:lnTo>
                <a:lnTo>
                  <a:pt x="600" y="1134"/>
                </a:lnTo>
                <a:lnTo>
                  <a:pt x="570" y="1134"/>
                </a:lnTo>
                <a:lnTo>
                  <a:pt x="570" y="1134"/>
                </a:lnTo>
                <a:lnTo>
                  <a:pt x="542" y="1134"/>
                </a:lnTo>
                <a:lnTo>
                  <a:pt x="514" y="1132"/>
                </a:lnTo>
                <a:lnTo>
                  <a:pt x="484" y="1128"/>
                </a:lnTo>
                <a:lnTo>
                  <a:pt x="458" y="1122"/>
                </a:lnTo>
                <a:lnTo>
                  <a:pt x="430" y="1116"/>
                </a:lnTo>
                <a:lnTo>
                  <a:pt x="404" y="1108"/>
                </a:lnTo>
                <a:lnTo>
                  <a:pt x="378" y="1100"/>
                </a:lnTo>
                <a:lnTo>
                  <a:pt x="352" y="1090"/>
                </a:lnTo>
                <a:lnTo>
                  <a:pt x="326" y="1078"/>
                </a:lnTo>
                <a:lnTo>
                  <a:pt x="302" y="1066"/>
                </a:lnTo>
                <a:lnTo>
                  <a:pt x="278" y="1052"/>
                </a:lnTo>
                <a:lnTo>
                  <a:pt x="256" y="1038"/>
                </a:lnTo>
                <a:lnTo>
                  <a:pt x="234" y="1022"/>
                </a:lnTo>
                <a:lnTo>
                  <a:pt x="212" y="1006"/>
                </a:lnTo>
                <a:lnTo>
                  <a:pt x="192" y="988"/>
                </a:lnTo>
                <a:lnTo>
                  <a:pt x="172" y="970"/>
                </a:lnTo>
                <a:lnTo>
                  <a:pt x="172" y="970"/>
                </a:lnTo>
                <a:lnTo>
                  <a:pt x="154" y="950"/>
                </a:lnTo>
                <a:lnTo>
                  <a:pt x="136" y="930"/>
                </a:lnTo>
                <a:lnTo>
                  <a:pt x="120" y="908"/>
                </a:lnTo>
                <a:lnTo>
                  <a:pt x="104" y="886"/>
                </a:lnTo>
                <a:lnTo>
                  <a:pt x="90" y="864"/>
                </a:lnTo>
                <a:lnTo>
                  <a:pt x="76" y="840"/>
                </a:lnTo>
                <a:lnTo>
                  <a:pt x="64" y="816"/>
                </a:lnTo>
                <a:lnTo>
                  <a:pt x="52" y="790"/>
                </a:lnTo>
                <a:lnTo>
                  <a:pt x="42" y="764"/>
                </a:lnTo>
                <a:lnTo>
                  <a:pt x="32" y="738"/>
                </a:lnTo>
                <a:lnTo>
                  <a:pt x="26" y="712"/>
                </a:lnTo>
                <a:lnTo>
                  <a:pt x="20" y="684"/>
                </a:lnTo>
                <a:lnTo>
                  <a:pt x="14" y="656"/>
                </a:lnTo>
                <a:lnTo>
                  <a:pt x="10" y="628"/>
                </a:lnTo>
                <a:lnTo>
                  <a:pt x="8" y="600"/>
                </a:lnTo>
                <a:lnTo>
                  <a:pt x="8" y="572"/>
                </a:lnTo>
                <a:lnTo>
                  <a:pt x="8" y="572"/>
                </a:lnTo>
                <a:lnTo>
                  <a:pt x="8" y="542"/>
                </a:lnTo>
                <a:lnTo>
                  <a:pt x="10" y="514"/>
                </a:lnTo>
                <a:lnTo>
                  <a:pt x="14" y="486"/>
                </a:lnTo>
                <a:lnTo>
                  <a:pt x="20" y="458"/>
                </a:lnTo>
                <a:lnTo>
                  <a:pt x="26" y="430"/>
                </a:lnTo>
                <a:lnTo>
                  <a:pt x="32" y="404"/>
                </a:lnTo>
                <a:lnTo>
                  <a:pt x="42" y="378"/>
                </a:lnTo>
                <a:lnTo>
                  <a:pt x="52" y="352"/>
                </a:lnTo>
                <a:lnTo>
                  <a:pt x="64" y="328"/>
                </a:lnTo>
                <a:lnTo>
                  <a:pt x="76" y="302"/>
                </a:lnTo>
                <a:lnTo>
                  <a:pt x="90" y="280"/>
                </a:lnTo>
                <a:lnTo>
                  <a:pt x="104" y="256"/>
                </a:lnTo>
                <a:lnTo>
                  <a:pt x="120" y="234"/>
                </a:lnTo>
                <a:lnTo>
                  <a:pt x="136" y="214"/>
                </a:lnTo>
                <a:lnTo>
                  <a:pt x="154" y="192"/>
                </a:lnTo>
                <a:lnTo>
                  <a:pt x="172" y="174"/>
                </a:lnTo>
                <a:lnTo>
                  <a:pt x="172" y="174"/>
                </a:lnTo>
                <a:lnTo>
                  <a:pt x="192" y="154"/>
                </a:lnTo>
                <a:lnTo>
                  <a:pt x="212" y="136"/>
                </a:lnTo>
                <a:lnTo>
                  <a:pt x="234" y="120"/>
                </a:lnTo>
                <a:lnTo>
                  <a:pt x="256" y="104"/>
                </a:lnTo>
                <a:lnTo>
                  <a:pt x="278" y="90"/>
                </a:lnTo>
                <a:lnTo>
                  <a:pt x="302" y="76"/>
                </a:lnTo>
                <a:lnTo>
                  <a:pt x="326" y="64"/>
                </a:lnTo>
                <a:lnTo>
                  <a:pt x="352" y="52"/>
                </a:lnTo>
                <a:lnTo>
                  <a:pt x="378" y="42"/>
                </a:lnTo>
                <a:lnTo>
                  <a:pt x="404" y="34"/>
                </a:lnTo>
                <a:lnTo>
                  <a:pt x="430" y="26"/>
                </a:lnTo>
                <a:lnTo>
                  <a:pt x="458" y="20"/>
                </a:lnTo>
                <a:lnTo>
                  <a:pt x="484" y="14"/>
                </a:lnTo>
                <a:lnTo>
                  <a:pt x="514" y="12"/>
                </a:lnTo>
                <a:lnTo>
                  <a:pt x="542" y="8"/>
                </a:lnTo>
                <a:lnTo>
                  <a:pt x="570" y="8"/>
                </a:lnTo>
                <a:lnTo>
                  <a:pt x="570" y="8"/>
                </a:lnTo>
                <a:lnTo>
                  <a:pt x="600" y="8"/>
                </a:lnTo>
                <a:lnTo>
                  <a:pt x="628" y="12"/>
                </a:lnTo>
                <a:lnTo>
                  <a:pt x="656" y="14"/>
                </a:lnTo>
                <a:lnTo>
                  <a:pt x="684" y="20"/>
                </a:lnTo>
                <a:lnTo>
                  <a:pt x="712" y="26"/>
                </a:lnTo>
                <a:lnTo>
                  <a:pt x="738" y="34"/>
                </a:lnTo>
                <a:lnTo>
                  <a:pt x="764" y="42"/>
                </a:lnTo>
                <a:lnTo>
                  <a:pt x="790" y="52"/>
                </a:lnTo>
                <a:lnTo>
                  <a:pt x="814" y="64"/>
                </a:lnTo>
                <a:lnTo>
                  <a:pt x="838" y="76"/>
                </a:lnTo>
                <a:lnTo>
                  <a:pt x="862" y="90"/>
                </a:lnTo>
                <a:lnTo>
                  <a:pt x="886" y="104"/>
                </a:lnTo>
                <a:lnTo>
                  <a:pt x="908" y="120"/>
                </a:lnTo>
                <a:lnTo>
                  <a:pt x="928" y="136"/>
                </a:lnTo>
                <a:lnTo>
                  <a:pt x="950" y="154"/>
                </a:lnTo>
                <a:lnTo>
                  <a:pt x="968" y="174"/>
                </a:lnTo>
                <a:lnTo>
                  <a:pt x="968" y="174"/>
                </a:lnTo>
                <a:lnTo>
                  <a:pt x="988" y="192"/>
                </a:lnTo>
                <a:lnTo>
                  <a:pt x="1004" y="214"/>
                </a:lnTo>
                <a:lnTo>
                  <a:pt x="1022" y="234"/>
                </a:lnTo>
                <a:lnTo>
                  <a:pt x="1038" y="256"/>
                </a:lnTo>
                <a:lnTo>
                  <a:pt x="1052" y="280"/>
                </a:lnTo>
                <a:lnTo>
                  <a:pt x="1066" y="302"/>
                </a:lnTo>
                <a:lnTo>
                  <a:pt x="1078" y="328"/>
                </a:lnTo>
                <a:lnTo>
                  <a:pt x="1090" y="352"/>
                </a:lnTo>
                <a:lnTo>
                  <a:pt x="1100" y="378"/>
                </a:lnTo>
                <a:lnTo>
                  <a:pt x="1108" y="404"/>
                </a:lnTo>
                <a:lnTo>
                  <a:pt x="1116" y="430"/>
                </a:lnTo>
                <a:lnTo>
                  <a:pt x="1122" y="458"/>
                </a:lnTo>
                <a:lnTo>
                  <a:pt x="1128" y="486"/>
                </a:lnTo>
                <a:lnTo>
                  <a:pt x="1130" y="514"/>
                </a:lnTo>
                <a:lnTo>
                  <a:pt x="1132" y="542"/>
                </a:lnTo>
                <a:lnTo>
                  <a:pt x="1134" y="572"/>
                </a:lnTo>
                <a:lnTo>
                  <a:pt x="1138" y="572"/>
                </a:lnTo>
                <a:lnTo>
                  <a:pt x="1142" y="572"/>
                </a:lnTo>
                <a:lnTo>
                  <a:pt x="1142" y="572"/>
                </a:lnTo>
                <a:lnTo>
                  <a:pt x="1140" y="542"/>
                </a:lnTo>
                <a:lnTo>
                  <a:pt x="1138" y="512"/>
                </a:lnTo>
                <a:lnTo>
                  <a:pt x="1134" y="484"/>
                </a:lnTo>
                <a:lnTo>
                  <a:pt x="1130" y="456"/>
                </a:lnTo>
                <a:lnTo>
                  <a:pt x="1124" y="428"/>
                </a:lnTo>
                <a:lnTo>
                  <a:pt x="1116" y="402"/>
                </a:lnTo>
                <a:lnTo>
                  <a:pt x="1106" y="374"/>
                </a:lnTo>
                <a:lnTo>
                  <a:pt x="1096" y="348"/>
                </a:lnTo>
                <a:lnTo>
                  <a:pt x="1086" y="324"/>
                </a:lnTo>
                <a:lnTo>
                  <a:pt x="1072" y="300"/>
                </a:lnTo>
                <a:lnTo>
                  <a:pt x="1058" y="276"/>
                </a:lnTo>
                <a:lnTo>
                  <a:pt x="1044" y="252"/>
                </a:lnTo>
                <a:lnTo>
                  <a:pt x="1028" y="230"/>
                </a:lnTo>
                <a:lnTo>
                  <a:pt x="1012" y="208"/>
                </a:lnTo>
                <a:lnTo>
                  <a:pt x="994" y="188"/>
                </a:lnTo>
                <a:lnTo>
                  <a:pt x="974" y="168"/>
                </a:lnTo>
                <a:lnTo>
                  <a:pt x="954" y="148"/>
                </a:lnTo>
                <a:lnTo>
                  <a:pt x="934" y="130"/>
                </a:lnTo>
                <a:lnTo>
                  <a:pt x="912" y="114"/>
                </a:lnTo>
                <a:lnTo>
                  <a:pt x="890" y="98"/>
                </a:lnTo>
                <a:lnTo>
                  <a:pt x="866" y="82"/>
                </a:lnTo>
                <a:lnTo>
                  <a:pt x="842" y="70"/>
                </a:lnTo>
                <a:lnTo>
                  <a:pt x="818" y="56"/>
                </a:lnTo>
                <a:lnTo>
                  <a:pt x="792" y="46"/>
                </a:lnTo>
                <a:lnTo>
                  <a:pt x="766" y="34"/>
                </a:lnTo>
                <a:lnTo>
                  <a:pt x="740" y="26"/>
                </a:lnTo>
                <a:lnTo>
                  <a:pt x="714" y="18"/>
                </a:lnTo>
                <a:lnTo>
                  <a:pt x="686" y="12"/>
                </a:lnTo>
                <a:lnTo>
                  <a:pt x="658" y="6"/>
                </a:lnTo>
                <a:lnTo>
                  <a:pt x="628" y="4"/>
                </a:lnTo>
                <a:lnTo>
                  <a:pt x="600" y="0"/>
                </a:lnTo>
                <a:lnTo>
                  <a:pt x="570" y="0"/>
                </a:lnTo>
                <a:lnTo>
                  <a:pt x="570" y="0"/>
                </a:lnTo>
                <a:lnTo>
                  <a:pt x="542" y="0"/>
                </a:lnTo>
                <a:lnTo>
                  <a:pt x="512" y="4"/>
                </a:lnTo>
                <a:lnTo>
                  <a:pt x="484" y="6"/>
                </a:lnTo>
                <a:lnTo>
                  <a:pt x="456" y="12"/>
                </a:lnTo>
                <a:lnTo>
                  <a:pt x="428" y="18"/>
                </a:lnTo>
                <a:lnTo>
                  <a:pt x="400" y="26"/>
                </a:lnTo>
                <a:lnTo>
                  <a:pt x="374" y="34"/>
                </a:lnTo>
                <a:lnTo>
                  <a:pt x="348" y="46"/>
                </a:lnTo>
                <a:lnTo>
                  <a:pt x="324" y="56"/>
                </a:lnTo>
                <a:lnTo>
                  <a:pt x="298" y="70"/>
                </a:lnTo>
                <a:lnTo>
                  <a:pt x="274" y="82"/>
                </a:lnTo>
                <a:lnTo>
                  <a:pt x="252" y="98"/>
                </a:lnTo>
                <a:lnTo>
                  <a:pt x="228" y="114"/>
                </a:lnTo>
                <a:lnTo>
                  <a:pt x="208" y="130"/>
                </a:lnTo>
                <a:lnTo>
                  <a:pt x="186" y="148"/>
                </a:lnTo>
                <a:lnTo>
                  <a:pt x="166" y="168"/>
                </a:lnTo>
                <a:lnTo>
                  <a:pt x="148" y="188"/>
                </a:lnTo>
                <a:lnTo>
                  <a:pt x="130" y="208"/>
                </a:lnTo>
                <a:lnTo>
                  <a:pt x="114" y="230"/>
                </a:lnTo>
                <a:lnTo>
                  <a:pt x="98" y="252"/>
                </a:lnTo>
                <a:lnTo>
                  <a:pt x="82" y="276"/>
                </a:lnTo>
                <a:lnTo>
                  <a:pt x="68" y="300"/>
                </a:lnTo>
                <a:lnTo>
                  <a:pt x="56" y="324"/>
                </a:lnTo>
                <a:lnTo>
                  <a:pt x="44" y="348"/>
                </a:lnTo>
                <a:lnTo>
                  <a:pt x="34" y="374"/>
                </a:lnTo>
                <a:lnTo>
                  <a:pt x="26" y="402"/>
                </a:lnTo>
                <a:lnTo>
                  <a:pt x="18" y="428"/>
                </a:lnTo>
                <a:lnTo>
                  <a:pt x="12" y="456"/>
                </a:lnTo>
                <a:lnTo>
                  <a:pt x="6" y="484"/>
                </a:lnTo>
                <a:lnTo>
                  <a:pt x="2" y="512"/>
                </a:lnTo>
                <a:lnTo>
                  <a:pt x="0" y="542"/>
                </a:lnTo>
                <a:lnTo>
                  <a:pt x="0" y="572"/>
                </a:lnTo>
                <a:lnTo>
                  <a:pt x="0" y="572"/>
                </a:lnTo>
                <a:lnTo>
                  <a:pt x="0" y="600"/>
                </a:lnTo>
                <a:lnTo>
                  <a:pt x="2" y="630"/>
                </a:lnTo>
                <a:lnTo>
                  <a:pt x="6" y="658"/>
                </a:lnTo>
                <a:lnTo>
                  <a:pt x="12" y="686"/>
                </a:lnTo>
                <a:lnTo>
                  <a:pt x="18" y="714"/>
                </a:lnTo>
                <a:lnTo>
                  <a:pt x="26" y="740"/>
                </a:lnTo>
                <a:lnTo>
                  <a:pt x="34" y="768"/>
                </a:lnTo>
                <a:lnTo>
                  <a:pt x="44" y="794"/>
                </a:lnTo>
                <a:lnTo>
                  <a:pt x="56" y="818"/>
                </a:lnTo>
                <a:lnTo>
                  <a:pt x="68" y="844"/>
                </a:lnTo>
                <a:lnTo>
                  <a:pt x="82" y="868"/>
                </a:lnTo>
                <a:lnTo>
                  <a:pt x="98" y="890"/>
                </a:lnTo>
                <a:lnTo>
                  <a:pt x="114" y="912"/>
                </a:lnTo>
                <a:lnTo>
                  <a:pt x="130" y="934"/>
                </a:lnTo>
                <a:lnTo>
                  <a:pt x="148" y="956"/>
                </a:lnTo>
                <a:lnTo>
                  <a:pt x="166" y="974"/>
                </a:lnTo>
                <a:lnTo>
                  <a:pt x="186" y="994"/>
                </a:lnTo>
                <a:lnTo>
                  <a:pt x="208" y="1012"/>
                </a:lnTo>
                <a:lnTo>
                  <a:pt x="228" y="1028"/>
                </a:lnTo>
                <a:lnTo>
                  <a:pt x="252" y="1044"/>
                </a:lnTo>
                <a:lnTo>
                  <a:pt x="274" y="1060"/>
                </a:lnTo>
                <a:lnTo>
                  <a:pt x="298" y="1074"/>
                </a:lnTo>
                <a:lnTo>
                  <a:pt x="324" y="1086"/>
                </a:lnTo>
                <a:lnTo>
                  <a:pt x="348" y="1098"/>
                </a:lnTo>
                <a:lnTo>
                  <a:pt x="374" y="1108"/>
                </a:lnTo>
                <a:lnTo>
                  <a:pt x="400" y="1116"/>
                </a:lnTo>
                <a:lnTo>
                  <a:pt x="428" y="1124"/>
                </a:lnTo>
                <a:lnTo>
                  <a:pt x="456" y="1130"/>
                </a:lnTo>
                <a:lnTo>
                  <a:pt x="484" y="1136"/>
                </a:lnTo>
                <a:lnTo>
                  <a:pt x="512" y="1140"/>
                </a:lnTo>
                <a:lnTo>
                  <a:pt x="542" y="1142"/>
                </a:lnTo>
                <a:lnTo>
                  <a:pt x="570" y="1142"/>
                </a:lnTo>
                <a:lnTo>
                  <a:pt x="570" y="1142"/>
                </a:lnTo>
                <a:lnTo>
                  <a:pt x="600" y="1142"/>
                </a:lnTo>
                <a:lnTo>
                  <a:pt x="628" y="1140"/>
                </a:lnTo>
                <a:lnTo>
                  <a:pt x="658" y="1136"/>
                </a:lnTo>
                <a:lnTo>
                  <a:pt x="686" y="1130"/>
                </a:lnTo>
                <a:lnTo>
                  <a:pt x="714" y="1124"/>
                </a:lnTo>
                <a:lnTo>
                  <a:pt x="740" y="1116"/>
                </a:lnTo>
                <a:lnTo>
                  <a:pt x="766" y="1108"/>
                </a:lnTo>
                <a:lnTo>
                  <a:pt x="792" y="1098"/>
                </a:lnTo>
                <a:lnTo>
                  <a:pt x="818" y="1086"/>
                </a:lnTo>
                <a:lnTo>
                  <a:pt x="842" y="1074"/>
                </a:lnTo>
                <a:lnTo>
                  <a:pt x="866" y="1060"/>
                </a:lnTo>
                <a:lnTo>
                  <a:pt x="890" y="1044"/>
                </a:lnTo>
                <a:lnTo>
                  <a:pt x="912" y="1028"/>
                </a:lnTo>
                <a:lnTo>
                  <a:pt x="934" y="1012"/>
                </a:lnTo>
                <a:lnTo>
                  <a:pt x="954" y="994"/>
                </a:lnTo>
                <a:lnTo>
                  <a:pt x="974" y="974"/>
                </a:lnTo>
                <a:lnTo>
                  <a:pt x="994" y="956"/>
                </a:lnTo>
                <a:lnTo>
                  <a:pt x="1012" y="934"/>
                </a:lnTo>
                <a:lnTo>
                  <a:pt x="1028" y="912"/>
                </a:lnTo>
                <a:lnTo>
                  <a:pt x="1044" y="890"/>
                </a:lnTo>
                <a:lnTo>
                  <a:pt x="1058" y="868"/>
                </a:lnTo>
                <a:lnTo>
                  <a:pt x="1072" y="844"/>
                </a:lnTo>
                <a:lnTo>
                  <a:pt x="1086" y="818"/>
                </a:lnTo>
                <a:lnTo>
                  <a:pt x="1096" y="794"/>
                </a:lnTo>
                <a:lnTo>
                  <a:pt x="1106" y="768"/>
                </a:lnTo>
                <a:lnTo>
                  <a:pt x="1116" y="740"/>
                </a:lnTo>
                <a:lnTo>
                  <a:pt x="1124" y="714"/>
                </a:lnTo>
                <a:lnTo>
                  <a:pt x="1130" y="686"/>
                </a:lnTo>
                <a:lnTo>
                  <a:pt x="1134" y="658"/>
                </a:lnTo>
                <a:lnTo>
                  <a:pt x="1138" y="630"/>
                </a:lnTo>
                <a:lnTo>
                  <a:pt x="1140" y="600"/>
                </a:lnTo>
                <a:lnTo>
                  <a:pt x="1142" y="572"/>
                </a:lnTo>
                <a:lnTo>
                  <a:pt x="1138" y="572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2" name="Rectangle 50"/>
          <p:cNvSpPr>
            <a:spLocks noChangeArrowheads="1"/>
          </p:cNvSpPr>
          <p:nvPr/>
        </p:nvSpPr>
        <p:spPr bwMode="auto">
          <a:xfrm>
            <a:off x="4136965" y="2833038"/>
            <a:ext cx="769441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내용입력</a:t>
            </a:r>
            <a:endParaRPr kumimoji="1" lang="en-US" altLang="ko-KR" sz="15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83" name="Freeform 58"/>
          <p:cNvSpPr>
            <a:spLocks/>
          </p:cNvSpPr>
          <p:nvPr/>
        </p:nvSpPr>
        <p:spPr bwMode="auto">
          <a:xfrm>
            <a:off x="1066752" y="1571193"/>
            <a:ext cx="1978025" cy="1978025"/>
          </a:xfrm>
          <a:custGeom>
            <a:avLst/>
            <a:gdLst/>
            <a:ahLst/>
            <a:cxnLst>
              <a:cxn ang="0">
                <a:pos x="1246" y="656"/>
              </a:cxn>
              <a:cxn ang="0">
                <a:pos x="1234" y="748"/>
              </a:cxn>
              <a:cxn ang="0">
                <a:pos x="1208" y="838"/>
              </a:cxn>
              <a:cxn ang="0">
                <a:pos x="1172" y="920"/>
              </a:cxn>
              <a:cxn ang="0">
                <a:pos x="1122" y="996"/>
              </a:cxn>
              <a:cxn ang="0">
                <a:pos x="1064" y="1064"/>
              </a:cxn>
              <a:cxn ang="0">
                <a:pos x="996" y="1122"/>
              </a:cxn>
              <a:cxn ang="0">
                <a:pos x="920" y="1172"/>
              </a:cxn>
              <a:cxn ang="0">
                <a:pos x="838" y="1208"/>
              </a:cxn>
              <a:cxn ang="0">
                <a:pos x="748" y="1234"/>
              </a:cxn>
              <a:cxn ang="0">
                <a:pos x="656" y="1246"/>
              </a:cxn>
              <a:cxn ang="0">
                <a:pos x="592" y="1246"/>
              </a:cxn>
              <a:cxn ang="0">
                <a:pos x="498" y="1234"/>
              </a:cxn>
              <a:cxn ang="0">
                <a:pos x="408" y="1208"/>
              </a:cxn>
              <a:cxn ang="0">
                <a:pos x="326" y="1172"/>
              </a:cxn>
              <a:cxn ang="0">
                <a:pos x="250" y="1122"/>
              </a:cxn>
              <a:cxn ang="0">
                <a:pos x="182" y="1064"/>
              </a:cxn>
              <a:cxn ang="0">
                <a:pos x="124" y="996"/>
              </a:cxn>
              <a:cxn ang="0">
                <a:pos x="74" y="920"/>
              </a:cxn>
              <a:cxn ang="0">
                <a:pos x="38" y="838"/>
              </a:cxn>
              <a:cxn ang="0">
                <a:pos x="12" y="748"/>
              </a:cxn>
              <a:cxn ang="0">
                <a:pos x="0" y="656"/>
              </a:cxn>
              <a:cxn ang="0">
                <a:pos x="0" y="592"/>
              </a:cxn>
              <a:cxn ang="0">
                <a:pos x="12" y="498"/>
              </a:cxn>
              <a:cxn ang="0">
                <a:pos x="38" y="408"/>
              </a:cxn>
              <a:cxn ang="0">
                <a:pos x="74" y="326"/>
              </a:cxn>
              <a:cxn ang="0">
                <a:pos x="124" y="250"/>
              </a:cxn>
              <a:cxn ang="0">
                <a:pos x="182" y="182"/>
              </a:cxn>
              <a:cxn ang="0">
                <a:pos x="250" y="124"/>
              </a:cxn>
              <a:cxn ang="0">
                <a:pos x="326" y="74"/>
              </a:cxn>
              <a:cxn ang="0">
                <a:pos x="408" y="38"/>
              </a:cxn>
              <a:cxn ang="0">
                <a:pos x="498" y="12"/>
              </a:cxn>
              <a:cxn ang="0">
                <a:pos x="592" y="0"/>
              </a:cxn>
              <a:cxn ang="0">
                <a:pos x="656" y="0"/>
              </a:cxn>
              <a:cxn ang="0">
                <a:pos x="748" y="12"/>
              </a:cxn>
              <a:cxn ang="0">
                <a:pos x="838" y="38"/>
              </a:cxn>
              <a:cxn ang="0">
                <a:pos x="920" y="74"/>
              </a:cxn>
              <a:cxn ang="0">
                <a:pos x="996" y="124"/>
              </a:cxn>
              <a:cxn ang="0">
                <a:pos x="1064" y="182"/>
              </a:cxn>
              <a:cxn ang="0">
                <a:pos x="1122" y="250"/>
              </a:cxn>
              <a:cxn ang="0">
                <a:pos x="1172" y="326"/>
              </a:cxn>
              <a:cxn ang="0">
                <a:pos x="1208" y="408"/>
              </a:cxn>
              <a:cxn ang="0">
                <a:pos x="1234" y="498"/>
              </a:cxn>
              <a:cxn ang="0">
                <a:pos x="1246" y="592"/>
              </a:cxn>
            </a:cxnLst>
            <a:rect l="0" t="0" r="r" b="b"/>
            <a:pathLst>
              <a:path w="1246" h="1246">
                <a:moveTo>
                  <a:pt x="1246" y="624"/>
                </a:moveTo>
                <a:lnTo>
                  <a:pt x="1246" y="624"/>
                </a:lnTo>
                <a:lnTo>
                  <a:pt x="1246" y="656"/>
                </a:lnTo>
                <a:lnTo>
                  <a:pt x="1244" y="686"/>
                </a:lnTo>
                <a:lnTo>
                  <a:pt x="1240" y="718"/>
                </a:lnTo>
                <a:lnTo>
                  <a:pt x="1234" y="748"/>
                </a:lnTo>
                <a:lnTo>
                  <a:pt x="1228" y="778"/>
                </a:lnTo>
                <a:lnTo>
                  <a:pt x="1218" y="808"/>
                </a:lnTo>
                <a:lnTo>
                  <a:pt x="1208" y="838"/>
                </a:lnTo>
                <a:lnTo>
                  <a:pt x="1198" y="866"/>
                </a:lnTo>
                <a:lnTo>
                  <a:pt x="1186" y="894"/>
                </a:lnTo>
                <a:lnTo>
                  <a:pt x="1172" y="920"/>
                </a:lnTo>
                <a:lnTo>
                  <a:pt x="1156" y="946"/>
                </a:lnTo>
                <a:lnTo>
                  <a:pt x="1140" y="972"/>
                </a:lnTo>
                <a:lnTo>
                  <a:pt x="1122" y="996"/>
                </a:lnTo>
                <a:lnTo>
                  <a:pt x="1104" y="1020"/>
                </a:lnTo>
                <a:lnTo>
                  <a:pt x="1084" y="1042"/>
                </a:lnTo>
                <a:lnTo>
                  <a:pt x="1064" y="1064"/>
                </a:lnTo>
                <a:lnTo>
                  <a:pt x="1042" y="1084"/>
                </a:lnTo>
                <a:lnTo>
                  <a:pt x="1020" y="1104"/>
                </a:lnTo>
                <a:lnTo>
                  <a:pt x="996" y="1122"/>
                </a:lnTo>
                <a:lnTo>
                  <a:pt x="972" y="1140"/>
                </a:lnTo>
                <a:lnTo>
                  <a:pt x="946" y="1156"/>
                </a:lnTo>
                <a:lnTo>
                  <a:pt x="920" y="1172"/>
                </a:lnTo>
                <a:lnTo>
                  <a:pt x="894" y="1186"/>
                </a:lnTo>
                <a:lnTo>
                  <a:pt x="866" y="1198"/>
                </a:lnTo>
                <a:lnTo>
                  <a:pt x="838" y="1208"/>
                </a:lnTo>
                <a:lnTo>
                  <a:pt x="808" y="1218"/>
                </a:lnTo>
                <a:lnTo>
                  <a:pt x="780" y="1228"/>
                </a:lnTo>
                <a:lnTo>
                  <a:pt x="748" y="1234"/>
                </a:lnTo>
                <a:lnTo>
                  <a:pt x="718" y="1240"/>
                </a:lnTo>
                <a:lnTo>
                  <a:pt x="686" y="1244"/>
                </a:lnTo>
                <a:lnTo>
                  <a:pt x="656" y="1246"/>
                </a:lnTo>
                <a:lnTo>
                  <a:pt x="624" y="1246"/>
                </a:lnTo>
                <a:lnTo>
                  <a:pt x="624" y="1246"/>
                </a:lnTo>
                <a:lnTo>
                  <a:pt x="592" y="1246"/>
                </a:lnTo>
                <a:lnTo>
                  <a:pt x="560" y="1244"/>
                </a:lnTo>
                <a:lnTo>
                  <a:pt x="528" y="1240"/>
                </a:lnTo>
                <a:lnTo>
                  <a:pt x="498" y="1234"/>
                </a:lnTo>
                <a:lnTo>
                  <a:pt x="468" y="1228"/>
                </a:lnTo>
                <a:lnTo>
                  <a:pt x="438" y="1218"/>
                </a:lnTo>
                <a:lnTo>
                  <a:pt x="408" y="1208"/>
                </a:lnTo>
                <a:lnTo>
                  <a:pt x="380" y="1198"/>
                </a:lnTo>
                <a:lnTo>
                  <a:pt x="352" y="1186"/>
                </a:lnTo>
                <a:lnTo>
                  <a:pt x="326" y="1172"/>
                </a:lnTo>
                <a:lnTo>
                  <a:pt x="300" y="1156"/>
                </a:lnTo>
                <a:lnTo>
                  <a:pt x="274" y="1140"/>
                </a:lnTo>
                <a:lnTo>
                  <a:pt x="250" y="1122"/>
                </a:lnTo>
                <a:lnTo>
                  <a:pt x="226" y="1104"/>
                </a:lnTo>
                <a:lnTo>
                  <a:pt x="204" y="1084"/>
                </a:lnTo>
                <a:lnTo>
                  <a:pt x="182" y="1064"/>
                </a:lnTo>
                <a:lnTo>
                  <a:pt x="162" y="1042"/>
                </a:lnTo>
                <a:lnTo>
                  <a:pt x="142" y="1020"/>
                </a:lnTo>
                <a:lnTo>
                  <a:pt x="124" y="996"/>
                </a:lnTo>
                <a:lnTo>
                  <a:pt x="106" y="972"/>
                </a:lnTo>
                <a:lnTo>
                  <a:pt x="90" y="946"/>
                </a:lnTo>
                <a:lnTo>
                  <a:pt x="74" y="920"/>
                </a:lnTo>
                <a:lnTo>
                  <a:pt x="62" y="894"/>
                </a:lnTo>
                <a:lnTo>
                  <a:pt x="48" y="866"/>
                </a:lnTo>
                <a:lnTo>
                  <a:pt x="38" y="838"/>
                </a:lnTo>
                <a:lnTo>
                  <a:pt x="28" y="808"/>
                </a:lnTo>
                <a:lnTo>
                  <a:pt x="20" y="778"/>
                </a:lnTo>
                <a:lnTo>
                  <a:pt x="12" y="748"/>
                </a:lnTo>
                <a:lnTo>
                  <a:pt x="6" y="718"/>
                </a:lnTo>
                <a:lnTo>
                  <a:pt x="2" y="686"/>
                </a:lnTo>
                <a:lnTo>
                  <a:pt x="0" y="656"/>
                </a:lnTo>
                <a:lnTo>
                  <a:pt x="0" y="624"/>
                </a:lnTo>
                <a:lnTo>
                  <a:pt x="0" y="624"/>
                </a:lnTo>
                <a:lnTo>
                  <a:pt x="0" y="592"/>
                </a:lnTo>
                <a:lnTo>
                  <a:pt x="2" y="560"/>
                </a:lnTo>
                <a:lnTo>
                  <a:pt x="6" y="528"/>
                </a:lnTo>
                <a:lnTo>
                  <a:pt x="12" y="498"/>
                </a:lnTo>
                <a:lnTo>
                  <a:pt x="20" y="468"/>
                </a:lnTo>
                <a:lnTo>
                  <a:pt x="28" y="438"/>
                </a:lnTo>
                <a:lnTo>
                  <a:pt x="38" y="408"/>
                </a:lnTo>
                <a:lnTo>
                  <a:pt x="48" y="380"/>
                </a:lnTo>
                <a:lnTo>
                  <a:pt x="62" y="352"/>
                </a:lnTo>
                <a:lnTo>
                  <a:pt x="74" y="326"/>
                </a:lnTo>
                <a:lnTo>
                  <a:pt x="90" y="300"/>
                </a:lnTo>
                <a:lnTo>
                  <a:pt x="106" y="274"/>
                </a:lnTo>
                <a:lnTo>
                  <a:pt x="124" y="250"/>
                </a:lnTo>
                <a:lnTo>
                  <a:pt x="142" y="226"/>
                </a:lnTo>
                <a:lnTo>
                  <a:pt x="162" y="204"/>
                </a:lnTo>
                <a:lnTo>
                  <a:pt x="182" y="182"/>
                </a:lnTo>
                <a:lnTo>
                  <a:pt x="204" y="162"/>
                </a:lnTo>
                <a:lnTo>
                  <a:pt x="226" y="142"/>
                </a:lnTo>
                <a:lnTo>
                  <a:pt x="250" y="124"/>
                </a:lnTo>
                <a:lnTo>
                  <a:pt x="274" y="106"/>
                </a:lnTo>
                <a:lnTo>
                  <a:pt x="300" y="90"/>
                </a:lnTo>
                <a:lnTo>
                  <a:pt x="326" y="74"/>
                </a:lnTo>
                <a:lnTo>
                  <a:pt x="352" y="62"/>
                </a:lnTo>
                <a:lnTo>
                  <a:pt x="380" y="48"/>
                </a:lnTo>
                <a:lnTo>
                  <a:pt x="408" y="38"/>
                </a:lnTo>
                <a:lnTo>
                  <a:pt x="438" y="28"/>
                </a:lnTo>
                <a:lnTo>
                  <a:pt x="468" y="20"/>
                </a:lnTo>
                <a:lnTo>
                  <a:pt x="498" y="12"/>
                </a:lnTo>
                <a:lnTo>
                  <a:pt x="528" y="6"/>
                </a:lnTo>
                <a:lnTo>
                  <a:pt x="560" y="2"/>
                </a:lnTo>
                <a:lnTo>
                  <a:pt x="592" y="0"/>
                </a:lnTo>
                <a:lnTo>
                  <a:pt x="624" y="0"/>
                </a:lnTo>
                <a:lnTo>
                  <a:pt x="624" y="0"/>
                </a:lnTo>
                <a:lnTo>
                  <a:pt x="656" y="0"/>
                </a:lnTo>
                <a:lnTo>
                  <a:pt x="686" y="2"/>
                </a:lnTo>
                <a:lnTo>
                  <a:pt x="718" y="6"/>
                </a:lnTo>
                <a:lnTo>
                  <a:pt x="748" y="12"/>
                </a:lnTo>
                <a:lnTo>
                  <a:pt x="780" y="20"/>
                </a:lnTo>
                <a:lnTo>
                  <a:pt x="808" y="28"/>
                </a:lnTo>
                <a:lnTo>
                  <a:pt x="838" y="38"/>
                </a:lnTo>
                <a:lnTo>
                  <a:pt x="866" y="48"/>
                </a:lnTo>
                <a:lnTo>
                  <a:pt x="894" y="62"/>
                </a:lnTo>
                <a:lnTo>
                  <a:pt x="920" y="74"/>
                </a:lnTo>
                <a:lnTo>
                  <a:pt x="946" y="90"/>
                </a:lnTo>
                <a:lnTo>
                  <a:pt x="972" y="106"/>
                </a:lnTo>
                <a:lnTo>
                  <a:pt x="996" y="124"/>
                </a:lnTo>
                <a:lnTo>
                  <a:pt x="1020" y="142"/>
                </a:lnTo>
                <a:lnTo>
                  <a:pt x="1042" y="162"/>
                </a:lnTo>
                <a:lnTo>
                  <a:pt x="1064" y="182"/>
                </a:lnTo>
                <a:lnTo>
                  <a:pt x="1084" y="204"/>
                </a:lnTo>
                <a:lnTo>
                  <a:pt x="1104" y="226"/>
                </a:lnTo>
                <a:lnTo>
                  <a:pt x="1122" y="250"/>
                </a:lnTo>
                <a:lnTo>
                  <a:pt x="1140" y="274"/>
                </a:lnTo>
                <a:lnTo>
                  <a:pt x="1156" y="300"/>
                </a:lnTo>
                <a:lnTo>
                  <a:pt x="1172" y="326"/>
                </a:lnTo>
                <a:lnTo>
                  <a:pt x="1186" y="352"/>
                </a:lnTo>
                <a:lnTo>
                  <a:pt x="1198" y="380"/>
                </a:lnTo>
                <a:lnTo>
                  <a:pt x="1208" y="408"/>
                </a:lnTo>
                <a:lnTo>
                  <a:pt x="1218" y="438"/>
                </a:lnTo>
                <a:lnTo>
                  <a:pt x="1228" y="468"/>
                </a:lnTo>
                <a:lnTo>
                  <a:pt x="1234" y="498"/>
                </a:lnTo>
                <a:lnTo>
                  <a:pt x="1240" y="528"/>
                </a:lnTo>
                <a:lnTo>
                  <a:pt x="1244" y="560"/>
                </a:lnTo>
                <a:lnTo>
                  <a:pt x="1246" y="592"/>
                </a:lnTo>
                <a:lnTo>
                  <a:pt x="1246" y="624"/>
                </a:lnTo>
                <a:lnTo>
                  <a:pt x="1246" y="62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4" name="Rectangle 59"/>
          <p:cNvSpPr>
            <a:spLocks noChangeArrowheads="1"/>
          </p:cNvSpPr>
          <p:nvPr/>
        </p:nvSpPr>
        <p:spPr bwMode="auto">
          <a:xfrm>
            <a:off x="1671044" y="2833038"/>
            <a:ext cx="769441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내용입력</a:t>
            </a:r>
            <a:endParaRPr kumimoji="1" lang="en-US" altLang="ko-KR" sz="15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85" name="Freeform 65"/>
          <p:cNvSpPr>
            <a:spLocks/>
          </p:cNvSpPr>
          <p:nvPr/>
        </p:nvSpPr>
        <p:spPr bwMode="auto">
          <a:xfrm>
            <a:off x="1149302" y="1653743"/>
            <a:ext cx="1812925" cy="1812925"/>
          </a:xfrm>
          <a:custGeom>
            <a:avLst/>
            <a:gdLst/>
            <a:ahLst/>
            <a:cxnLst>
              <a:cxn ang="0">
                <a:pos x="1132" y="628"/>
              </a:cxn>
              <a:cxn ang="0">
                <a:pos x="1100" y="764"/>
              </a:cxn>
              <a:cxn ang="0">
                <a:pos x="1038" y="886"/>
              </a:cxn>
              <a:cxn ang="0">
                <a:pos x="970" y="970"/>
              </a:cxn>
              <a:cxn ang="0">
                <a:pos x="864" y="1052"/>
              </a:cxn>
              <a:cxn ang="0">
                <a:pos x="738" y="1108"/>
              </a:cxn>
              <a:cxn ang="0">
                <a:pos x="600" y="1134"/>
              </a:cxn>
              <a:cxn ang="0">
                <a:pos x="486" y="1128"/>
              </a:cxn>
              <a:cxn ang="0">
                <a:pos x="352" y="1090"/>
              </a:cxn>
              <a:cxn ang="0">
                <a:pos x="234" y="1022"/>
              </a:cxn>
              <a:cxn ang="0">
                <a:pos x="154" y="950"/>
              </a:cxn>
              <a:cxn ang="0">
                <a:pos x="76" y="840"/>
              </a:cxn>
              <a:cxn ang="0">
                <a:pos x="26" y="712"/>
              </a:cxn>
              <a:cxn ang="0">
                <a:pos x="8" y="572"/>
              </a:cxn>
              <a:cxn ang="0">
                <a:pos x="20" y="458"/>
              </a:cxn>
              <a:cxn ang="0">
                <a:pos x="64" y="328"/>
              </a:cxn>
              <a:cxn ang="0">
                <a:pos x="136" y="214"/>
              </a:cxn>
              <a:cxn ang="0">
                <a:pos x="214" y="136"/>
              </a:cxn>
              <a:cxn ang="0">
                <a:pos x="328" y="64"/>
              </a:cxn>
              <a:cxn ang="0">
                <a:pos x="458" y="20"/>
              </a:cxn>
              <a:cxn ang="0">
                <a:pos x="572" y="8"/>
              </a:cxn>
              <a:cxn ang="0">
                <a:pos x="712" y="26"/>
              </a:cxn>
              <a:cxn ang="0">
                <a:pos x="840" y="76"/>
              </a:cxn>
              <a:cxn ang="0">
                <a:pos x="950" y="154"/>
              </a:cxn>
              <a:cxn ang="0">
                <a:pos x="1022" y="234"/>
              </a:cxn>
              <a:cxn ang="0">
                <a:pos x="1090" y="352"/>
              </a:cxn>
              <a:cxn ang="0">
                <a:pos x="1128" y="486"/>
              </a:cxn>
              <a:cxn ang="0">
                <a:pos x="1142" y="572"/>
              </a:cxn>
              <a:cxn ang="0">
                <a:pos x="1130" y="456"/>
              </a:cxn>
              <a:cxn ang="0">
                <a:pos x="1086" y="324"/>
              </a:cxn>
              <a:cxn ang="0">
                <a:pos x="1012" y="208"/>
              </a:cxn>
              <a:cxn ang="0">
                <a:pos x="912" y="114"/>
              </a:cxn>
              <a:cxn ang="0">
                <a:pos x="794" y="46"/>
              </a:cxn>
              <a:cxn ang="0">
                <a:pos x="658" y="6"/>
              </a:cxn>
              <a:cxn ang="0">
                <a:pos x="542" y="0"/>
              </a:cxn>
              <a:cxn ang="0">
                <a:pos x="402" y="26"/>
              </a:cxn>
              <a:cxn ang="0">
                <a:pos x="276" y="82"/>
              </a:cxn>
              <a:cxn ang="0">
                <a:pos x="168" y="168"/>
              </a:cxn>
              <a:cxn ang="0">
                <a:pos x="82" y="276"/>
              </a:cxn>
              <a:cxn ang="0">
                <a:pos x="26" y="402"/>
              </a:cxn>
              <a:cxn ang="0">
                <a:pos x="0" y="542"/>
              </a:cxn>
              <a:cxn ang="0">
                <a:pos x="6" y="658"/>
              </a:cxn>
              <a:cxn ang="0">
                <a:pos x="46" y="794"/>
              </a:cxn>
              <a:cxn ang="0">
                <a:pos x="114" y="912"/>
              </a:cxn>
              <a:cxn ang="0">
                <a:pos x="208" y="1012"/>
              </a:cxn>
              <a:cxn ang="0">
                <a:pos x="324" y="1086"/>
              </a:cxn>
              <a:cxn ang="0">
                <a:pos x="456" y="1130"/>
              </a:cxn>
              <a:cxn ang="0">
                <a:pos x="572" y="1142"/>
              </a:cxn>
              <a:cxn ang="0">
                <a:pos x="714" y="1124"/>
              </a:cxn>
              <a:cxn ang="0">
                <a:pos x="844" y="1074"/>
              </a:cxn>
              <a:cxn ang="0">
                <a:pos x="956" y="994"/>
              </a:cxn>
              <a:cxn ang="0">
                <a:pos x="1044" y="890"/>
              </a:cxn>
              <a:cxn ang="0">
                <a:pos x="1108" y="768"/>
              </a:cxn>
              <a:cxn ang="0">
                <a:pos x="1140" y="630"/>
              </a:cxn>
            </a:cxnLst>
            <a:rect l="0" t="0" r="r" b="b"/>
            <a:pathLst>
              <a:path w="1142" h="1142">
                <a:moveTo>
                  <a:pt x="1138" y="572"/>
                </a:moveTo>
                <a:lnTo>
                  <a:pt x="1134" y="572"/>
                </a:lnTo>
                <a:lnTo>
                  <a:pt x="1134" y="572"/>
                </a:lnTo>
                <a:lnTo>
                  <a:pt x="1134" y="600"/>
                </a:lnTo>
                <a:lnTo>
                  <a:pt x="1132" y="628"/>
                </a:lnTo>
                <a:lnTo>
                  <a:pt x="1128" y="656"/>
                </a:lnTo>
                <a:lnTo>
                  <a:pt x="1122" y="684"/>
                </a:lnTo>
                <a:lnTo>
                  <a:pt x="1116" y="712"/>
                </a:lnTo>
                <a:lnTo>
                  <a:pt x="1108" y="738"/>
                </a:lnTo>
                <a:lnTo>
                  <a:pt x="1100" y="764"/>
                </a:lnTo>
                <a:lnTo>
                  <a:pt x="1090" y="790"/>
                </a:lnTo>
                <a:lnTo>
                  <a:pt x="1078" y="816"/>
                </a:lnTo>
                <a:lnTo>
                  <a:pt x="1066" y="840"/>
                </a:lnTo>
                <a:lnTo>
                  <a:pt x="1052" y="864"/>
                </a:lnTo>
                <a:lnTo>
                  <a:pt x="1038" y="886"/>
                </a:lnTo>
                <a:lnTo>
                  <a:pt x="1022" y="908"/>
                </a:lnTo>
                <a:lnTo>
                  <a:pt x="1006" y="930"/>
                </a:lnTo>
                <a:lnTo>
                  <a:pt x="988" y="950"/>
                </a:lnTo>
                <a:lnTo>
                  <a:pt x="970" y="970"/>
                </a:lnTo>
                <a:lnTo>
                  <a:pt x="970" y="970"/>
                </a:lnTo>
                <a:lnTo>
                  <a:pt x="950" y="988"/>
                </a:lnTo>
                <a:lnTo>
                  <a:pt x="930" y="1006"/>
                </a:lnTo>
                <a:lnTo>
                  <a:pt x="908" y="1022"/>
                </a:lnTo>
                <a:lnTo>
                  <a:pt x="886" y="1038"/>
                </a:lnTo>
                <a:lnTo>
                  <a:pt x="864" y="1052"/>
                </a:lnTo>
                <a:lnTo>
                  <a:pt x="840" y="1066"/>
                </a:lnTo>
                <a:lnTo>
                  <a:pt x="816" y="1078"/>
                </a:lnTo>
                <a:lnTo>
                  <a:pt x="790" y="1090"/>
                </a:lnTo>
                <a:lnTo>
                  <a:pt x="764" y="1100"/>
                </a:lnTo>
                <a:lnTo>
                  <a:pt x="738" y="1108"/>
                </a:lnTo>
                <a:lnTo>
                  <a:pt x="712" y="1116"/>
                </a:lnTo>
                <a:lnTo>
                  <a:pt x="684" y="1122"/>
                </a:lnTo>
                <a:lnTo>
                  <a:pt x="656" y="1128"/>
                </a:lnTo>
                <a:lnTo>
                  <a:pt x="628" y="1132"/>
                </a:lnTo>
                <a:lnTo>
                  <a:pt x="600" y="1134"/>
                </a:lnTo>
                <a:lnTo>
                  <a:pt x="572" y="1134"/>
                </a:lnTo>
                <a:lnTo>
                  <a:pt x="572" y="1134"/>
                </a:lnTo>
                <a:lnTo>
                  <a:pt x="542" y="1134"/>
                </a:lnTo>
                <a:lnTo>
                  <a:pt x="514" y="1132"/>
                </a:lnTo>
                <a:lnTo>
                  <a:pt x="486" y="1128"/>
                </a:lnTo>
                <a:lnTo>
                  <a:pt x="458" y="1122"/>
                </a:lnTo>
                <a:lnTo>
                  <a:pt x="430" y="1116"/>
                </a:lnTo>
                <a:lnTo>
                  <a:pt x="404" y="1108"/>
                </a:lnTo>
                <a:lnTo>
                  <a:pt x="378" y="1100"/>
                </a:lnTo>
                <a:lnTo>
                  <a:pt x="352" y="1090"/>
                </a:lnTo>
                <a:lnTo>
                  <a:pt x="328" y="1078"/>
                </a:lnTo>
                <a:lnTo>
                  <a:pt x="302" y="1066"/>
                </a:lnTo>
                <a:lnTo>
                  <a:pt x="280" y="1052"/>
                </a:lnTo>
                <a:lnTo>
                  <a:pt x="256" y="1038"/>
                </a:lnTo>
                <a:lnTo>
                  <a:pt x="234" y="1022"/>
                </a:lnTo>
                <a:lnTo>
                  <a:pt x="214" y="1006"/>
                </a:lnTo>
                <a:lnTo>
                  <a:pt x="192" y="988"/>
                </a:lnTo>
                <a:lnTo>
                  <a:pt x="174" y="970"/>
                </a:lnTo>
                <a:lnTo>
                  <a:pt x="174" y="970"/>
                </a:lnTo>
                <a:lnTo>
                  <a:pt x="154" y="950"/>
                </a:lnTo>
                <a:lnTo>
                  <a:pt x="136" y="930"/>
                </a:lnTo>
                <a:lnTo>
                  <a:pt x="120" y="908"/>
                </a:lnTo>
                <a:lnTo>
                  <a:pt x="104" y="886"/>
                </a:lnTo>
                <a:lnTo>
                  <a:pt x="90" y="864"/>
                </a:lnTo>
                <a:lnTo>
                  <a:pt x="76" y="840"/>
                </a:lnTo>
                <a:lnTo>
                  <a:pt x="64" y="816"/>
                </a:lnTo>
                <a:lnTo>
                  <a:pt x="52" y="790"/>
                </a:lnTo>
                <a:lnTo>
                  <a:pt x="42" y="764"/>
                </a:lnTo>
                <a:lnTo>
                  <a:pt x="34" y="738"/>
                </a:lnTo>
                <a:lnTo>
                  <a:pt x="26" y="712"/>
                </a:lnTo>
                <a:lnTo>
                  <a:pt x="20" y="684"/>
                </a:lnTo>
                <a:lnTo>
                  <a:pt x="14" y="656"/>
                </a:lnTo>
                <a:lnTo>
                  <a:pt x="12" y="628"/>
                </a:lnTo>
                <a:lnTo>
                  <a:pt x="8" y="600"/>
                </a:lnTo>
                <a:lnTo>
                  <a:pt x="8" y="572"/>
                </a:lnTo>
                <a:lnTo>
                  <a:pt x="8" y="572"/>
                </a:lnTo>
                <a:lnTo>
                  <a:pt x="8" y="542"/>
                </a:lnTo>
                <a:lnTo>
                  <a:pt x="12" y="514"/>
                </a:lnTo>
                <a:lnTo>
                  <a:pt x="14" y="486"/>
                </a:lnTo>
                <a:lnTo>
                  <a:pt x="20" y="458"/>
                </a:lnTo>
                <a:lnTo>
                  <a:pt x="26" y="430"/>
                </a:lnTo>
                <a:lnTo>
                  <a:pt x="34" y="404"/>
                </a:lnTo>
                <a:lnTo>
                  <a:pt x="42" y="378"/>
                </a:lnTo>
                <a:lnTo>
                  <a:pt x="52" y="352"/>
                </a:lnTo>
                <a:lnTo>
                  <a:pt x="64" y="328"/>
                </a:lnTo>
                <a:lnTo>
                  <a:pt x="76" y="302"/>
                </a:lnTo>
                <a:lnTo>
                  <a:pt x="90" y="280"/>
                </a:lnTo>
                <a:lnTo>
                  <a:pt x="104" y="256"/>
                </a:lnTo>
                <a:lnTo>
                  <a:pt x="120" y="234"/>
                </a:lnTo>
                <a:lnTo>
                  <a:pt x="136" y="214"/>
                </a:lnTo>
                <a:lnTo>
                  <a:pt x="154" y="192"/>
                </a:lnTo>
                <a:lnTo>
                  <a:pt x="174" y="174"/>
                </a:lnTo>
                <a:lnTo>
                  <a:pt x="174" y="174"/>
                </a:lnTo>
                <a:lnTo>
                  <a:pt x="192" y="154"/>
                </a:lnTo>
                <a:lnTo>
                  <a:pt x="214" y="136"/>
                </a:lnTo>
                <a:lnTo>
                  <a:pt x="234" y="120"/>
                </a:lnTo>
                <a:lnTo>
                  <a:pt x="256" y="104"/>
                </a:lnTo>
                <a:lnTo>
                  <a:pt x="280" y="90"/>
                </a:lnTo>
                <a:lnTo>
                  <a:pt x="302" y="76"/>
                </a:lnTo>
                <a:lnTo>
                  <a:pt x="328" y="64"/>
                </a:lnTo>
                <a:lnTo>
                  <a:pt x="352" y="52"/>
                </a:lnTo>
                <a:lnTo>
                  <a:pt x="378" y="42"/>
                </a:lnTo>
                <a:lnTo>
                  <a:pt x="404" y="34"/>
                </a:lnTo>
                <a:lnTo>
                  <a:pt x="430" y="26"/>
                </a:lnTo>
                <a:lnTo>
                  <a:pt x="458" y="20"/>
                </a:lnTo>
                <a:lnTo>
                  <a:pt x="486" y="14"/>
                </a:lnTo>
                <a:lnTo>
                  <a:pt x="514" y="12"/>
                </a:lnTo>
                <a:lnTo>
                  <a:pt x="542" y="8"/>
                </a:lnTo>
                <a:lnTo>
                  <a:pt x="572" y="8"/>
                </a:lnTo>
                <a:lnTo>
                  <a:pt x="572" y="8"/>
                </a:lnTo>
                <a:lnTo>
                  <a:pt x="600" y="8"/>
                </a:lnTo>
                <a:lnTo>
                  <a:pt x="628" y="12"/>
                </a:lnTo>
                <a:lnTo>
                  <a:pt x="656" y="14"/>
                </a:lnTo>
                <a:lnTo>
                  <a:pt x="684" y="20"/>
                </a:lnTo>
                <a:lnTo>
                  <a:pt x="712" y="26"/>
                </a:lnTo>
                <a:lnTo>
                  <a:pt x="738" y="34"/>
                </a:lnTo>
                <a:lnTo>
                  <a:pt x="764" y="42"/>
                </a:lnTo>
                <a:lnTo>
                  <a:pt x="790" y="52"/>
                </a:lnTo>
                <a:lnTo>
                  <a:pt x="816" y="64"/>
                </a:lnTo>
                <a:lnTo>
                  <a:pt x="840" y="76"/>
                </a:lnTo>
                <a:lnTo>
                  <a:pt x="864" y="90"/>
                </a:lnTo>
                <a:lnTo>
                  <a:pt x="886" y="104"/>
                </a:lnTo>
                <a:lnTo>
                  <a:pt x="908" y="120"/>
                </a:lnTo>
                <a:lnTo>
                  <a:pt x="930" y="136"/>
                </a:lnTo>
                <a:lnTo>
                  <a:pt x="950" y="154"/>
                </a:lnTo>
                <a:lnTo>
                  <a:pt x="970" y="174"/>
                </a:lnTo>
                <a:lnTo>
                  <a:pt x="970" y="174"/>
                </a:lnTo>
                <a:lnTo>
                  <a:pt x="988" y="192"/>
                </a:lnTo>
                <a:lnTo>
                  <a:pt x="1006" y="214"/>
                </a:lnTo>
                <a:lnTo>
                  <a:pt x="1022" y="234"/>
                </a:lnTo>
                <a:lnTo>
                  <a:pt x="1038" y="256"/>
                </a:lnTo>
                <a:lnTo>
                  <a:pt x="1052" y="280"/>
                </a:lnTo>
                <a:lnTo>
                  <a:pt x="1066" y="302"/>
                </a:lnTo>
                <a:lnTo>
                  <a:pt x="1078" y="328"/>
                </a:lnTo>
                <a:lnTo>
                  <a:pt x="1090" y="352"/>
                </a:lnTo>
                <a:lnTo>
                  <a:pt x="1100" y="378"/>
                </a:lnTo>
                <a:lnTo>
                  <a:pt x="1108" y="404"/>
                </a:lnTo>
                <a:lnTo>
                  <a:pt x="1116" y="430"/>
                </a:lnTo>
                <a:lnTo>
                  <a:pt x="1122" y="458"/>
                </a:lnTo>
                <a:lnTo>
                  <a:pt x="1128" y="486"/>
                </a:lnTo>
                <a:lnTo>
                  <a:pt x="1132" y="514"/>
                </a:lnTo>
                <a:lnTo>
                  <a:pt x="1134" y="542"/>
                </a:lnTo>
                <a:lnTo>
                  <a:pt x="1134" y="572"/>
                </a:lnTo>
                <a:lnTo>
                  <a:pt x="1138" y="572"/>
                </a:lnTo>
                <a:lnTo>
                  <a:pt x="1142" y="572"/>
                </a:lnTo>
                <a:lnTo>
                  <a:pt x="1142" y="572"/>
                </a:lnTo>
                <a:lnTo>
                  <a:pt x="1142" y="542"/>
                </a:lnTo>
                <a:lnTo>
                  <a:pt x="1140" y="512"/>
                </a:lnTo>
                <a:lnTo>
                  <a:pt x="1136" y="484"/>
                </a:lnTo>
                <a:lnTo>
                  <a:pt x="1130" y="456"/>
                </a:lnTo>
                <a:lnTo>
                  <a:pt x="1124" y="428"/>
                </a:lnTo>
                <a:lnTo>
                  <a:pt x="1116" y="402"/>
                </a:lnTo>
                <a:lnTo>
                  <a:pt x="1108" y="374"/>
                </a:lnTo>
                <a:lnTo>
                  <a:pt x="1098" y="348"/>
                </a:lnTo>
                <a:lnTo>
                  <a:pt x="1086" y="324"/>
                </a:lnTo>
                <a:lnTo>
                  <a:pt x="1074" y="300"/>
                </a:lnTo>
                <a:lnTo>
                  <a:pt x="1060" y="276"/>
                </a:lnTo>
                <a:lnTo>
                  <a:pt x="1044" y="252"/>
                </a:lnTo>
                <a:lnTo>
                  <a:pt x="1028" y="230"/>
                </a:lnTo>
                <a:lnTo>
                  <a:pt x="1012" y="208"/>
                </a:lnTo>
                <a:lnTo>
                  <a:pt x="994" y="188"/>
                </a:lnTo>
                <a:lnTo>
                  <a:pt x="974" y="168"/>
                </a:lnTo>
                <a:lnTo>
                  <a:pt x="956" y="148"/>
                </a:lnTo>
                <a:lnTo>
                  <a:pt x="934" y="130"/>
                </a:lnTo>
                <a:lnTo>
                  <a:pt x="912" y="114"/>
                </a:lnTo>
                <a:lnTo>
                  <a:pt x="890" y="98"/>
                </a:lnTo>
                <a:lnTo>
                  <a:pt x="868" y="82"/>
                </a:lnTo>
                <a:lnTo>
                  <a:pt x="844" y="70"/>
                </a:lnTo>
                <a:lnTo>
                  <a:pt x="818" y="56"/>
                </a:lnTo>
                <a:lnTo>
                  <a:pt x="794" y="46"/>
                </a:lnTo>
                <a:lnTo>
                  <a:pt x="768" y="34"/>
                </a:lnTo>
                <a:lnTo>
                  <a:pt x="740" y="26"/>
                </a:lnTo>
                <a:lnTo>
                  <a:pt x="714" y="18"/>
                </a:lnTo>
                <a:lnTo>
                  <a:pt x="686" y="12"/>
                </a:lnTo>
                <a:lnTo>
                  <a:pt x="658" y="6"/>
                </a:lnTo>
                <a:lnTo>
                  <a:pt x="630" y="4"/>
                </a:lnTo>
                <a:lnTo>
                  <a:pt x="600" y="0"/>
                </a:lnTo>
                <a:lnTo>
                  <a:pt x="572" y="0"/>
                </a:lnTo>
                <a:lnTo>
                  <a:pt x="572" y="0"/>
                </a:lnTo>
                <a:lnTo>
                  <a:pt x="542" y="0"/>
                </a:lnTo>
                <a:lnTo>
                  <a:pt x="512" y="4"/>
                </a:lnTo>
                <a:lnTo>
                  <a:pt x="484" y="6"/>
                </a:lnTo>
                <a:lnTo>
                  <a:pt x="456" y="12"/>
                </a:lnTo>
                <a:lnTo>
                  <a:pt x="428" y="18"/>
                </a:lnTo>
                <a:lnTo>
                  <a:pt x="402" y="26"/>
                </a:lnTo>
                <a:lnTo>
                  <a:pt x="374" y="34"/>
                </a:lnTo>
                <a:lnTo>
                  <a:pt x="348" y="46"/>
                </a:lnTo>
                <a:lnTo>
                  <a:pt x="324" y="56"/>
                </a:lnTo>
                <a:lnTo>
                  <a:pt x="300" y="70"/>
                </a:lnTo>
                <a:lnTo>
                  <a:pt x="276" y="82"/>
                </a:lnTo>
                <a:lnTo>
                  <a:pt x="252" y="98"/>
                </a:lnTo>
                <a:lnTo>
                  <a:pt x="230" y="114"/>
                </a:lnTo>
                <a:lnTo>
                  <a:pt x="208" y="130"/>
                </a:lnTo>
                <a:lnTo>
                  <a:pt x="188" y="148"/>
                </a:lnTo>
                <a:lnTo>
                  <a:pt x="168" y="168"/>
                </a:lnTo>
                <a:lnTo>
                  <a:pt x="148" y="188"/>
                </a:lnTo>
                <a:lnTo>
                  <a:pt x="130" y="208"/>
                </a:lnTo>
                <a:lnTo>
                  <a:pt x="114" y="230"/>
                </a:lnTo>
                <a:lnTo>
                  <a:pt x="98" y="252"/>
                </a:lnTo>
                <a:lnTo>
                  <a:pt x="82" y="276"/>
                </a:lnTo>
                <a:lnTo>
                  <a:pt x="70" y="300"/>
                </a:lnTo>
                <a:lnTo>
                  <a:pt x="56" y="324"/>
                </a:lnTo>
                <a:lnTo>
                  <a:pt x="46" y="348"/>
                </a:lnTo>
                <a:lnTo>
                  <a:pt x="34" y="374"/>
                </a:lnTo>
                <a:lnTo>
                  <a:pt x="26" y="402"/>
                </a:lnTo>
                <a:lnTo>
                  <a:pt x="18" y="428"/>
                </a:lnTo>
                <a:lnTo>
                  <a:pt x="12" y="456"/>
                </a:lnTo>
                <a:lnTo>
                  <a:pt x="6" y="484"/>
                </a:lnTo>
                <a:lnTo>
                  <a:pt x="4" y="512"/>
                </a:lnTo>
                <a:lnTo>
                  <a:pt x="0" y="542"/>
                </a:lnTo>
                <a:lnTo>
                  <a:pt x="0" y="572"/>
                </a:lnTo>
                <a:lnTo>
                  <a:pt x="0" y="572"/>
                </a:lnTo>
                <a:lnTo>
                  <a:pt x="0" y="600"/>
                </a:lnTo>
                <a:lnTo>
                  <a:pt x="4" y="630"/>
                </a:lnTo>
                <a:lnTo>
                  <a:pt x="6" y="658"/>
                </a:lnTo>
                <a:lnTo>
                  <a:pt x="12" y="686"/>
                </a:lnTo>
                <a:lnTo>
                  <a:pt x="18" y="714"/>
                </a:lnTo>
                <a:lnTo>
                  <a:pt x="26" y="740"/>
                </a:lnTo>
                <a:lnTo>
                  <a:pt x="34" y="768"/>
                </a:lnTo>
                <a:lnTo>
                  <a:pt x="46" y="794"/>
                </a:lnTo>
                <a:lnTo>
                  <a:pt x="56" y="818"/>
                </a:lnTo>
                <a:lnTo>
                  <a:pt x="70" y="844"/>
                </a:lnTo>
                <a:lnTo>
                  <a:pt x="82" y="868"/>
                </a:lnTo>
                <a:lnTo>
                  <a:pt x="98" y="890"/>
                </a:lnTo>
                <a:lnTo>
                  <a:pt x="114" y="912"/>
                </a:lnTo>
                <a:lnTo>
                  <a:pt x="130" y="934"/>
                </a:lnTo>
                <a:lnTo>
                  <a:pt x="148" y="956"/>
                </a:lnTo>
                <a:lnTo>
                  <a:pt x="168" y="974"/>
                </a:lnTo>
                <a:lnTo>
                  <a:pt x="188" y="994"/>
                </a:lnTo>
                <a:lnTo>
                  <a:pt x="208" y="1012"/>
                </a:lnTo>
                <a:lnTo>
                  <a:pt x="230" y="1028"/>
                </a:lnTo>
                <a:lnTo>
                  <a:pt x="252" y="1044"/>
                </a:lnTo>
                <a:lnTo>
                  <a:pt x="276" y="1060"/>
                </a:lnTo>
                <a:lnTo>
                  <a:pt x="300" y="1074"/>
                </a:lnTo>
                <a:lnTo>
                  <a:pt x="324" y="1086"/>
                </a:lnTo>
                <a:lnTo>
                  <a:pt x="348" y="1098"/>
                </a:lnTo>
                <a:lnTo>
                  <a:pt x="374" y="1108"/>
                </a:lnTo>
                <a:lnTo>
                  <a:pt x="402" y="1116"/>
                </a:lnTo>
                <a:lnTo>
                  <a:pt x="428" y="1124"/>
                </a:lnTo>
                <a:lnTo>
                  <a:pt x="456" y="1130"/>
                </a:lnTo>
                <a:lnTo>
                  <a:pt x="484" y="1136"/>
                </a:lnTo>
                <a:lnTo>
                  <a:pt x="512" y="1140"/>
                </a:lnTo>
                <a:lnTo>
                  <a:pt x="542" y="1142"/>
                </a:lnTo>
                <a:lnTo>
                  <a:pt x="572" y="1142"/>
                </a:lnTo>
                <a:lnTo>
                  <a:pt x="572" y="1142"/>
                </a:lnTo>
                <a:lnTo>
                  <a:pt x="600" y="1142"/>
                </a:lnTo>
                <a:lnTo>
                  <a:pt x="630" y="1140"/>
                </a:lnTo>
                <a:lnTo>
                  <a:pt x="658" y="1136"/>
                </a:lnTo>
                <a:lnTo>
                  <a:pt x="686" y="1130"/>
                </a:lnTo>
                <a:lnTo>
                  <a:pt x="714" y="1124"/>
                </a:lnTo>
                <a:lnTo>
                  <a:pt x="740" y="1116"/>
                </a:lnTo>
                <a:lnTo>
                  <a:pt x="768" y="1108"/>
                </a:lnTo>
                <a:lnTo>
                  <a:pt x="794" y="1098"/>
                </a:lnTo>
                <a:lnTo>
                  <a:pt x="818" y="1086"/>
                </a:lnTo>
                <a:lnTo>
                  <a:pt x="844" y="1074"/>
                </a:lnTo>
                <a:lnTo>
                  <a:pt x="868" y="1060"/>
                </a:lnTo>
                <a:lnTo>
                  <a:pt x="890" y="1044"/>
                </a:lnTo>
                <a:lnTo>
                  <a:pt x="912" y="1028"/>
                </a:lnTo>
                <a:lnTo>
                  <a:pt x="934" y="1012"/>
                </a:lnTo>
                <a:lnTo>
                  <a:pt x="956" y="994"/>
                </a:lnTo>
                <a:lnTo>
                  <a:pt x="974" y="974"/>
                </a:lnTo>
                <a:lnTo>
                  <a:pt x="994" y="956"/>
                </a:lnTo>
                <a:lnTo>
                  <a:pt x="1012" y="934"/>
                </a:lnTo>
                <a:lnTo>
                  <a:pt x="1028" y="912"/>
                </a:lnTo>
                <a:lnTo>
                  <a:pt x="1044" y="890"/>
                </a:lnTo>
                <a:lnTo>
                  <a:pt x="1060" y="868"/>
                </a:lnTo>
                <a:lnTo>
                  <a:pt x="1074" y="844"/>
                </a:lnTo>
                <a:lnTo>
                  <a:pt x="1086" y="818"/>
                </a:lnTo>
                <a:lnTo>
                  <a:pt x="1098" y="794"/>
                </a:lnTo>
                <a:lnTo>
                  <a:pt x="1108" y="768"/>
                </a:lnTo>
                <a:lnTo>
                  <a:pt x="1116" y="740"/>
                </a:lnTo>
                <a:lnTo>
                  <a:pt x="1124" y="714"/>
                </a:lnTo>
                <a:lnTo>
                  <a:pt x="1130" y="686"/>
                </a:lnTo>
                <a:lnTo>
                  <a:pt x="1136" y="658"/>
                </a:lnTo>
                <a:lnTo>
                  <a:pt x="1140" y="630"/>
                </a:lnTo>
                <a:lnTo>
                  <a:pt x="1142" y="600"/>
                </a:lnTo>
                <a:lnTo>
                  <a:pt x="1142" y="572"/>
                </a:lnTo>
                <a:lnTo>
                  <a:pt x="1138" y="572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6" name="Freeform 66"/>
          <p:cNvSpPr>
            <a:spLocks/>
          </p:cNvSpPr>
          <p:nvPr/>
        </p:nvSpPr>
        <p:spPr bwMode="auto">
          <a:xfrm>
            <a:off x="5986509" y="1571193"/>
            <a:ext cx="1981200" cy="1978025"/>
          </a:xfrm>
          <a:custGeom>
            <a:avLst/>
            <a:gdLst/>
            <a:ahLst/>
            <a:cxnLst>
              <a:cxn ang="0">
                <a:pos x="1246" y="656"/>
              </a:cxn>
              <a:cxn ang="0">
                <a:pos x="1234" y="748"/>
              </a:cxn>
              <a:cxn ang="0">
                <a:pos x="1210" y="838"/>
              </a:cxn>
              <a:cxn ang="0">
                <a:pos x="1172" y="920"/>
              </a:cxn>
              <a:cxn ang="0">
                <a:pos x="1124" y="996"/>
              </a:cxn>
              <a:cxn ang="0">
                <a:pos x="1064" y="1064"/>
              </a:cxn>
              <a:cxn ang="0">
                <a:pos x="998" y="1122"/>
              </a:cxn>
              <a:cxn ang="0">
                <a:pos x="922" y="1172"/>
              </a:cxn>
              <a:cxn ang="0">
                <a:pos x="838" y="1208"/>
              </a:cxn>
              <a:cxn ang="0">
                <a:pos x="750" y="1234"/>
              </a:cxn>
              <a:cxn ang="0">
                <a:pos x="656" y="1246"/>
              </a:cxn>
              <a:cxn ang="0">
                <a:pos x="592" y="1246"/>
              </a:cxn>
              <a:cxn ang="0">
                <a:pos x="498" y="1234"/>
              </a:cxn>
              <a:cxn ang="0">
                <a:pos x="410" y="1208"/>
              </a:cxn>
              <a:cxn ang="0">
                <a:pos x="326" y="1172"/>
              </a:cxn>
              <a:cxn ang="0">
                <a:pos x="250" y="1122"/>
              </a:cxn>
              <a:cxn ang="0">
                <a:pos x="182" y="1064"/>
              </a:cxn>
              <a:cxn ang="0">
                <a:pos x="124" y="996"/>
              </a:cxn>
              <a:cxn ang="0">
                <a:pos x="76" y="920"/>
              </a:cxn>
              <a:cxn ang="0">
                <a:pos x="38" y="838"/>
              </a:cxn>
              <a:cxn ang="0">
                <a:pos x="14" y="748"/>
              </a:cxn>
              <a:cxn ang="0">
                <a:pos x="2" y="656"/>
              </a:cxn>
              <a:cxn ang="0">
                <a:pos x="2" y="592"/>
              </a:cxn>
              <a:cxn ang="0">
                <a:pos x="14" y="498"/>
              </a:cxn>
              <a:cxn ang="0">
                <a:pos x="38" y="408"/>
              </a:cxn>
              <a:cxn ang="0">
                <a:pos x="76" y="326"/>
              </a:cxn>
              <a:cxn ang="0">
                <a:pos x="124" y="250"/>
              </a:cxn>
              <a:cxn ang="0">
                <a:pos x="182" y="182"/>
              </a:cxn>
              <a:cxn ang="0">
                <a:pos x="250" y="124"/>
              </a:cxn>
              <a:cxn ang="0">
                <a:pos x="326" y="74"/>
              </a:cxn>
              <a:cxn ang="0">
                <a:pos x="410" y="38"/>
              </a:cxn>
              <a:cxn ang="0">
                <a:pos x="498" y="12"/>
              </a:cxn>
              <a:cxn ang="0">
                <a:pos x="592" y="0"/>
              </a:cxn>
              <a:cxn ang="0">
                <a:pos x="656" y="0"/>
              </a:cxn>
              <a:cxn ang="0">
                <a:pos x="750" y="12"/>
              </a:cxn>
              <a:cxn ang="0">
                <a:pos x="838" y="38"/>
              </a:cxn>
              <a:cxn ang="0">
                <a:pos x="922" y="74"/>
              </a:cxn>
              <a:cxn ang="0">
                <a:pos x="998" y="124"/>
              </a:cxn>
              <a:cxn ang="0">
                <a:pos x="1064" y="182"/>
              </a:cxn>
              <a:cxn ang="0">
                <a:pos x="1124" y="250"/>
              </a:cxn>
              <a:cxn ang="0">
                <a:pos x="1172" y="326"/>
              </a:cxn>
              <a:cxn ang="0">
                <a:pos x="1210" y="408"/>
              </a:cxn>
              <a:cxn ang="0">
                <a:pos x="1234" y="498"/>
              </a:cxn>
              <a:cxn ang="0">
                <a:pos x="1246" y="592"/>
              </a:cxn>
            </a:cxnLst>
            <a:rect l="0" t="0" r="r" b="b"/>
            <a:pathLst>
              <a:path w="1248" h="1246">
                <a:moveTo>
                  <a:pt x="1248" y="624"/>
                </a:moveTo>
                <a:lnTo>
                  <a:pt x="1248" y="624"/>
                </a:lnTo>
                <a:lnTo>
                  <a:pt x="1246" y="656"/>
                </a:lnTo>
                <a:lnTo>
                  <a:pt x="1244" y="686"/>
                </a:lnTo>
                <a:lnTo>
                  <a:pt x="1240" y="718"/>
                </a:lnTo>
                <a:lnTo>
                  <a:pt x="1234" y="748"/>
                </a:lnTo>
                <a:lnTo>
                  <a:pt x="1228" y="778"/>
                </a:lnTo>
                <a:lnTo>
                  <a:pt x="1220" y="808"/>
                </a:lnTo>
                <a:lnTo>
                  <a:pt x="1210" y="838"/>
                </a:lnTo>
                <a:lnTo>
                  <a:pt x="1198" y="866"/>
                </a:lnTo>
                <a:lnTo>
                  <a:pt x="1186" y="894"/>
                </a:lnTo>
                <a:lnTo>
                  <a:pt x="1172" y="920"/>
                </a:lnTo>
                <a:lnTo>
                  <a:pt x="1158" y="946"/>
                </a:lnTo>
                <a:lnTo>
                  <a:pt x="1142" y="972"/>
                </a:lnTo>
                <a:lnTo>
                  <a:pt x="1124" y="996"/>
                </a:lnTo>
                <a:lnTo>
                  <a:pt x="1106" y="1020"/>
                </a:lnTo>
                <a:lnTo>
                  <a:pt x="1086" y="1042"/>
                </a:lnTo>
                <a:lnTo>
                  <a:pt x="1064" y="1064"/>
                </a:lnTo>
                <a:lnTo>
                  <a:pt x="1044" y="1084"/>
                </a:lnTo>
                <a:lnTo>
                  <a:pt x="1020" y="1104"/>
                </a:lnTo>
                <a:lnTo>
                  <a:pt x="998" y="1122"/>
                </a:lnTo>
                <a:lnTo>
                  <a:pt x="972" y="1140"/>
                </a:lnTo>
                <a:lnTo>
                  <a:pt x="948" y="1156"/>
                </a:lnTo>
                <a:lnTo>
                  <a:pt x="922" y="1172"/>
                </a:lnTo>
                <a:lnTo>
                  <a:pt x="894" y="1186"/>
                </a:lnTo>
                <a:lnTo>
                  <a:pt x="866" y="1198"/>
                </a:lnTo>
                <a:lnTo>
                  <a:pt x="838" y="1208"/>
                </a:lnTo>
                <a:lnTo>
                  <a:pt x="810" y="1218"/>
                </a:lnTo>
                <a:lnTo>
                  <a:pt x="780" y="1228"/>
                </a:lnTo>
                <a:lnTo>
                  <a:pt x="750" y="1234"/>
                </a:lnTo>
                <a:lnTo>
                  <a:pt x="718" y="1240"/>
                </a:lnTo>
                <a:lnTo>
                  <a:pt x="688" y="1244"/>
                </a:lnTo>
                <a:lnTo>
                  <a:pt x="656" y="1246"/>
                </a:lnTo>
                <a:lnTo>
                  <a:pt x="624" y="1246"/>
                </a:lnTo>
                <a:lnTo>
                  <a:pt x="624" y="1246"/>
                </a:lnTo>
                <a:lnTo>
                  <a:pt x="592" y="1246"/>
                </a:lnTo>
                <a:lnTo>
                  <a:pt x="560" y="1244"/>
                </a:lnTo>
                <a:lnTo>
                  <a:pt x="528" y="1240"/>
                </a:lnTo>
                <a:lnTo>
                  <a:pt x="498" y="1234"/>
                </a:lnTo>
                <a:lnTo>
                  <a:pt x="468" y="1228"/>
                </a:lnTo>
                <a:lnTo>
                  <a:pt x="438" y="1218"/>
                </a:lnTo>
                <a:lnTo>
                  <a:pt x="410" y="1208"/>
                </a:lnTo>
                <a:lnTo>
                  <a:pt x="382" y="1198"/>
                </a:lnTo>
                <a:lnTo>
                  <a:pt x="354" y="1186"/>
                </a:lnTo>
                <a:lnTo>
                  <a:pt x="326" y="1172"/>
                </a:lnTo>
                <a:lnTo>
                  <a:pt x="300" y="1156"/>
                </a:lnTo>
                <a:lnTo>
                  <a:pt x="276" y="1140"/>
                </a:lnTo>
                <a:lnTo>
                  <a:pt x="250" y="1122"/>
                </a:lnTo>
                <a:lnTo>
                  <a:pt x="228" y="1104"/>
                </a:lnTo>
                <a:lnTo>
                  <a:pt x="204" y="1084"/>
                </a:lnTo>
                <a:lnTo>
                  <a:pt x="182" y="1064"/>
                </a:lnTo>
                <a:lnTo>
                  <a:pt x="162" y="1042"/>
                </a:lnTo>
                <a:lnTo>
                  <a:pt x="142" y="1020"/>
                </a:lnTo>
                <a:lnTo>
                  <a:pt x="124" y="996"/>
                </a:lnTo>
                <a:lnTo>
                  <a:pt x="106" y="972"/>
                </a:lnTo>
                <a:lnTo>
                  <a:pt x="90" y="946"/>
                </a:lnTo>
                <a:lnTo>
                  <a:pt x="76" y="920"/>
                </a:lnTo>
                <a:lnTo>
                  <a:pt x="62" y="894"/>
                </a:lnTo>
                <a:lnTo>
                  <a:pt x="50" y="866"/>
                </a:lnTo>
                <a:lnTo>
                  <a:pt x="38" y="838"/>
                </a:lnTo>
                <a:lnTo>
                  <a:pt x="28" y="808"/>
                </a:lnTo>
                <a:lnTo>
                  <a:pt x="20" y="778"/>
                </a:lnTo>
                <a:lnTo>
                  <a:pt x="14" y="748"/>
                </a:lnTo>
                <a:lnTo>
                  <a:pt x="8" y="718"/>
                </a:lnTo>
                <a:lnTo>
                  <a:pt x="4" y="686"/>
                </a:lnTo>
                <a:lnTo>
                  <a:pt x="2" y="656"/>
                </a:lnTo>
                <a:lnTo>
                  <a:pt x="0" y="624"/>
                </a:lnTo>
                <a:lnTo>
                  <a:pt x="0" y="624"/>
                </a:lnTo>
                <a:lnTo>
                  <a:pt x="2" y="592"/>
                </a:lnTo>
                <a:lnTo>
                  <a:pt x="4" y="560"/>
                </a:lnTo>
                <a:lnTo>
                  <a:pt x="8" y="528"/>
                </a:lnTo>
                <a:lnTo>
                  <a:pt x="14" y="498"/>
                </a:lnTo>
                <a:lnTo>
                  <a:pt x="20" y="468"/>
                </a:lnTo>
                <a:lnTo>
                  <a:pt x="28" y="438"/>
                </a:lnTo>
                <a:lnTo>
                  <a:pt x="38" y="408"/>
                </a:lnTo>
                <a:lnTo>
                  <a:pt x="50" y="380"/>
                </a:lnTo>
                <a:lnTo>
                  <a:pt x="62" y="352"/>
                </a:lnTo>
                <a:lnTo>
                  <a:pt x="76" y="326"/>
                </a:lnTo>
                <a:lnTo>
                  <a:pt x="90" y="300"/>
                </a:lnTo>
                <a:lnTo>
                  <a:pt x="106" y="274"/>
                </a:lnTo>
                <a:lnTo>
                  <a:pt x="124" y="250"/>
                </a:lnTo>
                <a:lnTo>
                  <a:pt x="142" y="226"/>
                </a:lnTo>
                <a:lnTo>
                  <a:pt x="162" y="204"/>
                </a:lnTo>
                <a:lnTo>
                  <a:pt x="182" y="182"/>
                </a:lnTo>
                <a:lnTo>
                  <a:pt x="204" y="162"/>
                </a:lnTo>
                <a:lnTo>
                  <a:pt x="228" y="142"/>
                </a:lnTo>
                <a:lnTo>
                  <a:pt x="250" y="124"/>
                </a:lnTo>
                <a:lnTo>
                  <a:pt x="276" y="106"/>
                </a:lnTo>
                <a:lnTo>
                  <a:pt x="300" y="90"/>
                </a:lnTo>
                <a:lnTo>
                  <a:pt x="326" y="74"/>
                </a:lnTo>
                <a:lnTo>
                  <a:pt x="354" y="62"/>
                </a:lnTo>
                <a:lnTo>
                  <a:pt x="382" y="48"/>
                </a:lnTo>
                <a:lnTo>
                  <a:pt x="410" y="38"/>
                </a:lnTo>
                <a:lnTo>
                  <a:pt x="438" y="28"/>
                </a:lnTo>
                <a:lnTo>
                  <a:pt x="468" y="20"/>
                </a:lnTo>
                <a:lnTo>
                  <a:pt x="498" y="12"/>
                </a:lnTo>
                <a:lnTo>
                  <a:pt x="528" y="6"/>
                </a:lnTo>
                <a:lnTo>
                  <a:pt x="560" y="2"/>
                </a:lnTo>
                <a:lnTo>
                  <a:pt x="592" y="0"/>
                </a:lnTo>
                <a:lnTo>
                  <a:pt x="624" y="0"/>
                </a:lnTo>
                <a:lnTo>
                  <a:pt x="624" y="0"/>
                </a:lnTo>
                <a:lnTo>
                  <a:pt x="656" y="0"/>
                </a:lnTo>
                <a:lnTo>
                  <a:pt x="688" y="2"/>
                </a:lnTo>
                <a:lnTo>
                  <a:pt x="718" y="6"/>
                </a:lnTo>
                <a:lnTo>
                  <a:pt x="750" y="12"/>
                </a:lnTo>
                <a:lnTo>
                  <a:pt x="780" y="20"/>
                </a:lnTo>
                <a:lnTo>
                  <a:pt x="810" y="28"/>
                </a:lnTo>
                <a:lnTo>
                  <a:pt x="838" y="38"/>
                </a:lnTo>
                <a:lnTo>
                  <a:pt x="866" y="48"/>
                </a:lnTo>
                <a:lnTo>
                  <a:pt x="894" y="62"/>
                </a:lnTo>
                <a:lnTo>
                  <a:pt x="922" y="74"/>
                </a:lnTo>
                <a:lnTo>
                  <a:pt x="948" y="90"/>
                </a:lnTo>
                <a:lnTo>
                  <a:pt x="972" y="106"/>
                </a:lnTo>
                <a:lnTo>
                  <a:pt x="998" y="124"/>
                </a:lnTo>
                <a:lnTo>
                  <a:pt x="1020" y="142"/>
                </a:lnTo>
                <a:lnTo>
                  <a:pt x="1044" y="162"/>
                </a:lnTo>
                <a:lnTo>
                  <a:pt x="1064" y="182"/>
                </a:lnTo>
                <a:lnTo>
                  <a:pt x="1086" y="204"/>
                </a:lnTo>
                <a:lnTo>
                  <a:pt x="1106" y="226"/>
                </a:lnTo>
                <a:lnTo>
                  <a:pt x="1124" y="250"/>
                </a:lnTo>
                <a:lnTo>
                  <a:pt x="1142" y="274"/>
                </a:lnTo>
                <a:lnTo>
                  <a:pt x="1158" y="300"/>
                </a:lnTo>
                <a:lnTo>
                  <a:pt x="1172" y="326"/>
                </a:lnTo>
                <a:lnTo>
                  <a:pt x="1186" y="352"/>
                </a:lnTo>
                <a:lnTo>
                  <a:pt x="1198" y="380"/>
                </a:lnTo>
                <a:lnTo>
                  <a:pt x="1210" y="408"/>
                </a:lnTo>
                <a:lnTo>
                  <a:pt x="1220" y="438"/>
                </a:lnTo>
                <a:lnTo>
                  <a:pt x="1228" y="468"/>
                </a:lnTo>
                <a:lnTo>
                  <a:pt x="1234" y="498"/>
                </a:lnTo>
                <a:lnTo>
                  <a:pt x="1240" y="528"/>
                </a:lnTo>
                <a:lnTo>
                  <a:pt x="1244" y="560"/>
                </a:lnTo>
                <a:lnTo>
                  <a:pt x="1246" y="592"/>
                </a:lnTo>
                <a:lnTo>
                  <a:pt x="1248" y="624"/>
                </a:lnTo>
                <a:lnTo>
                  <a:pt x="1248" y="62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7" name="Freeform 67"/>
          <p:cNvSpPr>
            <a:spLocks/>
          </p:cNvSpPr>
          <p:nvPr/>
        </p:nvSpPr>
        <p:spPr bwMode="auto">
          <a:xfrm>
            <a:off x="6072234" y="1653743"/>
            <a:ext cx="1809750" cy="1812925"/>
          </a:xfrm>
          <a:custGeom>
            <a:avLst/>
            <a:gdLst/>
            <a:ahLst/>
            <a:cxnLst>
              <a:cxn ang="0">
                <a:pos x="1130" y="628"/>
              </a:cxn>
              <a:cxn ang="0">
                <a:pos x="1098" y="764"/>
              </a:cxn>
              <a:cxn ang="0">
                <a:pos x="1036" y="886"/>
              </a:cxn>
              <a:cxn ang="0">
                <a:pos x="968" y="970"/>
              </a:cxn>
              <a:cxn ang="0">
                <a:pos x="862" y="1052"/>
              </a:cxn>
              <a:cxn ang="0">
                <a:pos x="738" y="1108"/>
              </a:cxn>
              <a:cxn ang="0">
                <a:pos x="598" y="1134"/>
              </a:cxn>
              <a:cxn ang="0">
                <a:pos x="484" y="1128"/>
              </a:cxn>
              <a:cxn ang="0">
                <a:pos x="350" y="1090"/>
              </a:cxn>
              <a:cxn ang="0">
                <a:pos x="234" y="1022"/>
              </a:cxn>
              <a:cxn ang="0">
                <a:pos x="154" y="950"/>
              </a:cxn>
              <a:cxn ang="0">
                <a:pos x="74" y="840"/>
              </a:cxn>
              <a:cxn ang="0">
                <a:pos x="24" y="712"/>
              </a:cxn>
              <a:cxn ang="0">
                <a:pos x="8" y="572"/>
              </a:cxn>
              <a:cxn ang="0">
                <a:pos x="18" y="458"/>
              </a:cxn>
              <a:cxn ang="0">
                <a:pos x="62" y="328"/>
              </a:cxn>
              <a:cxn ang="0">
                <a:pos x="136" y="214"/>
              </a:cxn>
              <a:cxn ang="0">
                <a:pos x="212" y="136"/>
              </a:cxn>
              <a:cxn ang="0">
                <a:pos x="326" y="64"/>
              </a:cxn>
              <a:cxn ang="0">
                <a:pos x="456" y="20"/>
              </a:cxn>
              <a:cxn ang="0">
                <a:pos x="570" y="8"/>
              </a:cxn>
              <a:cxn ang="0">
                <a:pos x="710" y="26"/>
              </a:cxn>
              <a:cxn ang="0">
                <a:pos x="838" y="76"/>
              </a:cxn>
              <a:cxn ang="0">
                <a:pos x="948" y="154"/>
              </a:cxn>
              <a:cxn ang="0">
                <a:pos x="1022" y="234"/>
              </a:cxn>
              <a:cxn ang="0">
                <a:pos x="1088" y="352"/>
              </a:cxn>
              <a:cxn ang="0">
                <a:pos x="1126" y="486"/>
              </a:cxn>
              <a:cxn ang="0">
                <a:pos x="1140" y="572"/>
              </a:cxn>
              <a:cxn ang="0">
                <a:pos x="1130" y="456"/>
              </a:cxn>
              <a:cxn ang="0">
                <a:pos x="1084" y="324"/>
              </a:cxn>
              <a:cxn ang="0">
                <a:pos x="1010" y="208"/>
              </a:cxn>
              <a:cxn ang="0">
                <a:pos x="912" y="114"/>
              </a:cxn>
              <a:cxn ang="0">
                <a:pos x="792" y="46"/>
              </a:cxn>
              <a:cxn ang="0">
                <a:pos x="656" y="6"/>
              </a:cxn>
              <a:cxn ang="0">
                <a:pos x="540" y="0"/>
              </a:cxn>
              <a:cxn ang="0">
                <a:pos x="400" y="26"/>
              </a:cxn>
              <a:cxn ang="0">
                <a:pos x="274" y="82"/>
              </a:cxn>
              <a:cxn ang="0">
                <a:pos x="166" y="168"/>
              </a:cxn>
              <a:cxn ang="0">
                <a:pos x="82" y="276"/>
              </a:cxn>
              <a:cxn ang="0">
                <a:pos x="24" y="402"/>
              </a:cxn>
              <a:cxn ang="0">
                <a:pos x="0" y="542"/>
              </a:cxn>
              <a:cxn ang="0">
                <a:pos x="6" y="658"/>
              </a:cxn>
              <a:cxn ang="0">
                <a:pos x="44" y="794"/>
              </a:cxn>
              <a:cxn ang="0">
                <a:pos x="112" y="912"/>
              </a:cxn>
              <a:cxn ang="0">
                <a:pos x="206" y="1012"/>
              </a:cxn>
              <a:cxn ang="0">
                <a:pos x="322" y="1086"/>
              </a:cxn>
              <a:cxn ang="0">
                <a:pos x="454" y="1130"/>
              </a:cxn>
              <a:cxn ang="0">
                <a:pos x="570" y="1142"/>
              </a:cxn>
              <a:cxn ang="0">
                <a:pos x="712" y="1124"/>
              </a:cxn>
              <a:cxn ang="0">
                <a:pos x="842" y="1074"/>
              </a:cxn>
              <a:cxn ang="0">
                <a:pos x="954" y="994"/>
              </a:cxn>
              <a:cxn ang="0">
                <a:pos x="1044" y="890"/>
              </a:cxn>
              <a:cxn ang="0">
                <a:pos x="1106" y="768"/>
              </a:cxn>
              <a:cxn ang="0">
                <a:pos x="1138" y="630"/>
              </a:cxn>
            </a:cxnLst>
            <a:rect l="0" t="0" r="r" b="b"/>
            <a:pathLst>
              <a:path w="1140" h="1142">
                <a:moveTo>
                  <a:pt x="1136" y="572"/>
                </a:moveTo>
                <a:lnTo>
                  <a:pt x="1132" y="572"/>
                </a:lnTo>
                <a:lnTo>
                  <a:pt x="1132" y="572"/>
                </a:lnTo>
                <a:lnTo>
                  <a:pt x="1132" y="600"/>
                </a:lnTo>
                <a:lnTo>
                  <a:pt x="1130" y="628"/>
                </a:lnTo>
                <a:lnTo>
                  <a:pt x="1126" y="656"/>
                </a:lnTo>
                <a:lnTo>
                  <a:pt x="1122" y="684"/>
                </a:lnTo>
                <a:lnTo>
                  <a:pt x="1116" y="712"/>
                </a:lnTo>
                <a:lnTo>
                  <a:pt x="1108" y="738"/>
                </a:lnTo>
                <a:lnTo>
                  <a:pt x="1098" y="764"/>
                </a:lnTo>
                <a:lnTo>
                  <a:pt x="1088" y="790"/>
                </a:lnTo>
                <a:lnTo>
                  <a:pt x="1078" y="816"/>
                </a:lnTo>
                <a:lnTo>
                  <a:pt x="1064" y="840"/>
                </a:lnTo>
                <a:lnTo>
                  <a:pt x="1052" y="864"/>
                </a:lnTo>
                <a:lnTo>
                  <a:pt x="1036" y="886"/>
                </a:lnTo>
                <a:lnTo>
                  <a:pt x="1022" y="908"/>
                </a:lnTo>
                <a:lnTo>
                  <a:pt x="1004" y="930"/>
                </a:lnTo>
                <a:lnTo>
                  <a:pt x="986" y="950"/>
                </a:lnTo>
                <a:lnTo>
                  <a:pt x="968" y="970"/>
                </a:lnTo>
                <a:lnTo>
                  <a:pt x="968" y="970"/>
                </a:lnTo>
                <a:lnTo>
                  <a:pt x="948" y="988"/>
                </a:lnTo>
                <a:lnTo>
                  <a:pt x="928" y="1006"/>
                </a:lnTo>
                <a:lnTo>
                  <a:pt x="906" y="1022"/>
                </a:lnTo>
                <a:lnTo>
                  <a:pt x="884" y="1038"/>
                </a:lnTo>
                <a:lnTo>
                  <a:pt x="862" y="1052"/>
                </a:lnTo>
                <a:lnTo>
                  <a:pt x="838" y="1066"/>
                </a:lnTo>
                <a:lnTo>
                  <a:pt x="814" y="1078"/>
                </a:lnTo>
                <a:lnTo>
                  <a:pt x="790" y="1090"/>
                </a:lnTo>
                <a:lnTo>
                  <a:pt x="764" y="1100"/>
                </a:lnTo>
                <a:lnTo>
                  <a:pt x="738" y="1108"/>
                </a:lnTo>
                <a:lnTo>
                  <a:pt x="710" y="1116"/>
                </a:lnTo>
                <a:lnTo>
                  <a:pt x="684" y="1122"/>
                </a:lnTo>
                <a:lnTo>
                  <a:pt x="656" y="1128"/>
                </a:lnTo>
                <a:lnTo>
                  <a:pt x="628" y="1132"/>
                </a:lnTo>
                <a:lnTo>
                  <a:pt x="598" y="1134"/>
                </a:lnTo>
                <a:lnTo>
                  <a:pt x="570" y="1134"/>
                </a:lnTo>
                <a:lnTo>
                  <a:pt x="570" y="1134"/>
                </a:lnTo>
                <a:lnTo>
                  <a:pt x="540" y="1134"/>
                </a:lnTo>
                <a:lnTo>
                  <a:pt x="512" y="1132"/>
                </a:lnTo>
                <a:lnTo>
                  <a:pt x="484" y="1128"/>
                </a:lnTo>
                <a:lnTo>
                  <a:pt x="456" y="1122"/>
                </a:lnTo>
                <a:lnTo>
                  <a:pt x="430" y="1116"/>
                </a:lnTo>
                <a:lnTo>
                  <a:pt x="402" y="1108"/>
                </a:lnTo>
                <a:lnTo>
                  <a:pt x="376" y="1100"/>
                </a:lnTo>
                <a:lnTo>
                  <a:pt x="350" y="1090"/>
                </a:lnTo>
                <a:lnTo>
                  <a:pt x="326" y="1078"/>
                </a:lnTo>
                <a:lnTo>
                  <a:pt x="302" y="1066"/>
                </a:lnTo>
                <a:lnTo>
                  <a:pt x="278" y="1052"/>
                </a:lnTo>
                <a:lnTo>
                  <a:pt x="256" y="1038"/>
                </a:lnTo>
                <a:lnTo>
                  <a:pt x="234" y="1022"/>
                </a:lnTo>
                <a:lnTo>
                  <a:pt x="212" y="1006"/>
                </a:lnTo>
                <a:lnTo>
                  <a:pt x="192" y="988"/>
                </a:lnTo>
                <a:lnTo>
                  <a:pt x="172" y="970"/>
                </a:lnTo>
                <a:lnTo>
                  <a:pt x="172" y="970"/>
                </a:lnTo>
                <a:lnTo>
                  <a:pt x="154" y="950"/>
                </a:lnTo>
                <a:lnTo>
                  <a:pt x="136" y="930"/>
                </a:lnTo>
                <a:lnTo>
                  <a:pt x="118" y="908"/>
                </a:lnTo>
                <a:lnTo>
                  <a:pt x="104" y="886"/>
                </a:lnTo>
                <a:lnTo>
                  <a:pt x="88" y="864"/>
                </a:lnTo>
                <a:lnTo>
                  <a:pt x="74" y="840"/>
                </a:lnTo>
                <a:lnTo>
                  <a:pt x="62" y="816"/>
                </a:lnTo>
                <a:lnTo>
                  <a:pt x="52" y="790"/>
                </a:lnTo>
                <a:lnTo>
                  <a:pt x="42" y="764"/>
                </a:lnTo>
                <a:lnTo>
                  <a:pt x="32" y="738"/>
                </a:lnTo>
                <a:lnTo>
                  <a:pt x="24" y="712"/>
                </a:lnTo>
                <a:lnTo>
                  <a:pt x="18" y="684"/>
                </a:lnTo>
                <a:lnTo>
                  <a:pt x="14" y="656"/>
                </a:lnTo>
                <a:lnTo>
                  <a:pt x="10" y="628"/>
                </a:lnTo>
                <a:lnTo>
                  <a:pt x="8" y="600"/>
                </a:lnTo>
                <a:lnTo>
                  <a:pt x="8" y="572"/>
                </a:lnTo>
                <a:lnTo>
                  <a:pt x="8" y="572"/>
                </a:lnTo>
                <a:lnTo>
                  <a:pt x="8" y="542"/>
                </a:lnTo>
                <a:lnTo>
                  <a:pt x="10" y="514"/>
                </a:lnTo>
                <a:lnTo>
                  <a:pt x="14" y="486"/>
                </a:lnTo>
                <a:lnTo>
                  <a:pt x="18" y="458"/>
                </a:lnTo>
                <a:lnTo>
                  <a:pt x="24" y="430"/>
                </a:lnTo>
                <a:lnTo>
                  <a:pt x="32" y="404"/>
                </a:lnTo>
                <a:lnTo>
                  <a:pt x="42" y="378"/>
                </a:lnTo>
                <a:lnTo>
                  <a:pt x="52" y="352"/>
                </a:lnTo>
                <a:lnTo>
                  <a:pt x="62" y="328"/>
                </a:lnTo>
                <a:lnTo>
                  <a:pt x="74" y="302"/>
                </a:lnTo>
                <a:lnTo>
                  <a:pt x="88" y="280"/>
                </a:lnTo>
                <a:lnTo>
                  <a:pt x="104" y="256"/>
                </a:lnTo>
                <a:lnTo>
                  <a:pt x="118" y="234"/>
                </a:lnTo>
                <a:lnTo>
                  <a:pt x="136" y="214"/>
                </a:lnTo>
                <a:lnTo>
                  <a:pt x="154" y="192"/>
                </a:lnTo>
                <a:lnTo>
                  <a:pt x="172" y="174"/>
                </a:lnTo>
                <a:lnTo>
                  <a:pt x="172" y="174"/>
                </a:lnTo>
                <a:lnTo>
                  <a:pt x="192" y="154"/>
                </a:lnTo>
                <a:lnTo>
                  <a:pt x="212" y="136"/>
                </a:lnTo>
                <a:lnTo>
                  <a:pt x="234" y="120"/>
                </a:lnTo>
                <a:lnTo>
                  <a:pt x="256" y="104"/>
                </a:lnTo>
                <a:lnTo>
                  <a:pt x="278" y="90"/>
                </a:lnTo>
                <a:lnTo>
                  <a:pt x="302" y="76"/>
                </a:lnTo>
                <a:lnTo>
                  <a:pt x="326" y="64"/>
                </a:lnTo>
                <a:lnTo>
                  <a:pt x="350" y="52"/>
                </a:lnTo>
                <a:lnTo>
                  <a:pt x="376" y="42"/>
                </a:lnTo>
                <a:lnTo>
                  <a:pt x="402" y="34"/>
                </a:lnTo>
                <a:lnTo>
                  <a:pt x="430" y="26"/>
                </a:lnTo>
                <a:lnTo>
                  <a:pt x="456" y="20"/>
                </a:lnTo>
                <a:lnTo>
                  <a:pt x="484" y="14"/>
                </a:lnTo>
                <a:lnTo>
                  <a:pt x="512" y="12"/>
                </a:lnTo>
                <a:lnTo>
                  <a:pt x="540" y="8"/>
                </a:lnTo>
                <a:lnTo>
                  <a:pt x="570" y="8"/>
                </a:lnTo>
                <a:lnTo>
                  <a:pt x="570" y="8"/>
                </a:lnTo>
                <a:lnTo>
                  <a:pt x="598" y="8"/>
                </a:lnTo>
                <a:lnTo>
                  <a:pt x="628" y="12"/>
                </a:lnTo>
                <a:lnTo>
                  <a:pt x="656" y="14"/>
                </a:lnTo>
                <a:lnTo>
                  <a:pt x="684" y="20"/>
                </a:lnTo>
                <a:lnTo>
                  <a:pt x="710" y="26"/>
                </a:lnTo>
                <a:lnTo>
                  <a:pt x="738" y="34"/>
                </a:lnTo>
                <a:lnTo>
                  <a:pt x="764" y="42"/>
                </a:lnTo>
                <a:lnTo>
                  <a:pt x="790" y="52"/>
                </a:lnTo>
                <a:lnTo>
                  <a:pt x="814" y="64"/>
                </a:lnTo>
                <a:lnTo>
                  <a:pt x="838" y="76"/>
                </a:lnTo>
                <a:lnTo>
                  <a:pt x="862" y="90"/>
                </a:lnTo>
                <a:lnTo>
                  <a:pt x="884" y="104"/>
                </a:lnTo>
                <a:lnTo>
                  <a:pt x="906" y="120"/>
                </a:lnTo>
                <a:lnTo>
                  <a:pt x="928" y="136"/>
                </a:lnTo>
                <a:lnTo>
                  <a:pt x="948" y="154"/>
                </a:lnTo>
                <a:lnTo>
                  <a:pt x="968" y="174"/>
                </a:lnTo>
                <a:lnTo>
                  <a:pt x="968" y="174"/>
                </a:lnTo>
                <a:lnTo>
                  <a:pt x="986" y="192"/>
                </a:lnTo>
                <a:lnTo>
                  <a:pt x="1004" y="214"/>
                </a:lnTo>
                <a:lnTo>
                  <a:pt x="1022" y="234"/>
                </a:lnTo>
                <a:lnTo>
                  <a:pt x="1036" y="256"/>
                </a:lnTo>
                <a:lnTo>
                  <a:pt x="1052" y="280"/>
                </a:lnTo>
                <a:lnTo>
                  <a:pt x="1064" y="302"/>
                </a:lnTo>
                <a:lnTo>
                  <a:pt x="1078" y="328"/>
                </a:lnTo>
                <a:lnTo>
                  <a:pt x="1088" y="352"/>
                </a:lnTo>
                <a:lnTo>
                  <a:pt x="1098" y="378"/>
                </a:lnTo>
                <a:lnTo>
                  <a:pt x="1108" y="404"/>
                </a:lnTo>
                <a:lnTo>
                  <a:pt x="1116" y="430"/>
                </a:lnTo>
                <a:lnTo>
                  <a:pt x="1122" y="458"/>
                </a:lnTo>
                <a:lnTo>
                  <a:pt x="1126" y="486"/>
                </a:lnTo>
                <a:lnTo>
                  <a:pt x="1130" y="514"/>
                </a:lnTo>
                <a:lnTo>
                  <a:pt x="1132" y="542"/>
                </a:lnTo>
                <a:lnTo>
                  <a:pt x="1132" y="572"/>
                </a:lnTo>
                <a:lnTo>
                  <a:pt x="1136" y="572"/>
                </a:lnTo>
                <a:lnTo>
                  <a:pt x="1140" y="572"/>
                </a:lnTo>
                <a:lnTo>
                  <a:pt x="1140" y="572"/>
                </a:lnTo>
                <a:lnTo>
                  <a:pt x="1140" y="542"/>
                </a:lnTo>
                <a:lnTo>
                  <a:pt x="1138" y="512"/>
                </a:lnTo>
                <a:lnTo>
                  <a:pt x="1134" y="484"/>
                </a:lnTo>
                <a:lnTo>
                  <a:pt x="1130" y="456"/>
                </a:lnTo>
                <a:lnTo>
                  <a:pt x="1122" y="428"/>
                </a:lnTo>
                <a:lnTo>
                  <a:pt x="1116" y="402"/>
                </a:lnTo>
                <a:lnTo>
                  <a:pt x="1106" y="374"/>
                </a:lnTo>
                <a:lnTo>
                  <a:pt x="1096" y="348"/>
                </a:lnTo>
                <a:lnTo>
                  <a:pt x="1084" y="324"/>
                </a:lnTo>
                <a:lnTo>
                  <a:pt x="1072" y="300"/>
                </a:lnTo>
                <a:lnTo>
                  <a:pt x="1058" y="276"/>
                </a:lnTo>
                <a:lnTo>
                  <a:pt x="1044" y="252"/>
                </a:lnTo>
                <a:lnTo>
                  <a:pt x="1028" y="230"/>
                </a:lnTo>
                <a:lnTo>
                  <a:pt x="1010" y="208"/>
                </a:lnTo>
                <a:lnTo>
                  <a:pt x="992" y="188"/>
                </a:lnTo>
                <a:lnTo>
                  <a:pt x="974" y="168"/>
                </a:lnTo>
                <a:lnTo>
                  <a:pt x="954" y="148"/>
                </a:lnTo>
                <a:lnTo>
                  <a:pt x="934" y="130"/>
                </a:lnTo>
                <a:lnTo>
                  <a:pt x="912" y="114"/>
                </a:lnTo>
                <a:lnTo>
                  <a:pt x="890" y="98"/>
                </a:lnTo>
                <a:lnTo>
                  <a:pt x="866" y="82"/>
                </a:lnTo>
                <a:lnTo>
                  <a:pt x="842" y="70"/>
                </a:lnTo>
                <a:lnTo>
                  <a:pt x="818" y="56"/>
                </a:lnTo>
                <a:lnTo>
                  <a:pt x="792" y="46"/>
                </a:lnTo>
                <a:lnTo>
                  <a:pt x="766" y="34"/>
                </a:lnTo>
                <a:lnTo>
                  <a:pt x="740" y="26"/>
                </a:lnTo>
                <a:lnTo>
                  <a:pt x="712" y="18"/>
                </a:lnTo>
                <a:lnTo>
                  <a:pt x="686" y="12"/>
                </a:lnTo>
                <a:lnTo>
                  <a:pt x="656" y="6"/>
                </a:lnTo>
                <a:lnTo>
                  <a:pt x="628" y="4"/>
                </a:lnTo>
                <a:lnTo>
                  <a:pt x="600" y="0"/>
                </a:lnTo>
                <a:lnTo>
                  <a:pt x="570" y="0"/>
                </a:lnTo>
                <a:lnTo>
                  <a:pt x="570" y="0"/>
                </a:lnTo>
                <a:lnTo>
                  <a:pt x="540" y="0"/>
                </a:lnTo>
                <a:lnTo>
                  <a:pt x="512" y="4"/>
                </a:lnTo>
                <a:lnTo>
                  <a:pt x="484" y="6"/>
                </a:lnTo>
                <a:lnTo>
                  <a:pt x="454" y="12"/>
                </a:lnTo>
                <a:lnTo>
                  <a:pt x="428" y="18"/>
                </a:lnTo>
                <a:lnTo>
                  <a:pt x="400" y="26"/>
                </a:lnTo>
                <a:lnTo>
                  <a:pt x="374" y="34"/>
                </a:lnTo>
                <a:lnTo>
                  <a:pt x="348" y="46"/>
                </a:lnTo>
                <a:lnTo>
                  <a:pt x="322" y="56"/>
                </a:lnTo>
                <a:lnTo>
                  <a:pt x="298" y="70"/>
                </a:lnTo>
                <a:lnTo>
                  <a:pt x="274" y="82"/>
                </a:lnTo>
                <a:lnTo>
                  <a:pt x="250" y="98"/>
                </a:lnTo>
                <a:lnTo>
                  <a:pt x="228" y="114"/>
                </a:lnTo>
                <a:lnTo>
                  <a:pt x="206" y="130"/>
                </a:lnTo>
                <a:lnTo>
                  <a:pt x="186" y="148"/>
                </a:lnTo>
                <a:lnTo>
                  <a:pt x="166" y="168"/>
                </a:lnTo>
                <a:lnTo>
                  <a:pt x="148" y="188"/>
                </a:lnTo>
                <a:lnTo>
                  <a:pt x="130" y="208"/>
                </a:lnTo>
                <a:lnTo>
                  <a:pt x="112" y="230"/>
                </a:lnTo>
                <a:lnTo>
                  <a:pt x="96" y="252"/>
                </a:lnTo>
                <a:lnTo>
                  <a:pt x="82" y="276"/>
                </a:lnTo>
                <a:lnTo>
                  <a:pt x="68" y="300"/>
                </a:lnTo>
                <a:lnTo>
                  <a:pt x="56" y="324"/>
                </a:lnTo>
                <a:lnTo>
                  <a:pt x="44" y="348"/>
                </a:lnTo>
                <a:lnTo>
                  <a:pt x="34" y="374"/>
                </a:lnTo>
                <a:lnTo>
                  <a:pt x="24" y="402"/>
                </a:lnTo>
                <a:lnTo>
                  <a:pt x="18" y="428"/>
                </a:lnTo>
                <a:lnTo>
                  <a:pt x="10" y="456"/>
                </a:lnTo>
                <a:lnTo>
                  <a:pt x="6" y="484"/>
                </a:lnTo>
                <a:lnTo>
                  <a:pt x="2" y="512"/>
                </a:lnTo>
                <a:lnTo>
                  <a:pt x="0" y="542"/>
                </a:lnTo>
                <a:lnTo>
                  <a:pt x="0" y="572"/>
                </a:lnTo>
                <a:lnTo>
                  <a:pt x="0" y="572"/>
                </a:lnTo>
                <a:lnTo>
                  <a:pt x="0" y="600"/>
                </a:lnTo>
                <a:lnTo>
                  <a:pt x="2" y="630"/>
                </a:lnTo>
                <a:lnTo>
                  <a:pt x="6" y="658"/>
                </a:lnTo>
                <a:lnTo>
                  <a:pt x="10" y="686"/>
                </a:lnTo>
                <a:lnTo>
                  <a:pt x="18" y="714"/>
                </a:lnTo>
                <a:lnTo>
                  <a:pt x="24" y="740"/>
                </a:lnTo>
                <a:lnTo>
                  <a:pt x="34" y="768"/>
                </a:lnTo>
                <a:lnTo>
                  <a:pt x="44" y="794"/>
                </a:lnTo>
                <a:lnTo>
                  <a:pt x="56" y="818"/>
                </a:lnTo>
                <a:lnTo>
                  <a:pt x="68" y="844"/>
                </a:lnTo>
                <a:lnTo>
                  <a:pt x="82" y="868"/>
                </a:lnTo>
                <a:lnTo>
                  <a:pt x="96" y="890"/>
                </a:lnTo>
                <a:lnTo>
                  <a:pt x="112" y="912"/>
                </a:lnTo>
                <a:lnTo>
                  <a:pt x="130" y="934"/>
                </a:lnTo>
                <a:lnTo>
                  <a:pt x="148" y="956"/>
                </a:lnTo>
                <a:lnTo>
                  <a:pt x="166" y="974"/>
                </a:lnTo>
                <a:lnTo>
                  <a:pt x="186" y="994"/>
                </a:lnTo>
                <a:lnTo>
                  <a:pt x="206" y="1012"/>
                </a:lnTo>
                <a:lnTo>
                  <a:pt x="228" y="1028"/>
                </a:lnTo>
                <a:lnTo>
                  <a:pt x="250" y="1044"/>
                </a:lnTo>
                <a:lnTo>
                  <a:pt x="274" y="1060"/>
                </a:lnTo>
                <a:lnTo>
                  <a:pt x="298" y="1074"/>
                </a:lnTo>
                <a:lnTo>
                  <a:pt x="322" y="1086"/>
                </a:lnTo>
                <a:lnTo>
                  <a:pt x="348" y="1098"/>
                </a:lnTo>
                <a:lnTo>
                  <a:pt x="374" y="1108"/>
                </a:lnTo>
                <a:lnTo>
                  <a:pt x="400" y="1116"/>
                </a:lnTo>
                <a:lnTo>
                  <a:pt x="428" y="1124"/>
                </a:lnTo>
                <a:lnTo>
                  <a:pt x="454" y="1130"/>
                </a:lnTo>
                <a:lnTo>
                  <a:pt x="484" y="1136"/>
                </a:lnTo>
                <a:lnTo>
                  <a:pt x="512" y="1140"/>
                </a:lnTo>
                <a:lnTo>
                  <a:pt x="540" y="1142"/>
                </a:lnTo>
                <a:lnTo>
                  <a:pt x="570" y="1142"/>
                </a:lnTo>
                <a:lnTo>
                  <a:pt x="570" y="1142"/>
                </a:lnTo>
                <a:lnTo>
                  <a:pt x="600" y="1142"/>
                </a:lnTo>
                <a:lnTo>
                  <a:pt x="628" y="1140"/>
                </a:lnTo>
                <a:lnTo>
                  <a:pt x="656" y="1136"/>
                </a:lnTo>
                <a:lnTo>
                  <a:pt x="686" y="1130"/>
                </a:lnTo>
                <a:lnTo>
                  <a:pt x="712" y="1124"/>
                </a:lnTo>
                <a:lnTo>
                  <a:pt x="740" y="1116"/>
                </a:lnTo>
                <a:lnTo>
                  <a:pt x="766" y="1108"/>
                </a:lnTo>
                <a:lnTo>
                  <a:pt x="792" y="1098"/>
                </a:lnTo>
                <a:lnTo>
                  <a:pt x="818" y="1086"/>
                </a:lnTo>
                <a:lnTo>
                  <a:pt x="842" y="1074"/>
                </a:lnTo>
                <a:lnTo>
                  <a:pt x="866" y="1060"/>
                </a:lnTo>
                <a:lnTo>
                  <a:pt x="890" y="1044"/>
                </a:lnTo>
                <a:lnTo>
                  <a:pt x="912" y="1028"/>
                </a:lnTo>
                <a:lnTo>
                  <a:pt x="934" y="1012"/>
                </a:lnTo>
                <a:lnTo>
                  <a:pt x="954" y="994"/>
                </a:lnTo>
                <a:lnTo>
                  <a:pt x="974" y="974"/>
                </a:lnTo>
                <a:lnTo>
                  <a:pt x="992" y="956"/>
                </a:lnTo>
                <a:lnTo>
                  <a:pt x="1010" y="934"/>
                </a:lnTo>
                <a:lnTo>
                  <a:pt x="1028" y="912"/>
                </a:lnTo>
                <a:lnTo>
                  <a:pt x="1044" y="890"/>
                </a:lnTo>
                <a:lnTo>
                  <a:pt x="1058" y="868"/>
                </a:lnTo>
                <a:lnTo>
                  <a:pt x="1072" y="844"/>
                </a:lnTo>
                <a:lnTo>
                  <a:pt x="1084" y="818"/>
                </a:lnTo>
                <a:lnTo>
                  <a:pt x="1096" y="794"/>
                </a:lnTo>
                <a:lnTo>
                  <a:pt x="1106" y="768"/>
                </a:lnTo>
                <a:lnTo>
                  <a:pt x="1116" y="740"/>
                </a:lnTo>
                <a:lnTo>
                  <a:pt x="1122" y="714"/>
                </a:lnTo>
                <a:lnTo>
                  <a:pt x="1130" y="686"/>
                </a:lnTo>
                <a:lnTo>
                  <a:pt x="1134" y="658"/>
                </a:lnTo>
                <a:lnTo>
                  <a:pt x="1138" y="630"/>
                </a:lnTo>
                <a:lnTo>
                  <a:pt x="1140" y="600"/>
                </a:lnTo>
                <a:lnTo>
                  <a:pt x="1140" y="572"/>
                </a:lnTo>
                <a:lnTo>
                  <a:pt x="1136" y="572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8" name="Rectangle 68"/>
          <p:cNvSpPr>
            <a:spLocks noChangeArrowheads="1"/>
          </p:cNvSpPr>
          <p:nvPr/>
        </p:nvSpPr>
        <p:spPr bwMode="auto">
          <a:xfrm>
            <a:off x="6592389" y="2833038"/>
            <a:ext cx="769441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내용입력</a:t>
            </a:r>
            <a:endParaRPr kumimoji="1" lang="en-US" altLang="ko-KR" sz="15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89" name="Freeform 21"/>
          <p:cNvSpPr>
            <a:spLocks noEditPoints="1"/>
          </p:cNvSpPr>
          <p:nvPr/>
        </p:nvSpPr>
        <p:spPr bwMode="auto">
          <a:xfrm>
            <a:off x="1633489" y="1968480"/>
            <a:ext cx="844550" cy="781050"/>
          </a:xfrm>
          <a:custGeom>
            <a:avLst/>
            <a:gdLst/>
            <a:ahLst/>
            <a:cxnLst>
              <a:cxn ang="0">
                <a:pos x="278" y="0"/>
              </a:cxn>
              <a:cxn ang="0">
                <a:pos x="314" y="10"/>
              </a:cxn>
              <a:cxn ang="0">
                <a:pos x="370" y="56"/>
              </a:cxn>
              <a:cxn ang="0">
                <a:pos x="390" y="100"/>
              </a:cxn>
              <a:cxn ang="0">
                <a:pos x="392" y="126"/>
              </a:cxn>
              <a:cxn ang="0">
                <a:pos x="386" y="162"/>
              </a:cxn>
              <a:cxn ang="0">
                <a:pos x="354" y="214"/>
              </a:cxn>
              <a:cxn ang="0">
                <a:pos x="304" y="246"/>
              </a:cxn>
              <a:cxn ang="0">
                <a:pos x="266" y="252"/>
              </a:cxn>
              <a:cxn ang="0">
                <a:pos x="240" y="248"/>
              </a:cxn>
              <a:cxn ang="0">
                <a:pos x="196" y="230"/>
              </a:cxn>
              <a:cxn ang="0">
                <a:pos x="150" y="174"/>
              </a:cxn>
              <a:cxn ang="0">
                <a:pos x="140" y="138"/>
              </a:cxn>
              <a:cxn ang="0">
                <a:pos x="140" y="112"/>
              </a:cxn>
              <a:cxn ang="0">
                <a:pos x="150" y="76"/>
              </a:cxn>
              <a:cxn ang="0">
                <a:pos x="196" y="22"/>
              </a:cxn>
              <a:cxn ang="0">
                <a:pos x="240" y="2"/>
              </a:cxn>
              <a:cxn ang="0">
                <a:pos x="266" y="0"/>
              </a:cxn>
              <a:cxn ang="0">
                <a:pos x="342" y="268"/>
              </a:cxn>
              <a:cxn ang="0">
                <a:pos x="378" y="296"/>
              </a:cxn>
              <a:cxn ang="0">
                <a:pos x="432" y="380"/>
              </a:cxn>
              <a:cxn ang="0">
                <a:pos x="454" y="492"/>
              </a:cxn>
              <a:cxn ang="0">
                <a:pos x="80" y="452"/>
              </a:cxn>
              <a:cxn ang="0">
                <a:pos x="114" y="348"/>
              </a:cxn>
              <a:cxn ang="0">
                <a:pos x="164" y="286"/>
              </a:cxn>
              <a:cxn ang="0">
                <a:pos x="202" y="260"/>
              </a:cxn>
              <a:cxn ang="0">
                <a:pos x="232" y="274"/>
              </a:cxn>
              <a:cxn ang="0">
                <a:pos x="266" y="278"/>
              </a:cxn>
              <a:cxn ang="0">
                <a:pos x="316" y="268"/>
              </a:cxn>
              <a:cxn ang="0">
                <a:pos x="60" y="490"/>
              </a:cxn>
              <a:cxn ang="0">
                <a:pos x="62" y="454"/>
              </a:cxn>
              <a:cxn ang="0">
                <a:pos x="84" y="380"/>
              </a:cxn>
              <a:cxn ang="0">
                <a:pos x="142" y="290"/>
              </a:cxn>
              <a:cxn ang="0">
                <a:pos x="180" y="260"/>
              </a:cxn>
              <a:cxn ang="0">
                <a:pos x="190" y="248"/>
              </a:cxn>
              <a:cxn ang="0">
                <a:pos x="158" y="258"/>
              </a:cxn>
              <a:cxn ang="0">
                <a:pos x="112" y="288"/>
              </a:cxn>
              <a:cxn ang="0">
                <a:pos x="70" y="334"/>
              </a:cxn>
              <a:cxn ang="0">
                <a:pos x="34" y="390"/>
              </a:cxn>
              <a:cxn ang="0">
                <a:pos x="10" y="450"/>
              </a:cxn>
              <a:cxn ang="0">
                <a:pos x="60" y="490"/>
              </a:cxn>
              <a:cxn ang="0">
                <a:pos x="532" y="490"/>
              </a:cxn>
              <a:cxn ang="0">
                <a:pos x="514" y="430"/>
              </a:cxn>
              <a:cxn ang="0">
                <a:pos x="486" y="370"/>
              </a:cxn>
              <a:cxn ang="0">
                <a:pos x="448" y="318"/>
              </a:cxn>
              <a:cxn ang="0">
                <a:pos x="404" y="276"/>
              </a:cxn>
              <a:cxn ang="0">
                <a:pos x="358" y="252"/>
              </a:cxn>
              <a:cxn ang="0">
                <a:pos x="338" y="252"/>
              </a:cxn>
              <a:cxn ang="0">
                <a:pos x="364" y="268"/>
              </a:cxn>
              <a:cxn ang="0">
                <a:pos x="412" y="316"/>
              </a:cxn>
              <a:cxn ang="0">
                <a:pos x="460" y="416"/>
              </a:cxn>
              <a:cxn ang="0">
                <a:pos x="472" y="472"/>
              </a:cxn>
            </a:cxnLst>
            <a:rect l="0" t="0" r="r" b="b"/>
            <a:pathLst>
              <a:path w="532" h="492">
                <a:moveTo>
                  <a:pt x="266" y="0"/>
                </a:moveTo>
                <a:lnTo>
                  <a:pt x="266" y="0"/>
                </a:lnTo>
                <a:lnTo>
                  <a:pt x="278" y="0"/>
                </a:lnTo>
                <a:lnTo>
                  <a:pt x="292" y="2"/>
                </a:lnTo>
                <a:lnTo>
                  <a:pt x="304" y="6"/>
                </a:lnTo>
                <a:lnTo>
                  <a:pt x="314" y="10"/>
                </a:lnTo>
                <a:lnTo>
                  <a:pt x="336" y="22"/>
                </a:lnTo>
                <a:lnTo>
                  <a:pt x="354" y="36"/>
                </a:lnTo>
                <a:lnTo>
                  <a:pt x="370" y="56"/>
                </a:lnTo>
                <a:lnTo>
                  <a:pt x="382" y="76"/>
                </a:lnTo>
                <a:lnTo>
                  <a:pt x="386" y="88"/>
                </a:lnTo>
                <a:lnTo>
                  <a:pt x="390" y="100"/>
                </a:lnTo>
                <a:lnTo>
                  <a:pt x="392" y="112"/>
                </a:lnTo>
                <a:lnTo>
                  <a:pt x="392" y="126"/>
                </a:lnTo>
                <a:lnTo>
                  <a:pt x="392" y="126"/>
                </a:lnTo>
                <a:lnTo>
                  <a:pt x="392" y="138"/>
                </a:lnTo>
                <a:lnTo>
                  <a:pt x="390" y="150"/>
                </a:lnTo>
                <a:lnTo>
                  <a:pt x="386" y="162"/>
                </a:lnTo>
                <a:lnTo>
                  <a:pt x="382" y="174"/>
                </a:lnTo>
                <a:lnTo>
                  <a:pt x="370" y="196"/>
                </a:lnTo>
                <a:lnTo>
                  <a:pt x="354" y="214"/>
                </a:lnTo>
                <a:lnTo>
                  <a:pt x="336" y="230"/>
                </a:lnTo>
                <a:lnTo>
                  <a:pt x="314" y="242"/>
                </a:lnTo>
                <a:lnTo>
                  <a:pt x="304" y="246"/>
                </a:lnTo>
                <a:lnTo>
                  <a:pt x="292" y="248"/>
                </a:lnTo>
                <a:lnTo>
                  <a:pt x="278" y="250"/>
                </a:lnTo>
                <a:lnTo>
                  <a:pt x="266" y="252"/>
                </a:lnTo>
                <a:lnTo>
                  <a:pt x="266" y="252"/>
                </a:lnTo>
                <a:lnTo>
                  <a:pt x="254" y="250"/>
                </a:lnTo>
                <a:lnTo>
                  <a:pt x="240" y="248"/>
                </a:lnTo>
                <a:lnTo>
                  <a:pt x="228" y="246"/>
                </a:lnTo>
                <a:lnTo>
                  <a:pt x="216" y="242"/>
                </a:lnTo>
                <a:lnTo>
                  <a:pt x="196" y="230"/>
                </a:lnTo>
                <a:lnTo>
                  <a:pt x="176" y="214"/>
                </a:lnTo>
                <a:lnTo>
                  <a:pt x="162" y="196"/>
                </a:lnTo>
                <a:lnTo>
                  <a:pt x="150" y="174"/>
                </a:lnTo>
                <a:lnTo>
                  <a:pt x="146" y="162"/>
                </a:lnTo>
                <a:lnTo>
                  <a:pt x="142" y="150"/>
                </a:lnTo>
                <a:lnTo>
                  <a:pt x="140" y="138"/>
                </a:lnTo>
                <a:lnTo>
                  <a:pt x="140" y="126"/>
                </a:lnTo>
                <a:lnTo>
                  <a:pt x="140" y="126"/>
                </a:lnTo>
                <a:lnTo>
                  <a:pt x="140" y="112"/>
                </a:lnTo>
                <a:lnTo>
                  <a:pt x="142" y="100"/>
                </a:lnTo>
                <a:lnTo>
                  <a:pt x="146" y="88"/>
                </a:lnTo>
                <a:lnTo>
                  <a:pt x="150" y="76"/>
                </a:lnTo>
                <a:lnTo>
                  <a:pt x="162" y="56"/>
                </a:lnTo>
                <a:lnTo>
                  <a:pt x="176" y="36"/>
                </a:lnTo>
                <a:lnTo>
                  <a:pt x="196" y="22"/>
                </a:lnTo>
                <a:lnTo>
                  <a:pt x="216" y="10"/>
                </a:lnTo>
                <a:lnTo>
                  <a:pt x="228" y="6"/>
                </a:lnTo>
                <a:lnTo>
                  <a:pt x="240" y="2"/>
                </a:lnTo>
                <a:lnTo>
                  <a:pt x="254" y="0"/>
                </a:lnTo>
                <a:lnTo>
                  <a:pt x="266" y="0"/>
                </a:lnTo>
                <a:lnTo>
                  <a:pt x="266" y="0"/>
                </a:lnTo>
                <a:close/>
                <a:moveTo>
                  <a:pt x="330" y="260"/>
                </a:moveTo>
                <a:lnTo>
                  <a:pt x="330" y="260"/>
                </a:lnTo>
                <a:lnTo>
                  <a:pt x="342" y="268"/>
                </a:lnTo>
                <a:lnTo>
                  <a:pt x="356" y="276"/>
                </a:lnTo>
                <a:lnTo>
                  <a:pt x="368" y="286"/>
                </a:lnTo>
                <a:lnTo>
                  <a:pt x="378" y="296"/>
                </a:lnTo>
                <a:lnTo>
                  <a:pt x="400" y="320"/>
                </a:lnTo>
                <a:lnTo>
                  <a:pt x="418" y="348"/>
                </a:lnTo>
                <a:lnTo>
                  <a:pt x="432" y="380"/>
                </a:lnTo>
                <a:lnTo>
                  <a:pt x="444" y="414"/>
                </a:lnTo>
                <a:lnTo>
                  <a:pt x="452" y="452"/>
                </a:lnTo>
                <a:lnTo>
                  <a:pt x="454" y="492"/>
                </a:lnTo>
                <a:lnTo>
                  <a:pt x="76" y="492"/>
                </a:lnTo>
                <a:lnTo>
                  <a:pt x="76" y="492"/>
                </a:lnTo>
                <a:lnTo>
                  <a:pt x="80" y="452"/>
                </a:lnTo>
                <a:lnTo>
                  <a:pt x="88" y="414"/>
                </a:lnTo>
                <a:lnTo>
                  <a:pt x="100" y="380"/>
                </a:lnTo>
                <a:lnTo>
                  <a:pt x="114" y="348"/>
                </a:lnTo>
                <a:lnTo>
                  <a:pt x="132" y="320"/>
                </a:lnTo>
                <a:lnTo>
                  <a:pt x="154" y="296"/>
                </a:lnTo>
                <a:lnTo>
                  <a:pt x="164" y="286"/>
                </a:lnTo>
                <a:lnTo>
                  <a:pt x="176" y="276"/>
                </a:lnTo>
                <a:lnTo>
                  <a:pt x="188" y="268"/>
                </a:lnTo>
                <a:lnTo>
                  <a:pt x="202" y="260"/>
                </a:lnTo>
                <a:lnTo>
                  <a:pt x="202" y="260"/>
                </a:lnTo>
                <a:lnTo>
                  <a:pt x="216" y="268"/>
                </a:lnTo>
                <a:lnTo>
                  <a:pt x="232" y="274"/>
                </a:lnTo>
                <a:lnTo>
                  <a:pt x="248" y="276"/>
                </a:lnTo>
                <a:lnTo>
                  <a:pt x="266" y="278"/>
                </a:lnTo>
                <a:lnTo>
                  <a:pt x="266" y="278"/>
                </a:lnTo>
                <a:lnTo>
                  <a:pt x="284" y="276"/>
                </a:lnTo>
                <a:lnTo>
                  <a:pt x="300" y="274"/>
                </a:lnTo>
                <a:lnTo>
                  <a:pt x="316" y="268"/>
                </a:lnTo>
                <a:lnTo>
                  <a:pt x="330" y="260"/>
                </a:lnTo>
                <a:lnTo>
                  <a:pt x="330" y="260"/>
                </a:lnTo>
                <a:close/>
                <a:moveTo>
                  <a:pt x="60" y="490"/>
                </a:moveTo>
                <a:lnTo>
                  <a:pt x="60" y="490"/>
                </a:lnTo>
                <a:lnTo>
                  <a:pt x="60" y="472"/>
                </a:lnTo>
                <a:lnTo>
                  <a:pt x="62" y="454"/>
                </a:lnTo>
                <a:lnTo>
                  <a:pt x="66" y="434"/>
                </a:lnTo>
                <a:lnTo>
                  <a:pt x="70" y="416"/>
                </a:lnTo>
                <a:lnTo>
                  <a:pt x="84" y="380"/>
                </a:lnTo>
                <a:lnTo>
                  <a:pt x="100" y="346"/>
                </a:lnTo>
                <a:lnTo>
                  <a:pt x="120" y="316"/>
                </a:lnTo>
                <a:lnTo>
                  <a:pt x="142" y="290"/>
                </a:lnTo>
                <a:lnTo>
                  <a:pt x="156" y="278"/>
                </a:lnTo>
                <a:lnTo>
                  <a:pt x="168" y="268"/>
                </a:lnTo>
                <a:lnTo>
                  <a:pt x="180" y="260"/>
                </a:lnTo>
                <a:lnTo>
                  <a:pt x="194" y="252"/>
                </a:lnTo>
                <a:lnTo>
                  <a:pt x="194" y="252"/>
                </a:lnTo>
                <a:lnTo>
                  <a:pt x="190" y="248"/>
                </a:lnTo>
                <a:lnTo>
                  <a:pt x="190" y="248"/>
                </a:lnTo>
                <a:lnTo>
                  <a:pt x="174" y="252"/>
                </a:lnTo>
                <a:lnTo>
                  <a:pt x="158" y="258"/>
                </a:lnTo>
                <a:lnTo>
                  <a:pt x="142" y="266"/>
                </a:lnTo>
                <a:lnTo>
                  <a:pt x="126" y="276"/>
                </a:lnTo>
                <a:lnTo>
                  <a:pt x="112" y="288"/>
                </a:lnTo>
                <a:lnTo>
                  <a:pt x="96" y="302"/>
                </a:lnTo>
                <a:lnTo>
                  <a:pt x="82" y="318"/>
                </a:lnTo>
                <a:lnTo>
                  <a:pt x="70" y="334"/>
                </a:lnTo>
                <a:lnTo>
                  <a:pt x="56" y="352"/>
                </a:lnTo>
                <a:lnTo>
                  <a:pt x="44" y="370"/>
                </a:lnTo>
                <a:lnTo>
                  <a:pt x="34" y="390"/>
                </a:lnTo>
                <a:lnTo>
                  <a:pt x="24" y="408"/>
                </a:lnTo>
                <a:lnTo>
                  <a:pt x="16" y="430"/>
                </a:lnTo>
                <a:lnTo>
                  <a:pt x="10" y="450"/>
                </a:lnTo>
                <a:lnTo>
                  <a:pt x="4" y="470"/>
                </a:lnTo>
                <a:lnTo>
                  <a:pt x="0" y="490"/>
                </a:lnTo>
                <a:lnTo>
                  <a:pt x="60" y="490"/>
                </a:lnTo>
                <a:close/>
                <a:moveTo>
                  <a:pt x="472" y="490"/>
                </a:moveTo>
                <a:lnTo>
                  <a:pt x="532" y="490"/>
                </a:lnTo>
                <a:lnTo>
                  <a:pt x="532" y="490"/>
                </a:lnTo>
                <a:lnTo>
                  <a:pt x="528" y="470"/>
                </a:lnTo>
                <a:lnTo>
                  <a:pt x="522" y="450"/>
                </a:lnTo>
                <a:lnTo>
                  <a:pt x="514" y="430"/>
                </a:lnTo>
                <a:lnTo>
                  <a:pt x="506" y="408"/>
                </a:lnTo>
                <a:lnTo>
                  <a:pt x="498" y="390"/>
                </a:lnTo>
                <a:lnTo>
                  <a:pt x="486" y="370"/>
                </a:lnTo>
                <a:lnTo>
                  <a:pt x="474" y="352"/>
                </a:lnTo>
                <a:lnTo>
                  <a:pt x="462" y="334"/>
                </a:lnTo>
                <a:lnTo>
                  <a:pt x="448" y="318"/>
                </a:lnTo>
                <a:lnTo>
                  <a:pt x="434" y="302"/>
                </a:lnTo>
                <a:lnTo>
                  <a:pt x="420" y="288"/>
                </a:lnTo>
                <a:lnTo>
                  <a:pt x="404" y="276"/>
                </a:lnTo>
                <a:lnTo>
                  <a:pt x="390" y="266"/>
                </a:lnTo>
                <a:lnTo>
                  <a:pt x="374" y="258"/>
                </a:lnTo>
                <a:lnTo>
                  <a:pt x="358" y="252"/>
                </a:lnTo>
                <a:lnTo>
                  <a:pt x="342" y="248"/>
                </a:lnTo>
                <a:lnTo>
                  <a:pt x="342" y="248"/>
                </a:lnTo>
                <a:lnTo>
                  <a:pt x="338" y="252"/>
                </a:lnTo>
                <a:lnTo>
                  <a:pt x="338" y="252"/>
                </a:lnTo>
                <a:lnTo>
                  <a:pt x="352" y="260"/>
                </a:lnTo>
                <a:lnTo>
                  <a:pt x="364" y="268"/>
                </a:lnTo>
                <a:lnTo>
                  <a:pt x="376" y="278"/>
                </a:lnTo>
                <a:lnTo>
                  <a:pt x="388" y="290"/>
                </a:lnTo>
                <a:lnTo>
                  <a:pt x="412" y="316"/>
                </a:lnTo>
                <a:lnTo>
                  <a:pt x="432" y="346"/>
                </a:lnTo>
                <a:lnTo>
                  <a:pt x="448" y="380"/>
                </a:lnTo>
                <a:lnTo>
                  <a:pt x="460" y="416"/>
                </a:lnTo>
                <a:lnTo>
                  <a:pt x="466" y="434"/>
                </a:lnTo>
                <a:lnTo>
                  <a:pt x="468" y="454"/>
                </a:lnTo>
                <a:lnTo>
                  <a:pt x="472" y="472"/>
                </a:lnTo>
                <a:lnTo>
                  <a:pt x="472" y="490"/>
                </a:lnTo>
                <a:lnTo>
                  <a:pt x="472" y="49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90" name="Freeform 317"/>
          <p:cNvSpPr>
            <a:spLocks noEditPoints="1"/>
          </p:cNvSpPr>
          <p:nvPr/>
        </p:nvSpPr>
        <p:spPr bwMode="auto">
          <a:xfrm>
            <a:off x="6427834" y="2041506"/>
            <a:ext cx="1098550" cy="790575"/>
          </a:xfrm>
          <a:custGeom>
            <a:avLst/>
            <a:gdLst/>
            <a:ahLst/>
            <a:cxnLst>
              <a:cxn ang="0">
                <a:pos x="648" y="398"/>
              </a:cxn>
              <a:cxn ang="0">
                <a:pos x="622" y="416"/>
              </a:cxn>
              <a:cxn ang="0">
                <a:pos x="604" y="430"/>
              </a:cxn>
              <a:cxn ang="0">
                <a:pos x="664" y="480"/>
              </a:cxn>
              <a:cxn ang="0">
                <a:pos x="612" y="486"/>
              </a:cxn>
              <a:cxn ang="0">
                <a:pos x="524" y="448"/>
              </a:cxn>
              <a:cxn ang="0">
                <a:pos x="310" y="416"/>
              </a:cxn>
              <a:cxn ang="0">
                <a:pos x="282" y="398"/>
              </a:cxn>
              <a:cxn ang="0">
                <a:pos x="204" y="314"/>
              </a:cxn>
              <a:cxn ang="0">
                <a:pos x="148" y="374"/>
              </a:cxn>
              <a:cxn ang="0">
                <a:pos x="42" y="422"/>
              </a:cxn>
              <a:cxn ang="0">
                <a:pos x="46" y="404"/>
              </a:cxn>
              <a:cxn ang="0">
                <a:pos x="82" y="348"/>
              </a:cxn>
              <a:cxn ang="0">
                <a:pos x="22" y="314"/>
              </a:cxn>
              <a:cxn ang="0">
                <a:pos x="2" y="300"/>
              </a:cxn>
              <a:cxn ang="0">
                <a:pos x="2" y="12"/>
              </a:cxn>
              <a:cxn ang="0">
                <a:pos x="24" y="0"/>
              </a:cxn>
              <a:cxn ang="0">
                <a:pos x="524" y="4"/>
              </a:cxn>
              <a:cxn ang="0">
                <a:pos x="532" y="184"/>
              </a:cxn>
              <a:cxn ang="0">
                <a:pos x="642" y="194"/>
              </a:cxn>
              <a:cxn ang="0">
                <a:pos x="532" y="218"/>
              </a:cxn>
              <a:cxn ang="0">
                <a:pos x="526" y="308"/>
              </a:cxn>
              <a:cxn ang="0">
                <a:pos x="314" y="382"/>
              </a:cxn>
              <a:cxn ang="0">
                <a:pos x="538" y="414"/>
              </a:cxn>
              <a:cxn ang="0">
                <a:pos x="566" y="424"/>
              </a:cxn>
              <a:cxn ang="0">
                <a:pos x="616" y="384"/>
              </a:cxn>
              <a:cxn ang="0">
                <a:pos x="268" y="202"/>
              </a:cxn>
              <a:cxn ang="0">
                <a:pos x="292" y="194"/>
              </a:cxn>
              <a:cxn ang="0">
                <a:pos x="312" y="168"/>
              </a:cxn>
              <a:cxn ang="0">
                <a:pos x="308" y="142"/>
              </a:cxn>
              <a:cxn ang="0">
                <a:pos x="286" y="118"/>
              </a:cxn>
              <a:cxn ang="0">
                <a:pos x="260" y="116"/>
              </a:cxn>
              <a:cxn ang="0">
                <a:pos x="232" y="134"/>
              </a:cxn>
              <a:cxn ang="0">
                <a:pos x="226" y="158"/>
              </a:cxn>
              <a:cxn ang="0">
                <a:pos x="238" y="190"/>
              </a:cxn>
              <a:cxn ang="0">
                <a:pos x="268" y="202"/>
              </a:cxn>
              <a:cxn ang="0">
                <a:pos x="160" y="200"/>
              </a:cxn>
              <a:cxn ang="0">
                <a:pos x="188" y="182"/>
              </a:cxn>
              <a:cxn ang="0">
                <a:pos x="194" y="158"/>
              </a:cxn>
              <a:cxn ang="0">
                <a:pos x="182" y="128"/>
              </a:cxn>
              <a:cxn ang="0">
                <a:pos x="152" y="114"/>
              </a:cxn>
              <a:cxn ang="0">
                <a:pos x="128" y="122"/>
              </a:cxn>
              <a:cxn ang="0">
                <a:pos x="108" y="150"/>
              </a:cxn>
              <a:cxn ang="0">
                <a:pos x="112" y="176"/>
              </a:cxn>
              <a:cxn ang="0">
                <a:pos x="134" y="198"/>
              </a:cxn>
              <a:cxn ang="0">
                <a:pos x="386" y="202"/>
              </a:cxn>
              <a:cxn ang="0">
                <a:pos x="410" y="194"/>
              </a:cxn>
              <a:cxn ang="0">
                <a:pos x="428" y="168"/>
              </a:cxn>
              <a:cxn ang="0">
                <a:pos x="426" y="142"/>
              </a:cxn>
              <a:cxn ang="0">
                <a:pos x="402" y="118"/>
              </a:cxn>
              <a:cxn ang="0">
                <a:pos x="378" y="116"/>
              </a:cxn>
              <a:cxn ang="0">
                <a:pos x="350" y="134"/>
              </a:cxn>
              <a:cxn ang="0">
                <a:pos x="342" y="158"/>
              </a:cxn>
              <a:cxn ang="0">
                <a:pos x="356" y="190"/>
              </a:cxn>
              <a:cxn ang="0">
                <a:pos x="386" y="202"/>
              </a:cxn>
            </a:cxnLst>
            <a:rect l="0" t="0" r="r" b="b"/>
            <a:pathLst>
              <a:path w="692" h="498">
                <a:moveTo>
                  <a:pt x="650" y="216"/>
                </a:moveTo>
                <a:lnTo>
                  <a:pt x="650" y="388"/>
                </a:lnTo>
                <a:lnTo>
                  <a:pt x="650" y="388"/>
                </a:lnTo>
                <a:lnTo>
                  <a:pt x="648" y="398"/>
                </a:lnTo>
                <a:lnTo>
                  <a:pt x="642" y="406"/>
                </a:lnTo>
                <a:lnTo>
                  <a:pt x="636" y="412"/>
                </a:lnTo>
                <a:lnTo>
                  <a:pt x="630" y="414"/>
                </a:lnTo>
                <a:lnTo>
                  <a:pt x="622" y="416"/>
                </a:lnTo>
                <a:lnTo>
                  <a:pt x="614" y="416"/>
                </a:lnTo>
                <a:lnTo>
                  <a:pt x="598" y="416"/>
                </a:lnTo>
                <a:lnTo>
                  <a:pt x="598" y="416"/>
                </a:lnTo>
                <a:lnTo>
                  <a:pt x="604" y="430"/>
                </a:lnTo>
                <a:lnTo>
                  <a:pt x="614" y="440"/>
                </a:lnTo>
                <a:lnTo>
                  <a:pt x="624" y="452"/>
                </a:lnTo>
                <a:lnTo>
                  <a:pt x="636" y="462"/>
                </a:lnTo>
                <a:lnTo>
                  <a:pt x="664" y="480"/>
                </a:lnTo>
                <a:lnTo>
                  <a:pt x="692" y="498"/>
                </a:lnTo>
                <a:lnTo>
                  <a:pt x="692" y="498"/>
                </a:lnTo>
                <a:lnTo>
                  <a:pt x="640" y="490"/>
                </a:lnTo>
                <a:lnTo>
                  <a:pt x="612" y="486"/>
                </a:lnTo>
                <a:lnTo>
                  <a:pt x="586" y="478"/>
                </a:lnTo>
                <a:lnTo>
                  <a:pt x="560" y="470"/>
                </a:lnTo>
                <a:lnTo>
                  <a:pt x="536" y="456"/>
                </a:lnTo>
                <a:lnTo>
                  <a:pt x="524" y="448"/>
                </a:lnTo>
                <a:lnTo>
                  <a:pt x="514" y="438"/>
                </a:lnTo>
                <a:lnTo>
                  <a:pt x="504" y="428"/>
                </a:lnTo>
                <a:lnTo>
                  <a:pt x="496" y="416"/>
                </a:lnTo>
                <a:lnTo>
                  <a:pt x="310" y="416"/>
                </a:lnTo>
                <a:lnTo>
                  <a:pt x="310" y="416"/>
                </a:lnTo>
                <a:lnTo>
                  <a:pt x="298" y="414"/>
                </a:lnTo>
                <a:lnTo>
                  <a:pt x="288" y="406"/>
                </a:lnTo>
                <a:lnTo>
                  <a:pt x="282" y="398"/>
                </a:lnTo>
                <a:lnTo>
                  <a:pt x="280" y="386"/>
                </a:lnTo>
                <a:lnTo>
                  <a:pt x="280" y="314"/>
                </a:lnTo>
                <a:lnTo>
                  <a:pt x="204" y="314"/>
                </a:lnTo>
                <a:lnTo>
                  <a:pt x="204" y="314"/>
                </a:lnTo>
                <a:lnTo>
                  <a:pt x="196" y="326"/>
                </a:lnTo>
                <a:lnTo>
                  <a:pt x="188" y="336"/>
                </a:lnTo>
                <a:lnTo>
                  <a:pt x="170" y="356"/>
                </a:lnTo>
                <a:lnTo>
                  <a:pt x="148" y="374"/>
                </a:lnTo>
                <a:lnTo>
                  <a:pt x="124" y="390"/>
                </a:lnTo>
                <a:lnTo>
                  <a:pt x="96" y="404"/>
                </a:lnTo>
                <a:lnTo>
                  <a:pt x="70" y="414"/>
                </a:lnTo>
                <a:lnTo>
                  <a:pt x="42" y="422"/>
                </a:lnTo>
                <a:lnTo>
                  <a:pt x="16" y="428"/>
                </a:lnTo>
                <a:lnTo>
                  <a:pt x="16" y="428"/>
                </a:lnTo>
                <a:lnTo>
                  <a:pt x="32" y="416"/>
                </a:lnTo>
                <a:lnTo>
                  <a:pt x="46" y="404"/>
                </a:lnTo>
                <a:lnTo>
                  <a:pt x="56" y="390"/>
                </a:lnTo>
                <a:lnTo>
                  <a:pt x="66" y="378"/>
                </a:lnTo>
                <a:lnTo>
                  <a:pt x="74" y="362"/>
                </a:lnTo>
                <a:lnTo>
                  <a:pt x="82" y="348"/>
                </a:lnTo>
                <a:lnTo>
                  <a:pt x="86" y="332"/>
                </a:lnTo>
                <a:lnTo>
                  <a:pt x="90" y="314"/>
                </a:lnTo>
                <a:lnTo>
                  <a:pt x="90" y="314"/>
                </a:lnTo>
                <a:lnTo>
                  <a:pt x="22" y="314"/>
                </a:lnTo>
                <a:lnTo>
                  <a:pt x="22" y="314"/>
                </a:lnTo>
                <a:lnTo>
                  <a:pt x="14" y="312"/>
                </a:lnTo>
                <a:lnTo>
                  <a:pt x="6" y="308"/>
                </a:lnTo>
                <a:lnTo>
                  <a:pt x="2" y="300"/>
                </a:lnTo>
                <a:lnTo>
                  <a:pt x="0" y="292"/>
                </a:lnTo>
                <a:lnTo>
                  <a:pt x="0" y="22"/>
                </a:lnTo>
                <a:lnTo>
                  <a:pt x="0" y="22"/>
                </a:lnTo>
                <a:lnTo>
                  <a:pt x="2" y="12"/>
                </a:lnTo>
                <a:lnTo>
                  <a:pt x="6" y="6"/>
                </a:lnTo>
                <a:lnTo>
                  <a:pt x="14" y="2"/>
                </a:lnTo>
                <a:lnTo>
                  <a:pt x="24" y="0"/>
                </a:lnTo>
                <a:lnTo>
                  <a:pt x="24" y="0"/>
                </a:lnTo>
                <a:lnTo>
                  <a:pt x="510" y="0"/>
                </a:lnTo>
                <a:lnTo>
                  <a:pt x="510" y="0"/>
                </a:lnTo>
                <a:lnTo>
                  <a:pt x="518" y="2"/>
                </a:lnTo>
                <a:lnTo>
                  <a:pt x="524" y="4"/>
                </a:lnTo>
                <a:lnTo>
                  <a:pt x="530" y="8"/>
                </a:lnTo>
                <a:lnTo>
                  <a:pt x="532" y="16"/>
                </a:lnTo>
                <a:lnTo>
                  <a:pt x="532" y="184"/>
                </a:lnTo>
                <a:lnTo>
                  <a:pt x="532" y="184"/>
                </a:lnTo>
                <a:lnTo>
                  <a:pt x="620" y="184"/>
                </a:lnTo>
                <a:lnTo>
                  <a:pt x="620" y="184"/>
                </a:lnTo>
                <a:lnTo>
                  <a:pt x="632" y="188"/>
                </a:lnTo>
                <a:lnTo>
                  <a:pt x="642" y="194"/>
                </a:lnTo>
                <a:lnTo>
                  <a:pt x="648" y="204"/>
                </a:lnTo>
                <a:lnTo>
                  <a:pt x="650" y="216"/>
                </a:lnTo>
                <a:lnTo>
                  <a:pt x="650" y="216"/>
                </a:lnTo>
                <a:close/>
                <a:moveTo>
                  <a:pt x="532" y="218"/>
                </a:moveTo>
                <a:lnTo>
                  <a:pt x="532" y="292"/>
                </a:lnTo>
                <a:lnTo>
                  <a:pt x="532" y="292"/>
                </a:lnTo>
                <a:lnTo>
                  <a:pt x="530" y="302"/>
                </a:lnTo>
                <a:lnTo>
                  <a:pt x="526" y="308"/>
                </a:lnTo>
                <a:lnTo>
                  <a:pt x="520" y="312"/>
                </a:lnTo>
                <a:lnTo>
                  <a:pt x="510" y="314"/>
                </a:lnTo>
                <a:lnTo>
                  <a:pt x="314" y="314"/>
                </a:lnTo>
                <a:lnTo>
                  <a:pt x="314" y="382"/>
                </a:lnTo>
                <a:lnTo>
                  <a:pt x="514" y="382"/>
                </a:lnTo>
                <a:lnTo>
                  <a:pt x="514" y="382"/>
                </a:lnTo>
                <a:lnTo>
                  <a:pt x="526" y="400"/>
                </a:lnTo>
                <a:lnTo>
                  <a:pt x="538" y="414"/>
                </a:lnTo>
                <a:lnTo>
                  <a:pt x="552" y="426"/>
                </a:lnTo>
                <a:lnTo>
                  <a:pt x="570" y="438"/>
                </a:lnTo>
                <a:lnTo>
                  <a:pt x="570" y="438"/>
                </a:lnTo>
                <a:lnTo>
                  <a:pt x="566" y="424"/>
                </a:lnTo>
                <a:lnTo>
                  <a:pt x="562" y="410"/>
                </a:lnTo>
                <a:lnTo>
                  <a:pt x="556" y="384"/>
                </a:lnTo>
                <a:lnTo>
                  <a:pt x="556" y="384"/>
                </a:lnTo>
                <a:lnTo>
                  <a:pt x="616" y="384"/>
                </a:lnTo>
                <a:lnTo>
                  <a:pt x="616" y="384"/>
                </a:lnTo>
                <a:lnTo>
                  <a:pt x="616" y="218"/>
                </a:lnTo>
                <a:lnTo>
                  <a:pt x="532" y="218"/>
                </a:lnTo>
                <a:close/>
                <a:moveTo>
                  <a:pt x="268" y="202"/>
                </a:moveTo>
                <a:lnTo>
                  <a:pt x="268" y="202"/>
                </a:lnTo>
                <a:lnTo>
                  <a:pt x="278" y="200"/>
                </a:lnTo>
                <a:lnTo>
                  <a:pt x="286" y="198"/>
                </a:lnTo>
                <a:lnTo>
                  <a:pt x="292" y="194"/>
                </a:lnTo>
                <a:lnTo>
                  <a:pt x="300" y="190"/>
                </a:lnTo>
                <a:lnTo>
                  <a:pt x="304" y="182"/>
                </a:lnTo>
                <a:lnTo>
                  <a:pt x="308" y="176"/>
                </a:lnTo>
                <a:lnTo>
                  <a:pt x="312" y="168"/>
                </a:lnTo>
                <a:lnTo>
                  <a:pt x="312" y="158"/>
                </a:lnTo>
                <a:lnTo>
                  <a:pt x="312" y="158"/>
                </a:lnTo>
                <a:lnTo>
                  <a:pt x="312" y="150"/>
                </a:lnTo>
                <a:lnTo>
                  <a:pt x="308" y="142"/>
                </a:lnTo>
                <a:lnTo>
                  <a:pt x="304" y="134"/>
                </a:lnTo>
                <a:lnTo>
                  <a:pt x="300" y="128"/>
                </a:lnTo>
                <a:lnTo>
                  <a:pt x="292" y="122"/>
                </a:lnTo>
                <a:lnTo>
                  <a:pt x="286" y="118"/>
                </a:lnTo>
                <a:lnTo>
                  <a:pt x="278" y="116"/>
                </a:lnTo>
                <a:lnTo>
                  <a:pt x="268" y="114"/>
                </a:lnTo>
                <a:lnTo>
                  <a:pt x="268" y="114"/>
                </a:lnTo>
                <a:lnTo>
                  <a:pt x="260" y="116"/>
                </a:lnTo>
                <a:lnTo>
                  <a:pt x="252" y="118"/>
                </a:lnTo>
                <a:lnTo>
                  <a:pt x="244" y="122"/>
                </a:lnTo>
                <a:lnTo>
                  <a:pt x="238" y="128"/>
                </a:lnTo>
                <a:lnTo>
                  <a:pt x="232" y="134"/>
                </a:lnTo>
                <a:lnTo>
                  <a:pt x="228" y="142"/>
                </a:lnTo>
                <a:lnTo>
                  <a:pt x="226" y="150"/>
                </a:lnTo>
                <a:lnTo>
                  <a:pt x="226" y="158"/>
                </a:lnTo>
                <a:lnTo>
                  <a:pt x="226" y="158"/>
                </a:lnTo>
                <a:lnTo>
                  <a:pt x="226" y="168"/>
                </a:lnTo>
                <a:lnTo>
                  <a:pt x="228" y="176"/>
                </a:lnTo>
                <a:lnTo>
                  <a:pt x="232" y="182"/>
                </a:lnTo>
                <a:lnTo>
                  <a:pt x="238" y="190"/>
                </a:lnTo>
                <a:lnTo>
                  <a:pt x="244" y="194"/>
                </a:lnTo>
                <a:lnTo>
                  <a:pt x="252" y="198"/>
                </a:lnTo>
                <a:lnTo>
                  <a:pt x="260" y="200"/>
                </a:lnTo>
                <a:lnTo>
                  <a:pt x="268" y="202"/>
                </a:lnTo>
                <a:lnTo>
                  <a:pt x="268" y="202"/>
                </a:lnTo>
                <a:close/>
                <a:moveTo>
                  <a:pt x="152" y="202"/>
                </a:moveTo>
                <a:lnTo>
                  <a:pt x="152" y="202"/>
                </a:lnTo>
                <a:lnTo>
                  <a:pt x="160" y="200"/>
                </a:lnTo>
                <a:lnTo>
                  <a:pt x="168" y="198"/>
                </a:lnTo>
                <a:lnTo>
                  <a:pt x="176" y="194"/>
                </a:lnTo>
                <a:lnTo>
                  <a:pt x="182" y="190"/>
                </a:lnTo>
                <a:lnTo>
                  <a:pt x="188" y="182"/>
                </a:lnTo>
                <a:lnTo>
                  <a:pt x="192" y="176"/>
                </a:lnTo>
                <a:lnTo>
                  <a:pt x="194" y="168"/>
                </a:lnTo>
                <a:lnTo>
                  <a:pt x="194" y="158"/>
                </a:lnTo>
                <a:lnTo>
                  <a:pt x="194" y="158"/>
                </a:lnTo>
                <a:lnTo>
                  <a:pt x="194" y="150"/>
                </a:lnTo>
                <a:lnTo>
                  <a:pt x="192" y="142"/>
                </a:lnTo>
                <a:lnTo>
                  <a:pt x="188" y="134"/>
                </a:lnTo>
                <a:lnTo>
                  <a:pt x="182" y="128"/>
                </a:lnTo>
                <a:lnTo>
                  <a:pt x="176" y="122"/>
                </a:lnTo>
                <a:lnTo>
                  <a:pt x="168" y="118"/>
                </a:lnTo>
                <a:lnTo>
                  <a:pt x="160" y="116"/>
                </a:lnTo>
                <a:lnTo>
                  <a:pt x="152" y="114"/>
                </a:lnTo>
                <a:lnTo>
                  <a:pt x="152" y="114"/>
                </a:lnTo>
                <a:lnTo>
                  <a:pt x="142" y="116"/>
                </a:lnTo>
                <a:lnTo>
                  <a:pt x="134" y="118"/>
                </a:lnTo>
                <a:lnTo>
                  <a:pt x="128" y="122"/>
                </a:lnTo>
                <a:lnTo>
                  <a:pt x="120" y="128"/>
                </a:lnTo>
                <a:lnTo>
                  <a:pt x="116" y="134"/>
                </a:lnTo>
                <a:lnTo>
                  <a:pt x="112" y="142"/>
                </a:lnTo>
                <a:lnTo>
                  <a:pt x="108" y="150"/>
                </a:lnTo>
                <a:lnTo>
                  <a:pt x="108" y="158"/>
                </a:lnTo>
                <a:lnTo>
                  <a:pt x="108" y="158"/>
                </a:lnTo>
                <a:lnTo>
                  <a:pt x="108" y="168"/>
                </a:lnTo>
                <a:lnTo>
                  <a:pt x="112" y="176"/>
                </a:lnTo>
                <a:lnTo>
                  <a:pt x="116" y="182"/>
                </a:lnTo>
                <a:lnTo>
                  <a:pt x="120" y="190"/>
                </a:lnTo>
                <a:lnTo>
                  <a:pt x="128" y="194"/>
                </a:lnTo>
                <a:lnTo>
                  <a:pt x="134" y="198"/>
                </a:lnTo>
                <a:lnTo>
                  <a:pt x="142" y="200"/>
                </a:lnTo>
                <a:lnTo>
                  <a:pt x="152" y="202"/>
                </a:lnTo>
                <a:lnTo>
                  <a:pt x="152" y="202"/>
                </a:lnTo>
                <a:close/>
                <a:moveTo>
                  <a:pt x="386" y="202"/>
                </a:moveTo>
                <a:lnTo>
                  <a:pt x="386" y="202"/>
                </a:lnTo>
                <a:lnTo>
                  <a:pt x="394" y="200"/>
                </a:lnTo>
                <a:lnTo>
                  <a:pt x="402" y="198"/>
                </a:lnTo>
                <a:lnTo>
                  <a:pt x="410" y="194"/>
                </a:lnTo>
                <a:lnTo>
                  <a:pt x="416" y="190"/>
                </a:lnTo>
                <a:lnTo>
                  <a:pt x="422" y="182"/>
                </a:lnTo>
                <a:lnTo>
                  <a:pt x="426" y="176"/>
                </a:lnTo>
                <a:lnTo>
                  <a:pt x="428" y="168"/>
                </a:lnTo>
                <a:lnTo>
                  <a:pt x="430" y="158"/>
                </a:lnTo>
                <a:lnTo>
                  <a:pt x="430" y="158"/>
                </a:lnTo>
                <a:lnTo>
                  <a:pt x="428" y="150"/>
                </a:lnTo>
                <a:lnTo>
                  <a:pt x="426" y="142"/>
                </a:lnTo>
                <a:lnTo>
                  <a:pt x="422" y="134"/>
                </a:lnTo>
                <a:lnTo>
                  <a:pt x="416" y="128"/>
                </a:lnTo>
                <a:lnTo>
                  <a:pt x="410" y="122"/>
                </a:lnTo>
                <a:lnTo>
                  <a:pt x="402" y="118"/>
                </a:lnTo>
                <a:lnTo>
                  <a:pt x="394" y="116"/>
                </a:lnTo>
                <a:lnTo>
                  <a:pt x="386" y="114"/>
                </a:lnTo>
                <a:lnTo>
                  <a:pt x="386" y="114"/>
                </a:lnTo>
                <a:lnTo>
                  <a:pt x="378" y="116"/>
                </a:lnTo>
                <a:lnTo>
                  <a:pt x="370" y="118"/>
                </a:lnTo>
                <a:lnTo>
                  <a:pt x="362" y="122"/>
                </a:lnTo>
                <a:lnTo>
                  <a:pt x="356" y="128"/>
                </a:lnTo>
                <a:lnTo>
                  <a:pt x="350" y="134"/>
                </a:lnTo>
                <a:lnTo>
                  <a:pt x="346" y="142"/>
                </a:lnTo>
                <a:lnTo>
                  <a:pt x="344" y="150"/>
                </a:lnTo>
                <a:lnTo>
                  <a:pt x="342" y="158"/>
                </a:lnTo>
                <a:lnTo>
                  <a:pt x="342" y="158"/>
                </a:lnTo>
                <a:lnTo>
                  <a:pt x="344" y="168"/>
                </a:lnTo>
                <a:lnTo>
                  <a:pt x="346" y="176"/>
                </a:lnTo>
                <a:lnTo>
                  <a:pt x="350" y="182"/>
                </a:lnTo>
                <a:lnTo>
                  <a:pt x="356" y="190"/>
                </a:lnTo>
                <a:lnTo>
                  <a:pt x="362" y="194"/>
                </a:lnTo>
                <a:lnTo>
                  <a:pt x="370" y="198"/>
                </a:lnTo>
                <a:lnTo>
                  <a:pt x="378" y="200"/>
                </a:lnTo>
                <a:lnTo>
                  <a:pt x="386" y="202"/>
                </a:lnTo>
                <a:lnTo>
                  <a:pt x="386" y="20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91" name="Freeform 15"/>
          <p:cNvSpPr>
            <a:spLocks/>
          </p:cNvSpPr>
          <p:nvPr/>
        </p:nvSpPr>
        <p:spPr bwMode="auto">
          <a:xfrm rot="19830648">
            <a:off x="4150342" y="1928064"/>
            <a:ext cx="778898" cy="765114"/>
          </a:xfrm>
          <a:custGeom>
            <a:avLst/>
            <a:gdLst/>
            <a:ahLst/>
            <a:cxnLst>
              <a:cxn ang="0">
                <a:pos x="120" y="72"/>
              </a:cxn>
              <a:cxn ang="0">
                <a:pos x="120" y="72"/>
              </a:cxn>
              <a:cxn ang="0">
                <a:pos x="118" y="58"/>
              </a:cxn>
              <a:cxn ang="0">
                <a:pos x="116" y="46"/>
              </a:cxn>
              <a:cxn ang="0">
                <a:pos x="110" y="34"/>
              </a:cxn>
              <a:cxn ang="0">
                <a:pos x="106" y="26"/>
              </a:cxn>
              <a:cxn ang="0">
                <a:pos x="98" y="18"/>
              </a:cxn>
              <a:cxn ang="0">
                <a:pos x="90" y="10"/>
              </a:cxn>
              <a:cxn ang="0">
                <a:pos x="82" y="6"/>
              </a:cxn>
              <a:cxn ang="0">
                <a:pos x="72" y="2"/>
              </a:cxn>
              <a:cxn ang="0">
                <a:pos x="62" y="0"/>
              </a:cxn>
              <a:cxn ang="0">
                <a:pos x="54" y="0"/>
              </a:cxn>
              <a:cxn ang="0">
                <a:pos x="44" y="0"/>
              </a:cxn>
              <a:cxn ang="0">
                <a:pos x="34" y="2"/>
              </a:cxn>
              <a:cxn ang="0">
                <a:pos x="26" y="6"/>
              </a:cxn>
              <a:cxn ang="0">
                <a:pos x="18" y="12"/>
              </a:cxn>
              <a:cxn ang="0">
                <a:pos x="12" y="18"/>
              </a:cxn>
              <a:cxn ang="0">
                <a:pos x="6" y="26"/>
              </a:cxn>
              <a:cxn ang="0">
                <a:pos x="6" y="26"/>
              </a:cxn>
              <a:cxn ang="0">
                <a:pos x="2" y="34"/>
              </a:cxn>
              <a:cxn ang="0">
                <a:pos x="0" y="44"/>
              </a:cxn>
              <a:cxn ang="0">
                <a:pos x="0" y="56"/>
              </a:cxn>
              <a:cxn ang="0">
                <a:pos x="0" y="66"/>
              </a:cxn>
              <a:cxn ang="0">
                <a:pos x="2" y="90"/>
              </a:cxn>
              <a:cxn ang="0">
                <a:pos x="8" y="114"/>
              </a:cxn>
              <a:cxn ang="0">
                <a:pos x="24" y="168"/>
              </a:cxn>
              <a:cxn ang="0">
                <a:pos x="32" y="196"/>
              </a:cxn>
              <a:cxn ang="0">
                <a:pos x="40" y="222"/>
              </a:cxn>
              <a:cxn ang="0">
                <a:pos x="40" y="222"/>
              </a:cxn>
              <a:cxn ang="0">
                <a:pos x="66" y="214"/>
              </a:cxn>
              <a:cxn ang="0">
                <a:pos x="94" y="206"/>
              </a:cxn>
              <a:cxn ang="0">
                <a:pos x="146" y="188"/>
              </a:cxn>
              <a:cxn ang="0">
                <a:pos x="170" y="180"/>
              </a:cxn>
              <a:cxn ang="0">
                <a:pos x="192" y="170"/>
              </a:cxn>
              <a:cxn ang="0">
                <a:pos x="200" y="164"/>
              </a:cxn>
              <a:cxn ang="0">
                <a:pos x="208" y="156"/>
              </a:cxn>
              <a:cxn ang="0">
                <a:pos x="216" y="148"/>
              </a:cxn>
              <a:cxn ang="0">
                <a:pos x="222" y="140"/>
              </a:cxn>
              <a:cxn ang="0">
                <a:pos x="222" y="140"/>
              </a:cxn>
              <a:cxn ang="0">
                <a:pos x="224" y="132"/>
              </a:cxn>
              <a:cxn ang="0">
                <a:pos x="226" y="122"/>
              </a:cxn>
              <a:cxn ang="0">
                <a:pos x="226" y="114"/>
              </a:cxn>
              <a:cxn ang="0">
                <a:pos x="226" y="104"/>
              </a:cxn>
              <a:cxn ang="0">
                <a:pos x="222" y="96"/>
              </a:cxn>
              <a:cxn ang="0">
                <a:pos x="218" y="88"/>
              </a:cxn>
              <a:cxn ang="0">
                <a:pos x="212" y="80"/>
              </a:cxn>
              <a:cxn ang="0">
                <a:pos x="204" y="74"/>
              </a:cxn>
              <a:cxn ang="0">
                <a:pos x="196" y="68"/>
              </a:cxn>
              <a:cxn ang="0">
                <a:pos x="188" y="64"/>
              </a:cxn>
              <a:cxn ang="0">
                <a:pos x="178" y="60"/>
              </a:cxn>
              <a:cxn ang="0">
                <a:pos x="168" y="58"/>
              </a:cxn>
              <a:cxn ang="0">
                <a:pos x="156" y="58"/>
              </a:cxn>
              <a:cxn ang="0">
                <a:pos x="144" y="60"/>
              </a:cxn>
              <a:cxn ang="0">
                <a:pos x="132" y="66"/>
              </a:cxn>
              <a:cxn ang="0">
                <a:pos x="120" y="72"/>
              </a:cxn>
              <a:cxn ang="0">
                <a:pos x="120" y="72"/>
              </a:cxn>
            </a:cxnLst>
            <a:rect l="0" t="0" r="r" b="b"/>
            <a:pathLst>
              <a:path w="226" h="222">
                <a:moveTo>
                  <a:pt x="120" y="72"/>
                </a:moveTo>
                <a:lnTo>
                  <a:pt x="120" y="72"/>
                </a:lnTo>
                <a:lnTo>
                  <a:pt x="118" y="58"/>
                </a:lnTo>
                <a:lnTo>
                  <a:pt x="116" y="46"/>
                </a:lnTo>
                <a:lnTo>
                  <a:pt x="110" y="34"/>
                </a:lnTo>
                <a:lnTo>
                  <a:pt x="106" y="26"/>
                </a:lnTo>
                <a:lnTo>
                  <a:pt x="98" y="18"/>
                </a:lnTo>
                <a:lnTo>
                  <a:pt x="90" y="10"/>
                </a:lnTo>
                <a:lnTo>
                  <a:pt x="82" y="6"/>
                </a:lnTo>
                <a:lnTo>
                  <a:pt x="72" y="2"/>
                </a:lnTo>
                <a:lnTo>
                  <a:pt x="62" y="0"/>
                </a:lnTo>
                <a:lnTo>
                  <a:pt x="54" y="0"/>
                </a:lnTo>
                <a:lnTo>
                  <a:pt x="44" y="0"/>
                </a:lnTo>
                <a:lnTo>
                  <a:pt x="34" y="2"/>
                </a:lnTo>
                <a:lnTo>
                  <a:pt x="26" y="6"/>
                </a:lnTo>
                <a:lnTo>
                  <a:pt x="18" y="12"/>
                </a:lnTo>
                <a:lnTo>
                  <a:pt x="12" y="18"/>
                </a:lnTo>
                <a:lnTo>
                  <a:pt x="6" y="26"/>
                </a:lnTo>
                <a:lnTo>
                  <a:pt x="6" y="26"/>
                </a:lnTo>
                <a:lnTo>
                  <a:pt x="2" y="34"/>
                </a:lnTo>
                <a:lnTo>
                  <a:pt x="0" y="44"/>
                </a:lnTo>
                <a:lnTo>
                  <a:pt x="0" y="56"/>
                </a:lnTo>
                <a:lnTo>
                  <a:pt x="0" y="66"/>
                </a:lnTo>
                <a:lnTo>
                  <a:pt x="2" y="90"/>
                </a:lnTo>
                <a:lnTo>
                  <a:pt x="8" y="114"/>
                </a:lnTo>
                <a:lnTo>
                  <a:pt x="24" y="168"/>
                </a:lnTo>
                <a:lnTo>
                  <a:pt x="32" y="196"/>
                </a:lnTo>
                <a:lnTo>
                  <a:pt x="40" y="222"/>
                </a:lnTo>
                <a:lnTo>
                  <a:pt x="40" y="222"/>
                </a:lnTo>
                <a:lnTo>
                  <a:pt x="66" y="214"/>
                </a:lnTo>
                <a:lnTo>
                  <a:pt x="94" y="206"/>
                </a:lnTo>
                <a:lnTo>
                  <a:pt x="146" y="188"/>
                </a:lnTo>
                <a:lnTo>
                  <a:pt x="170" y="180"/>
                </a:lnTo>
                <a:lnTo>
                  <a:pt x="192" y="170"/>
                </a:lnTo>
                <a:lnTo>
                  <a:pt x="200" y="164"/>
                </a:lnTo>
                <a:lnTo>
                  <a:pt x="208" y="156"/>
                </a:lnTo>
                <a:lnTo>
                  <a:pt x="216" y="148"/>
                </a:lnTo>
                <a:lnTo>
                  <a:pt x="222" y="140"/>
                </a:lnTo>
                <a:lnTo>
                  <a:pt x="222" y="140"/>
                </a:lnTo>
                <a:lnTo>
                  <a:pt x="224" y="132"/>
                </a:lnTo>
                <a:lnTo>
                  <a:pt x="226" y="122"/>
                </a:lnTo>
                <a:lnTo>
                  <a:pt x="226" y="114"/>
                </a:lnTo>
                <a:lnTo>
                  <a:pt x="226" y="104"/>
                </a:lnTo>
                <a:lnTo>
                  <a:pt x="222" y="96"/>
                </a:lnTo>
                <a:lnTo>
                  <a:pt x="218" y="88"/>
                </a:lnTo>
                <a:lnTo>
                  <a:pt x="212" y="80"/>
                </a:lnTo>
                <a:lnTo>
                  <a:pt x="204" y="74"/>
                </a:lnTo>
                <a:lnTo>
                  <a:pt x="196" y="68"/>
                </a:lnTo>
                <a:lnTo>
                  <a:pt x="188" y="64"/>
                </a:lnTo>
                <a:lnTo>
                  <a:pt x="178" y="60"/>
                </a:lnTo>
                <a:lnTo>
                  <a:pt x="168" y="58"/>
                </a:lnTo>
                <a:lnTo>
                  <a:pt x="156" y="58"/>
                </a:lnTo>
                <a:lnTo>
                  <a:pt x="144" y="60"/>
                </a:lnTo>
                <a:lnTo>
                  <a:pt x="132" y="66"/>
                </a:lnTo>
                <a:lnTo>
                  <a:pt x="120" y="72"/>
                </a:lnTo>
                <a:lnTo>
                  <a:pt x="120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2-1 </a:t>
            </a:r>
            <a:r>
              <a:rPr lang="ko-KR" altLang="en-US" dirty="0"/>
              <a:t>사업동기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사업동기를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33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3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3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4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08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61" name="자유형 60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62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8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9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사업동기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60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63121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창업 및 사업의 동기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선정배경 등의 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기재하시면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개인적으로 자신 있고 관심 있는 분야이거나 시장성이 있어서 선택하게 되었다는 등의 내용을 작성하시면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1144588" y="4246536"/>
            <a:ext cx="6854825" cy="1882775"/>
            <a:chOff x="1144588" y="4246536"/>
            <a:chExt cx="6854825" cy="1882775"/>
          </a:xfrm>
        </p:grpSpPr>
        <p:sp>
          <p:nvSpPr>
            <p:cNvPr id="9221" name="Rectangle 5"/>
            <p:cNvSpPr>
              <a:spLocks noChangeArrowheads="1"/>
            </p:cNvSpPr>
            <p:nvPr/>
          </p:nvSpPr>
          <p:spPr bwMode="auto">
            <a:xfrm>
              <a:off x="1144588" y="4246536"/>
              <a:ext cx="6854825" cy="188277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Rectangle 222"/>
            <p:cNvSpPr>
              <a:spLocks noChangeArrowheads="1"/>
            </p:cNvSpPr>
            <p:nvPr/>
          </p:nvSpPr>
          <p:spPr bwMode="auto">
            <a:xfrm>
              <a:off x="1358856" y="4783048"/>
              <a:ext cx="6426288" cy="800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67" name="Rectangle 292"/>
            <p:cNvSpPr>
              <a:spLocks noChangeArrowheads="1"/>
            </p:cNvSpPr>
            <p:nvPr/>
          </p:nvSpPr>
          <p:spPr bwMode="auto">
            <a:xfrm>
              <a:off x="1358855" y="4414851"/>
              <a:ext cx="1285608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51" name="그룹 50"/>
          <p:cNvGrpSpPr/>
          <p:nvPr/>
        </p:nvGrpSpPr>
        <p:grpSpPr>
          <a:xfrm>
            <a:off x="7128484" y="156734"/>
            <a:ext cx="1800000" cy="460765"/>
            <a:chOff x="7128484" y="252369"/>
            <a:chExt cx="1800000" cy="460765"/>
          </a:xfrm>
        </p:grpSpPr>
        <p:sp>
          <p:nvSpPr>
            <p:cNvPr id="52" name="TextBox 51"/>
            <p:cNvSpPr txBox="1"/>
            <p:nvPr/>
          </p:nvSpPr>
          <p:spPr>
            <a:xfrm>
              <a:off x="7128484" y="252369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7128484" y="400741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88" name="Freeform 48"/>
          <p:cNvSpPr>
            <a:spLocks/>
          </p:cNvSpPr>
          <p:nvPr/>
        </p:nvSpPr>
        <p:spPr bwMode="auto">
          <a:xfrm>
            <a:off x="3505200" y="1571193"/>
            <a:ext cx="1981200" cy="1978025"/>
          </a:xfrm>
          <a:custGeom>
            <a:avLst/>
            <a:gdLst/>
            <a:ahLst/>
            <a:cxnLst>
              <a:cxn ang="0">
                <a:pos x="1248" y="656"/>
              </a:cxn>
              <a:cxn ang="0">
                <a:pos x="1236" y="748"/>
              </a:cxn>
              <a:cxn ang="0">
                <a:pos x="1210" y="838"/>
              </a:cxn>
              <a:cxn ang="0">
                <a:pos x="1172" y="920"/>
              </a:cxn>
              <a:cxn ang="0">
                <a:pos x="1124" y="996"/>
              </a:cxn>
              <a:cxn ang="0">
                <a:pos x="1066" y="1064"/>
              </a:cxn>
              <a:cxn ang="0">
                <a:pos x="998" y="1122"/>
              </a:cxn>
              <a:cxn ang="0">
                <a:pos x="922" y="1172"/>
              </a:cxn>
              <a:cxn ang="0">
                <a:pos x="838" y="1208"/>
              </a:cxn>
              <a:cxn ang="0">
                <a:pos x="750" y="1234"/>
              </a:cxn>
              <a:cxn ang="0">
                <a:pos x="656" y="1246"/>
              </a:cxn>
              <a:cxn ang="0">
                <a:pos x="592" y="1246"/>
              </a:cxn>
              <a:cxn ang="0">
                <a:pos x="498" y="1234"/>
              </a:cxn>
              <a:cxn ang="0">
                <a:pos x="410" y="1208"/>
              </a:cxn>
              <a:cxn ang="0">
                <a:pos x="328" y="1172"/>
              </a:cxn>
              <a:cxn ang="0">
                <a:pos x="252" y="1122"/>
              </a:cxn>
              <a:cxn ang="0">
                <a:pos x="184" y="1064"/>
              </a:cxn>
              <a:cxn ang="0">
                <a:pos x="124" y="996"/>
              </a:cxn>
              <a:cxn ang="0">
                <a:pos x="76" y="920"/>
              </a:cxn>
              <a:cxn ang="0">
                <a:pos x="38" y="838"/>
              </a:cxn>
              <a:cxn ang="0">
                <a:pos x="14" y="748"/>
              </a:cxn>
              <a:cxn ang="0">
                <a:pos x="2" y="656"/>
              </a:cxn>
              <a:cxn ang="0">
                <a:pos x="2" y="592"/>
              </a:cxn>
              <a:cxn ang="0">
                <a:pos x="14" y="498"/>
              </a:cxn>
              <a:cxn ang="0">
                <a:pos x="38" y="408"/>
              </a:cxn>
              <a:cxn ang="0">
                <a:pos x="76" y="326"/>
              </a:cxn>
              <a:cxn ang="0">
                <a:pos x="124" y="250"/>
              </a:cxn>
              <a:cxn ang="0">
                <a:pos x="184" y="182"/>
              </a:cxn>
              <a:cxn ang="0">
                <a:pos x="252" y="124"/>
              </a:cxn>
              <a:cxn ang="0">
                <a:pos x="328" y="74"/>
              </a:cxn>
              <a:cxn ang="0">
                <a:pos x="410" y="38"/>
              </a:cxn>
              <a:cxn ang="0">
                <a:pos x="498" y="12"/>
              </a:cxn>
              <a:cxn ang="0">
                <a:pos x="592" y="0"/>
              </a:cxn>
              <a:cxn ang="0">
                <a:pos x="656" y="0"/>
              </a:cxn>
              <a:cxn ang="0">
                <a:pos x="750" y="12"/>
              </a:cxn>
              <a:cxn ang="0">
                <a:pos x="838" y="38"/>
              </a:cxn>
              <a:cxn ang="0">
                <a:pos x="922" y="74"/>
              </a:cxn>
              <a:cxn ang="0">
                <a:pos x="998" y="124"/>
              </a:cxn>
              <a:cxn ang="0">
                <a:pos x="1066" y="182"/>
              </a:cxn>
              <a:cxn ang="0">
                <a:pos x="1124" y="250"/>
              </a:cxn>
              <a:cxn ang="0">
                <a:pos x="1172" y="326"/>
              </a:cxn>
              <a:cxn ang="0">
                <a:pos x="1210" y="408"/>
              </a:cxn>
              <a:cxn ang="0">
                <a:pos x="1236" y="498"/>
              </a:cxn>
              <a:cxn ang="0">
                <a:pos x="1248" y="592"/>
              </a:cxn>
            </a:cxnLst>
            <a:rect l="0" t="0" r="r" b="b"/>
            <a:pathLst>
              <a:path w="1248" h="1246">
                <a:moveTo>
                  <a:pt x="1248" y="624"/>
                </a:moveTo>
                <a:lnTo>
                  <a:pt x="1248" y="624"/>
                </a:lnTo>
                <a:lnTo>
                  <a:pt x="1248" y="656"/>
                </a:lnTo>
                <a:lnTo>
                  <a:pt x="1244" y="686"/>
                </a:lnTo>
                <a:lnTo>
                  <a:pt x="1242" y="718"/>
                </a:lnTo>
                <a:lnTo>
                  <a:pt x="1236" y="748"/>
                </a:lnTo>
                <a:lnTo>
                  <a:pt x="1228" y="778"/>
                </a:lnTo>
                <a:lnTo>
                  <a:pt x="1220" y="808"/>
                </a:lnTo>
                <a:lnTo>
                  <a:pt x="1210" y="838"/>
                </a:lnTo>
                <a:lnTo>
                  <a:pt x="1200" y="866"/>
                </a:lnTo>
                <a:lnTo>
                  <a:pt x="1186" y="894"/>
                </a:lnTo>
                <a:lnTo>
                  <a:pt x="1172" y="920"/>
                </a:lnTo>
                <a:lnTo>
                  <a:pt x="1158" y="946"/>
                </a:lnTo>
                <a:lnTo>
                  <a:pt x="1142" y="972"/>
                </a:lnTo>
                <a:lnTo>
                  <a:pt x="1124" y="996"/>
                </a:lnTo>
                <a:lnTo>
                  <a:pt x="1106" y="1020"/>
                </a:lnTo>
                <a:lnTo>
                  <a:pt x="1086" y="1042"/>
                </a:lnTo>
                <a:lnTo>
                  <a:pt x="1066" y="1064"/>
                </a:lnTo>
                <a:lnTo>
                  <a:pt x="1044" y="1084"/>
                </a:lnTo>
                <a:lnTo>
                  <a:pt x="1022" y="1104"/>
                </a:lnTo>
                <a:lnTo>
                  <a:pt x="998" y="1122"/>
                </a:lnTo>
                <a:lnTo>
                  <a:pt x="974" y="1140"/>
                </a:lnTo>
                <a:lnTo>
                  <a:pt x="948" y="1156"/>
                </a:lnTo>
                <a:lnTo>
                  <a:pt x="922" y="1172"/>
                </a:lnTo>
                <a:lnTo>
                  <a:pt x="894" y="1186"/>
                </a:lnTo>
                <a:lnTo>
                  <a:pt x="868" y="1198"/>
                </a:lnTo>
                <a:lnTo>
                  <a:pt x="838" y="1208"/>
                </a:lnTo>
                <a:lnTo>
                  <a:pt x="810" y="1218"/>
                </a:lnTo>
                <a:lnTo>
                  <a:pt x="780" y="1228"/>
                </a:lnTo>
                <a:lnTo>
                  <a:pt x="750" y="1234"/>
                </a:lnTo>
                <a:lnTo>
                  <a:pt x="720" y="1240"/>
                </a:lnTo>
                <a:lnTo>
                  <a:pt x="688" y="1244"/>
                </a:lnTo>
                <a:lnTo>
                  <a:pt x="656" y="1246"/>
                </a:lnTo>
                <a:lnTo>
                  <a:pt x="624" y="1246"/>
                </a:lnTo>
                <a:lnTo>
                  <a:pt x="624" y="1246"/>
                </a:lnTo>
                <a:lnTo>
                  <a:pt x="592" y="1246"/>
                </a:lnTo>
                <a:lnTo>
                  <a:pt x="560" y="1244"/>
                </a:lnTo>
                <a:lnTo>
                  <a:pt x="530" y="1240"/>
                </a:lnTo>
                <a:lnTo>
                  <a:pt x="498" y="1234"/>
                </a:lnTo>
                <a:lnTo>
                  <a:pt x="468" y="1228"/>
                </a:lnTo>
                <a:lnTo>
                  <a:pt x="440" y="1218"/>
                </a:lnTo>
                <a:lnTo>
                  <a:pt x="410" y="1208"/>
                </a:lnTo>
                <a:lnTo>
                  <a:pt x="382" y="1198"/>
                </a:lnTo>
                <a:lnTo>
                  <a:pt x="354" y="1186"/>
                </a:lnTo>
                <a:lnTo>
                  <a:pt x="328" y="1172"/>
                </a:lnTo>
                <a:lnTo>
                  <a:pt x="302" y="1156"/>
                </a:lnTo>
                <a:lnTo>
                  <a:pt x="276" y="1140"/>
                </a:lnTo>
                <a:lnTo>
                  <a:pt x="252" y="1122"/>
                </a:lnTo>
                <a:lnTo>
                  <a:pt x="228" y="1104"/>
                </a:lnTo>
                <a:lnTo>
                  <a:pt x="206" y="1084"/>
                </a:lnTo>
                <a:lnTo>
                  <a:pt x="184" y="1064"/>
                </a:lnTo>
                <a:lnTo>
                  <a:pt x="162" y="1042"/>
                </a:lnTo>
                <a:lnTo>
                  <a:pt x="144" y="1020"/>
                </a:lnTo>
                <a:lnTo>
                  <a:pt x="124" y="996"/>
                </a:lnTo>
                <a:lnTo>
                  <a:pt x="108" y="972"/>
                </a:lnTo>
                <a:lnTo>
                  <a:pt x="92" y="946"/>
                </a:lnTo>
                <a:lnTo>
                  <a:pt x="76" y="920"/>
                </a:lnTo>
                <a:lnTo>
                  <a:pt x="62" y="894"/>
                </a:lnTo>
                <a:lnTo>
                  <a:pt x="50" y="866"/>
                </a:lnTo>
                <a:lnTo>
                  <a:pt x="38" y="838"/>
                </a:lnTo>
                <a:lnTo>
                  <a:pt x="28" y="808"/>
                </a:lnTo>
                <a:lnTo>
                  <a:pt x="20" y="778"/>
                </a:lnTo>
                <a:lnTo>
                  <a:pt x="14" y="748"/>
                </a:lnTo>
                <a:lnTo>
                  <a:pt x="8" y="718"/>
                </a:lnTo>
                <a:lnTo>
                  <a:pt x="4" y="686"/>
                </a:lnTo>
                <a:lnTo>
                  <a:pt x="2" y="656"/>
                </a:lnTo>
                <a:lnTo>
                  <a:pt x="0" y="624"/>
                </a:lnTo>
                <a:lnTo>
                  <a:pt x="0" y="624"/>
                </a:lnTo>
                <a:lnTo>
                  <a:pt x="2" y="592"/>
                </a:lnTo>
                <a:lnTo>
                  <a:pt x="4" y="560"/>
                </a:lnTo>
                <a:lnTo>
                  <a:pt x="8" y="528"/>
                </a:lnTo>
                <a:lnTo>
                  <a:pt x="14" y="498"/>
                </a:lnTo>
                <a:lnTo>
                  <a:pt x="20" y="468"/>
                </a:lnTo>
                <a:lnTo>
                  <a:pt x="28" y="438"/>
                </a:lnTo>
                <a:lnTo>
                  <a:pt x="38" y="408"/>
                </a:lnTo>
                <a:lnTo>
                  <a:pt x="50" y="380"/>
                </a:lnTo>
                <a:lnTo>
                  <a:pt x="62" y="352"/>
                </a:lnTo>
                <a:lnTo>
                  <a:pt x="76" y="326"/>
                </a:lnTo>
                <a:lnTo>
                  <a:pt x="92" y="300"/>
                </a:lnTo>
                <a:lnTo>
                  <a:pt x="108" y="274"/>
                </a:lnTo>
                <a:lnTo>
                  <a:pt x="124" y="250"/>
                </a:lnTo>
                <a:lnTo>
                  <a:pt x="144" y="226"/>
                </a:lnTo>
                <a:lnTo>
                  <a:pt x="162" y="204"/>
                </a:lnTo>
                <a:lnTo>
                  <a:pt x="184" y="182"/>
                </a:lnTo>
                <a:lnTo>
                  <a:pt x="206" y="162"/>
                </a:lnTo>
                <a:lnTo>
                  <a:pt x="228" y="142"/>
                </a:lnTo>
                <a:lnTo>
                  <a:pt x="252" y="124"/>
                </a:lnTo>
                <a:lnTo>
                  <a:pt x="276" y="106"/>
                </a:lnTo>
                <a:lnTo>
                  <a:pt x="302" y="90"/>
                </a:lnTo>
                <a:lnTo>
                  <a:pt x="328" y="74"/>
                </a:lnTo>
                <a:lnTo>
                  <a:pt x="354" y="62"/>
                </a:lnTo>
                <a:lnTo>
                  <a:pt x="382" y="48"/>
                </a:lnTo>
                <a:lnTo>
                  <a:pt x="410" y="38"/>
                </a:lnTo>
                <a:lnTo>
                  <a:pt x="440" y="28"/>
                </a:lnTo>
                <a:lnTo>
                  <a:pt x="468" y="20"/>
                </a:lnTo>
                <a:lnTo>
                  <a:pt x="498" y="12"/>
                </a:lnTo>
                <a:lnTo>
                  <a:pt x="530" y="6"/>
                </a:lnTo>
                <a:lnTo>
                  <a:pt x="560" y="2"/>
                </a:lnTo>
                <a:lnTo>
                  <a:pt x="592" y="0"/>
                </a:lnTo>
                <a:lnTo>
                  <a:pt x="624" y="0"/>
                </a:lnTo>
                <a:lnTo>
                  <a:pt x="624" y="0"/>
                </a:lnTo>
                <a:lnTo>
                  <a:pt x="656" y="0"/>
                </a:lnTo>
                <a:lnTo>
                  <a:pt x="688" y="2"/>
                </a:lnTo>
                <a:lnTo>
                  <a:pt x="720" y="6"/>
                </a:lnTo>
                <a:lnTo>
                  <a:pt x="750" y="12"/>
                </a:lnTo>
                <a:lnTo>
                  <a:pt x="780" y="20"/>
                </a:lnTo>
                <a:lnTo>
                  <a:pt x="810" y="28"/>
                </a:lnTo>
                <a:lnTo>
                  <a:pt x="838" y="38"/>
                </a:lnTo>
                <a:lnTo>
                  <a:pt x="868" y="48"/>
                </a:lnTo>
                <a:lnTo>
                  <a:pt x="894" y="62"/>
                </a:lnTo>
                <a:lnTo>
                  <a:pt x="922" y="74"/>
                </a:lnTo>
                <a:lnTo>
                  <a:pt x="948" y="90"/>
                </a:lnTo>
                <a:lnTo>
                  <a:pt x="974" y="106"/>
                </a:lnTo>
                <a:lnTo>
                  <a:pt x="998" y="124"/>
                </a:lnTo>
                <a:lnTo>
                  <a:pt x="1022" y="142"/>
                </a:lnTo>
                <a:lnTo>
                  <a:pt x="1044" y="162"/>
                </a:lnTo>
                <a:lnTo>
                  <a:pt x="1066" y="182"/>
                </a:lnTo>
                <a:lnTo>
                  <a:pt x="1086" y="204"/>
                </a:lnTo>
                <a:lnTo>
                  <a:pt x="1106" y="226"/>
                </a:lnTo>
                <a:lnTo>
                  <a:pt x="1124" y="250"/>
                </a:lnTo>
                <a:lnTo>
                  <a:pt x="1142" y="274"/>
                </a:lnTo>
                <a:lnTo>
                  <a:pt x="1158" y="300"/>
                </a:lnTo>
                <a:lnTo>
                  <a:pt x="1172" y="326"/>
                </a:lnTo>
                <a:lnTo>
                  <a:pt x="1186" y="352"/>
                </a:lnTo>
                <a:lnTo>
                  <a:pt x="1200" y="380"/>
                </a:lnTo>
                <a:lnTo>
                  <a:pt x="1210" y="408"/>
                </a:lnTo>
                <a:lnTo>
                  <a:pt x="1220" y="438"/>
                </a:lnTo>
                <a:lnTo>
                  <a:pt x="1228" y="468"/>
                </a:lnTo>
                <a:lnTo>
                  <a:pt x="1236" y="498"/>
                </a:lnTo>
                <a:lnTo>
                  <a:pt x="1242" y="528"/>
                </a:lnTo>
                <a:lnTo>
                  <a:pt x="1244" y="560"/>
                </a:lnTo>
                <a:lnTo>
                  <a:pt x="1248" y="592"/>
                </a:lnTo>
                <a:lnTo>
                  <a:pt x="1248" y="624"/>
                </a:lnTo>
                <a:lnTo>
                  <a:pt x="1248" y="62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9" name="Freeform 49"/>
          <p:cNvSpPr>
            <a:spLocks/>
          </p:cNvSpPr>
          <p:nvPr/>
        </p:nvSpPr>
        <p:spPr bwMode="auto">
          <a:xfrm>
            <a:off x="3589338" y="1653743"/>
            <a:ext cx="1812925" cy="1812925"/>
          </a:xfrm>
          <a:custGeom>
            <a:avLst/>
            <a:gdLst/>
            <a:ahLst/>
            <a:cxnLst>
              <a:cxn ang="0">
                <a:pos x="1130" y="628"/>
              </a:cxn>
              <a:cxn ang="0">
                <a:pos x="1100" y="764"/>
              </a:cxn>
              <a:cxn ang="0">
                <a:pos x="1038" y="886"/>
              </a:cxn>
              <a:cxn ang="0">
                <a:pos x="968" y="970"/>
              </a:cxn>
              <a:cxn ang="0">
                <a:pos x="862" y="1052"/>
              </a:cxn>
              <a:cxn ang="0">
                <a:pos x="738" y="1108"/>
              </a:cxn>
              <a:cxn ang="0">
                <a:pos x="600" y="1134"/>
              </a:cxn>
              <a:cxn ang="0">
                <a:pos x="484" y="1128"/>
              </a:cxn>
              <a:cxn ang="0">
                <a:pos x="352" y="1090"/>
              </a:cxn>
              <a:cxn ang="0">
                <a:pos x="234" y="1022"/>
              </a:cxn>
              <a:cxn ang="0">
                <a:pos x="154" y="950"/>
              </a:cxn>
              <a:cxn ang="0">
                <a:pos x="76" y="840"/>
              </a:cxn>
              <a:cxn ang="0">
                <a:pos x="26" y="712"/>
              </a:cxn>
              <a:cxn ang="0">
                <a:pos x="8" y="572"/>
              </a:cxn>
              <a:cxn ang="0">
                <a:pos x="20" y="458"/>
              </a:cxn>
              <a:cxn ang="0">
                <a:pos x="64" y="328"/>
              </a:cxn>
              <a:cxn ang="0">
                <a:pos x="136" y="214"/>
              </a:cxn>
              <a:cxn ang="0">
                <a:pos x="212" y="136"/>
              </a:cxn>
              <a:cxn ang="0">
                <a:pos x="326" y="64"/>
              </a:cxn>
              <a:cxn ang="0">
                <a:pos x="458" y="20"/>
              </a:cxn>
              <a:cxn ang="0">
                <a:pos x="570" y="8"/>
              </a:cxn>
              <a:cxn ang="0">
                <a:pos x="712" y="26"/>
              </a:cxn>
              <a:cxn ang="0">
                <a:pos x="838" y="76"/>
              </a:cxn>
              <a:cxn ang="0">
                <a:pos x="950" y="154"/>
              </a:cxn>
              <a:cxn ang="0">
                <a:pos x="1022" y="234"/>
              </a:cxn>
              <a:cxn ang="0">
                <a:pos x="1090" y="352"/>
              </a:cxn>
              <a:cxn ang="0">
                <a:pos x="1128" y="486"/>
              </a:cxn>
              <a:cxn ang="0">
                <a:pos x="1142" y="572"/>
              </a:cxn>
              <a:cxn ang="0">
                <a:pos x="1130" y="456"/>
              </a:cxn>
              <a:cxn ang="0">
                <a:pos x="1086" y="324"/>
              </a:cxn>
              <a:cxn ang="0">
                <a:pos x="1012" y="208"/>
              </a:cxn>
              <a:cxn ang="0">
                <a:pos x="912" y="114"/>
              </a:cxn>
              <a:cxn ang="0">
                <a:pos x="792" y="46"/>
              </a:cxn>
              <a:cxn ang="0">
                <a:pos x="658" y="6"/>
              </a:cxn>
              <a:cxn ang="0">
                <a:pos x="542" y="0"/>
              </a:cxn>
              <a:cxn ang="0">
                <a:pos x="400" y="26"/>
              </a:cxn>
              <a:cxn ang="0">
                <a:pos x="274" y="82"/>
              </a:cxn>
              <a:cxn ang="0">
                <a:pos x="166" y="168"/>
              </a:cxn>
              <a:cxn ang="0">
                <a:pos x="82" y="276"/>
              </a:cxn>
              <a:cxn ang="0">
                <a:pos x="26" y="402"/>
              </a:cxn>
              <a:cxn ang="0">
                <a:pos x="0" y="542"/>
              </a:cxn>
              <a:cxn ang="0">
                <a:pos x="6" y="658"/>
              </a:cxn>
              <a:cxn ang="0">
                <a:pos x="44" y="794"/>
              </a:cxn>
              <a:cxn ang="0">
                <a:pos x="114" y="912"/>
              </a:cxn>
              <a:cxn ang="0">
                <a:pos x="208" y="1012"/>
              </a:cxn>
              <a:cxn ang="0">
                <a:pos x="324" y="1086"/>
              </a:cxn>
              <a:cxn ang="0">
                <a:pos x="456" y="1130"/>
              </a:cxn>
              <a:cxn ang="0">
                <a:pos x="570" y="1142"/>
              </a:cxn>
              <a:cxn ang="0">
                <a:pos x="714" y="1124"/>
              </a:cxn>
              <a:cxn ang="0">
                <a:pos x="842" y="1074"/>
              </a:cxn>
              <a:cxn ang="0">
                <a:pos x="954" y="994"/>
              </a:cxn>
              <a:cxn ang="0">
                <a:pos x="1044" y="890"/>
              </a:cxn>
              <a:cxn ang="0">
                <a:pos x="1106" y="768"/>
              </a:cxn>
              <a:cxn ang="0">
                <a:pos x="1138" y="630"/>
              </a:cxn>
            </a:cxnLst>
            <a:rect l="0" t="0" r="r" b="b"/>
            <a:pathLst>
              <a:path w="1142" h="1142">
                <a:moveTo>
                  <a:pt x="1138" y="572"/>
                </a:moveTo>
                <a:lnTo>
                  <a:pt x="1134" y="572"/>
                </a:lnTo>
                <a:lnTo>
                  <a:pt x="1134" y="572"/>
                </a:lnTo>
                <a:lnTo>
                  <a:pt x="1132" y="600"/>
                </a:lnTo>
                <a:lnTo>
                  <a:pt x="1130" y="628"/>
                </a:lnTo>
                <a:lnTo>
                  <a:pt x="1128" y="656"/>
                </a:lnTo>
                <a:lnTo>
                  <a:pt x="1122" y="684"/>
                </a:lnTo>
                <a:lnTo>
                  <a:pt x="1116" y="712"/>
                </a:lnTo>
                <a:lnTo>
                  <a:pt x="1108" y="738"/>
                </a:lnTo>
                <a:lnTo>
                  <a:pt x="1100" y="764"/>
                </a:lnTo>
                <a:lnTo>
                  <a:pt x="1090" y="790"/>
                </a:lnTo>
                <a:lnTo>
                  <a:pt x="1078" y="816"/>
                </a:lnTo>
                <a:lnTo>
                  <a:pt x="1066" y="840"/>
                </a:lnTo>
                <a:lnTo>
                  <a:pt x="1052" y="864"/>
                </a:lnTo>
                <a:lnTo>
                  <a:pt x="1038" y="886"/>
                </a:lnTo>
                <a:lnTo>
                  <a:pt x="1022" y="908"/>
                </a:lnTo>
                <a:lnTo>
                  <a:pt x="1004" y="930"/>
                </a:lnTo>
                <a:lnTo>
                  <a:pt x="988" y="950"/>
                </a:lnTo>
                <a:lnTo>
                  <a:pt x="968" y="970"/>
                </a:lnTo>
                <a:lnTo>
                  <a:pt x="968" y="970"/>
                </a:lnTo>
                <a:lnTo>
                  <a:pt x="950" y="988"/>
                </a:lnTo>
                <a:lnTo>
                  <a:pt x="928" y="1006"/>
                </a:lnTo>
                <a:lnTo>
                  <a:pt x="908" y="1022"/>
                </a:lnTo>
                <a:lnTo>
                  <a:pt x="886" y="1038"/>
                </a:lnTo>
                <a:lnTo>
                  <a:pt x="862" y="1052"/>
                </a:lnTo>
                <a:lnTo>
                  <a:pt x="838" y="1066"/>
                </a:lnTo>
                <a:lnTo>
                  <a:pt x="814" y="1078"/>
                </a:lnTo>
                <a:lnTo>
                  <a:pt x="790" y="1090"/>
                </a:lnTo>
                <a:lnTo>
                  <a:pt x="764" y="1100"/>
                </a:lnTo>
                <a:lnTo>
                  <a:pt x="738" y="1108"/>
                </a:lnTo>
                <a:lnTo>
                  <a:pt x="712" y="1116"/>
                </a:lnTo>
                <a:lnTo>
                  <a:pt x="684" y="1122"/>
                </a:lnTo>
                <a:lnTo>
                  <a:pt x="656" y="1128"/>
                </a:lnTo>
                <a:lnTo>
                  <a:pt x="628" y="1132"/>
                </a:lnTo>
                <a:lnTo>
                  <a:pt x="600" y="1134"/>
                </a:lnTo>
                <a:lnTo>
                  <a:pt x="570" y="1134"/>
                </a:lnTo>
                <a:lnTo>
                  <a:pt x="570" y="1134"/>
                </a:lnTo>
                <a:lnTo>
                  <a:pt x="542" y="1134"/>
                </a:lnTo>
                <a:lnTo>
                  <a:pt x="514" y="1132"/>
                </a:lnTo>
                <a:lnTo>
                  <a:pt x="484" y="1128"/>
                </a:lnTo>
                <a:lnTo>
                  <a:pt x="458" y="1122"/>
                </a:lnTo>
                <a:lnTo>
                  <a:pt x="430" y="1116"/>
                </a:lnTo>
                <a:lnTo>
                  <a:pt x="404" y="1108"/>
                </a:lnTo>
                <a:lnTo>
                  <a:pt x="378" y="1100"/>
                </a:lnTo>
                <a:lnTo>
                  <a:pt x="352" y="1090"/>
                </a:lnTo>
                <a:lnTo>
                  <a:pt x="326" y="1078"/>
                </a:lnTo>
                <a:lnTo>
                  <a:pt x="302" y="1066"/>
                </a:lnTo>
                <a:lnTo>
                  <a:pt x="278" y="1052"/>
                </a:lnTo>
                <a:lnTo>
                  <a:pt x="256" y="1038"/>
                </a:lnTo>
                <a:lnTo>
                  <a:pt x="234" y="1022"/>
                </a:lnTo>
                <a:lnTo>
                  <a:pt x="212" y="1006"/>
                </a:lnTo>
                <a:lnTo>
                  <a:pt x="192" y="988"/>
                </a:lnTo>
                <a:lnTo>
                  <a:pt x="172" y="970"/>
                </a:lnTo>
                <a:lnTo>
                  <a:pt x="172" y="970"/>
                </a:lnTo>
                <a:lnTo>
                  <a:pt x="154" y="950"/>
                </a:lnTo>
                <a:lnTo>
                  <a:pt x="136" y="930"/>
                </a:lnTo>
                <a:lnTo>
                  <a:pt x="120" y="908"/>
                </a:lnTo>
                <a:lnTo>
                  <a:pt x="104" y="886"/>
                </a:lnTo>
                <a:lnTo>
                  <a:pt x="90" y="864"/>
                </a:lnTo>
                <a:lnTo>
                  <a:pt x="76" y="840"/>
                </a:lnTo>
                <a:lnTo>
                  <a:pt x="64" y="816"/>
                </a:lnTo>
                <a:lnTo>
                  <a:pt x="52" y="790"/>
                </a:lnTo>
                <a:lnTo>
                  <a:pt x="42" y="764"/>
                </a:lnTo>
                <a:lnTo>
                  <a:pt x="32" y="738"/>
                </a:lnTo>
                <a:lnTo>
                  <a:pt x="26" y="712"/>
                </a:lnTo>
                <a:lnTo>
                  <a:pt x="20" y="684"/>
                </a:lnTo>
                <a:lnTo>
                  <a:pt x="14" y="656"/>
                </a:lnTo>
                <a:lnTo>
                  <a:pt x="10" y="628"/>
                </a:lnTo>
                <a:lnTo>
                  <a:pt x="8" y="600"/>
                </a:lnTo>
                <a:lnTo>
                  <a:pt x="8" y="572"/>
                </a:lnTo>
                <a:lnTo>
                  <a:pt x="8" y="572"/>
                </a:lnTo>
                <a:lnTo>
                  <a:pt x="8" y="542"/>
                </a:lnTo>
                <a:lnTo>
                  <a:pt x="10" y="514"/>
                </a:lnTo>
                <a:lnTo>
                  <a:pt x="14" y="486"/>
                </a:lnTo>
                <a:lnTo>
                  <a:pt x="20" y="458"/>
                </a:lnTo>
                <a:lnTo>
                  <a:pt x="26" y="430"/>
                </a:lnTo>
                <a:lnTo>
                  <a:pt x="32" y="404"/>
                </a:lnTo>
                <a:lnTo>
                  <a:pt x="42" y="378"/>
                </a:lnTo>
                <a:lnTo>
                  <a:pt x="52" y="352"/>
                </a:lnTo>
                <a:lnTo>
                  <a:pt x="64" y="328"/>
                </a:lnTo>
                <a:lnTo>
                  <a:pt x="76" y="302"/>
                </a:lnTo>
                <a:lnTo>
                  <a:pt x="90" y="280"/>
                </a:lnTo>
                <a:lnTo>
                  <a:pt x="104" y="256"/>
                </a:lnTo>
                <a:lnTo>
                  <a:pt x="120" y="234"/>
                </a:lnTo>
                <a:lnTo>
                  <a:pt x="136" y="214"/>
                </a:lnTo>
                <a:lnTo>
                  <a:pt x="154" y="192"/>
                </a:lnTo>
                <a:lnTo>
                  <a:pt x="172" y="174"/>
                </a:lnTo>
                <a:lnTo>
                  <a:pt x="172" y="174"/>
                </a:lnTo>
                <a:lnTo>
                  <a:pt x="192" y="154"/>
                </a:lnTo>
                <a:lnTo>
                  <a:pt x="212" y="136"/>
                </a:lnTo>
                <a:lnTo>
                  <a:pt x="234" y="120"/>
                </a:lnTo>
                <a:lnTo>
                  <a:pt x="256" y="104"/>
                </a:lnTo>
                <a:lnTo>
                  <a:pt x="278" y="90"/>
                </a:lnTo>
                <a:lnTo>
                  <a:pt x="302" y="76"/>
                </a:lnTo>
                <a:lnTo>
                  <a:pt x="326" y="64"/>
                </a:lnTo>
                <a:lnTo>
                  <a:pt x="352" y="52"/>
                </a:lnTo>
                <a:lnTo>
                  <a:pt x="378" y="42"/>
                </a:lnTo>
                <a:lnTo>
                  <a:pt x="404" y="34"/>
                </a:lnTo>
                <a:lnTo>
                  <a:pt x="430" y="26"/>
                </a:lnTo>
                <a:lnTo>
                  <a:pt x="458" y="20"/>
                </a:lnTo>
                <a:lnTo>
                  <a:pt x="484" y="14"/>
                </a:lnTo>
                <a:lnTo>
                  <a:pt x="514" y="12"/>
                </a:lnTo>
                <a:lnTo>
                  <a:pt x="542" y="8"/>
                </a:lnTo>
                <a:lnTo>
                  <a:pt x="570" y="8"/>
                </a:lnTo>
                <a:lnTo>
                  <a:pt x="570" y="8"/>
                </a:lnTo>
                <a:lnTo>
                  <a:pt x="600" y="8"/>
                </a:lnTo>
                <a:lnTo>
                  <a:pt x="628" y="12"/>
                </a:lnTo>
                <a:lnTo>
                  <a:pt x="656" y="14"/>
                </a:lnTo>
                <a:lnTo>
                  <a:pt x="684" y="20"/>
                </a:lnTo>
                <a:lnTo>
                  <a:pt x="712" y="26"/>
                </a:lnTo>
                <a:lnTo>
                  <a:pt x="738" y="34"/>
                </a:lnTo>
                <a:lnTo>
                  <a:pt x="764" y="42"/>
                </a:lnTo>
                <a:lnTo>
                  <a:pt x="790" y="52"/>
                </a:lnTo>
                <a:lnTo>
                  <a:pt x="814" y="64"/>
                </a:lnTo>
                <a:lnTo>
                  <a:pt x="838" y="76"/>
                </a:lnTo>
                <a:lnTo>
                  <a:pt x="862" y="90"/>
                </a:lnTo>
                <a:lnTo>
                  <a:pt x="886" y="104"/>
                </a:lnTo>
                <a:lnTo>
                  <a:pt x="908" y="120"/>
                </a:lnTo>
                <a:lnTo>
                  <a:pt x="928" y="136"/>
                </a:lnTo>
                <a:lnTo>
                  <a:pt x="950" y="154"/>
                </a:lnTo>
                <a:lnTo>
                  <a:pt x="968" y="174"/>
                </a:lnTo>
                <a:lnTo>
                  <a:pt x="968" y="174"/>
                </a:lnTo>
                <a:lnTo>
                  <a:pt x="988" y="192"/>
                </a:lnTo>
                <a:lnTo>
                  <a:pt x="1004" y="214"/>
                </a:lnTo>
                <a:lnTo>
                  <a:pt x="1022" y="234"/>
                </a:lnTo>
                <a:lnTo>
                  <a:pt x="1038" y="256"/>
                </a:lnTo>
                <a:lnTo>
                  <a:pt x="1052" y="280"/>
                </a:lnTo>
                <a:lnTo>
                  <a:pt x="1066" y="302"/>
                </a:lnTo>
                <a:lnTo>
                  <a:pt x="1078" y="328"/>
                </a:lnTo>
                <a:lnTo>
                  <a:pt x="1090" y="352"/>
                </a:lnTo>
                <a:lnTo>
                  <a:pt x="1100" y="378"/>
                </a:lnTo>
                <a:lnTo>
                  <a:pt x="1108" y="404"/>
                </a:lnTo>
                <a:lnTo>
                  <a:pt x="1116" y="430"/>
                </a:lnTo>
                <a:lnTo>
                  <a:pt x="1122" y="458"/>
                </a:lnTo>
                <a:lnTo>
                  <a:pt x="1128" y="486"/>
                </a:lnTo>
                <a:lnTo>
                  <a:pt x="1130" y="514"/>
                </a:lnTo>
                <a:lnTo>
                  <a:pt x="1132" y="542"/>
                </a:lnTo>
                <a:lnTo>
                  <a:pt x="1134" y="572"/>
                </a:lnTo>
                <a:lnTo>
                  <a:pt x="1138" y="572"/>
                </a:lnTo>
                <a:lnTo>
                  <a:pt x="1142" y="572"/>
                </a:lnTo>
                <a:lnTo>
                  <a:pt x="1142" y="572"/>
                </a:lnTo>
                <a:lnTo>
                  <a:pt x="1140" y="542"/>
                </a:lnTo>
                <a:lnTo>
                  <a:pt x="1138" y="512"/>
                </a:lnTo>
                <a:lnTo>
                  <a:pt x="1134" y="484"/>
                </a:lnTo>
                <a:lnTo>
                  <a:pt x="1130" y="456"/>
                </a:lnTo>
                <a:lnTo>
                  <a:pt x="1124" y="428"/>
                </a:lnTo>
                <a:lnTo>
                  <a:pt x="1116" y="402"/>
                </a:lnTo>
                <a:lnTo>
                  <a:pt x="1106" y="374"/>
                </a:lnTo>
                <a:lnTo>
                  <a:pt x="1096" y="348"/>
                </a:lnTo>
                <a:lnTo>
                  <a:pt x="1086" y="324"/>
                </a:lnTo>
                <a:lnTo>
                  <a:pt x="1072" y="300"/>
                </a:lnTo>
                <a:lnTo>
                  <a:pt x="1058" y="276"/>
                </a:lnTo>
                <a:lnTo>
                  <a:pt x="1044" y="252"/>
                </a:lnTo>
                <a:lnTo>
                  <a:pt x="1028" y="230"/>
                </a:lnTo>
                <a:lnTo>
                  <a:pt x="1012" y="208"/>
                </a:lnTo>
                <a:lnTo>
                  <a:pt x="994" y="188"/>
                </a:lnTo>
                <a:lnTo>
                  <a:pt x="974" y="168"/>
                </a:lnTo>
                <a:lnTo>
                  <a:pt x="954" y="148"/>
                </a:lnTo>
                <a:lnTo>
                  <a:pt x="934" y="130"/>
                </a:lnTo>
                <a:lnTo>
                  <a:pt x="912" y="114"/>
                </a:lnTo>
                <a:lnTo>
                  <a:pt x="890" y="98"/>
                </a:lnTo>
                <a:lnTo>
                  <a:pt x="866" y="82"/>
                </a:lnTo>
                <a:lnTo>
                  <a:pt x="842" y="70"/>
                </a:lnTo>
                <a:lnTo>
                  <a:pt x="818" y="56"/>
                </a:lnTo>
                <a:lnTo>
                  <a:pt x="792" y="46"/>
                </a:lnTo>
                <a:lnTo>
                  <a:pt x="766" y="34"/>
                </a:lnTo>
                <a:lnTo>
                  <a:pt x="740" y="26"/>
                </a:lnTo>
                <a:lnTo>
                  <a:pt x="714" y="18"/>
                </a:lnTo>
                <a:lnTo>
                  <a:pt x="686" y="12"/>
                </a:lnTo>
                <a:lnTo>
                  <a:pt x="658" y="6"/>
                </a:lnTo>
                <a:lnTo>
                  <a:pt x="628" y="4"/>
                </a:lnTo>
                <a:lnTo>
                  <a:pt x="600" y="0"/>
                </a:lnTo>
                <a:lnTo>
                  <a:pt x="570" y="0"/>
                </a:lnTo>
                <a:lnTo>
                  <a:pt x="570" y="0"/>
                </a:lnTo>
                <a:lnTo>
                  <a:pt x="542" y="0"/>
                </a:lnTo>
                <a:lnTo>
                  <a:pt x="512" y="4"/>
                </a:lnTo>
                <a:lnTo>
                  <a:pt x="484" y="6"/>
                </a:lnTo>
                <a:lnTo>
                  <a:pt x="456" y="12"/>
                </a:lnTo>
                <a:lnTo>
                  <a:pt x="428" y="18"/>
                </a:lnTo>
                <a:lnTo>
                  <a:pt x="400" y="26"/>
                </a:lnTo>
                <a:lnTo>
                  <a:pt x="374" y="34"/>
                </a:lnTo>
                <a:lnTo>
                  <a:pt x="348" y="46"/>
                </a:lnTo>
                <a:lnTo>
                  <a:pt x="324" y="56"/>
                </a:lnTo>
                <a:lnTo>
                  <a:pt x="298" y="70"/>
                </a:lnTo>
                <a:lnTo>
                  <a:pt x="274" y="82"/>
                </a:lnTo>
                <a:lnTo>
                  <a:pt x="252" y="98"/>
                </a:lnTo>
                <a:lnTo>
                  <a:pt x="228" y="114"/>
                </a:lnTo>
                <a:lnTo>
                  <a:pt x="208" y="130"/>
                </a:lnTo>
                <a:lnTo>
                  <a:pt x="186" y="148"/>
                </a:lnTo>
                <a:lnTo>
                  <a:pt x="166" y="168"/>
                </a:lnTo>
                <a:lnTo>
                  <a:pt x="148" y="188"/>
                </a:lnTo>
                <a:lnTo>
                  <a:pt x="130" y="208"/>
                </a:lnTo>
                <a:lnTo>
                  <a:pt x="114" y="230"/>
                </a:lnTo>
                <a:lnTo>
                  <a:pt x="98" y="252"/>
                </a:lnTo>
                <a:lnTo>
                  <a:pt x="82" y="276"/>
                </a:lnTo>
                <a:lnTo>
                  <a:pt x="68" y="300"/>
                </a:lnTo>
                <a:lnTo>
                  <a:pt x="56" y="324"/>
                </a:lnTo>
                <a:lnTo>
                  <a:pt x="44" y="348"/>
                </a:lnTo>
                <a:lnTo>
                  <a:pt x="34" y="374"/>
                </a:lnTo>
                <a:lnTo>
                  <a:pt x="26" y="402"/>
                </a:lnTo>
                <a:lnTo>
                  <a:pt x="18" y="428"/>
                </a:lnTo>
                <a:lnTo>
                  <a:pt x="12" y="456"/>
                </a:lnTo>
                <a:lnTo>
                  <a:pt x="6" y="484"/>
                </a:lnTo>
                <a:lnTo>
                  <a:pt x="2" y="512"/>
                </a:lnTo>
                <a:lnTo>
                  <a:pt x="0" y="542"/>
                </a:lnTo>
                <a:lnTo>
                  <a:pt x="0" y="572"/>
                </a:lnTo>
                <a:lnTo>
                  <a:pt x="0" y="572"/>
                </a:lnTo>
                <a:lnTo>
                  <a:pt x="0" y="600"/>
                </a:lnTo>
                <a:lnTo>
                  <a:pt x="2" y="630"/>
                </a:lnTo>
                <a:lnTo>
                  <a:pt x="6" y="658"/>
                </a:lnTo>
                <a:lnTo>
                  <a:pt x="12" y="686"/>
                </a:lnTo>
                <a:lnTo>
                  <a:pt x="18" y="714"/>
                </a:lnTo>
                <a:lnTo>
                  <a:pt x="26" y="740"/>
                </a:lnTo>
                <a:lnTo>
                  <a:pt x="34" y="768"/>
                </a:lnTo>
                <a:lnTo>
                  <a:pt x="44" y="794"/>
                </a:lnTo>
                <a:lnTo>
                  <a:pt x="56" y="818"/>
                </a:lnTo>
                <a:lnTo>
                  <a:pt x="68" y="844"/>
                </a:lnTo>
                <a:lnTo>
                  <a:pt x="82" y="868"/>
                </a:lnTo>
                <a:lnTo>
                  <a:pt x="98" y="890"/>
                </a:lnTo>
                <a:lnTo>
                  <a:pt x="114" y="912"/>
                </a:lnTo>
                <a:lnTo>
                  <a:pt x="130" y="934"/>
                </a:lnTo>
                <a:lnTo>
                  <a:pt x="148" y="956"/>
                </a:lnTo>
                <a:lnTo>
                  <a:pt x="166" y="974"/>
                </a:lnTo>
                <a:lnTo>
                  <a:pt x="186" y="994"/>
                </a:lnTo>
                <a:lnTo>
                  <a:pt x="208" y="1012"/>
                </a:lnTo>
                <a:lnTo>
                  <a:pt x="228" y="1028"/>
                </a:lnTo>
                <a:lnTo>
                  <a:pt x="252" y="1044"/>
                </a:lnTo>
                <a:lnTo>
                  <a:pt x="274" y="1060"/>
                </a:lnTo>
                <a:lnTo>
                  <a:pt x="298" y="1074"/>
                </a:lnTo>
                <a:lnTo>
                  <a:pt x="324" y="1086"/>
                </a:lnTo>
                <a:lnTo>
                  <a:pt x="348" y="1098"/>
                </a:lnTo>
                <a:lnTo>
                  <a:pt x="374" y="1108"/>
                </a:lnTo>
                <a:lnTo>
                  <a:pt x="400" y="1116"/>
                </a:lnTo>
                <a:lnTo>
                  <a:pt x="428" y="1124"/>
                </a:lnTo>
                <a:lnTo>
                  <a:pt x="456" y="1130"/>
                </a:lnTo>
                <a:lnTo>
                  <a:pt x="484" y="1136"/>
                </a:lnTo>
                <a:lnTo>
                  <a:pt x="512" y="1140"/>
                </a:lnTo>
                <a:lnTo>
                  <a:pt x="542" y="1142"/>
                </a:lnTo>
                <a:lnTo>
                  <a:pt x="570" y="1142"/>
                </a:lnTo>
                <a:lnTo>
                  <a:pt x="570" y="1142"/>
                </a:lnTo>
                <a:lnTo>
                  <a:pt x="600" y="1142"/>
                </a:lnTo>
                <a:lnTo>
                  <a:pt x="628" y="1140"/>
                </a:lnTo>
                <a:lnTo>
                  <a:pt x="658" y="1136"/>
                </a:lnTo>
                <a:lnTo>
                  <a:pt x="686" y="1130"/>
                </a:lnTo>
                <a:lnTo>
                  <a:pt x="714" y="1124"/>
                </a:lnTo>
                <a:lnTo>
                  <a:pt x="740" y="1116"/>
                </a:lnTo>
                <a:lnTo>
                  <a:pt x="766" y="1108"/>
                </a:lnTo>
                <a:lnTo>
                  <a:pt x="792" y="1098"/>
                </a:lnTo>
                <a:lnTo>
                  <a:pt x="818" y="1086"/>
                </a:lnTo>
                <a:lnTo>
                  <a:pt x="842" y="1074"/>
                </a:lnTo>
                <a:lnTo>
                  <a:pt x="866" y="1060"/>
                </a:lnTo>
                <a:lnTo>
                  <a:pt x="890" y="1044"/>
                </a:lnTo>
                <a:lnTo>
                  <a:pt x="912" y="1028"/>
                </a:lnTo>
                <a:lnTo>
                  <a:pt x="934" y="1012"/>
                </a:lnTo>
                <a:lnTo>
                  <a:pt x="954" y="994"/>
                </a:lnTo>
                <a:lnTo>
                  <a:pt x="974" y="974"/>
                </a:lnTo>
                <a:lnTo>
                  <a:pt x="994" y="956"/>
                </a:lnTo>
                <a:lnTo>
                  <a:pt x="1012" y="934"/>
                </a:lnTo>
                <a:lnTo>
                  <a:pt x="1028" y="912"/>
                </a:lnTo>
                <a:lnTo>
                  <a:pt x="1044" y="890"/>
                </a:lnTo>
                <a:lnTo>
                  <a:pt x="1058" y="868"/>
                </a:lnTo>
                <a:lnTo>
                  <a:pt x="1072" y="844"/>
                </a:lnTo>
                <a:lnTo>
                  <a:pt x="1086" y="818"/>
                </a:lnTo>
                <a:lnTo>
                  <a:pt x="1096" y="794"/>
                </a:lnTo>
                <a:lnTo>
                  <a:pt x="1106" y="768"/>
                </a:lnTo>
                <a:lnTo>
                  <a:pt x="1116" y="740"/>
                </a:lnTo>
                <a:lnTo>
                  <a:pt x="1124" y="714"/>
                </a:lnTo>
                <a:lnTo>
                  <a:pt x="1130" y="686"/>
                </a:lnTo>
                <a:lnTo>
                  <a:pt x="1134" y="658"/>
                </a:lnTo>
                <a:lnTo>
                  <a:pt x="1138" y="630"/>
                </a:lnTo>
                <a:lnTo>
                  <a:pt x="1140" y="600"/>
                </a:lnTo>
                <a:lnTo>
                  <a:pt x="1142" y="572"/>
                </a:lnTo>
                <a:lnTo>
                  <a:pt x="1138" y="572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90" name="Rectangle 50"/>
          <p:cNvSpPr>
            <a:spLocks noChangeArrowheads="1"/>
          </p:cNvSpPr>
          <p:nvPr/>
        </p:nvSpPr>
        <p:spPr bwMode="auto">
          <a:xfrm>
            <a:off x="4111080" y="2833038"/>
            <a:ext cx="769441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내용입력</a:t>
            </a:r>
            <a:endParaRPr kumimoji="1" lang="en-US" altLang="ko-KR" sz="15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91" name="Freeform 58"/>
          <p:cNvSpPr>
            <a:spLocks/>
          </p:cNvSpPr>
          <p:nvPr/>
        </p:nvSpPr>
        <p:spPr bwMode="auto">
          <a:xfrm>
            <a:off x="1282700" y="1571193"/>
            <a:ext cx="1978025" cy="1978025"/>
          </a:xfrm>
          <a:custGeom>
            <a:avLst/>
            <a:gdLst/>
            <a:ahLst/>
            <a:cxnLst>
              <a:cxn ang="0">
                <a:pos x="1246" y="656"/>
              </a:cxn>
              <a:cxn ang="0">
                <a:pos x="1234" y="748"/>
              </a:cxn>
              <a:cxn ang="0">
                <a:pos x="1208" y="838"/>
              </a:cxn>
              <a:cxn ang="0">
                <a:pos x="1172" y="920"/>
              </a:cxn>
              <a:cxn ang="0">
                <a:pos x="1122" y="996"/>
              </a:cxn>
              <a:cxn ang="0">
                <a:pos x="1064" y="1064"/>
              </a:cxn>
              <a:cxn ang="0">
                <a:pos x="996" y="1122"/>
              </a:cxn>
              <a:cxn ang="0">
                <a:pos x="920" y="1172"/>
              </a:cxn>
              <a:cxn ang="0">
                <a:pos x="838" y="1208"/>
              </a:cxn>
              <a:cxn ang="0">
                <a:pos x="748" y="1234"/>
              </a:cxn>
              <a:cxn ang="0">
                <a:pos x="656" y="1246"/>
              </a:cxn>
              <a:cxn ang="0">
                <a:pos x="592" y="1246"/>
              </a:cxn>
              <a:cxn ang="0">
                <a:pos x="498" y="1234"/>
              </a:cxn>
              <a:cxn ang="0">
                <a:pos x="408" y="1208"/>
              </a:cxn>
              <a:cxn ang="0">
                <a:pos x="326" y="1172"/>
              </a:cxn>
              <a:cxn ang="0">
                <a:pos x="250" y="1122"/>
              </a:cxn>
              <a:cxn ang="0">
                <a:pos x="182" y="1064"/>
              </a:cxn>
              <a:cxn ang="0">
                <a:pos x="124" y="996"/>
              </a:cxn>
              <a:cxn ang="0">
                <a:pos x="74" y="920"/>
              </a:cxn>
              <a:cxn ang="0">
                <a:pos x="38" y="838"/>
              </a:cxn>
              <a:cxn ang="0">
                <a:pos x="12" y="748"/>
              </a:cxn>
              <a:cxn ang="0">
                <a:pos x="0" y="656"/>
              </a:cxn>
              <a:cxn ang="0">
                <a:pos x="0" y="592"/>
              </a:cxn>
              <a:cxn ang="0">
                <a:pos x="12" y="498"/>
              </a:cxn>
              <a:cxn ang="0">
                <a:pos x="38" y="408"/>
              </a:cxn>
              <a:cxn ang="0">
                <a:pos x="74" y="326"/>
              </a:cxn>
              <a:cxn ang="0">
                <a:pos x="124" y="250"/>
              </a:cxn>
              <a:cxn ang="0">
                <a:pos x="182" y="182"/>
              </a:cxn>
              <a:cxn ang="0">
                <a:pos x="250" y="124"/>
              </a:cxn>
              <a:cxn ang="0">
                <a:pos x="326" y="74"/>
              </a:cxn>
              <a:cxn ang="0">
                <a:pos x="408" y="38"/>
              </a:cxn>
              <a:cxn ang="0">
                <a:pos x="498" y="12"/>
              </a:cxn>
              <a:cxn ang="0">
                <a:pos x="592" y="0"/>
              </a:cxn>
              <a:cxn ang="0">
                <a:pos x="656" y="0"/>
              </a:cxn>
              <a:cxn ang="0">
                <a:pos x="748" y="12"/>
              </a:cxn>
              <a:cxn ang="0">
                <a:pos x="838" y="38"/>
              </a:cxn>
              <a:cxn ang="0">
                <a:pos x="920" y="74"/>
              </a:cxn>
              <a:cxn ang="0">
                <a:pos x="996" y="124"/>
              </a:cxn>
              <a:cxn ang="0">
                <a:pos x="1064" y="182"/>
              </a:cxn>
              <a:cxn ang="0">
                <a:pos x="1122" y="250"/>
              </a:cxn>
              <a:cxn ang="0">
                <a:pos x="1172" y="326"/>
              </a:cxn>
              <a:cxn ang="0">
                <a:pos x="1208" y="408"/>
              </a:cxn>
              <a:cxn ang="0">
                <a:pos x="1234" y="498"/>
              </a:cxn>
              <a:cxn ang="0">
                <a:pos x="1246" y="592"/>
              </a:cxn>
            </a:cxnLst>
            <a:rect l="0" t="0" r="r" b="b"/>
            <a:pathLst>
              <a:path w="1246" h="1246">
                <a:moveTo>
                  <a:pt x="1246" y="624"/>
                </a:moveTo>
                <a:lnTo>
                  <a:pt x="1246" y="624"/>
                </a:lnTo>
                <a:lnTo>
                  <a:pt x="1246" y="656"/>
                </a:lnTo>
                <a:lnTo>
                  <a:pt x="1244" y="686"/>
                </a:lnTo>
                <a:lnTo>
                  <a:pt x="1240" y="718"/>
                </a:lnTo>
                <a:lnTo>
                  <a:pt x="1234" y="748"/>
                </a:lnTo>
                <a:lnTo>
                  <a:pt x="1228" y="778"/>
                </a:lnTo>
                <a:lnTo>
                  <a:pt x="1218" y="808"/>
                </a:lnTo>
                <a:lnTo>
                  <a:pt x="1208" y="838"/>
                </a:lnTo>
                <a:lnTo>
                  <a:pt x="1198" y="866"/>
                </a:lnTo>
                <a:lnTo>
                  <a:pt x="1186" y="894"/>
                </a:lnTo>
                <a:lnTo>
                  <a:pt x="1172" y="920"/>
                </a:lnTo>
                <a:lnTo>
                  <a:pt x="1156" y="946"/>
                </a:lnTo>
                <a:lnTo>
                  <a:pt x="1140" y="972"/>
                </a:lnTo>
                <a:lnTo>
                  <a:pt x="1122" y="996"/>
                </a:lnTo>
                <a:lnTo>
                  <a:pt x="1104" y="1020"/>
                </a:lnTo>
                <a:lnTo>
                  <a:pt x="1084" y="1042"/>
                </a:lnTo>
                <a:lnTo>
                  <a:pt x="1064" y="1064"/>
                </a:lnTo>
                <a:lnTo>
                  <a:pt x="1042" y="1084"/>
                </a:lnTo>
                <a:lnTo>
                  <a:pt x="1020" y="1104"/>
                </a:lnTo>
                <a:lnTo>
                  <a:pt x="996" y="1122"/>
                </a:lnTo>
                <a:lnTo>
                  <a:pt x="972" y="1140"/>
                </a:lnTo>
                <a:lnTo>
                  <a:pt x="946" y="1156"/>
                </a:lnTo>
                <a:lnTo>
                  <a:pt x="920" y="1172"/>
                </a:lnTo>
                <a:lnTo>
                  <a:pt x="894" y="1186"/>
                </a:lnTo>
                <a:lnTo>
                  <a:pt x="866" y="1198"/>
                </a:lnTo>
                <a:lnTo>
                  <a:pt x="838" y="1208"/>
                </a:lnTo>
                <a:lnTo>
                  <a:pt x="808" y="1218"/>
                </a:lnTo>
                <a:lnTo>
                  <a:pt x="780" y="1228"/>
                </a:lnTo>
                <a:lnTo>
                  <a:pt x="748" y="1234"/>
                </a:lnTo>
                <a:lnTo>
                  <a:pt x="718" y="1240"/>
                </a:lnTo>
                <a:lnTo>
                  <a:pt x="686" y="1244"/>
                </a:lnTo>
                <a:lnTo>
                  <a:pt x="656" y="1246"/>
                </a:lnTo>
                <a:lnTo>
                  <a:pt x="624" y="1246"/>
                </a:lnTo>
                <a:lnTo>
                  <a:pt x="624" y="1246"/>
                </a:lnTo>
                <a:lnTo>
                  <a:pt x="592" y="1246"/>
                </a:lnTo>
                <a:lnTo>
                  <a:pt x="560" y="1244"/>
                </a:lnTo>
                <a:lnTo>
                  <a:pt x="528" y="1240"/>
                </a:lnTo>
                <a:lnTo>
                  <a:pt x="498" y="1234"/>
                </a:lnTo>
                <a:lnTo>
                  <a:pt x="468" y="1228"/>
                </a:lnTo>
                <a:lnTo>
                  <a:pt x="438" y="1218"/>
                </a:lnTo>
                <a:lnTo>
                  <a:pt x="408" y="1208"/>
                </a:lnTo>
                <a:lnTo>
                  <a:pt x="380" y="1198"/>
                </a:lnTo>
                <a:lnTo>
                  <a:pt x="352" y="1186"/>
                </a:lnTo>
                <a:lnTo>
                  <a:pt x="326" y="1172"/>
                </a:lnTo>
                <a:lnTo>
                  <a:pt x="300" y="1156"/>
                </a:lnTo>
                <a:lnTo>
                  <a:pt x="274" y="1140"/>
                </a:lnTo>
                <a:lnTo>
                  <a:pt x="250" y="1122"/>
                </a:lnTo>
                <a:lnTo>
                  <a:pt x="226" y="1104"/>
                </a:lnTo>
                <a:lnTo>
                  <a:pt x="204" y="1084"/>
                </a:lnTo>
                <a:lnTo>
                  <a:pt x="182" y="1064"/>
                </a:lnTo>
                <a:lnTo>
                  <a:pt x="162" y="1042"/>
                </a:lnTo>
                <a:lnTo>
                  <a:pt x="142" y="1020"/>
                </a:lnTo>
                <a:lnTo>
                  <a:pt x="124" y="996"/>
                </a:lnTo>
                <a:lnTo>
                  <a:pt x="106" y="972"/>
                </a:lnTo>
                <a:lnTo>
                  <a:pt x="90" y="946"/>
                </a:lnTo>
                <a:lnTo>
                  <a:pt x="74" y="920"/>
                </a:lnTo>
                <a:lnTo>
                  <a:pt x="62" y="894"/>
                </a:lnTo>
                <a:lnTo>
                  <a:pt x="48" y="866"/>
                </a:lnTo>
                <a:lnTo>
                  <a:pt x="38" y="838"/>
                </a:lnTo>
                <a:lnTo>
                  <a:pt x="28" y="808"/>
                </a:lnTo>
                <a:lnTo>
                  <a:pt x="20" y="778"/>
                </a:lnTo>
                <a:lnTo>
                  <a:pt x="12" y="748"/>
                </a:lnTo>
                <a:lnTo>
                  <a:pt x="6" y="718"/>
                </a:lnTo>
                <a:lnTo>
                  <a:pt x="2" y="686"/>
                </a:lnTo>
                <a:lnTo>
                  <a:pt x="0" y="656"/>
                </a:lnTo>
                <a:lnTo>
                  <a:pt x="0" y="624"/>
                </a:lnTo>
                <a:lnTo>
                  <a:pt x="0" y="624"/>
                </a:lnTo>
                <a:lnTo>
                  <a:pt x="0" y="592"/>
                </a:lnTo>
                <a:lnTo>
                  <a:pt x="2" y="560"/>
                </a:lnTo>
                <a:lnTo>
                  <a:pt x="6" y="528"/>
                </a:lnTo>
                <a:lnTo>
                  <a:pt x="12" y="498"/>
                </a:lnTo>
                <a:lnTo>
                  <a:pt x="20" y="468"/>
                </a:lnTo>
                <a:lnTo>
                  <a:pt x="28" y="438"/>
                </a:lnTo>
                <a:lnTo>
                  <a:pt x="38" y="408"/>
                </a:lnTo>
                <a:lnTo>
                  <a:pt x="48" y="380"/>
                </a:lnTo>
                <a:lnTo>
                  <a:pt x="62" y="352"/>
                </a:lnTo>
                <a:lnTo>
                  <a:pt x="74" y="326"/>
                </a:lnTo>
                <a:lnTo>
                  <a:pt x="90" y="300"/>
                </a:lnTo>
                <a:lnTo>
                  <a:pt x="106" y="274"/>
                </a:lnTo>
                <a:lnTo>
                  <a:pt x="124" y="250"/>
                </a:lnTo>
                <a:lnTo>
                  <a:pt x="142" y="226"/>
                </a:lnTo>
                <a:lnTo>
                  <a:pt x="162" y="204"/>
                </a:lnTo>
                <a:lnTo>
                  <a:pt x="182" y="182"/>
                </a:lnTo>
                <a:lnTo>
                  <a:pt x="204" y="162"/>
                </a:lnTo>
                <a:lnTo>
                  <a:pt x="226" y="142"/>
                </a:lnTo>
                <a:lnTo>
                  <a:pt x="250" y="124"/>
                </a:lnTo>
                <a:lnTo>
                  <a:pt x="274" y="106"/>
                </a:lnTo>
                <a:lnTo>
                  <a:pt x="300" y="90"/>
                </a:lnTo>
                <a:lnTo>
                  <a:pt x="326" y="74"/>
                </a:lnTo>
                <a:lnTo>
                  <a:pt x="352" y="62"/>
                </a:lnTo>
                <a:lnTo>
                  <a:pt x="380" y="48"/>
                </a:lnTo>
                <a:lnTo>
                  <a:pt x="408" y="38"/>
                </a:lnTo>
                <a:lnTo>
                  <a:pt x="438" y="28"/>
                </a:lnTo>
                <a:lnTo>
                  <a:pt x="468" y="20"/>
                </a:lnTo>
                <a:lnTo>
                  <a:pt x="498" y="12"/>
                </a:lnTo>
                <a:lnTo>
                  <a:pt x="528" y="6"/>
                </a:lnTo>
                <a:lnTo>
                  <a:pt x="560" y="2"/>
                </a:lnTo>
                <a:lnTo>
                  <a:pt x="592" y="0"/>
                </a:lnTo>
                <a:lnTo>
                  <a:pt x="624" y="0"/>
                </a:lnTo>
                <a:lnTo>
                  <a:pt x="624" y="0"/>
                </a:lnTo>
                <a:lnTo>
                  <a:pt x="656" y="0"/>
                </a:lnTo>
                <a:lnTo>
                  <a:pt x="686" y="2"/>
                </a:lnTo>
                <a:lnTo>
                  <a:pt x="718" y="6"/>
                </a:lnTo>
                <a:lnTo>
                  <a:pt x="748" y="12"/>
                </a:lnTo>
                <a:lnTo>
                  <a:pt x="780" y="20"/>
                </a:lnTo>
                <a:lnTo>
                  <a:pt x="808" y="28"/>
                </a:lnTo>
                <a:lnTo>
                  <a:pt x="838" y="38"/>
                </a:lnTo>
                <a:lnTo>
                  <a:pt x="866" y="48"/>
                </a:lnTo>
                <a:lnTo>
                  <a:pt x="894" y="62"/>
                </a:lnTo>
                <a:lnTo>
                  <a:pt x="920" y="74"/>
                </a:lnTo>
                <a:lnTo>
                  <a:pt x="946" y="90"/>
                </a:lnTo>
                <a:lnTo>
                  <a:pt x="972" y="106"/>
                </a:lnTo>
                <a:lnTo>
                  <a:pt x="996" y="124"/>
                </a:lnTo>
                <a:lnTo>
                  <a:pt x="1020" y="142"/>
                </a:lnTo>
                <a:lnTo>
                  <a:pt x="1042" y="162"/>
                </a:lnTo>
                <a:lnTo>
                  <a:pt x="1064" y="182"/>
                </a:lnTo>
                <a:lnTo>
                  <a:pt x="1084" y="204"/>
                </a:lnTo>
                <a:lnTo>
                  <a:pt x="1104" y="226"/>
                </a:lnTo>
                <a:lnTo>
                  <a:pt x="1122" y="250"/>
                </a:lnTo>
                <a:lnTo>
                  <a:pt x="1140" y="274"/>
                </a:lnTo>
                <a:lnTo>
                  <a:pt x="1156" y="300"/>
                </a:lnTo>
                <a:lnTo>
                  <a:pt x="1172" y="326"/>
                </a:lnTo>
                <a:lnTo>
                  <a:pt x="1186" y="352"/>
                </a:lnTo>
                <a:lnTo>
                  <a:pt x="1198" y="380"/>
                </a:lnTo>
                <a:lnTo>
                  <a:pt x="1208" y="408"/>
                </a:lnTo>
                <a:lnTo>
                  <a:pt x="1218" y="438"/>
                </a:lnTo>
                <a:lnTo>
                  <a:pt x="1228" y="468"/>
                </a:lnTo>
                <a:lnTo>
                  <a:pt x="1234" y="498"/>
                </a:lnTo>
                <a:lnTo>
                  <a:pt x="1240" y="528"/>
                </a:lnTo>
                <a:lnTo>
                  <a:pt x="1244" y="560"/>
                </a:lnTo>
                <a:lnTo>
                  <a:pt x="1246" y="592"/>
                </a:lnTo>
                <a:lnTo>
                  <a:pt x="1246" y="624"/>
                </a:lnTo>
                <a:lnTo>
                  <a:pt x="1246" y="62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92" name="Rectangle 59"/>
          <p:cNvSpPr>
            <a:spLocks noChangeArrowheads="1"/>
          </p:cNvSpPr>
          <p:nvPr/>
        </p:nvSpPr>
        <p:spPr bwMode="auto">
          <a:xfrm>
            <a:off x="1886992" y="2833038"/>
            <a:ext cx="769441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내용입력</a:t>
            </a:r>
            <a:endParaRPr kumimoji="1" lang="en-US" altLang="ko-KR" sz="15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93" name="Freeform 65"/>
          <p:cNvSpPr>
            <a:spLocks/>
          </p:cNvSpPr>
          <p:nvPr/>
        </p:nvSpPr>
        <p:spPr bwMode="auto">
          <a:xfrm>
            <a:off x="1365250" y="1653743"/>
            <a:ext cx="1812925" cy="1812925"/>
          </a:xfrm>
          <a:custGeom>
            <a:avLst/>
            <a:gdLst/>
            <a:ahLst/>
            <a:cxnLst>
              <a:cxn ang="0">
                <a:pos x="1132" y="628"/>
              </a:cxn>
              <a:cxn ang="0">
                <a:pos x="1100" y="764"/>
              </a:cxn>
              <a:cxn ang="0">
                <a:pos x="1038" y="886"/>
              </a:cxn>
              <a:cxn ang="0">
                <a:pos x="970" y="970"/>
              </a:cxn>
              <a:cxn ang="0">
                <a:pos x="864" y="1052"/>
              </a:cxn>
              <a:cxn ang="0">
                <a:pos x="738" y="1108"/>
              </a:cxn>
              <a:cxn ang="0">
                <a:pos x="600" y="1134"/>
              </a:cxn>
              <a:cxn ang="0">
                <a:pos x="486" y="1128"/>
              </a:cxn>
              <a:cxn ang="0">
                <a:pos x="352" y="1090"/>
              </a:cxn>
              <a:cxn ang="0">
                <a:pos x="234" y="1022"/>
              </a:cxn>
              <a:cxn ang="0">
                <a:pos x="154" y="950"/>
              </a:cxn>
              <a:cxn ang="0">
                <a:pos x="76" y="840"/>
              </a:cxn>
              <a:cxn ang="0">
                <a:pos x="26" y="712"/>
              </a:cxn>
              <a:cxn ang="0">
                <a:pos x="8" y="572"/>
              </a:cxn>
              <a:cxn ang="0">
                <a:pos x="20" y="458"/>
              </a:cxn>
              <a:cxn ang="0">
                <a:pos x="64" y="328"/>
              </a:cxn>
              <a:cxn ang="0">
                <a:pos x="136" y="214"/>
              </a:cxn>
              <a:cxn ang="0">
                <a:pos x="214" y="136"/>
              </a:cxn>
              <a:cxn ang="0">
                <a:pos x="328" y="64"/>
              </a:cxn>
              <a:cxn ang="0">
                <a:pos x="458" y="20"/>
              </a:cxn>
              <a:cxn ang="0">
                <a:pos x="572" y="8"/>
              </a:cxn>
              <a:cxn ang="0">
                <a:pos x="712" y="26"/>
              </a:cxn>
              <a:cxn ang="0">
                <a:pos x="840" y="76"/>
              </a:cxn>
              <a:cxn ang="0">
                <a:pos x="950" y="154"/>
              </a:cxn>
              <a:cxn ang="0">
                <a:pos x="1022" y="234"/>
              </a:cxn>
              <a:cxn ang="0">
                <a:pos x="1090" y="352"/>
              </a:cxn>
              <a:cxn ang="0">
                <a:pos x="1128" y="486"/>
              </a:cxn>
              <a:cxn ang="0">
                <a:pos x="1142" y="572"/>
              </a:cxn>
              <a:cxn ang="0">
                <a:pos x="1130" y="456"/>
              </a:cxn>
              <a:cxn ang="0">
                <a:pos x="1086" y="324"/>
              </a:cxn>
              <a:cxn ang="0">
                <a:pos x="1012" y="208"/>
              </a:cxn>
              <a:cxn ang="0">
                <a:pos x="912" y="114"/>
              </a:cxn>
              <a:cxn ang="0">
                <a:pos x="794" y="46"/>
              </a:cxn>
              <a:cxn ang="0">
                <a:pos x="658" y="6"/>
              </a:cxn>
              <a:cxn ang="0">
                <a:pos x="542" y="0"/>
              </a:cxn>
              <a:cxn ang="0">
                <a:pos x="402" y="26"/>
              </a:cxn>
              <a:cxn ang="0">
                <a:pos x="276" y="82"/>
              </a:cxn>
              <a:cxn ang="0">
                <a:pos x="168" y="168"/>
              </a:cxn>
              <a:cxn ang="0">
                <a:pos x="82" y="276"/>
              </a:cxn>
              <a:cxn ang="0">
                <a:pos x="26" y="402"/>
              </a:cxn>
              <a:cxn ang="0">
                <a:pos x="0" y="542"/>
              </a:cxn>
              <a:cxn ang="0">
                <a:pos x="6" y="658"/>
              </a:cxn>
              <a:cxn ang="0">
                <a:pos x="46" y="794"/>
              </a:cxn>
              <a:cxn ang="0">
                <a:pos x="114" y="912"/>
              </a:cxn>
              <a:cxn ang="0">
                <a:pos x="208" y="1012"/>
              </a:cxn>
              <a:cxn ang="0">
                <a:pos x="324" y="1086"/>
              </a:cxn>
              <a:cxn ang="0">
                <a:pos x="456" y="1130"/>
              </a:cxn>
              <a:cxn ang="0">
                <a:pos x="572" y="1142"/>
              </a:cxn>
              <a:cxn ang="0">
                <a:pos x="714" y="1124"/>
              </a:cxn>
              <a:cxn ang="0">
                <a:pos x="844" y="1074"/>
              </a:cxn>
              <a:cxn ang="0">
                <a:pos x="956" y="994"/>
              </a:cxn>
              <a:cxn ang="0">
                <a:pos x="1044" y="890"/>
              </a:cxn>
              <a:cxn ang="0">
                <a:pos x="1108" y="768"/>
              </a:cxn>
              <a:cxn ang="0">
                <a:pos x="1140" y="630"/>
              </a:cxn>
            </a:cxnLst>
            <a:rect l="0" t="0" r="r" b="b"/>
            <a:pathLst>
              <a:path w="1142" h="1142">
                <a:moveTo>
                  <a:pt x="1138" y="572"/>
                </a:moveTo>
                <a:lnTo>
                  <a:pt x="1134" y="572"/>
                </a:lnTo>
                <a:lnTo>
                  <a:pt x="1134" y="572"/>
                </a:lnTo>
                <a:lnTo>
                  <a:pt x="1134" y="600"/>
                </a:lnTo>
                <a:lnTo>
                  <a:pt x="1132" y="628"/>
                </a:lnTo>
                <a:lnTo>
                  <a:pt x="1128" y="656"/>
                </a:lnTo>
                <a:lnTo>
                  <a:pt x="1122" y="684"/>
                </a:lnTo>
                <a:lnTo>
                  <a:pt x="1116" y="712"/>
                </a:lnTo>
                <a:lnTo>
                  <a:pt x="1108" y="738"/>
                </a:lnTo>
                <a:lnTo>
                  <a:pt x="1100" y="764"/>
                </a:lnTo>
                <a:lnTo>
                  <a:pt x="1090" y="790"/>
                </a:lnTo>
                <a:lnTo>
                  <a:pt x="1078" y="816"/>
                </a:lnTo>
                <a:lnTo>
                  <a:pt x="1066" y="840"/>
                </a:lnTo>
                <a:lnTo>
                  <a:pt x="1052" y="864"/>
                </a:lnTo>
                <a:lnTo>
                  <a:pt x="1038" y="886"/>
                </a:lnTo>
                <a:lnTo>
                  <a:pt x="1022" y="908"/>
                </a:lnTo>
                <a:lnTo>
                  <a:pt x="1006" y="930"/>
                </a:lnTo>
                <a:lnTo>
                  <a:pt x="988" y="950"/>
                </a:lnTo>
                <a:lnTo>
                  <a:pt x="970" y="970"/>
                </a:lnTo>
                <a:lnTo>
                  <a:pt x="970" y="970"/>
                </a:lnTo>
                <a:lnTo>
                  <a:pt x="950" y="988"/>
                </a:lnTo>
                <a:lnTo>
                  <a:pt x="930" y="1006"/>
                </a:lnTo>
                <a:lnTo>
                  <a:pt x="908" y="1022"/>
                </a:lnTo>
                <a:lnTo>
                  <a:pt x="886" y="1038"/>
                </a:lnTo>
                <a:lnTo>
                  <a:pt x="864" y="1052"/>
                </a:lnTo>
                <a:lnTo>
                  <a:pt x="840" y="1066"/>
                </a:lnTo>
                <a:lnTo>
                  <a:pt x="816" y="1078"/>
                </a:lnTo>
                <a:lnTo>
                  <a:pt x="790" y="1090"/>
                </a:lnTo>
                <a:lnTo>
                  <a:pt x="764" y="1100"/>
                </a:lnTo>
                <a:lnTo>
                  <a:pt x="738" y="1108"/>
                </a:lnTo>
                <a:lnTo>
                  <a:pt x="712" y="1116"/>
                </a:lnTo>
                <a:lnTo>
                  <a:pt x="684" y="1122"/>
                </a:lnTo>
                <a:lnTo>
                  <a:pt x="656" y="1128"/>
                </a:lnTo>
                <a:lnTo>
                  <a:pt x="628" y="1132"/>
                </a:lnTo>
                <a:lnTo>
                  <a:pt x="600" y="1134"/>
                </a:lnTo>
                <a:lnTo>
                  <a:pt x="572" y="1134"/>
                </a:lnTo>
                <a:lnTo>
                  <a:pt x="572" y="1134"/>
                </a:lnTo>
                <a:lnTo>
                  <a:pt x="542" y="1134"/>
                </a:lnTo>
                <a:lnTo>
                  <a:pt x="514" y="1132"/>
                </a:lnTo>
                <a:lnTo>
                  <a:pt x="486" y="1128"/>
                </a:lnTo>
                <a:lnTo>
                  <a:pt x="458" y="1122"/>
                </a:lnTo>
                <a:lnTo>
                  <a:pt x="430" y="1116"/>
                </a:lnTo>
                <a:lnTo>
                  <a:pt x="404" y="1108"/>
                </a:lnTo>
                <a:lnTo>
                  <a:pt x="378" y="1100"/>
                </a:lnTo>
                <a:lnTo>
                  <a:pt x="352" y="1090"/>
                </a:lnTo>
                <a:lnTo>
                  <a:pt x="328" y="1078"/>
                </a:lnTo>
                <a:lnTo>
                  <a:pt x="302" y="1066"/>
                </a:lnTo>
                <a:lnTo>
                  <a:pt x="280" y="1052"/>
                </a:lnTo>
                <a:lnTo>
                  <a:pt x="256" y="1038"/>
                </a:lnTo>
                <a:lnTo>
                  <a:pt x="234" y="1022"/>
                </a:lnTo>
                <a:lnTo>
                  <a:pt x="214" y="1006"/>
                </a:lnTo>
                <a:lnTo>
                  <a:pt x="192" y="988"/>
                </a:lnTo>
                <a:lnTo>
                  <a:pt x="174" y="970"/>
                </a:lnTo>
                <a:lnTo>
                  <a:pt x="174" y="970"/>
                </a:lnTo>
                <a:lnTo>
                  <a:pt x="154" y="950"/>
                </a:lnTo>
                <a:lnTo>
                  <a:pt x="136" y="930"/>
                </a:lnTo>
                <a:lnTo>
                  <a:pt x="120" y="908"/>
                </a:lnTo>
                <a:lnTo>
                  <a:pt x="104" y="886"/>
                </a:lnTo>
                <a:lnTo>
                  <a:pt x="90" y="864"/>
                </a:lnTo>
                <a:lnTo>
                  <a:pt x="76" y="840"/>
                </a:lnTo>
                <a:lnTo>
                  <a:pt x="64" y="816"/>
                </a:lnTo>
                <a:lnTo>
                  <a:pt x="52" y="790"/>
                </a:lnTo>
                <a:lnTo>
                  <a:pt x="42" y="764"/>
                </a:lnTo>
                <a:lnTo>
                  <a:pt x="34" y="738"/>
                </a:lnTo>
                <a:lnTo>
                  <a:pt x="26" y="712"/>
                </a:lnTo>
                <a:lnTo>
                  <a:pt x="20" y="684"/>
                </a:lnTo>
                <a:lnTo>
                  <a:pt x="14" y="656"/>
                </a:lnTo>
                <a:lnTo>
                  <a:pt x="12" y="628"/>
                </a:lnTo>
                <a:lnTo>
                  <a:pt x="8" y="600"/>
                </a:lnTo>
                <a:lnTo>
                  <a:pt x="8" y="572"/>
                </a:lnTo>
                <a:lnTo>
                  <a:pt x="8" y="572"/>
                </a:lnTo>
                <a:lnTo>
                  <a:pt x="8" y="542"/>
                </a:lnTo>
                <a:lnTo>
                  <a:pt x="12" y="514"/>
                </a:lnTo>
                <a:lnTo>
                  <a:pt x="14" y="486"/>
                </a:lnTo>
                <a:lnTo>
                  <a:pt x="20" y="458"/>
                </a:lnTo>
                <a:lnTo>
                  <a:pt x="26" y="430"/>
                </a:lnTo>
                <a:lnTo>
                  <a:pt x="34" y="404"/>
                </a:lnTo>
                <a:lnTo>
                  <a:pt x="42" y="378"/>
                </a:lnTo>
                <a:lnTo>
                  <a:pt x="52" y="352"/>
                </a:lnTo>
                <a:lnTo>
                  <a:pt x="64" y="328"/>
                </a:lnTo>
                <a:lnTo>
                  <a:pt x="76" y="302"/>
                </a:lnTo>
                <a:lnTo>
                  <a:pt x="90" y="280"/>
                </a:lnTo>
                <a:lnTo>
                  <a:pt x="104" y="256"/>
                </a:lnTo>
                <a:lnTo>
                  <a:pt x="120" y="234"/>
                </a:lnTo>
                <a:lnTo>
                  <a:pt x="136" y="214"/>
                </a:lnTo>
                <a:lnTo>
                  <a:pt x="154" y="192"/>
                </a:lnTo>
                <a:lnTo>
                  <a:pt x="174" y="174"/>
                </a:lnTo>
                <a:lnTo>
                  <a:pt x="174" y="174"/>
                </a:lnTo>
                <a:lnTo>
                  <a:pt x="192" y="154"/>
                </a:lnTo>
                <a:lnTo>
                  <a:pt x="214" y="136"/>
                </a:lnTo>
                <a:lnTo>
                  <a:pt x="234" y="120"/>
                </a:lnTo>
                <a:lnTo>
                  <a:pt x="256" y="104"/>
                </a:lnTo>
                <a:lnTo>
                  <a:pt x="280" y="90"/>
                </a:lnTo>
                <a:lnTo>
                  <a:pt x="302" y="76"/>
                </a:lnTo>
                <a:lnTo>
                  <a:pt x="328" y="64"/>
                </a:lnTo>
                <a:lnTo>
                  <a:pt x="352" y="52"/>
                </a:lnTo>
                <a:lnTo>
                  <a:pt x="378" y="42"/>
                </a:lnTo>
                <a:lnTo>
                  <a:pt x="404" y="34"/>
                </a:lnTo>
                <a:lnTo>
                  <a:pt x="430" y="26"/>
                </a:lnTo>
                <a:lnTo>
                  <a:pt x="458" y="20"/>
                </a:lnTo>
                <a:lnTo>
                  <a:pt x="486" y="14"/>
                </a:lnTo>
                <a:lnTo>
                  <a:pt x="514" y="12"/>
                </a:lnTo>
                <a:lnTo>
                  <a:pt x="542" y="8"/>
                </a:lnTo>
                <a:lnTo>
                  <a:pt x="572" y="8"/>
                </a:lnTo>
                <a:lnTo>
                  <a:pt x="572" y="8"/>
                </a:lnTo>
                <a:lnTo>
                  <a:pt x="600" y="8"/>
                </a:lnTo>
                <a:lnTo>
                  <a:pt x="628" y="12"/>
                </a:lnTo>
                <a:lnTo>
                  <a:pt x="656" y="14"/>
                </a:lnTo>
                <a:lnTo>
                  <a:pt x="684" y="20"/>
                </a:lnTo>
                <a:lnTo>
                  <a:pt x="712" y="26"/>
                </a:lnTo>
                <a:lnTo>
                  <a:pt x="738" y="34"/>
                </a:lnTo>
                <a:lnTo>
                  <a:pt x="764" y="42"/>
                </a:lnTo>
                <a:lnTo>
                  <a:pt x="790" y="52"/>
                </a:lnTo>
                <a:lnTo>
                  <a:pt x="816" y="64"/>
                </a:lnTo>
                <a:lnTo>
                  <a:pt x="840" y="76"/>
                </a:lnTo>
                <a:lnTo>
                  <a:pt x="864" y="90"/>
                </a:lnTo>
                <a:lnTo>
                  <a:pt x="886" y="104"/>
                </a:lnTo>
                <a:lnTo>
                  <a:pt x="908" y="120"/>
                </a:lnTo>
                <a:lnTo>
                  <a:pt x="930" y="136"/>
                </a:lnTo>
                <a:lnTo>
                  <a:pt x="950" y="154"/>
                </a:lnTo>
                <a:lnTo>
                  <a:pt x="970" y="174"/>
                </a:lnTo>
                <a:lnTo>
                  <a:pt x="970" y="174"/>
                </a:lnTo>
                <a:lnTo>
                  <a:pt x="988" y="192"/>
                </a:lnTo>
                <a:lnTo>
                  <a:pt x="1006" y="214"/>
                </a:lnTo>
                <a:lnTo>
                  <a:pt x="1022" y="234"/>
                </a:lnTo>
                <a:lnTo>
                  <a:pt x="1038" y="256"/>
                </a:lnTo>
                <a:lnTo>
                  <a:pt x="1052" y="280"/>
                </a:lnTo>
                <a:lnTo>
                  <a:pt x="1066" y="302"/>
                </a:lnTo>
                <a:lnTo>
                  <a:pt x="1078" y="328"/>
                </a:lnTo>
                <a:lnTo>
                  <a:pt x="1090" y="352"/>
                </a:lnTo>
                <a:lnTo>
                  <a:pt x="1100" y="378"/>
                </a:lnTo>
                <a:lnTo>
                  <a:pt x="1108" y="404"/>
                </a:lnTo>
                <a:lnTo>
                  <a:pt x="1116" y="430"/>
                </a:lnTo>
                <a:lnTo>
                  <a:pt x="1122" y="458"/>
                </a:lnTo>
                <a:lnTo>
                  <a:pt x="1128" y="486"/>
                </a:lnTo>
                <a:lnTo>
                  <a:pt x="1132" y="514"/>
                </a:lnTo>
                <a:lnTo>
                  <a:pt x="1134" y="542"/>
                </a:lnTo>
                <a:lnTo>
                  <a:pt x="1134" y="572"/>
                </a:lnTo>
                <a:lnTo>
                  <a:pt x="1138" y="572"/>
                </a:lnTo>
                <a:lnTo>
                  <a:pt x="1142" y="572"/>
                </a:lnTo>
                <a:lnTo>
                  <a:pt x="1142" y="572"/>
                </a:lnTo>
                <a:lnTo>
                  <a:pt x="1142" y="542"/>
                </a:lnTo>
                <a:lnTo>
                  <a:pt x="1140" y="512"/>
                </a:lnTo>
                <a:lnTo>
                  <a:pt x="1136" y="484"/>
                </a:lnTo>
                <a:lnTo>
                  <a:pt x="1130" y="456"/>
                </a:lnTo>
                <a:lnTo>
                  <a:pt x="1124" y="428"/>
                </a:lnTo>
                <a:lnTo>
                  <a:pt x="1116" y="402"/>
                </a:lnTo>
                <a:lnTo>
                  <a:pt x="1108" y="374"/>
                </a:lnTo>
                <a:lnTo>
                  <a:pt x="1098" y="348"/>
                </a:lnTo>
                <a:lnTo>
                  <a:pt x="1086" y="324"/>
                </a:lnTo>
                <a:lnTo>
                  <a:pt x="1074" y="300"/>
                </a:lnTo>
                <a:lnTo>
                  <a:pt x="1060" y="276"/>
                </a:lnTo>
                <a:lnTo>
                  <a:pt x="1044" y="252"/>
                </a:lnTo>
                <a:lnTo>
                  <a:pt x="1028" y="230"/>
                </a:lnTo>
                <a:lnTo>
                  <a:pt x="1012" y="208"/>
                </a:lnTo>
                <a:lnTo>
                  <a:pt x="994" y="188"/>
                </a:lnTo>
                <a:lnTo>
                  <a:pt x="974" y="168"/>
                </a:lnTo>
                <a:lnTo>
                  <a:pt x="956" y="148"/>
                </a:lnTo>
                <a:lnTo>
                  <a:pt x="934" y="130"/>
                </a:lnTo>
                <a:lnTo>
                  <a:pt x="912" y="114"/>
                </a:lnTo>
                <a:lnTo>
                  <a:pt x="890" y="98"/>
                </a:lnTo>
                <a:lnTo>
                  <a:pt x="868" y="82"/>
                </a:lnTo>
                <a:lnTo>
                  <a:pt x="844" y="70"/>
                </a:lnTo>
                <a:lnTo>
                  <a:pt x="818" y="56"/>
                </a:lnTo>
                <a:lnTo>
                  <a:pt x="794" y="46"/>
                </a:lnTo>
                <a:lnTo>
                  <a:pt x="768" y="34"/>
                </a:lnTo>
                <a:lnTo>
                  <a:pt x="740" y="26"/>
                </a:lnTo>
                <a:lnTo>
                  <a:pt x="714" y="18"/>
                </a:lnTo>
                <a:lnTo>
                  <a:pt x="686" y="12"/>
                </a:lnTo>
                <a:lnTo>
                  <a:pt x="658" y="6"/>
                </a:lnTo>
                <a:lnTo>
                  <a:pt x="630" y="4"/>
                </a:lnTo>
                <a:lnTo>
                  <a:pt x="600" y="0"/>
                </a:lnTo>
                <a:lnTo>
                  <a:pt x="572" y="0"/>
                </a:lnTo>
                <a:lnTo>
                  <a:pt x="572" y="0"/>
                </a:lnTo>
                <a:lnTo>
                  <a:pt x="542" y="0"/>
                </a:lnTo>
                <a:lnTo>
                  <a:pt x="512" y="4"/>
                </a:lnTo>
                <a:lnTo>
                  <a:pt x="484" y="6"/>
                </a:lnTo>
                <a:lnTo>
                  <a:pt x="456" y="12"/>
                </a:lnTo>
                <a:lnTo>
                  <a:pt x="428" y="18"/>
                </a:lnTo>
                <a:lnTo>
                  <a:pt x="402" y="26"/>
                </a:lnTo>
                <a:lnTo>
                  <a:pt x="374" y="34"/>
                </a:lnTo>
                <a:lnTo>
                  <a:pt x="348" y="46"/>
                </a:lnTo>
                <a:lnTo>
                  <a:pt x="324" y="56"/>
                </a:lnTo>
                <a:lnTo>
                  <a:pt x="300" y="70"/>
                </a:lnTo>
                <a:lnTo>
                  <a:pt x="276" y="82"/>
                </a:lnTo>
                <a:lnTo>
                  <a:pt x="252" y="98"/>
                </a:lnTo>
                <a:lnTo>
                  <a:pt x="230" y="114"/>
                </a:lnTo>
                <a:lnTo>
                  <a:pt x="208" y="130"/>
                </a:lnTo>
                <a:lnTo>
                  <a:pt x="188" y="148"/>
                </a:lnTo>
                <a:lnTo>
                  <a:pt x="168" y="168"/>
                </a:lnTo>
                <a:lnTo>
                  <a:pt x="148" y="188"/>
                </a:lnTo>
                <a:lnTo>
                  <a:pt x="130" y="208"/>
                </a:lnTo>
                <a:lnTo>
                  <a:pt x="114" y="230"/>
                </a:lnTo>
                <a:lnTo>
                  <a:pt x="98" y="252"/>
                </a:lnTo>
                <a:lnTo>
                  <a:pt x="82" y="276"/>
                </a:lnTo>
                <a:lnTo>
                  <a:pt x="70" y="300"/>
                </a:lnTo>
                <a:lnTo>
                  <a:pt x="56" y="324"/>
                </a:lnTo>
                <a:lnTo>
                  <a:pt x="46" y="348"/>
                </a:lnTo>
                <a:lnTo>
                  <a:pt x="34" y="374"/>
                </a:lnTo>
                <a:lnTo>
                  <a:pt x="26" y="402"/>
                </a:lnTo>
                <a:lnTo>
                  <a:pt x="18" y="428"/>
                </a:lnTo>
                <a:lnTo>
                  <a:pt x="12" y="456"/>
                </a:lnTo>
                <a:lnTo>
                  <a:pt x="6" y="484"/>
                </a:lnTo>
                <a:lnTo>
                  <a:pt x="4" y="512"/>
                </a:lnTo>
                <a:lnTo>
                  <a:pt x="0" y="542"/>
                </a:lnTo>
                <a:lnTo>
                  <a:pt x="0" y="572"/>
                </a:lnTo>
                <a:lnTo>
                  <a:pt x="0" y="572"/>
                </a:lnTo>
                <a:lnTo>
                  <a:pt x="0" y="600"/>
                </a:lnTo>
                <a:lnTo>
                  <a:pt x="4" y="630"/>
                </a:lnTo>
                <a:lnTo>
                  <a:pt x="6" y="658"/>
                </a:lnTo>
                <a:lnTo>
                  <a:pt x="12" y="686"/>
                </a:lnTo>
                <a:lnTo>
                  <a:pt x="18" y="714"/>
                </a:lnTo>
                <a:lnTo>
                  <a:pt x="26" y="740"/>
                </a:lnTo>
                <a:lnTo>
                  <a:pt x="34" y="768"/>
                </a:lnTo>
                <a:lnTo>
                  <a:pt x="46" y="794"/>
                </a:lnTo>
                <a:lnTo>
                  <a:pt x="56" y="818"/>
                </a:lnTo>
                <a:lnTo>
                  <a:pt x="70" y="844"/>
                </a:lnTo>
                <a:lnTo>
                  <a:pt x="82" y="868"/>
                </a:lnTo>
                <a:lnTo>
                  <a:pt x="98" y="890"/>
                </a:lnTo>
                <a:lnTo>
                  <a:pt x="114" y="912"/>
                </a:lnTo>
                <a:lnTo>
                  <a:pt x="130" y="934"/>
                </a:lnTo>
                <a:lnTo>
                  <a:pt x="148" y="956"/>
                </a:lnTo>
                <a:lnTo>
                  <a:pt x="168" y="974"/>
                </a:lnTo>
                <a:lnTo>
                  <a:pt x="188" y="994"/>
                </a:lnTo>
                <a:lnTo>
                  <a:pt x="208" y="1012"/>
                </a:lnTo>
                <a:lnTo>
                  <a:pt x="230" y="1028"/>
                </a:lnTo>
                <a:lnTo>
                  <a:pt x="252" y="1044"/>
                </a:lnTo>
                <a:lnTo>
                  <a:pt x="276" y="1060"/>
                </a:lnTo>
                <a:lnTo>
                  <a:pt x="300" y="1074"/>
                </a:lnTo>
                <a:lnTo>
                  <a:pt x="324" y="1086"/>
                </a:lnTo>
                <a:lnTo>
                  <a:pt x="348" y="1098"/>
                </a:lnTo>
                <a:lnTo>
                  <a:pt x="374" y="1108"/>
                </a:lnTo>
                <a:lnTo>
                  <a:pt x="402" y="1116"/>
                </a:lnTo>
                <a:lnTo>
                  <a:pt x="428" y="1124"/>
                </a:lnTo>
                <a:lnTo>
                  <a:pt x="456" y="1130"/>
                </a:lnTo>
                <a:lnTo>
                  <a:pt x="484" y="1136"/>
                </a:lnTo>
                <a:lnTo>
                  <a:pt x="512" y="1140"/>
                </a:lnTo>
                <a:lnTo>
                  <a:pt x="542" y="1142"/>
                </a:lnTo>
                <a:lnTo>
                  <a:pt x="572" y="1142"/>
                </a:lnTo>
                <a:lnTo>
                  <a:pt x="572" y="1142"/>
                </a:lnTo>
                <a:lnTo>
                  <a:pt x="600" y="1142"/>
                </a:lnTo>
                <a:lnTo>
                  <a:pt x="630" y="1140"/>
                </a:lnTo>
                <a:lnTo>
                  <a:pt x="658" y="1136"/>
                </a:lnTo>
                <a:lnTo>
                  <a:pt x="686" y="1130"/>
                </a:lnTo>
                <a:lnTo>
                  <a:pt x="714" y="1124"/>
                </a:lnTo>
                <a:lnTo>
                  <a:pt x="740" y="1116"/>
                </a:lnTo>
                <a:lnTo>
                  <a:pt x="768" y="1108"/>
                </a:lnTo>
                <a:lnTo>
                  <a:pt x="794" y="1098"/>
                </a:lnTo>
                <a:lnTo>
                  <a:pt x="818" y="1086"/>
                </a:lnTo>
                <a:lnTo>
                  <a:pt x="844" y="1074"/>
                </a:lnTo>
                <a:lnTo>
                  <a:pt x="868" y="1060"/>
                </a:lnTo>
                <a:lnTo>
                  <a:pt x="890" y="1044"/>
                </a:lnTo>
                <a:lnTo>
                  <a:pt x="912" y="1028"/>
                </a:lnTo>
                <a:lnTo>
                  <a:pt x="934" y="1012"/>
                </a:lnTo>
                <a:lnTo>
                  <a:pt x="956" y="994"/>
                </a:lnTo>
                <a:lnTo>
                  <a:pt x="974" y="974"/>
                </a:lnTo>
                <a:lnTo>
                  <a:pt x="994" y="956"/>
                </a:lnTo>
                <a:lnTo>
                  <a:pt x="1012" y="934"/>
                </a:lnTo>
                <a:lnTo>
                  <a:pt x="1028" y="912"/>
                </a:lnTo>
                <a:lnTo>
                  <a:pt x="1044" y="890"/>
                </a:lnTo>
                <a:lnTo>
                  <a:pt x="1060" y="868"/>
                </a:lnTo>
                <a:lnTo>
                  <a:pt x="1074" y="844"/>
                </a:lnTo>
                <a:lnTo>
                  <a:pt x="1086" y="818"/>
                </a:lnTo>
                <a:lnTo>
                  <a:pt x="1098" y="794"/>
                </a:lnTo>
                <a:lnTo>
                  <a:pt x="1108" y="768"/>
                </a:lnTo>
                <a:lnTo>
                  <a:pt x="1116" y="740"/>
                </a:lnTo>
                <a:lnTo>
                  <a:pt x="1124" y="714"/>
                </a:lnTo>
                <a:lnTo>
                  <a:pt x="1130" y="686"/>
                </a:lnTo>
                <a:lnTo>
                  <a:pt x="1136" y="658"/>
                </a:lnTo>
                <a:lnTo>
                  <a:pt x="1140" y="630"/>
                </a:lnTo>
                <a:lnTo>
                  <a:pt x="1142" y="600"/>
                </a:lnTo>
                <a:lnTo>
                  <a:pt x="1142" y="572"/>
                </a:lnTo>
                <a:lnTo>
                  <a:pt x="1138" y="572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94" name="Freeform 66"/>
          <p:cNvSpPr>
            <a:spLocks/>
          </p:cNvSpPr>
          <p:nvPr/>
        </p:nvSpPr>
        <p:spPr bwMode="auto">
          <a:xfrm>
            <a:off x="5730875" y="1571193"/>
            <a:ext cx="1981200" cy="1978025"/>
          </a:xfrm>
          <a:custGeom>
            <a:avLst/>
            <a:gdLst/>
            <a:ahLst/>
            <a:cxnLst>
              <a:cxn ang="0">
                <a:pos x="1246" y="656"/>
              </a:cxn>
              <a:cxn ang="0">
                <a:pos x="1234" y="748"/>
              </a:cxn>
              <a:cxn ang="0">
                <a:pos x="1210" y="838"/>
              </a:cxn>
              <a:cxn ang="0">
                <a:pos x="1172" y="920"/>
              </a:cxn>
              <a:cxn ang="0">
                <a:pos x="1124" y="996"/>
              </a:cxn>
              <a:cxn ang="0">
                <a:pos x="1064" y="1064"/>
              </a:cxn>
              <a:cxn ang="0">
                <a:pos x="998" y="1122"/>
              </a:cxn>
              <a:cxn ang="0">
                <a:pos x="922" y="1172"/>
              </a:cxn>
              <a:cxn ang="0">
                <a:pos x="838" y="1208"/>
              </a:cxn>
              <a:cxn ang="0">
                <a:pos x="750" y="1234"/>
              </a:cxn>
              <a:cxn ang="0">
                <a:pos x="656" y="1246"/>
              </a:cxn>
              <a:cxn ang="0">
                <a:pos x="592" y="1246"/>
              </a:cxn>
              <a:cxn ang="0">
                <a:pos x="498" y="1234"/>
              </a:cxn>
              <a:cxn ang="0">
                <a:pos x="410" y="1208"/>
              </a:cxn>
              <a:cxn ang="0">
                <a:pos x="326" y="1172"/>
              </a:cxn>
              <a:cxn ang="0">
                <a:pos x="250" y="1122"/>
              </a:cxn>
              <a:cxn ang="0">
                <a:pos x="182" y="1064"/>
              </a:cxn>
              <a:cxn ang="0">
                <a:pos x="124" y="996"/>
              </a:cxn>
              <a:cxn ang="0">
                <a:pos x="76" y="920"/>
              </a:cxn>
              <a:cxn ang="0">
                <a:pos x="38" y="838"/>
              </a:cxn>
              <a:cxn ang="0">
                <a:pos x="14" y="748"/>
              </a:cxn>
              <a:cxn ang="0">
                <a:pos x="2" y="656"/>
              </a:cxn>
              <a:cxn ang="0">
                <a:pos x="2" y="592"/>
              </a:cxn>
              <a:cxn ang="0">
                <a:pos x="14" y="498"/>
              </a:cxn>
              <a:cxn ang="0">
                <a:pos x="38" y="408"/>
              </a:cxn>
              <a:cxn ang="0">
                <a:pos x="76" y="326"/>
              </a:cxn>
              <a:cxn ang="0">
                <a:pos x="124" y="250"/>
              </a:cxn>
              <a:cxn ang="0">
                <a:pos x="182" y="182"/>
              </a:cxn>
              <a:cxn ang="0">
                <a:pos x="250" y="124"/>
              </a:cxn>
              <a:cxn ang="0">
                <a:pos x="326" y="74"/>
              </a:cxn>
              <a:cxn ang="0">
                <a:pos x="410" y="38"/>
              </a:cxn>
              <a:cxn ang="0">
                <a:pos x="498" y="12"/>
              </a:cxn>
              <a:cxn ang="0">
                <a:pos x="592" y="0"/>
              </a:cxn>
              <a:cxn ang="0">
                <a:pos x="656" y="0"/>
              </a:cxn>
              <a:cxn ang="0">
                <a:pos x="750" y="12"/>
              </a:cxn>
              <a:cxn ang="0">
                <a:pos x="838" y="38"/>
              </a:cxn>
              <a:cxn ang="0">
                <a:pos x="922" y="74"/>
              </a:cxn>
              <a:cxn ang="0">
                <a:pos x="998" y="124"/>
              </a:cxn>
              <a:cxn ang="0">
                <a:pos x="1064" y="182"/>
              </a:cxn>
              <a:cxn ang="0">
                <a:pos x="1124" y="250"/>
              </a:cxn>
              <a:cxn ang="0">
                <a:pos x="1172" y="326"/>
              </a:cxn>
              <a:cxn ang="0">
                <a:pos x="1210" y="408"/>
              </a:cxn>
              <a:cxn ang="0">
                <a:pos x="1234" y="498"/>
              </a:cxn>
              <a:cxn ang="0">
                <a:pos x="1246" y="592"/>
              </a:cxn>
            </a:cxnLst>
            <a:rect l="0" t="0" r="r" b="b"/>
            <a:pathLst>
              <a:path w="1248" h="1246">
                <a:moveTo>
                  <a:pt x="1248" y="624"/>
                </a:moveTo>
                <a:lnTo>
                  <a:pt x="1248" y="624"/>
                </a:lnTo>
                <a:lnTo>
                  <a:pt x="1246" y="656"/>
                </a:lnTo>
                <a:lnTo>
                  <a:pt x="1244" y="686"/>
                </a:lnTo>
                <a:lnTo>
                  <a:pt x="1240" y="718"/>
                </a:lnTo>
                <a:lnTo>
                  <a:pt x="1234" y="748"/>
                </a:lnTo>
                <a:lnTo>
                  <a:pt x="1228" y="778"/>
                </a:lnTo>
                <a:lnTo>
                  <a:pt x="1220" y="808"/>
                </a:lnTo>
                <a:lnTo>
                  <a:pt x="1210" y="838"/>
                </a:lnTo>
                <a:lnTo>
                  <a:pt x="1198" y="866"/>
                </a:lnTo>
                <a:lnTo>
                  <a:pt x="1186" y="894"/>
                </a:lnTo>
                <a:lnTo>
                  <a:pt x="1172" y="920"/>
                </a:lnTo>
                <a:lnTo>
                  <a:pt x="1158" y="946"/>
                </a:lnTo>
                <a:lnTo>
                  <a:pt x="1142" y="972"/>
                </a:lnTo>
                <a:lnTo>
                  <a:pt x="1124" y="996"/>
                </a:lnTo>
                <a:lnTo>
                  <a:pt x="1106" y="1020"/>
                </a:lnTo>
                <a:lnTo>
                  <a:pt x="1086" y="1042"/>
                </a:lnTo>
                <a:lnTo>
                  <a:pt x="1064" y="1064"/>
                </a:lnTo>
                <a:lnTo>
                  <a:pt x="1044" y="1084"/>
                </a:lnTo>
                <a:lnTo>
                  <a:pt x="1020" y="1104"/>
                </a:lnTo>
                <a:lnTo>
                  <a:pt x="998" y="1122"/>
                </a:lnTo>
                <a:lnTo>
                  <a:pt x="972" y="1140"/>
                </a:lnTo>
                <a:lnTo>
                  <a:pt x="948" y="1156"/>
                </a:lnTo>
                <a:lnTo>
                  <a:pt x="922" y="1172"/>
                </a:lnTo>
                <a:lnTo>
                  <a:pt x="894" y="1186"/>
                </a:lnTo>
                <a:lnTo>
                  <a:pt x="866" y="1198"/>
                </a:lnTo>
                <a:lnTo>
                  <a:pt x="838" y="1208"/>
                </a:lnTo>
                <a:lnTo>
                  <a:pt x="810" y="1218"/>
                </a:lnTo>
                <a:lnTo>
                  <a:pt x="780" y="1228"/>
                </a:lnTo>
                <a:lnTo>
                  <a:pt x="750" y="1234"/>
                </a:lnTo>
                <a:lnTo>
                  <a:pt x="718" y="1240"/>
                </a:lnTo>
                <a:lnTo>
                  <a:pt x="688" y="1244"/>
                </a:lnTo>
                <a:lnTo>
                  <a:pt x="656" y="1246"/>
                </a:lnTo>
                <a:lnTo>
                  <a:pt x="624" y="1246"/>
                </a:lnTo>
                <a:lnTo>
                  <a:pt x="624" y="1246"/>
                </a:lnTo>
                <a:lnTo>
                  <a:pt x="592" y="1246"/>
                </a:lnTo>
                <a:lnTo>
                  <a:pt x="560" y="1244"/>
                </a:lnTo>
                <a:lnTo>
                  <a:pt x="528" y="1240"/>
                </a:lnTo>
                <a:lnTo>
                  <a:pt x="498" y="1234"/>
                </a:lnTo>
                <a:lnTo>
                  <a:pt x="468" y="1228"/>
                </a:lnTo>
                <a:lnTo>
                  <a:pt x="438" y="1218"/>
                </a:lnTo>
                <a:lnTo>
                  <a:pt x="410" y="1208"/>
                </a:lnTo>
                <a:lnTo>
                  <a:pt x="382" y="1198"/>
                </a:lnTo>
                <a:lnTo>
                  <a:pt x="354" y="1186"/>
                </a:lnTo>
                <a:lnTo>
                  <a:pt x="326" y="1172"/>
                </a:lnTo>
                <a:lnTo>
                  <a:pt x="300" y="1156"/>
                </a:lnTo>
                <a:lnTo>
                  <a:pt x="276" y="1140"/>
                </a:lnTo>
                <a:lnTo>
                  <a:pt x="250" y="1122"/>
                </a:lnTo>
                <a:lnTo>
                  <a:pt x="228" y="1104"/>
                </a:lnTo>
                <a:lnTo>
                  <a:pt x="204" y="1084"/>
                </a:lnTo>
                <a:lnTo>
                  <a:pt x="182" y="1064"/>
                </a:lnTo>
                <a:lnTo>
                  <a:pt x="162" y="1042"/>
                </a:lnTo>
                <a:lnTo>
                  <a:pt x="142" y="1020"/>
                </a:lnTo>
                <a:lnTo>
                  <a:pt x="124" y="996"/>
                </a:lnTo>
                <a:lnTo>
                  <a:pt x="106" y="972"/>
                </a:lnTo>
                <a:lnTo>
                  <a:pt x="90" y="946"/>
                </a:lnTo>
                <a:lnTo>
                  <a:pt x="76" y="920"/>
                </a:lnTo>
                <a:lnTo>
                  <a:pt x="62" y="894"/>
                </a:lnTo>
                <a:lnTo>
                  <a:pt x="50" y="866"/>
                </a:lnTo>
                <a:lnTo>
                  <a:pt x="38" y="838"/>
                </a:lnTo>
                <a:lnTo>
                  <a:pt x="28" y="808"/>
                </a:lnTo>
                <a:lnTo>
                  <a:pt x="20" y="778"/>
                </a:lnTo>
                <a:lnTo>
                  <a:pt x="14" y="748"/>
                </a:lnTo>
                <a:lnTo>
                  <a:pt x="8" y="718"/>
                </a:lnTo>
                <a:lnTo>
                  <a:pt x="4" y="686"/>
                </a:lnTo>
                <a:lnTo>
                  <a:pt x="2" y="656"/>
                </a:lnTo>
                <a:lnTo>
                  <a:pt x="0" y="624"/>
                </a:lnTo>
                <a:lnTo>
                  <a:pt x="0" y="624"/>
                </a:lnTo>
                <a:lnTo>
                  <a:pt x="2" y="592"/>
                </a:lnTo>
                <a:lnTo>
                  <a:pt x="4" y="560"/>
                </a:lnTo>
                <a:lnTo>
                  <a:pt x="8" y="528"/>
                </a:lnTo>
                <a:lnTo>
                  <a:pt x="14" y="498"/>
                </a:lnTo>
                <a:lnTo>
                  <a:pt x="20" y="468"/>
                </a:lnTo>
                <a:lnTo>
                  <a:pt x="28" y="438"/>
                </a:lnTo>
                <a:lnTo>
                  <a:pt x="38" y="408"/>
                </a:lnTo>
                <a:lnTo>
                  <a:pt x="50" y="380"/>
                </a:lnTo>
                <a:lnTo>
                  <a:pt x="62" y="352"/>
                </a:lnTo>
                <a:lnTo>
                  <a:pt x="76" y="326"/>
                </a:lnTo>
                <a:lnTo>
                  <a:pt x="90" y="300"/>
                </a:lnTo>
                <a:lnTo>
                  <a:pt x="106" y="274"/>
                </a:lnTo>
                <a:lnTo>
                  <a:pt x="124" y="250"/>
                </a:lnTo>
                <a:lnTo>
                  <a:pt x="142" y="226"/>
                </a:lnTo>
                <a:lnTo>
                  <a:pt x="162" y="204"/>
                </a:lnTo>
                <a:lnTo>
                  <a:pt x="182" y="182"/>
                </a:lnTo>
                <a:lnTo>
                  <a:pt x="204" y="162"/>
                </a:lnTo>
                <a:lnTo>
                  <a:pt x="228" y="142"/>
                </a:lnTo>
                <a:lnTo>
                  <a:pt x="250" y="124"/>
                </a:lnTo>
                <a:lnTo>
                  <a:pt x="276" y="106"/>
                </a:lnTo>
                <a:lnTo>
                  <a:pt x="300" y="90"/>
                </a:lnTo>
                <a:lnTo>
                  <a:pt x="326" y="74"/>
                </a:lnTo>
                <a:lnTo>
                  <a:pt x="354" y="62"/>
                </a:lnTo>
                <a:lnTo>
                  <a:pt x="382" y="48"/>
                </a:lnTo>
                <a:lnTo>
                  <a:pt x="410" y="38"/>
                </a:lnTo>
                <a:lnTo>
                  <a:pt x="438" y="28"/>
                </a:lnTo>
                <a:lnTo>
                  <a:pt x="468" y="20"/>
                </a:lnTo>
                <a:lnTo>
                  <a:pt x="498" y="12"/>
                </a:lnTo>
                <a:lnTo>
                  <a:pt x="528" y="6"/>
                </a:lnTo>
                <a:lnTo>
                  <a:pt x="560" y="2"/>
                </a:lnTo>
                <a:lnTo>
                  <a:pt x="592" y="0"/>
                </a:lnTo>
                <a:lnTo>
                  <a:pt x="624" y="0"/>
                </a:lnTo>
                <a:lnTo>
                  <a:pt x="624" y="0"/>
                </a:lnTo>
                <a:lnTo>
                  <a:pt x="656" y="0"/>
                </a:lnTo>
                <a:lnTo>
                  <a:pt x="688" y="2"/>
                </a:lnTo>
                <a:lnTo>
                  <a:pt x="718" y="6"/>
                </a:lnTo>
                <a:lnTo>
                  <a:pt x="750" y="12"/>
                </a:lnTo>
                <a:lnTo>
                  <a:pt x="780" y="20"/>
                </a:lnTo>
                <a:lnTo>
                  <a:pt x="810" y="28"/>
                </a:lnTo>
                <a:lnTo>
                  <a:pt x="838" y="38"/>
                </a:lnTo>
                <a:lnTo>
                  <a:pt x="866" y="48"/>
                </a:lnTo>
                <a:lnTo>
                  <a:pt x="894" y="62"/>
                </a:lnTo>
                <a:lnTo>
                  <a:pt x="922" y="74"/>
                </a:lnTo>
                <a:lnTo>
                  <a:pt x="948" y="90"/>
                </a:lnTo>
                <a:lnTo>
                  <a:pt x="972" y="106"/>
                </a:lnTo>
                <a:lnTo>
                  <a:pt x="998" y="124"/>
                </a:lnTo>
                <a:lnTo>
                  <a:pt x="1020" y="142"/>
                </a:lnTo>
                <a:lnTo>
                  <a:pt x="1044" y="162"/>
                </a:lnTo>
                <a:lnTo>
                  <a:pt x="1064" y="182"/>
                </a:lnTo>
                <a:lnTo>
                  <a:pt x="1086" y="204"/>
                </a:lnTo>
                <a:lnTo>
                  <a:pt x="1106" y="226"/>
                </a:lnTo>
                <a:lnTo>
                  <a:pt x="1124" y="250"/>
                </a:lnTo>
                <a:lnTo>
                  <a:pt x="1142" y="274"/>
                </a:lnTo>
                <a:lnTo>
                  <a:pt x="1158" y="300"/>
                </a:lnTo>
                <a:lnTo>
                  <a:pt x="1172" y="326"/>
                </a:lnTo>
                <a:lnTo>
                  <a:pt x="1186" y="352"/>
                </a:lnTo>
                <a:lnTo>
                  <a:pt x="1198" y="380"/>
                </a:lnTo>
                <a:lnTo>
                  <a:pt x="1210" y="408"/>
                </a:lnTo>
                <a:lnTo>
                  <a:pt x="1220" y="438"/>
                </a:lnTo>
                <a:lnTo>
                  <a:pt x="1228" y="468"/>
                </a:lnTo>
                <a:lnTo>
                  <a:pt x="1234" y="498"/>
                </a:lnTo>
                <a:lnTo>
                  <a:pt x="1240" y="528"/>
                </a:lnTo>
                <a:lnTo>
                  <a:pt x="1244" y="560"/>
                </a:lnTo>
                <a:lnTo>
                  <a:pt x="1246" y="592"/>
                </a:lnTo>
                <a:lnTo>
                  <a:pt x="1248" y="624"/>
                </a:lnTo>
                <a:lnTo>
                  <a:pt x="1248" y="62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95" name="Freeform 67"/>
          <p:cNvSpPr>
            <a:spLocks/>
          </p:cNvSpPr>
          <p:nvPr/>
        </p:nvSpPr>
        <p:spPr bwMode="auto">
          <a:xfrm>
            <a:off x="5816600" y="1653743"/>
            <a:ext cx="1809750" cy="1812925"/>
          </a:xfrm>
          <a:custGeom>
            <a:avLst/>
            <a:gdLst/>
            <a:ahLst/>
            <a:cxnLst>
              <a:cxn ang="0">
                <a:pos x="1130" y="628"/>
              </a:cxn>
              <a:cxn ang="0">
                <a:pos x="1098" y="764"/>
              </a:cxn>
              <a:cxn ang="0">
                <a:pos x="1036" y="886"/>
              </a:cxn>
              <a:cxn ang="0">
                <a:pos x="968" y="970"/>
              </a:cxn>
              <a:cxn ang="0">
                <a:pos x="862" y="1052"/>
              </a:cxn>
              <a:cxn ang="0">
                <a:pos x="738" y="1108"/>
              </a:cxn>
              <a:cxn ang="0">
                <a:pos x="598" y="1134"/>
              </a:cxn>
              <a:cxn ang="0">
                <a:pos x="484" y="1128"/>
              </a:cxn>
              <a:cxn ang="0">
                <a:pos x="350" y="1090"/>
              </a:cxn>
              <a:cxn ang="0">
                <a:pos x="234" y="1022"/>
              </a:cxn>
              <a:cxn ang="0">
                <a:pos x="154" y="950"/>
              </a:cxn>
              <a:cxn ang="0">
                <a:pos x="74" y="840"/>
              </a:cxn>
              <a:cxn ang="0">
                <a:pos x="24" y="712"/>
              </a:cxn>
              <a:cxn ang="0">
                <a:pos x="8" y="572"/>
              </a:cxn>
              <a:cxn ang="0">
                <a:pos x="18" y="458"/>
              </a:cxn>
              <a:cxn ang="0">
                <a:pos x="62" y="328"/>
              </a:cxn>
              <a:cxn ang="0">
                <a:pos x="136" y="214"/>
              </a:cxn>
              <a:cxn ang="0">
                <a:pos x="212" y="136"/>
              </a:cxn>
              <a:cxn ang="0">
                <a:pos x="326" y="64"/>
              </a:cxn>
              <a:cxn ang="0">
                <a:pos x="456" y="20"/>
              </a:cxn>
              <a:cxn ang="0">
                <a:pos x="570" y="8"/>
              </a:cxn>
              <a:cxn ang="0">
                <a:pos x="710" y="26"/>
              </a:cxn>
              <a:cxn ang="0">
                <a:pos x="838" y="76"/>
              </a:cxn>
              <a:cxn ang="0">
                <a:pos x="948" y="154"/>
              </a:cxn>
              <a:cxn ang="0">
                <a:pos x="1022" y="234"/>
              </a:cxn>
              <a:cxn ang="0">
                <a:pos x="1088" y="352"/>
              </a:cxn>
              <a:cxn ang="0">
                <a:pos x="1126" y="486"/>
              </a:cxn>
              <a:cxn ang="0">
                <a:pos x="1140" y="572"/>
              </a:cxn>
              <a:cxn ang="0">
                <a:pos x="1130" y="456"/>
              </a:cxn>
              <a:cxn ang="0">
                <a:pos x="1084" y="324"/>
              </a:cxn>
              <a:cxn ang="0">
                <a:pos x="1010" y="208"/>
              </a:cxn>
              <a:cxn ang="0">
                <a:pos x="912" y="114"/>
              </a:cxn>
              <a:cxn ang="0">
                <a:pos x="792" y="46"/>
              </a:cxn>
              <a:cxn ang="0">
                <a:pos x="656" y="6"/>
              </a:cxn>
              <a:cxn ang="0">
                <a:pos x="540" y="0"/>
              </a:cxn>
              <a:cxn ang="0">
                <a:pos x="400" y="26"/>
              </a:cxn>
              <a:cxn ang="0">
                <a:pos x="274" y="82"/>
              </a:cxn>
              <a:cxn ang="0">
                <a:pos x="166" y="168"/>
              </a:cxn>
              <a:cxn ang="0">
                <a:pos x="82" y="276"/>
              </a:cxn>
              <a:cxn ang="0">
                <a:pos x="24" y="402"/>
              </a:cxn>
              <a:cxn ang="0">
                <a:pos x="0" y="542"/>
              </a:cxn>
              <a:cxn ang="0">
                <a:pos x="6" y="658"/>
              </a:cxn>
              <a:cxn ang="0">
                <a:pos x="44" y="794"/>
              </a:cxn>
              <a:cxn ang="0">
                <a:pos x="112" y="912"/>
              </a:cxn>
              <a:cxn ang="0">
                <a:pos x="206" y="1012"/>
              </a:cxn>
              <a:cxn ang="0">
                <a:pos x="322" y="1086"/>
              </a:cxn>
              <a:cxn ang="0">
                <a:pos x="454" y="1130"/>
              </a:cxn>
              <a:cxn ang="0">
                <a:pos x="570" y="1142"/>
              </a:cxn>
              <a:cxn ang="0">
                <a:pos x="712" y="1124"/>
              </a:cxn>
              <a:cxn ang="0">
                <a:pos x="842" y="1074"/>
              </a:cxn>
              <a:cxn ang="0">
                <a:pos x="954" y="994"/>
              </a:cxn>
              <a:cxn ang="0">
                <a:pos x="1044" y="890"/>
              </a:cxn>
              <a:cxn ang="0">
                <a:pos x="1106" y="768"/>
              </a:cxn>
              <a:cxn ang="0">
                <a:pos x="1138" y="630"/>
              </a:cxn>
            </a:cxnLst>
            <a:rect l="0" t="0" r="r" b="b"/>
            <a:pathLst>
              <a:path w="1140" h="1142">
                <a:moveTo>
                  <a:pt x="1136" y="572"/>
                </a:moveTo>
                <a:lnTo>
                  <a:pt x="1132" y="572"/>
                </a:lnTo>
                <a:lnTo>
                  <a:pt x="1132" y="572"/>
                </a:lnTo>
                <a:lnTo>
                  <a:pt x="1132" y="600"/>
                </a:lnTo>
                <a:lnTo>
                  <a:pt x="1130" y="628"/>
                </a:lnTo>
                <a:lnTo>
                  <a:pt x="1126" y="656"/>
                </a:lnTo>
                <a:lnTo>
                  <a:pt x="1122" y="684"/>
                </a:lnTo>
                <a:lnTo>
                  <a:pt x="1116" y="712"/>
                </a:lnTo>
                <a:lnTo>
                  <a:pt x="1108" y="738"/>
                </a:lnTo>
                <a:lnTo>
                  <a:pt x="1098" y="764"/>
                </a:lnTo>
                <a:lnTo>
                  <a:pt x="1088" y="790"/>
                </a:lnTo>
                <a:lnTo>
                  <a:pt x="1078" y="816"/>
                </a:lnTo>
                <a:lnTo>
                  <a:pt x="1064" y="840"/>
                </a:lnTo>
                <a:lnTo>
                  <a:pt x="1052" y="864"/>
                </a:lnTo>
                <a:lnTo>
                  <a:pt x="1036" y="886"/>
                </a:lnTo>
                <a:lnTo>
                  <a:pt x="1022" y="908"/>
                </a:lnTo>
                <a:lnTo>
                  <a:pt x="1004" y="930"/>
                </a:lnTo>
                <a:lnTo>
                  <a:pt x="986" y="950"/>
                </a:lnTo>
                <a:lnTo>
                  <a:pt x="968" y="970"/>
                </a:lnTo>
                <a:lnTo>
                  <a:pt x="968" y="970"/>
                </a:lnTo>
                <a:lnTo>
                  <a:pt x="948" y="988"/>
                </a:lnTo>
                <a:lnTo>
                  <a:pt x="928" y="1006"/>
                </a:lnTo>
                <a:lnTo>
                  <a:pt x="906" y="1022"/>
                </a:lnTo>
                <a:lnTo>
                  <a:pt x="884" y="1038"/>
                </a:lnTo>
                <a:lnTo>
                  <a:pt x="862" y="1052"/>
                </a:lnTo>
                <a:lnTo>
                  <a:pt x="838" y="1066"/>
                </a:lnTo>
                <a:lnTo>
                  <a:pt x="814" y="1078"/>
                </a:lnTo>
                <a:lnTo>
                  <a:pt x="790" y="1090"/>
                </a:lnTo>
                <a:lnTo>
                  <a:pt x="764" y="1100"/>
                </a:lnTo>
                <a:lnTo>
                  <a:pt x="738" y="1108"/>
                </a:lnTo>
                <a:lnTo>
                  <a:pt x="710" y="1116"/>
                </a:lnTo>
                <a:lnTo>
                  <a:pt x="684" y="1122"/>
                </a:lnTo>
                <a:lnTo>
                  <a:pt x="656" y="1128"/>
                </a:lnTo>
                <a:lnTo>
                  <a:pt x="628" y="1132"/>
                </a:lnTo>
                <a:lnTo>
                  <a:pt x="598" y="1134"/>
                </a:lnTo>
                <a:lnTo>
                  <a:pt x="570" y="1134"/>
                </a:lnTo>
                <a:lnTo>
                  <a:pt x="570" y="1134"/>
                </a:lnTo>
                <a:lnTo>
                  <a:pt x="540" y="1134"/>
                </a:lnTo>
                <a:lnTo>
                  <a:pt x="512" y="1132"/>
                </a:lnTo>
                <a:lnTo>
                  <a:pt x="484" y="1128"/>
                </a:lnTo>
                <a:lnTo>
                  <a:pt x="456" y="1122"/>
                </a:lnTo>
                <a:lnTo>
                  <a:pt x="430" y="1116"/>
                </a:lnTo>
                <a:lnTo>
                  <a:pt x="402" y="1108"/>
                </a:lnTo>
                <a:lnTo>
                  <a:pt x="376" y="1100"/>
                </a:lnTo>
                <a:lnTo>
                  <a:pt x="350" y="1090"/>
                </a:lnTo>
                <a:lnTo>
                  <a:pt x="326" y="1078"/>
                </a:lnTo>
                <a:lnTo>
                  <a:pt x="302" y="1066"/>
                </a:lnTo>
                <a:lnTo>
                  <a:pt x="278" y="1052"/>
                </a:lnTo>
                <a:lnTo>
                  <a:pt x="256" y="1038"/>
                </a:lnTo>
                <a:lnTo>
                  <a:pt x="234" y="1022"/>
                </a:lnTo>
                <a:lnTo>
                  <a:pt x="212" y="1006"/>
                </a:lnTo>
                <a:lnTo>
                  <a:pt x="192" y="988"/>
                </a:lnTo>
                <a:lnTo>
                  <a:pt x="172" y="970"/>
                </a:lnTo>
                <a:lnTo>
                  <a:pt x="172" y="970"/>
                </a:lnTo>
                <a:lnTo>
                  <a:pt x="154" y="950"/>
                </a:lnTo>
                <a:lnTo>
                  <a:pt x="136" y="930"/>
                </a:lnTo>
                <a:lnTo>
                  <a:pt x="118" y="908"/>
                </a:lnTo>
                <a:lnTo>
                  <a:pt x="104" y="886"/>
                </a:lnTo>
                <a:lnTo>
                  <a:pt x="88" y="864"/>
                </a:lnTo>
                <a:lnTo>
                  <a:pt x="74" y="840"/>
                </a:lnTo>
                <a:lnTo>
                  <a:pt x="62" y="816"/>
                </a:lnTo>
                <a:lnTo>
                  <a:pt x="52" y="790"/>
                </a:lnTo>
                <a:lnTo>
                  <a:pt x="42" y="764"/>
                </a:lnTo>
                <a:lnTo>
                  <a:pt x="32" y="738"/>
                </a:lnTo>
                <a:lnTo>
                  <a:pt x="24" y="712"/>
                </a:lnTo>
                <a:lnTo>
                  <a:pt x="18" y="684"/>
                </a:lnTo>
                <a:lnTo>
                  <a:pt x="14" y="656"/>
                </a:lnTo>
                <a:lnTo>
                  <a:pt x="10" y="628"/>
                </a:lnTo>
                <a:lnTo>
                  <a:pt x="8" y="600"/>
                </a:lnTo>
                <a:lnTo>
                  <a:pt x="8" y="572"/>
                </a:lnTo>
                <a:lnTo>
                  <a:pt x="8" y="572"/>
                </a:lnTo>
                <a:lnTo>
                  <a:pt x="8" y="542"/>
                </a:lnTo>
                <a:lnTo>
                  <a:pt x="10" y="514"/>
                </a:lnTo>
                <a:lnTo>
                  <a:pt x="14" y="486"/>
                </a:lnTo>
                <a:lnTo>
                  <a:pt x="18" y="458"/>
                </a:lnTo>
                <a:lnTo>
                  <a:pt x="24" y="430"/>
                </a:lnTo>
                <a:lnTo>
                  <a:pt x="32" y="404"/>
                </a:lnTo>
                <a:lnTo>
                  <a:pt x="42" y="378"/>
                </a:lnTo>
                <a:lnTo>
                  <a:pt x="52" y="352"/>
                </a:lnTo>
                <a:lnTo>
                  <a:pt x="62" y="328"/>
                </a:lnTo>
                <a:lnTo>
                  <a:pt x="74" y="302"/>
                </a:lnTo>
                <a:lnTo>
                  <a:pt x="88" y="280"/>
                </a:lnTo>
                <a:lnTo>
                  <a:pt x="104" y="256"/>
                </a:lnTo>
                <a:lnTo>
                  <a:pt x="118" y="234"/>
                </a:lnTo>
                <a:lnTo>
                  <a:pt x="136" y="214"/>
                </a:lnTo>
                <a:lnTo>
                  <a:pt x="154" y="192"/>
                </a:lnTo>
                <a:lnTo>
                  <a:pt x="172" y="174"/>
                </a:lnTo>
                <a:lnTo>
                  <a:pt x="172" y="174"/>
                </a:lnTo>
                <a:lnTo>
                  <a:pt x="192" y="154"/>
                </a:lnTo>
                <a:lnTo>
                  <a:pt x="212" y="136"/>
                </a:lnTo>
                <a:lnTo>
                  <a:pt x="234" y="120"/>
                </a:lnTo>
                <a:lnTo>
                  <a:pt x="256" y="104"/>
                </a:lnTo>
                <a:lnTo>
                  <a:pt x="278" y="90"/>
                </a:lnTo>
                <a:lnTo>
                  <a:pt x="302" y="76"/>
                </a:lnTo>
                <a:lnTo>
                  <a:pt x="326" y="64"/>
                </a:lnTo>
                <a:lnTo>
                  <a:pt x="350" y="52"/>
                </a:lnTo>
                <a:lnTo>
                  <a:pt x="376" y="42"/>
                </a:lnTo>
                <a:lnTo>
                  <a:pt x="402" y="34"/>
                </a:lnTo>
                <a:lnTo>
                  <a:pt x="430" y="26"/>
                </a:lnTo>
                <a:lnTo>
                  <a:pt x="456" y="20"/>
                </a:lnTo>
                <a:lnTo>
                  <a:pt x="484" y="14"/>
                </a:lnTo>
                <a:lnTo>
                  <a:pt x="512" y="12"/>
                </a:lnTo>
                <a:lnTo>
                  <a:pt x="540" y="8"/>
                </a:lnTo>
                <a:lnTo>
                  <a:pt x="570" y="8"/>
                </a:lnTo>
                <a:lnTo>
                  <a:pt x="570" y="8"/>
                </a:lnTo>
                <a:lnTo>
                  <a:pt x="598" y="8"/>
                </a:lnTo>
                <a:lnTo>
                  <a:pt x="628" y="12"/>
                </a:lnTo>
                <a:lnTo>
                  <a:pt x="656" y="14"/>
                </a:lnTo>
                <a:lnTo>
                  <a:pt x="684" y="20"/>
                </a:lnTo>
                <a:lnTo>
                  <a:pt x="710" y="26"/>
                </a:lnTo>
                <a:lnTo>
                  <a:pt x="738" y="34"/>
                </a:lnTo>
                <a:lnTo>
                  <a:pt x="764" y="42"/>
                </a:lnTo>
                <a:lnTo>
                  <a:pt x="790" y="52"/>
                </a:lnTo>
                <a:lnTo>
                  <a:pt x="814" y="64"/>
                </a:lnTo>
                <a:lnTo>
                  <a:pt x="838" y="76"/>
                </a:lnTo>
                <a:lnTo>
                  <a:pt x="862" y="90"/>
                </a:lnTo>
                <a:lnTo>
                  <a:pt x="884" y="104"/>
                </a:lnTo>
                <a:lnTo>
                  <a:pt x="906" y="120"/>
                </a:lnTo>
                <a:lnTo>
                  <a:pt x="928" y="136"/>
                </a:lnTo>
                <a:lnTo>
                  <a:pt x="948" y="154"/>
                </a:lnTo>
                <a:lnTo>
                  <a:pt x="968" y="174"/>
                </a:lnTo>
                <a:lnTo>
                  <a:pt x="968" y="174"/>
                </a:lnTo>
                <a:lnTo>
                  <a:pt x="986" y="192"/>
                </a:lnTo>
                <a:lnTo>
                  <a:pt x="1004" y="214"/>
                </a:lnTo>
                <a:lnTo>
                  <a:pt x="1022" y="234"/>
                </a:lnTo>
                <a:lnTo>
                  <a:pt x="1036" y="256"/>
                </a:lnTo>
                <a:lnTo>
                  <a:pt x="1052" y="280"/>
                </a:lnTo>
                <a:lnTo>
                  <a:pt x="1064" y="302"/>
                </a:lnTo>
                <a:lnTo>
                  <a:pt x="1078" y="328"/>
                </a:lnTo>
                <a:lnTo>
                  <a:pt x="1088" y="352"/>
                </a:lnTo>
                <a:lnTo>
                  <a:pt x="1098" y="378"/>
                </a:lnTo>
                <a:lnTo>
                  <a:pt x="1108" y="404"/>
                </a:lnTo>
                <a:lnTo>
                  <a:pt x="1116" y="430"/>
                </a:lnTo>
                <a:lnTo>
                  <a:pt x="1122" y="458"/>
                </a:lnTo>
                <a:lnTo>
                  <a:pt x="1126" y="486"/>
                </a:lnTo>
                <a:lnTo>
                  <a:pt x="1130" y="514"/>
                </a:lnTo>
                <a:lnTo>
                  <a:pt x="1132" y="542"/>
                </a:lnTo>
                <a:lnTo>
                  <a:pt x="1132" y="572"/>
                </a:lnTo>
                <a:lnTo>
                  <a:pt x="1136" y="572"/>
                </a:lnTo>
                <a:lnTo>
                  <a:pt x="1140" y="572"/>
                </a:lnTo>
                <a:lnTo>
                  <a:pt x="1140" y="572"/>
                </a:lnTo>
                <a:lnTo>
                  <a:pt x="1140" y="542"/>
                </a:lnTo>
                <a:lnTo>
                  <a:pt x="1138" y="512"/>
                </a:lnTo>
                <a:lnTo>
                  <a:pt x="1134" y="484"/>
                </a:lnTo>
                <a:lnTo>
                  <a:pt x="1130" y="456"/>
                </a:lnTo>
                <a:lnTo>
                  <a:pt x="1122" y="428"/>
                </a:lnTo>
                <a:lnTo>
                  <a:pt x="1116" y="402"/>
                </a:lnTo>
                <a:lnTo>
                  <a:pt x="1106" y="374"/>
                </a:lnTo>
                <a:lnTo>
                  <a:pt x="1096" y="348"/>
                </a:lnTo>
                <a:lnTo>
                  <a:pt x="1084" y="324"/>
                </a:lnTo>
                <a:lnTo>
                  <a:pt x="1072" y="300"/>
                </a:lnTo>
                <a:lnTo>
                  <a:pt x="1058" y="276"/>
                </a:lnTo>
                <a:lnTo>
                  <a:pt x="1044" y="252"/>
                </a:lnTo>
                <a:lnTo>
                  <a:pt x="1028" y="230"/>
                </a:lnTo>
                <a:lnTo>
                  <a:pt x="1010" y="208"/>
                </a:lnTo>
                <a:lnTo>
                  <a:pt x="992" y="188"/>
                </a:lnTo>
                <a:lnTo>
                  <a:pt x="974" y="168"/>
                </a:lnTo>
                <a:lnTo>
                  <a:pt x="954" y="148"/>
                </a:lnTo>
                <a:lnTo>
                  <a:pt x="934" y="130"/>
                </a:lnTo>
                <a:lnTo>
                  <a:pt x="912" y="114"/>
                </a:lnTo>
                <a:lnTo>
                  <a:pt x="890" y="98"/>
                </a:lnTo>
                <a:lnTo>
                  <a:pt x="866" y="82"/>
                </a:lnTo>
                <a:lnTo>
                  <a:pt x="842" y="70"/>
                </a:lnTo>
                <a:lnTo>
                  <a:pt x="818" y="56"/>
                </a:lnTo>
                <a:lnTo>
                  <a:pt x="792" y="46"/>
                </a:lnTo>
                <a:lnTo>
                  <a:pt x="766" y="34"/>
                </a:lnTo>
                <a:lnTo>
                  <a:pt x="740" y="26"/>
                </a:lnTo>
                <a:lnTo>
                  <a:pt x="712" y="18"/>
                </a:lnTo>
                <a:lnTo>
                  <a:pt x="686" y="12"/>
                </a:lnTo>
                <a:lnTo>
                  <a:pt x="656" y="6"/>
                </a:lnTo>
                <a:lnTo>
                  <a:pt x="628" y="4"/>
                </a:lnTo>
                <a:lnTo>
                  <a:pt x="600" y="0"/>
                </a:lnTo>
                <a:lnTo>
                  <a:pt x="570" y="0"/>
                </a:lnTo>
                <a:lnTo>
                  <a:pt x="570" y="0"/>
                </a:lnTo>
                <a:lnTo>
                  <a:pt x="540" y="0"/>
                </a:lnTo>
                <a:lnTo>
                  <a:pt x="512" y="4"/>
                </a:lnTo>
                <a:lnTo>
                  <a:pt x="484" y="6"/>
                </a:lnTo>
                <a:lnTo>
                  <a:pt x="454" y="12"/>
                </a:lnTo>
                <a:lnTo>
                  <a:pt x="428" y="18"/>
                </a:lnTo>
                <a:lnTo>
                  <a:pt x="400" y="26"/>
                </a:lnTo>
                <a:lnTo>
                  <a:pt x="374" y="34"/>
                </a:lnTo>
                <a:lnTo>
                  <a:pt x="348" y="46"/>
                </a:lnTo>
                <a:lnTo>
                  <a:pt x="322" y="56"/>
                </a:lnTo>
                <a:lnTo>
                  <a:pt x="298" y="70"/>
                </a:lnTo>
                <a:lnTo>
                  <a:pt x="274" y="82"/>
                </a:lnTo>
                <a:lnTo>
                  <a:pt x="250" y="98"/>
                </a:lnTo>
                <a:lnTo>
                  <a:pt x="228" y="114"/>
                </a:lnTo>
                <a:lnTo>
                  <a:pt x="206" y="130"/>
                </a:lnTo>
                <a:lnTo>
                  <a:pt x="186" y="148"/>
                </a:lnTo>
                <a:lnTo>
                  <a:pt x="166" y="168"/>
                </a:lnTo>
                <a:lnTo>
                  <a:pt x="148" y="188"/>
                </a:lnTo>
                <a:lnTo>
                  <a:pt x="130" y="208"/>
                </a:lnTo>
                <a:lnTo>
                  <a:pt x="112" y="230"/>
                </a:lnTo>
                <a:lnTo>
                  <a:pt x="96" y="252"/>
                </a:lnTo>
                <a:lnTo>
                  <a:pt x="82" y="276"/>
                </a:lnTo>
                <a:lnTo>
                  <a:pt x="68" y="300"/>
                </a:lnTo>
                <a:lnTo>
                  <a:pt x="56" y="324"/>
                </a:lnTo>
                <a:lnTo>
                  <a:pt x="44" y="348"/>
                </a:lnTo>
                <a:lnTo>
                  <a:pt x="34" y="374"/>
                </a:lnTo>
                <a:lnTo>
                  <a:pt x="24" y="402"/>
                </a:lnTo>
                <a:lnTo>
                  <a:pt x="18" y="428"/>
                </a:lnTo>
                <a:lnTo>
                  <a:pt x="10" y="456"/>
                </a:lnTo>
                <a:lnTo>
                  <a:pt x="6" y="484"/>
                </a:lnTo>
                <a:lnTo>
                  <a:pt x="2" y="512"/>
                </a:lnTo>
                <a:lnTo>
                  <a:pt x="0" y="542"/>
                </a:lnTo>
                <a:lnTo>
                  <a:pt x="0" y="572"/>
                </a:lnTo>
                <a:lnTo>
                  <a:pt x="0" y="572"/>
                </a:lnTo>
                <a:lnTo>
                  <a:pt x="0" y="600"/>
                </a:lnTo>
                <a:lnTo>
                  <a:pt x="2" y="630"/>
                </a:lnTo>
                <a:lnTo>
                  <a:pt x="6" y="658"/>
                </a:lnTo>
                <a:lnTo>
                  <a:pt x="10" y="686"/>
                </a:lnTo>
                <a:lnTo>
                  <a:pt x="18" y="714"/>
                </a:lnTo>
                <a:lnTo>
                  <a:pt x="24" y="740"/>
                </a:lnTo>
                <a:lnTo>
                  <a:pt x="34" y="768"/>
                </a:lnTo>
                <a:lnTo>
                  <a:pt x="44" y="794"/>
                </a:lnTo>
                <a:lnTo>
                  <a:pt x="56" y="818"/>
                </a:lnTo>
                <a:lnTo>
                  <a:pt x="68" y="844"/>
                </a:lnTo>
                <a:lnTo>
                  <a:pt x="82" y="868"/>
                </a:lnTo>
                <a:lnTo>
                  <a:pt x="96" y="890"/>
                </a:lnTo>
                <a:lnTo>
                  <a:pt x="112" y="912"/>
                </a:lnTo>
                <a:lnTo>
                  <a:pt x="130" y="934"/>
                </a:lnTo>
                <a:lnTo>
                  <a:pt x="148" y="956"/>
                </a:lnTo>
                <a:lnTo>
                  <a:pt x="166" y="974"/>
                </a:lnTo>
                <a:lnTo>
                  <a:pt x="186" y="994"/>
                </a:lnTo>
                <a:lnTo>
                  <a:pt x="206" y="1012"/>
                </a:lnTo>
                <a:lnTo>
                  <a:pt x="228" y="1028"/>
                </a:lnTo>
                <a:lnTo>
                  <a:pt x="250" y="1044"/>
                </a:lnTo>
                <a:lnTo>
                  <a:pt x="274" y="1060"/>
                </a:lnTo>
                <a:lnTo>
                  <a:pt x="298" y="1074"/>
                </a:lnTo>
                <a:lnTo>
                  <a:pt x="322" y="1086"/>
                </a:lnTo>
                <a:lnTo>
                  <a:pt x="348" y="1098"/>
                </a:lnTo>
                <a:lnTo>
                  <a:pt x="374" y="1108"/>
                </a:lnTo>
                <a:lnTo>
                  <a:pt x="400" y="1116"/>
                </a:lnTo>
                <a:lnTo>
                  <a:pt x="428" y="1124"/>
                </a:lnTo>
                <a:lnTo>
                  <a:pt x="454" y="1130"/>
                </a:lnTo>
                <a:lnTo>
                  <a:pt x="484" y="1136"/>
                </a:lnTo>
                <a:lnTo>
                  <a:pt x="512" y="1140"/>
                </a:lnTo>
                <a:lnTo>
                  <a:pt x="540" y="1142"/>
                </a:lnTo>
                <a:lnTo>
                  <a:pt x="570" y="1142"/>
                </a:lnTo>
                <a:lnTo>
                  <a:pt x="570" y="1142"/>
                </a:lnTo>
                <a:lnTo>
                  <a:pt x="600" y="1142"/>
                </a:lnTo>
                <a:lnTo>
                  <a:pt x="628" y="1140"/>
                </a:lnTo>
                <a:lnTo>
                  <a:pt x="656" y="1136"/>
                </a:lnTo>
                <a:lnTo>
                  <a:pt x="686" y="1130"/>
                </a:lnTo>
                <a:lnTo>
                  <a:pt x="712" y="1124"/>
                </a:lnTo>
                <a:lnTo>
                  <a:pt x="740" y="1116"/>
                </a:lnTo>
                <a:lnTo>
                  <a:pt x="766" y="1108"/>
                </a:lnTo>
                <a:lnTo>
                  <a:pt x="792" y="1098"/>
                </a:lnTo>
                <a:lnTo>
                  <a:pt x="818" y="1086"/>
                </a:lnTo>
                <a:lnTo>
                  <a:pt x="842" y="1074"/>
                </a:lnTo>
                <a:lnTo>
                  <a:pt x="866" y="1060"/>
                </a:lnTo>
                <a:lnTo>
                  <a:pt x="890" y="1044"/>
                </a:lnTo>
                <a:lnTo>
                  <a:pt x="912" y="1028"/>
                </a:lnTo>
                <a:lnTo>
                  <a:pt x="934" y="1012"/>
                </a:lnTo>
                <a:lnTo>
                  <a:pt x="954" y="994"/>
                </a:lnTo>
                <a:lnTo>
                  <a:pt x="974" y="974"/>
                </a:lnTo>
                <a:lnTo>
                  <a:pt x="992" y="956"/>
                </a:lnTo>
                <a:lnTo>
                  <a:pt x="1010" y="934"/>
                </a:lnTo>
                <a:lnTo>
                  <a:pt x="1028" y="912"/>
                </a:lnTo>
                <a:lnTo>
                  <a:pt x="1044" y="890"/>
                </a:lnTo>
                <a:lnTo>
                  <a:pt x="1058" y="868"/>
                </a:lnTo>
                <a:lnTo>
                  <a:pt x="1072" y="844"/>
                </a:lnTo>
                <a:lnTo>
                  <a:pt x="1084" y="818"/>
                </a:lnTo>
                <a:lnTo>
                  <a:pt x="1096" y="794"/>
                </a:lnTo>
                <a:lnTo>
                  <a:pt x="1106" y="768"/>
                </a:lnTo>
                <a:lnTo>
                  <a:pt x="1116" y="740"/>
                </a:lnTo>
                <a:lnTo>
                  <a:pt x="1122" y="714"/>
                </a:lnTo>
                <a:lnTo>
                  <a:pt x="1130" y="686"/>
                </a:lnTo>
                <a:lnTo>
                  <a:pt x="1134" y="658"/>
                </a:lnTo>
                <a:lnTo>
                  <a:pt x="1138" y="630"/>
                </a:lnTo>
                <a:lnTo>
                  <a:pt x="1140" y="600"/>
                </a:lnTo>
                <a:lnTo>
                  <a:pt x="1140" y="572"/>
                </a:lnTo>
                <a:lnTo>
                  <a:pt x="1136" y="572"/>
                </a:lnTo>
                <a:close/>
              </a:path>
            </a:pathLst>
          </a:custGeom>
          <a:solidFill>
            <a:srgbClr val="FFFFFF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96" name="Rectangle 68"/>
          <p:cNvSpPr>
            <a:spLocks noChangeArrowheads="1"/>
          </p:cNvSpPr>
          <p:nvPr/>
        </p:nvSpPr>
        <p:spPr bwMode="auto">
          <a:xfrm>
            <a:off x="6336755" y="2833038"/>
            <a:ext cx="769441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내용입력</a:t>
            </a:r>
            <a:endParaRPr kumimoji="1" lang="en-US" altLang="ko-KR" sz="15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97" name="Freeform 21"/>
          <p:cNvSpPr>
            <a:spLocks noEditPoints="1"/>
          </p:cNvSpPr>
          <p:nvPr/>
        </p:nvSpPr>
        <p:spPr bwMode="auto">
          <a:xfrm>
            <a:off x="1849437" y="1968480"/>
            <a:ext cx="844550" cy="781050"/>
          </a:xfrm>
          <a:custGeom>
            <a:avLst/>
            <a:gdLst/>
            <a:ahLst/>
            <a:cxnLst>
              <a:cxn ang="0">
                <a:pos x="278" y="0"/>
              </a:cxn>
              <a:cxn ang="0">
                <a:pos x="314" y="10"/>
              </a:cxn>
              <a:cxn ang="0">
                <a:pos x="370" y="56"/>
              </a:cxn>
              <a:cxn ang="0">
                <a:pos x="390" y="100"/>
              </a:cxn>
              <a:cxn ang="0">
                <a:pos x="392" y="126"/>
              </a:cxn>
              <a:cxn ang="0">
                <a:pos x="386" y="162"/>
              </a:cxn>
              <a:cxn ang="0">
                <a:pos x="354" y="214"/>
              </a:cxn>
              <a:cxn ang="0">
                <a:pos x="304" y="246"/>
              </a:cxn>
              <a:cxn ang="0">
                <a:pos x="266" y="252"/>
              </a:cxn>
              <a:cxn ang="0">
                <a:pos x="240" y="248"/>
              </a:cxn>
              <a:cxn ang="0">
                <a:pos x="196" y="230"/>
              </a:cxn>
              <a:cxn ang="0">
                <a:pos x="150" y="174"/>
              </a:cxn>
              <a:cxn ang="0">
                <a:pos x="140" y="138"/>
              </a:cxn>
              <a:cxn ang="0">
                <a:pos x="140" y="112"/>
              </a:cxn>
              <a:cxn ang="0">
                <a:pos x="150" y="76"/>
              </a:cxn>
              <a:cxn ang="0">
                <a:pos x="196" y="22"/>
              </a:cxn>
              <a:cxn ang="0">
                <a:pos x="240" y="2"/>
              </a:cxn>
              <a:cxn ang="0">
                <a:pos x="266" y="0"/>
              </a:cxn>
              <a:cxn ang="0">
                <a:pos x="342" y="268"/>
              </a:cxn>
              <a:cxn ang="0">
                <a:pos x="378" y="296"/>
              </a:cxn>
              <a:cxn ang="0">
                <a:pos x="432" y="380"/>
              </a:cxn>
              <a:cxn ang="0">
                <a:pos x="454" y="492"/>
              </a:cxn>
              <a:cxn ang="0">
                <a:pos x="80" y="452"/>
              </a:cxn>
              <a:cxn ang="0">
                <a:pos x="114" y="348"/>
              </a:cxn>
              <a:cxn ang="0">
                <a:pos x="164" y="286"/>
              </a:cxn>
              <a:cxn ang="0">
                <a:pos x="202" y="260"/>
              </a:cxn>
              <a:cxn ang="0">
                <a:pos x="232" y="274"/>
              </a:cxn>
              <a:cxn ang="0">
                <a:pos x="266" y="278"/>
              </a:cxn>
              <a:cxn ang="0">
                <a:pos x="316" y="268"/>
              </a:cxn>
              <a:cxn ang="0">
                <a:pos x="60" y="490"/>
              </a:cxn>
              <a:cxn ang="0">
                <a:pos x="62" y="454"/>
              </a:cxn>
              <a:cxn ang="0">
                <a:pos x="84" y="380"/>
              </a:cxn>
              <a:cxn ang="0">
                <a:pos x="142" y="290"/>
              </a:cxn>
              <a:cxn ang="0">
                <a:pos x="180" y="260"/>
              </a:cxn>
              <a:cxn ang="0">
                <a:pos x="190" y="248"/>
              </a:cxn>
              <a:cxn ang="0">
                <a:pos x="158" y="258"/>
              </a:cxn>
              <a:cxn ang="0">
                <a:pos x="112" y="288"/>
              </a:cxn>
              <a:cxn ang="0">
                <a:pos x="70" y="334"/>
              </a:cxn>
              <a:cxn ang="0">
                <a:pos x="34" y="390"/>
              </a:cxn>
              <a:cxn ang="0">
                <a:pos x="10" y="450"/>
              </a:cxn>
              <a:cxn ang="0">
                <a:pos x="60" y="490"/>
              </a:cxn>
              <a:cxn ang="0">
                <a:pos x="532" y="490"/>
              </a:cxn>
              <a:cxn ang="0">
                <a:pos x="514" y="430"/>
              </a:cxn>
              <a:cxn ang="0">
                <a:pos x="486" y="370"/>
              </a:cxn>
              <a:cxn ang="0">
                <a:pos x="448" y="318"/>
              </a:cxn>
              <a:cxn ang="0">
                <a:pos x="404" y="276"/>
              </a:cxn>
              <a:cxn ang="0">
                <a:pos x="358" y="252"/>
              </a:cxn>
              <a:cxn ang="0">
                <a:pos x="338" y="252"/>
              </a:cxn>
              <a:cxn ang="0">
                <a:pos x="364" y="268"/>
              </a:cxn>
              <a:cxn ang="0">
                <a:pos x="412" y="316"/>
              </a:cxn>
              <a:cxn ang="0">
                <a:pos x="460" y="416"/>
              </a:cxn>
              <a:cxn ang="0">
                <a:pos x="472" y="472"/>
              </a:cxn>
            </a:cxnLst>
            <a:rect l="0" t="0" r="r" b="b"/>
            <a:pathLst>
              <a:path w="532" h="492">
                <a:moveTo>
                  <a:pt x="266" y="0"/>
                </a:moveTo>
                <a:lnTo>
                  <a:pt x="266" y="0"/>
                </a:lnTo>
                <a:lnTo>
                  <a:pt x="278" y="0"/>
                </a:lnTo>
                <a:lnTo>
                  <a:pt x="292" y="2"/>
                </a:lnTo>
                <a:lnTo>
                  <a:pt x="304" y="6"/>
                </a:lnTo>
                <a:lnTo>
                  <a:pt x="314" y="10"/>
                </a:lnTo>
                <a:lnTo>
                  <a:pt x="336" y="22"/>
                </a:lnTo>
                <a:lnTo>
                  <a:pt x="354" y="36"/>
                </a:lnTo>
                <a:lnTo>
                  <a:pt x="370" y="56"/>
                </a:lnTo>
                <a:lnTo>
                  <a:pt x="382" y="76"/>
                </a:lnTo>
                <a:lnTo>
                  <a:pt x="386" y="88"/>
                </a:lnTo>
                <a:lnTo>
                  <a:pt x="390" y="100"/>
                </a:lnTo>
                <a:lnTo>
                  <a:pt x="392" y="112"/>
                </a:lnTo>
                <a:lnTo>
                  <a:pt x="392" y="126"/>
                </a:lnTo>
                <a:lnTo>
                  <a:pt x="392" y="126"/>
                </a:lnTo>
                <a:lnTo>
                  <a:pt x="392" y="138"/>
                </a:lnTo>
                <a:lnTo>
                  <a:pt x="390" y="150"/>
                </a:lnTo>
                <a:lnTo>
                  <a:pt x="386" y="162"/>
                </a:lnTo>
                <a:lnTo>
                  <a:pt x="382" y="174"/>
                </a:lnTo>
                <a:lnTo>
                  <a:pt x="370" y="196"/>
                </a:lnTo>
                <a:lnTo>
                  <a:pt x="354" y="214"/>
                </a:lnTo>
                <a:lnTo>
                  <a:pt x="336" y="230"/>
                </a:lnTo>
                <a:lnTo>
                  <a:pt x="314" y="242"/>
                </a:lnTo>
                <a:lnTo>
                  <a:pt x="304" y="246"/>
                </a:lnTo>
                <a:lnTo>
                  <a:pt x="292" y="248"/>
                </a:lnTo>
                <a:lnTo>
                  <a:pt x="278" y="250"/>
                </a:lnTo>
                <a:lnTo>
                  <a:pt x="266" y="252"/>
                </a:lnTo>
                <a:lnTo>
                  <a:pt x="266" y="252"/>
                </a:lnTo>
                <a:lnTo>
                  <a:pt x="254" y="250"/>
                </a:lnTo>
                <a:lnTo>
                  <a:pt x="240" y="248"/>
                </a:lnTo>
                <a:lnTo>
                  <a:pt x="228" y="246"/>
                </a:lnTo>
                <a:lnTo>
                  <a:pt x="216" y="242"/>
                </a:lnTo>
                <a:lnTo>
                  <a:pt x="196" y="230"/>
                </a:lnTo>
                <a:lnTo>
                  <a:pt x="176" y="214"/>
                </a:lnTo>
                <a:lnTo>
                  <a:pt x="162" y="196"/>
                </a:lnTo>
                <a:lnTo>
                  <a:pt x="150" y="174"/>
                </a:lnTo>
                <a:lnTo>
                  <a:pt x="146" y="162"/>
                </a:lnTo>
                <a:lnTo>
                  <a:pt x="142" y="150"/>
                </a:lnTo>
                <a:lnTo>
                  <a:pt x="140" y="138"/>
                </a:lnTo>
                <a:lnTo>
                  <a:pt x="140" y="126"/>
                </a:lnTo>
                <a:lnTo>
                  <a:pt x="140" y="126"/>
                </a:lnTo>
                <a:lnTo>
                  <a:pt x="140" y="112"/>
                </a:lnTo>
                <a:lnTo>
                  <a:pt x="142" y="100"/>
                </a:lnTo>
                <a:lnTo>
                  <a:pt x="146" y="88"/>
                </a:lnTo>
                <a:lnTo>
                  <a:pt x="150" y="76"/>
                </a:lnTo>
                <a:lnTo>
                  <a:pt x="162" y="56"/>
                </a:lnTo>
                <a:lnTo>
                  <a:pt x="176" y="36"/>
                </a:lnTo>
                <a:lnTo>
                  <a:pt x="196" y="22"/>
                </a:lnTo>
                <a:lnTo>
                  <a:pt x="216" y="10"/>
                </a:lnTo>
                <a:lnTo>
                  <a:pt x="228" y="6"/>
                </a:lnTo>
                <a:lnTo>
                  <a:pt x="240" y="2"/>
                </a:lnTo>
                <a:lnTo>
                  <a:pt x="254" y="0"/>
                </a:lnTo>
                <a:lnTo>
                  <a:pt x="266" y="0"/>
                </a:lnTo>
                <a:lnTo>
                  <a:pt x="266" y="0"/>
                </a:lnTo>
                <a:close/>
                <a:moveTo>
                  <a:pt x="330" y="260"/>
                </a:moveTo>
                <a:lnTo>
                  <a:pt x="330" y="260"/>
                </a:lnTo>
                <a:lnTo>
                  <a:pt x="342" y="268"/>
                </a:lnTo>
                <a:lnTo>
                  <a:pt x="356" y="276"/>
                </a:lnTo>
                <a:lnTo>
                  <a:pt x="368" y="286"/>
                </a:lnTo>
                <a:lnTo>
                  <a:pt x="378" y="296"/>
                </a:lnTo>
                <a:lnTo>
                  <a:pt x="400" y="320"/>
                </a:lnTo>
                <a:lnTo>
                  <a:pt x="418" y="348"/>
                </a:lnTo>
                <a:lnTo>
                  <a:pt x="432" y="380"/>
                </a:lnTo>
                <a:lnTo>
                  <a:pt x="444" y="414"/>
                </a:lnTo>
                <a:lnTo>
                  <a:pt x="452" y="452"/>
                </a:lnTo>
                <a:lnTo>
                  <a:pt x="454" y="492"/>
                </a:lnTo>
                <a:lnTo>
                  <a:pt x="76" y="492"/>
                </a:lnTo>
                <a:lnTo>
                  <a:pt x="76" y="492"/>
                </a:lnTo>
                <a:lnTo>
                  <a:pt x="80" y="452"/>
                </a:lnTo>
                <a:lnTo>
                  <a:pt x="88" y="414"/>
                </a:lnTo>
                <a:lnTo>
                  <a:pt x="100" y="380"/>
                </a:lnTo>
                <a:lnTo>
                  <a:pt x="114" y="348"/>
                </a:lnTo>
                <a:lnTo>
                  <a:pt x="132" y="320"/>
                </a:lnTo>
                <a:lnTo>
                  <a:pt x="154" y="296"/>
                </a:lnTo>
                <a:lnTo>
                  <a:pt x="164" y="286"/>
                </a:lnTo>
                <a:lnTo>
                  <a:pt x="176" y="276"/>
                </a:lnTo>
                <a:lnTo>
                  <a:pt x="188" y="268"/>
                </a:lnTo>
                <a:lnTo>
                  <a:pt x="202" y="260"/>
                </a:lnTo>
                <a:lnTo>
                  <a:pt x="202" y="260"/>
                </a:lnTo>
                <a:lnTo>
                  <a:pt x="216" y="268"/>
                </a:lnTo>
                <a:lnTo>
                  <a:pt x="232" y="274"/>
                </a:lnTo>
                <a:lnTo>
                  <a:pt x="248" y="276"/>
                </a:lnTo>
                <a:lnTo>
                  <a:pt x="266" y="278"/>
                </a:lnTo>
                <a:lnTo>
                  <a:pt x="266" y="278"/>
                </a:lnTo>
                <a:lnTo>
                  <a:pt x="284" y="276"/>
                </a:lnTo>
                <a:lnTo>
                  <a:pt x="300" y="274"/>
                </a:lnTo>
                <a:lnTo>
                  <a:pt x="316" y="268"/>
                </a:lnTo>
                <a:lnTo>
                  <a:pt x="330" y="260"/>
                </a:lnTo>
                <a:lnTo>
                  <a:pt x="330" y="260"/>
                </a:lnTo>
                <a:close/>
                <a:moveTo>
                  <a:pt x="60" y="490"/>
                </a:moveTo>
                <a:lnTo>
                  <a:pt x="60" y="490"/>
                </a:lnTo>
                <a:lnTo>
                  <a:pt x="60" y="472"/>
                </a:lnTo>
                <a:lnTo>
                  <a:pt x="62" y="454"/>
                </a:lnTo>
                <a:lnTo>
                  <a:pt x="66" y="434"/>
                </a:lnTo>
                <a:lnTo>
                  <a:pt x="70" y="416"/>
                </a:lnTo>
                <a:lnTo>
                  <a:pt x="84" y="380"/>
                </a:lnTo>
                <a:lnTo>
                  <a:pt x="100" y="346"/>
                </a:lnTo>
                <a:lnTo>
                  <a:pt x="120" y="316"/>
                </a:lnTo>
                <a:lnTo>
                  <a:pt x="142" y="290"/>
                </a:lnTo>
                <a:lnTo>
                  <a:pt x="156" y="278"/>
                </a:lnTo>
                <a:lnTo>
                  <a:pt x="168" y="268"/>
                </a:lnTo>
                <a:lnTo>
                  <a:pt x="180" y="260"/>
                </a:lnTo>
                <a:lnTo>
                  <a:pt x="194" y="252"/>
                </a:lnTo>
                <a:lnTo>
                  <a:pt x="194" y="252"/>
                </a:lnTo>
                <a:lnTo>
                  <a:pt x="190" y="248"/>
                </a:lnTo>
                <a:lnTo>
                  <a:pt x="190" y="248"/>
                </a:lnTo>
                <a:lnTo>
                  <a:pt x="174" y="252"/>
                </a:lnTo>
                <a:lnTo>
                  <a:pt x="158" y="258"/>
                </a:lnTo>
                <a:lnTo>
                  <a:pt x="142" y="266"/>
                </a:lnTo>
                <a:lnTo>
                  <a:pt x="126" y="276"/>
                </a:lnTo>
                <a:lnTo>
                  <a:pt x="112" y="288"/>
                </a:lnTo>
                <a:lnTo>
                  <a:pt x="96" y="302"/>
                </a:lnTo>
                <a:lnTo>
                  <a:pt x="82" y="318"/>
                </a:lnTo>
                <a:lnTo>
                  <a:pt x="70" y="334"/>
                </a:lnTo>
                <a:lnTo>
                  <a:pt x="56" y="352"/>
                </a:lnTo>
                <a:lnTo>
                  <a:pt x="44" y="370"/>
                </a:lnTo>
                <a:lnTo>
                  <a:pt x="34" y="390"/>
                </a:lnTo>
                <a:lnTo>
                  <a:pt x="24" y="408"/>
                </a:lnTo>
                <a:lnTo>
                  <a:pt x="16" y="430"/>
                </a:lnTo>
                <a:lnTo>
                  <a:pt x="10" y="450"/>
                </a:lnTo>
                <a:lnTo>
                  <a:pt x="4" y="470"/>
                </a:lnTo>
                <a:lnTo>
                  <a:pt x="0" y="490"/>
                </a:lnTo>
                <a:lnTo>
                  <a:pt x="60" y="490"/>
                </a:lnTo>
                <a:close/>
                <a:moveTo>
                  <a:pt x="472" y="490"/>
                </a:moveTo>
                <a:lnTo>
                  <a:pt x="532" y="490"/>
                </a:lnTo>
                <a:lnTo>
                  <a:pt x="532" y="490"/>
                </a:lnTo>
                <a:lnTo>
                  <a:pt x="528" y="470"/>
                </a:lnTo>
                <a:lnTo>
                  <a:pt x="522" y="450"/>
                </a:lnTo>
                <a:lnTo>
                  <a:pt x="514" y="430"/>
                </a:lnTo>
                <a:lnTo>
                  <a:pt x="506" y="408"/>
                </a:lnTo>
                <a:lnTo>
                  <a:pt x="498" y="390"/>
                </a:lnTo>
                <a:lnTo>
                  <a:pt x="486" y="370"/>
                </a:lnTo>
                <a:lnTo>
                  <a:pt x="474" y="352"/>
                </a:lnTo>
                <a:lnTo>
                  <a:pt x="462" y="334"/>
                </a:lnTo>
                <a:lnTo>
                  <a:pt x="448" y="318"/>
                </a:lnTo>
                <a:lnTo>
                  <a:pt x="434" y="302"/>
                </a:lnTo>
                <a:lnTo>
                  <a:pt x="420" y="288"/>
                </a:lnTo>
                <a:lnTo>
                  <a:pt x="404" y="276"/>
                </a:lnTo>
                <a:lnTo>
                  <a:pt x="390" y="266"/>
                </a:lnTo>
                <a:lnTo>
                  <a:pt x="374" y="258"/>
                </a:lnTo>
                <a:lnTo>
                  <a:pt x="358" y="252"/>
                </a:lnTo>
                <a:lnTo>
                  <a:pt x="342" y="248"/>
                </a:lnTo>
                <a:lnTo>
                  <a:pt x="342" y="248"/>
                </a:lnTo>
                <a:lnTo>
                  <a:pt x="338" y="252"/>
                </a:lnTo>
                <a:lnTo>
                  <a:pt x="338" y="252"/>
                </a:lnTo>
                <a:lnTo>
                  <a:pt x="352" y="260"/>
                </a:lnTo>
                <a:lnTo>
                  <a:pt x="364" y="268"/>
                </a:lnTo>
                <a:lnTo>
                  <a:pt x="376" y="278"/>
                </a:lnTo>
                <a:lnTo>
                  <a:pt x="388" y="290"/>
                </a:lnTo>
                <a:lnTo>
                  <a:pt x="412" y="316"/>
                </a:lnTo>
                <a:lnTo>
                  <a:pt x="432" y="346"/>
                </a:lnTo>
                <a:lnTo>
                  <a:pt x="448" y="380"/>
                </a:lnTo>
                <a:lnTo>
                  <a:pt x="460" y="416"/>
                </a:lnTo>
                <a:lnTo>
                  <a:pt x="466" y="434"/>
                </a:lnTo>
                <a:lnTo>
                  <a:pt x="468" y="454"/>
                </a:lnTo>
                <a:lnTo>
                  <a:pt x="472" y="472"/>
                </a:lnTo>
                <a:lnTo>
                  <a:pt x="472" y="490"/>
                </a:lnTo>
                <a:lnTo>
                  <a:pt x="472" y="49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98" name="Freeform 317"/>
          <p:cNvSpPr>
            <a:spLocks noEditPoints="1"/>
          </p:cNvSpPr>
          <p:nvPr/>
        </p:nvSpPr>
        <p:spPr bwMode="auto">
          <a:xfrm>
            <a:off x="6172200" y="2041506"/>
            <a:ext cx="1098550" cy="790575"/>
          </a:xfrm>
          <a:custGeom>
            <a:avLst/>
            <a:gdLst/>
            <a:ahLst/>
            <a:cxnLst>
              <a:cxn ang="0">
                <a:pos x="648" y="398"/>
              </a:cxn>
              <a:cxn ang="0">
                <a:pos x="622" y="416"/>
              </a:cxn>
              <a:cxn ang="0">
                <a:pos x="604" y="430"/>
              </a:cxn>
              <a:cxn ang="0">
                <a:pos x="664" y="480"/>
              </a:cxn>
              <a:cxn ang="0">
                <a:pos x="612" y="486"/>
              </a:cxn>
              <a:cxn ang="0">
                <a:pos x="524" y="448"/>
              </a:cxn>
              <a:cxn ang="0">
                <a:pos x="310" y="416"/>
              </a:cxn>
              <a:cxn ang="0">
                <a:pos x="282" y="398"/>
              </a:cxn>
              <a:cxn ang="0">
                <a:pos x="204" y="314"/>
              </a:cxn>
              <a:cxn ang="0">
                <a:pos x="148" y="374"/>
              </a:cxn>
              <a:cxn ang="0">
                <a:pos x="42" y="422"/>
              </a:cxn>
              <a:cxn ang="0">
                <a:pos x="46" y="404"/>
              </a:cxn>
              <a:cxn ang="0">
                <a:pos x="82" y="348"/>
              </a:cxn>
              <a:cxn ang="0">
                <a:pos x="22" y="314"/>
              </a:cxn>
              <a:cxn ang="0">
                <a:pos x="2" y="300"/>
              </a:cxn>
              <a:cxn ang="0">
                <a:pos x="2" y="12"/>
              </a:cxn>
              <a:cxn ang="0">
                <a:pos x="24" y="0"/>
              </a:cxn>
              <a:cxn ang="0">
                <a:pos x="524" y="4"/>
              </a:cxn>
              <a:cxn ang="0">
                <a:pos x="532" y="184"/>
              </a:cxn>
              <a:cxn ang="0">
                <a:pos x="642" y="194"/>
              </a:cxn>
              <a:cxn ang="0">
                <a:pos x="532" y="218"/>
              </a:cxn>
              <a:cxn ang="0">
                <a:pos x="526" y="308"/>
              </a:cxn>
              <a:cxn ang="0">
                <a:pos x="314" y="382"/>
              </a:cxn>
              <a:cxn ang="0">
                <a:pos x="538" y="414"/>
              </a:cxn>
              <a:cxn ang="0">
                <a:pos x="566" y="424"/>
              </a:cxn>
              <a:cxn ang="0">
                <a:pos x="616" y="384"/>
              </a:cxn>
              <a:cxn ang="0">
                <a:pos x="268" y="202"/>
              </a:cxn>
              <a:cxn ang="0">
                <a:pos x="292" y="194"/>
              </a:cxn>
              <a:cxn ang="0">
                <a:pos x="312" y="168"/>
              </a:cxn>
              <a:cxn ang="0">
                <a:pos x="308" y="142"/>
              </a:cxn>
              <a:cxn ang="0">
                <a:pos x="286" y="118"/>
              </a:cxn>
              <a:cxn ang="0">
                <a:pos x="260" y="116"/>
              </a:cxn>
              <a:cxn ang="0">
                <a:pos x="232" y="134"/>
              </a:cxn>
              <a:cxn ang="0">
                <a:pos x="226" y="158"/>
              </a:cxn>
              <a:cxn ang="0">
                <a:pos x="238" y="190"/>
              </a:cxn>
              <a:cxn ang="0">
                <a:pos x="268" y="202"/>
              </a:cxn>
              <a:cxn ang="0">
                <a:pos x="160" y="200"/>
              </a:cxn>
              <a:cxn ang="0">
                <a:pos x="188" y="182"/>
              </a:cxn>
              <a:cxn ang="0">
                <a:pos x="194" y="158"/>
              </a:cxn>
              <a:cxn ang="0">
                <a:pos x="182" y="128"/>
              </a:cxn>
              <a:cxn ang="0">
                <a:pos x="152" y="114"/>
              </a:cxn>
              <a:cxn ang="0">
                <a:pos x="128" y="122"/>
              </a:cxn>
              <a:cxn ang="0">
                <a:pos x="108" y="150"/>
              </a:cxn>
              <a:cxn ang="0">
                <a:pos x="112" y="176"/>
              </a:cxn>
              <a:cxn ang="0">
                <a:pos x="134" y="198"/>
              </a:cxn>
              <a:cxn ang="0">
                <a:pos x="386" y="202"/>
              </a:cxn>
              <a:cxn ang="0">
                <a:pos x="410" y="194"/>
              </a:cxn>
              <a:cxn ang="0">
                <a:pos x="428" y="168"/>
              </a:cxn>
              <a:cxn ang="0">
                <a:pos x="426" y="142"/>
              </a:cxn>
              <a:cxn ang="0">
                <a:pos x="402" y="118"/>
              </a:cxn>
              <a:cxn ang="0">
                <a:pos x="378" y="116"/>
              </a:cxn>
              <a:cxn ang="0">
                <a:pos x="350" y="134"/>
              </a:cxn>
              <a:cxn ang="0">
                <a:pos x="342" y="158"/>
              </a:cxn>
              <a:cxn ang="0">
                <a:pos x="356" y="190"/>
              </a:cxn>
              <a:cxn ang="0">
                <a:pos x="386" y="202"/>
              </a:cxn>
            </a:cxnLst>
            <a:rect l="0" t="0" r="r" b="b"/>
            <a:pathLst>
              <a:path w="692" h="498">
                <a:moveTo>
                  <a:pt x="650" y="216"/>
                </a:moveTo>
                <a:lnTo>
                  <a:pt x="650" y="388"/>
                </a:lnTo>
                <a:lnTo>
                  <a:pt x="650" y="388"/>
                </a:lnTo>
                <a:lnTo>
                  <a:pt x="648" y="398"/>
                </a:lnTo>
                <a:lnTo>
                  <a:pt x="642" y="406"/>
                </a:lnTo>
                <a:lnTo>
                  <a:pt x="636" y="412"/>
                </a:lnTo>
                <a:lnTo>
                  <a:pt x="630" y="414"/>
                </a:lnTo>
                <a:lnTo>
                  <a:pt x="622" y="416"/>
                </a:lnTo>
                <a:lnTo>
                  <a:pt x="614" y="416"/>
                </a:lnTo>
                <a:lnTo>
                  <a:pt x="598" y="416"/>
                </a:lnTo>
                <a:lnTo>
                  <a:pt x="598" y="416"/>
                </a:lnTo>
                <a:lnTo>
                  <a:pt x="604" y="430"/>
                </a:lnTo>
                <a:lnTo>
                  <a:pt x="614" y="440"/>
                </a:lnTo>
                <a:lnTo>
                  <a:pt x="624" y="452"/>
                </a:lnTo>
                <a:lnTo>
                  <a:pt x="636" y="462"/>
                </a:lnTo>
                <a:lnTo>
                  <a:pt x="664" y="480"/>
                </a:lnTo>
                <a:lnTo>
                  <a:pt x="692" y="498"/>
                </a:lnTo>
                <a:lnTo>
                  <a:pt x="692" y="498"/>
                </a:lnTo>
                <a:lnTo>
                  <a:pt x="640" y="490"/>
                </a:lnTo>
                <a:lnTo>
                  <a:pt x="612" y="486"/>
                </a:lnTo>
                <a:lnTo>
                  <a:pt x="586" y="478"/>
                </a:lnTo>
                <a:lnTo>
                  <a:pt x="560" y="470"/>
                </a:lnTo>
                <a:lnTo>
                  <a:pt x="536" y="456"/>
                </a:lnTo>
                <a:lnTo>
                  <a:pt x="524" y="448"/>
                </a:lnTo>
                <a:lnTo>
                  <a:pt x="514" y="438"/>
                </a:lnTo>
                <a:lnTo>
                  <a:pt x="504" y="428"/>
                </a:lnTo>
                <a:lnTo>
                  <a:pt x="496" y="416"/>
                </a:lnTo>
                <a:lnTo>
                  <a:pt x="310" y="416"/>
                </a:lnTo>
                <a:lnTo>
                  <a:pt x="310" y="416"/>
                </a:lnTo>
                <a:lnTo>
                  <a:pt x="298" y="414"/>
                </a:lnTo>
                <a:lnTo>
                  <a:pt x="288" y="406"/>
                </a:lnTo>
                <a:lnTo>
                  <a:pt x="282" y="398"/>
                </a:lnTo>
                <a:lnTo>
                  <a:pt x="280" y="386"/>
                </a:lnTo>
                <a:lnTo>
                  <a:pt x="280" y="314"/>
                </a:lnTo>
                <a:lnTo>
                  <a:pt x="204" y="314"/>
                </a:lnTo>
                <a:lnTo>
                  <a:pt x="204" y="314"/>
                </a:lnTo>
                <a:lnTo>
                  <a:pt x="196" y="326"/>
                </a:lnTo>
                <a:lnTo>
                  <a:pt x="188" y="336"/>
                </a:lnTo>
                <a:lnTo>
                  <a:pt x="170" y="356"/>
                </a:lnTo>
                <a:lnTo>
                  <a:pt x="148" y="374"/>
                </a:lnTo>
                <a:lnTo>
                  <a:pt x="124" y="390"/>
                </a:lnTo>
                <a:lnTo>
                  <a:pt x="96" y="404"/>
                </a:lnTo>
                <a:lnTo>
                  <a:pt x="70" y="414"/>
                </a:lnTo>
                <a:lnTo>
                  <a:pt x="42" y="422"/>
                </a:lnTo>
                <a:lnTo>
                  <a:pt x="16" y="428"/>
                </a:lnTo>
                <a:lnTo>
                  <a:pt x="16" y="428"/>
                </a:lnTo>
                <a:lnTo>
                  <a:pt x="32" y="416"/>
                </a:lnTo>
                <a:lnTo>
                  <a:pt x="46" y="404"/>
                </a:lnTo>
                <a:lnTo>
                  <a:pt x="56" y="390"/>
                </a:lnTo>
                <a:lnTo>
                  <a:pt x="66" y="378"/>
                </a:lnTo>
                <a:lnTo>
                  <a:pt x="74" y="362"/>
                </a:lnTo>
                <a:lnTo>
                  <a:pt x="82" y="348"/>
                </a:lnTo>
                <a:lnTo>
                  <a:pt x="86" y="332"/>
                </a:lnTo>
                <a:lnTo>
                  <a:pt x="90" y="314"/>
                </a:lnTo>
                <a:lnTo>
                  <a:pt x="90" y="314"/>
                </a:lnTo>
                <a:lnTo>
                  <a:pt x="22" y="314"/>
                </a:lnTo>
                <a:lnTo>
                  <a:pt x="22" y="314"/>
                </a:lnTo>
                <a:lnTo>
                  <a:pt x="14" y="312"/>
                </a:lnTo>
                <a:lnTo>
                  <a:pt x="6" y="308"/>
                </a:lnTo>
                <a:lnTo>
                  <a:pt x="2" y="300"/>
                </a:lnTo>
                <a:lnTo>
                  <a:pt x="0" y="292"/>
                </a:lnTo>
                <a:lnTo>
                  <a:pt x="0" y="22"/>
                </a:lnTo>
                <a:lnTo>
                  <a:pt x="0" y="22"/>
                </a:lnTo>
                <a:lnTo>
                  <a:pt x="2" y="12"/>
                </a:lnTo>
                <a:lnTo>
                  <a:pt x="6" y="6"/>
                </a:lnTo>
                <a:lnTo>
                  <a:pt x="14" y="2"/>
                </a:lnTo>
                <a:lnTo>
                  <a:pt x="24" y="0"/>
                </a:lnTo>
                <a:lnTo>
                  <a:pt x="24" y="0"/>
                </a:lnTo>
                <a:lnTo>
                  <a:pt x="510" y="0"/>
                </a:lnTo>
                <a:lnTo>
                  <a:pt x="510" y="0"/>
                </a:lnTo>
                <a:lnTo>
                  <a:pt x="518" y="2"/>
                </a:lnTo>
                <a:lnTo>
                  <a:pt x="524" y="4"/>
                </a:lnTo>
                <a:lnTo>
                  <a:pt x="530" y="8"/>
                </a:lnTo>
                <a:lnTo>
                  <a:pt x="532" y="16"/>
                </a:lnTo>
                <a:lnTo>
                  <a:pt x="532" y="184"/>
                </a:lnTo>
                <a:lnTo>
                  <a:pt x="532" y="184"/>
                </a:lnTo>
                <a:lnTo>
                  <a:pt x="620" y="184"/>
                </a:lnTo>
                <a:lnTo>
                  <a:pt x="620" y="184"/>
                </a:lnTo>
                <a:lnTo>
                  <a:pt x="632" y="188"/>
                </a:lnTo>
                <a:lnTo>
                  <a:pt x="642" y="194"/>
                </a:lnTo>
                <a:lnTo>
                  <a:pt x="648" y="204"/>
                </a:lnTo>
                <a:lnTo>
                  <a:pt x="650" y="216"/>
                </a:lnTo>
                <a:lnTo>
                  <a:pt x="650" y="216"/>
                </a:lnTo>
                <a:close/>
                <a:moveTo>
                  <a:pt x="532" y="218"/>
                </a:moveTo>
                <a:lnTo>
                  <a:pt x="532" y="292"/>
                </a:lnTo>
                <a:lnTo>
                  <a:pt x="532" y="292"/>
                </a:lnTo>
                <a:lnTo>
                  <a:pt x="530" y="302"/>
                </a:lnTo>
                <a:lnTo>
                  <a:pt x="526" y="308"/>
                </a:lnTo>
                <a:lnTo>
                  <a:pt x="520" y="312"/>
                </a:lnTo>
                <a:lnTo>
                  <a:pt x="510" y="314"/>
                </a:lnTo>
                <a:lnTo>
                  <a:pt x="314" y="314"/>
                </a:lnTo>
                <a:lnTo>
                  <a:pt x="314" y="382"/>
                </a:lnTo>
                <a:lnTo>
                  <a:pt x="514" y="382"/>
                </a:lnTo>
                <a:lnTo>
                  <a:pt x="514" y="382"/>
                </a:lnTo>
                <a:lnTo>
                  <a:pt x="526" y="400"/>
                </a:lnTo>
                <a:lnTo>
                  <a:pt x="538" y="414"/>
                </a:lnTo>
                <a:lnTo>
                  <a:pt x="552" y="426"/>
                </a:lnTo>
                <a:lnTo>
                  <a:pt x="570" y="438"/>
                </a:lnTo>
                <a:lnTo>
                  <a:pt x="570" y="438"/>
                </a:lnTo>
                <a:lnTo>
                  <a:pt x="566" y="424"/>
                </a:lnTo>
                <a:lnTo>
                  <a:pt x="562" y="410"/>
                </a:lnTo>
                <a:lnTo>
                  <a:pt x="556" y="384"/>
                </a:lnTo>
                <a:lnTo>
                  <a:pt x="556" y="384"/>
                </a:lnTo>
                <a:lnTo>
                  <a:pt x="616" y="384"/>
                </a:lnTo>
                <a:lnTo>
                  <a:pt x="616" y="384"/>
                </a:lnTo>
                <a:lnTo>
                  <a:pt x="616" y="218"/>
                </a:lnTo>
                <a:lnTo>
                  <a:pt x="532" y="218"/>
                </a:lnTo>
                <a:close/>
                <a:moveTo>
                  <a:pt x="268" y="202"/>
                </a:moveTo>
                <a:lnTo>
                  <a:pt x="268" y="202"/>
                </a:lnTo>
                <a:lnTo>
                  <a:pt x="278" y="200"/>
                </a:lnTo>
                <a:lnTo>
                  <a:pt x="286" y="198"/>
                </a:lnTo>
                <a:lnTo>
                  <a:pt x="292" y="194"/>
                </a:lnTo>
                <a:lnTo>
                  <a:pt x="300" y="190"/>
                </a:lnTo>
                <a:lnTo>
                  <a:pt x="304" y="182"/>
                </a:lnTo>
                <a:lnTo>
                  <a:pt x="308" y="176"/>
                </a:lnTo>
                <a:lnTo>
                  <a:pt x="312" y="168"/>
                </a:lnTo>
                <a:lnTo>
                  <a:pt x="312" y="158"/>
                </a:lnTo>
                <a:lnTo>
                  <a:pt x="312" y="158"/>
                </a:lnTo>
                <a:lnTo>
                  <a:pt x="312" y="150"/>
                </a:lnTo>
                <a:lnTo>
                  <a:pt x="308" y="142"/>
                </a:lnTo>
                <a:lnTo>
                  <a:pt x="304" y="134"/>
                </a:lnTo>
                <a:lnTo>
                  <a:pt x="300" y="128"/>
                </a:lnTo>
                <a:lnTo>
                  <a:pt x="292" y="122"/>
                </a:lnTo>
                <a:lnTo>
                  <a:pt x="286" y="118"/>
                </a:lnTo>
                <a:lnTo>
                  <a:pt x="278" y="116"/>
                </a:lnTo>
                <a:lnTo>
                  <a:pt x="268" y="114"/>
                </a:lnTo>
                <a:lnTo>
                  <a:pt x="268" y="114"/>
                </a:lnTo>
                <a:lnTo>
                  <a:pt x="260" y="116"/>
                </a:lnTo>
                <a:lnTo>
                  <a:pt x="252" y="118"/>
                </a:lnTo>
                <a:lnTo>
                  <a:pt x="244" y="122"/>
                </a:lnTo>
                <a:lnTo>
                  <a:pt x="238" y="128"/>
                </a:lnTo>
                <a:lnTo>
                  <a:pt x="232" y="134"/>
                </a:lnTo>
                <a:lnTo>
                  <a:pt x="228" y="142"/>
                </a:lnTo>
                <a:lnTo>
                  <a:pt x="226" y="150"/>
                </a:lnTo>
                <a:lnTo>
                  <a:pt x="226" y="158"/>
                </a:lnTo>
                <a:lnTo>
                  <a:pt x="226" y="158"/>
                </a:lnTo>
                <a:lnTo>
                  <a:pt x="226" y="168"/>
                </a:lnTo>
                <a:lnTo>
                  <a:pt x="228" y="176"/>
                </a:lnTo>
                <a:lnTo>
                  <a:pt x="232" y="182"/>
                </a:lnTo>
                <a:lnTo>
                  <a:pt x="238" y="190"/>
                </a:lnTo>
                <a:lnTo>
                  <a:pt x="244" y="194"/>
                </a:lnTo>
                <a:lnTo>
                  <a:pt x="252" y="198"/>
                </a:lnTo>
                <a:lnTo>
                  <a:pt x="260" y="200"/>
                </a:lnTo>
                <a:lnTo>
                  <a:pt x="268" y="202"/>
                </a:lnTo>
                <a:lnTo>
                  <a:pt x="268" y="202"/>
                </a:lnTo>
                <a:close/>
                <a:moveTo>
                  <a:pt x="152" y="202"/>
                </a:moveTo>
                <a:lnTo>
                  <a:pt x="152" y="202"/>
                </a:lnTo>
                <a:lnTo>
                  <a:pt x="160" y="200"/>
                </a:lnTo>
                <a:lnTo>
                  <a:pt x="168" y="198"/>
                </a:lnTo>
                <a:lnTo>
                  <a:pt x="176" y="194"/>
                </a:lnTo>
                <a:lnTo>
                  <a:pt x="182" y="190"/>
                </a:lnTo>
                <a:lnTo>
                  <a:pt x="188" y="182"/>
                </a:lnTo>
                <a:lnTo>
                  <a:pt x="192" y="176"/>
                </a:lnTo>
                <a:lnTo>
                  <a:pt x="194" y="168"/>
                </a:lnTo>
                <a:lnTo>
                  <a:pt x="194" y="158"/>
                </a:lnTo>
                <a:lnTo>
                  <a:pt x="194" y="158"/>
                </a:lnTo>
                <a:lnTo>
                  <a:pt x="194" y="150"/>
                </a:lnTo>
                <a:lnTo>
                  <a:pt x="192" y="142"/>
                </a:lnTo>
                <a:lnTo>
                  <a:pt x="188" y="134"/>
                </a:lnTo>
                <a:lnTo>
                  <a:pt x="182" y="128"/>
                </a:lnTo>
                <a:lnTo>
                  <a:pt x="176" y="122"/>
                </a:lnTo>
                <a:lnTo>
                  <a:pt x="168" y="118"/>
                </a:lnTo>
                <a:lnTo>
                  <a:pt x="160" y="116"/>
                </a:lnTo>
                <a:lnTo>
                  <a:pt x="152" y="114"/>
                </a:lnTo>
                <a:lnTo>
                  <a:pt x="152" y="114"/>
                </a:lnTo>
                <a:lnTo>
                  <a:pt x="142" y="116"/>
                </a:lnTo>
                <a:lnTo>
                  <a:pt x="134" y="118"/>
                </a:lnTo>
                <a:lnTo>
                  <a:pt x="128" y="122"/>
                </a:lnTo>
                <a:lnTo>
                  <a:pt x="120" y="128"/>
                </a:lnTo>
                <a:lnTo>
                  <a:pt x="116" y="134"/>
                </a:lnTo>
                <a:lnTo>
                  <a:pt x="112" y="142"/>
                </a:lnTo>
                <a:lnTo>
                  <a:pt x="108" y="150"/>
                </a:lnTo>
                <a:lnTo>
                  <a:pt x="108" y="158"/>
                </a:lnTo>
                <a:lnTo>
                  <a:pt x="108" y="158"/>
                </a:lnTo>
                <a:lnTo>
                  <a:pt x="108" y="168"/>
                </a:lnTo>
                <a:lnTo>
                  <a:pt x="112" y="176"/>
                </a:lnTo>
                <a:lnTo>
                  <a:pt x="116" y="182"/>
                </a:lnTo>
                <a:lnTo>
                  <a:pt x="120" y="190"/>
                </a:lnTo>
                <a:lnTo>
                  <a:pt x="128" y="194"/>
                </a:lnTo>
                <a:lnTo>
                  <a:pt x="134" y="198"/>
                </a:lnTo>
                <a:lnTo>
                  <a:pt x="142" y="200"/>
                </a:lnTo>
                <a:lnTo>
                  <a:pt x="152" y="202"/>
                </a:lnTo>
                <a:lnTo>
                  <a:pt x="152" y="202"/>
                </a:lnTo>
                <a:close/>
                <a:moveTo>
                  <a:pt x="386" y="202"/>
                </a:moveTo>
                <a:lnTo>
                  <a:pt x="386" y="202"/>
                </a:lnTo>
                <a:lnTo>
                  <a:pt x="394" y="200"/>
                </a:lnTo>
                <a:lnTo>
                  <a:pt x="402" y="198"/>
                </a:lnTo>
                <a:lnTo>
                  <a:pt x="410" y="194"/>
                </a:lnTo>
                <a:lnTo>
                  <a:pt x="416" y="190"/>
                </a:lnTo>
                <a:lnTo>
                  <a:pt x="422" y="182"/>
                </a:lnTo>
                <a:lnTo>
                  <a:pt x="426" y="176"/>
                </a:lnTo>
                <a:lnTo>
                  <a:pt x="428" y="168"/>
                </a:lnTo>
                <a:lnTo>
                  <a:pt x="430" y="158"/>
                </a:lnTo>
                <a:lnTo>
                  <a:pt x="430" y="158"/>
                </a:lnTo>
                <a:lnTo>
                  <a:pt x="428" y="150"/>
                </a:lnTo>
                <a:lnTo>
                  <a:pt x="426" y="142"/>
                </a:lnTo>
                <a:lnTo>
                  <a:pt x="422" y="134"/>
                </a:lnTo>
                <a:lnTo>
                  <a:pt x="416" y="128"/>
                </a:lnTo>
                <a:lnTo>
                  <a:pt x="410" y="122"/>
                </a:lnTo>
                <a:lnTo>
                  <a:pt x="402" y="118"/>
                </a:lnTo>
                <a:lnTo>
                  <a:pt x="394" y="116"/>
                </a:lnTo>
                <a:lnTo>
                  <a:pt x="386" y="114"/>
                </a:lnTo>
                <a:lnTo>
                  <a:pt x="386" y="114"/>
                </a:lnTo>
                <a:lnTo>
                  <a:pt x="378" y="116"/>
                </a:lnTo>
                <a:lnTo>
                  <a:pt x="370" y="118"/>
                </a:lnTo>
                <a:lnTo>
                  <a:pt x="362" y="122"/>
                </a:lnTo>
                <a:lnTo>
                  <a:pt x="356" y="128"/>
                </a:lnTo>
                <a:lnTo>
                  <a:pt x="350" y="134"/>
                </a:lnTo>
                <a:lnTo>
                  <a:pt x="346" y="142"/>
                </a:lnTo>
                <a:lnTo>
                  <a:pt x="344" y="150"/>
                </a:lnTo>
                <a:lnTo>
                  <a:pt x="342" y="158"/>
                </a:lnTo>
                <a:lnTo>
                  <a:pt x="342" y="158"/>
                </a:lnTo>
                <a:lnTo>
                  <a:pt x="344" y="168"/>
                </a:lnTo>
                <a:lnTo>
                  <a:pt x="346" y="176"/>
                </a:lnTo>
                <a:lnTo>
                  <a:pt x="350" y="182"/>
                </a:lnTo>
                <a:lnTo>
                  <a:pt x="356" y="190"/>
                </a:lnTo>
                <a:lnTo>
                  <a:pt x="362" y="194"/>
                </a:lnTo>
                <a:lnTo>
                  <a:pt x="370" y="198"/>
                </a:lnTo>
                <a:lnTo>
                  <a:pt x="378" y="200"/>
                </a:lnTo>
                <a:lnTo>
                  <a:pt x="386" y="202"/>
                </a:lnTo>
                <a:lnTo>
                  <a:pt x="386" y="20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99" name="Freeform 15"/>
          <p:cNvSpPr>
            <a:spLocks/>
          </p:cNvSpPr>
          <p:nvPr/>
        </p:nvSpPr>
        <p:spPr bwMode="auto">
          <a:xfrm rot="19830648">
            <a:off x="4124457" y="1928064"/>
            <a:ext cx="778898" cy="765114"/>
          </a:xfrm>
          <a:custGeom>
            <a:avLst/>
            <a:gdLst/>
            <a:ahLst/>
            <a:cxnLst>
              <a:cxn ang="0">
                <a:pos x="120" y="72"/>
              </a:cxn>
              <a:cxn ang="0">
                <a:pos x="120" y="72"/>
              </a:cxn>
              <a:cxn ang="0">
                <a:pos x="118" y="58"/>
              </a:cxn>
              <a:cxn ang="0">
                <a:pos x="116" y="46"/>
              </a:cxn>
              <a:cxn ang="0">
                <a:pos x="110" y="34"/>
              </a:cxn>
              <a:cxn ang="0">
                <a:pos x="106" y="26"/>
              </a:cxn>
              <a:cxn ang="0">
                <a:pos x="98" y="18"/>
              </a:cxn>
              <a:cxn ang="0">
                <a:pos x="90" y="10"/>
              </a:cxn>
              <a:cxn ang="0">
                <a:pos x="82" y="6"/>
              </a:cxn>
              <a:cxn ang="0">
                <a:pos x="72" y="2"/>
              </a:cxn>
              <a:cxn ang="0">
                <a:pos x="62" y="0"/>
              </a:cxn>
              <a:cxn ang="0">
                <a:pos x="54" y="0"/>
              </a:cxn>
              <a:cxn ang="0">
                <a:pos x="44" y="0"/>
              </a:cxn>
              <a:cxn ang="0">
                <a:pos x="34" y="2"/>
              </a:cxn>
              <a:cxn ang="0">
                <a:pos x="26" y="6"/>
              </a:cxn>
              <a:cxn ang="0">
                <a:pos x="18" y="12"/>
              </a:cxn>
              <a:cxn ang="0">
                <a:pos x="12" y="18"/>
              </a:cxn>
              <a:cxn ang="0">
                <a:pos x="6" y="26"/>
              </a:cxn>
              <a:cxn ang="0">
                <a:pos x="6" y="26"/>
              </a:cxn>
              <a:cxn ang="0">
                <a:pos x="2" y="34"/>
              </a:cxn>
              <a:cxn ang="0">
                <a:pos x="0" y="44"/>
              </a:cxn>
              <a:cxn ang="0">
                <a:pos x="0" y="56"/>
              </a:cxn>
              <a:cxn ang="0">
                <a:pos x="0" y="66"/>
              </a:cxn>
              <a:cxn ang="0">
                <a:pos x="2" y="90"/>
              </a:cxn>
              <a:cxn ang="0">
                <a:pos x="8" y="114"/>
              </a:cxn>
              <a:cxn ang="0">
                <a:pos x="24" y="168"/>
              </a:cxn>
              <a:cxn ang="0">
                <a:pos x="32" y="196"/>
              </a:cxn>
              <a:cxn ang="0">
                <a:pos x="40" y="222"/>
              </a:cxn>
              <a:cxn ang="0">
                <a:pos x="40" y="222"/>
              </a:cxn>
              <a:cxn ang="0">
                <a:pos x="66" y="214"/>
              </a:cxn>
              <a:cxn ang="0">
                <a:pos x="94" y="206"/>
              </a:cxn>
              <a:cxn ang="0">
                <a:pos x="146" y="188"/>
              </a:cxn>
              <a:cxn ang="0">
                <a:pos x="170" y="180"/>
              </a:cxn>
              <a:cxn ang="0">
                <a:pos x="192" y="170"/>
              </a:cxn>
              <a:cxn ang="0">
                <a:pos x="200" y="164"/>
              </a:cxn>
              <a:cxn ang="0">
                <a:pos x="208" y="156"/>
              </a:cxn>
              <a:cxn ang="0">
                <a:pos x="216" y="148"/>
              </a:cxn>
              <a:cxn ang="0">
                <a:pos x="222" y="140"/>
              </a:cxn>
              <a:cxn ang="0">
                <a:pos x="222" y="140"/>
              </a:cxn>
              <a:cxn ang="0">
                <a:pos x="224" y="132"/>
              </a:cxn>
              <a:cxn ang="0">
                <a:pos x="226" y="122"/>
              </a:cxn>
              <a:cxn ang="0">
                <a:pos x="226" y="114"/>
              </a:cxn>
              <a:cxn ang="0">
                <a:pos x="226" y="104"/>
              </a:cxn>
              <a:cxn ang="0">
                <a:pos x="222" y="96"/>
              </a:cxn>
              <a:cxn ang="0">
                <a:pos x="218" y="88"/>
              </a:cxn>
              <a:cxn ang="0">
                <a:pos x="212" y="80"/>
              </a:cxn>
              <a:cxn ang="0">
                <a:pos x="204" y="74"/>
              </a:cxn>
              <a:cxn ang="0">
                <a:pos x="196" y="68"/>
              </a:cxn>
              <a:cxn ang="0">
                <a:pos x="188" y="64"/>
              </a:cxn>
              <a:cxn ang="0">
                <a:pos x="178" y="60"/>
              </a:cxn>
              <a:cxn ang="0">
                <a:pos x="168" y="58"/>
              </a:cxn>
              <a:cxn ang="0">
                <a:pos x="156" y="58"/>
              </a:cxn>
              <a:cxn ang="0">
                <a:pos x="144" y="60"/>
              </a:cxn>
              <a:cxn ang="0">
                <a:pos x="132" y="66"/>
              </a:cxn>
              <a:cxn ang="0">
                <a:pos x="120" y="72"/>
              </a:cxn>
              <a:cxn ang="0">
                <a:pos x="120" y="72"/>
              </a:cxn>
            </a:cxnLst>
            <a:rect l="0" t="0" r="r" b="b"/>
            <a:pathLst>
              <a:path w="226" h="222">
                <a:moveTo>
                  <a:pt x="120" y="72"/>
                </a:moveTo>
                <a:lnTo>
                  <a:pt x="120" y="72"/>
                </a:lnTo>
                <a:lnTo>
                  <a:pt x="118" y="58"/>
                </a:lnTo>
                <a:lnTo>
                  <a:pt x="116" y="46"/>
                </a:lnTo>
                <a:lnTo>
                  <a:pt x="110" y="34"/>
                </a:lnTo>
                <a:lnTo>
                  <a:pt x="106" y="26"/>
                </a:lnTo>
                <a:lnTo>
                  <a:pt x="98" y="18"/>
                </a:lnTo>
                <a:lnTo>
                  <a:pt x="90" y="10"/>
                </a:lnTo>
                <a:lnTo>
                  <a:pt x="82" y="6"/>
                </a:lnTo>
                <a:lnTo>
                  <a:pt x="72" y="2"/>
                </a:lnTo>
                <a:lnTo>
                  <a:pt x="62" y="0"/>
                </a:lnTo>
                <a:lnTo>
                  <a:pt x="54" y="0"/>
                </a:lnTo>
                <a:lnTo>
                  <a:pt x="44" y="0"/>
                </a:lnTo>
                <a:lnTo>
                  <a:pt x="34" y="2"/>
                </a:lnTo>
                <a:lnTo>
                  <a:pt x="26" y="6"/>
                </a:lnTo>
                <a:lnTo>
                  <a:pt x="18" y="12"/>
                </a:lnTo>
                <a:lnTo>
                  <a:pt x="12" y="18"/>
                </a:lnTo>
                <a:lnTo>
                  <a:pt x="6" y="26"/>
                </a:lnTo>
                <a:lnTo>
                  <a:pt x="6" y="26"/>
                </a:lnTo>
                <a:lnTo>
                  <a:pt x="2" y="34"/>
                </a:lnTo>
                <a:lnTo>
                  <a:pt x="0" y="44"/>
                </a:lnTo>
                <a:lnTo>
                  <a:pt x="0" y="56"/>
                </a:lnTo>
                <a:lnTo>
                  <a:pt x="0" y="66"/>
                </a:lnTo>
                <a:lnTo>
                  <a:pt x="2" y="90"/>
                </a:lnTo>
                <a:lnTo>
                  <a:pt x="8" y="114"/>
                </a:lnTo>
                <a:lnTo>
                  <a:pt x="24" y="168"/>
                </a:lnTo>
                <a:lnTo>
                  <a:pt x="32" y="196"/>
                </a:lnTo>
                <a:lnTo>
                  <a:pt x="40" y="222"/>
                </a:lnTo>
                <a:lnTo>
                  <a:pt x="40" y="222"/>
                </a:lnTo>
                <a:lnTo>
                  <a:pt x="66" y="214"/>
                </a:lnTo>
                <a:lnTo>
                  <a:pt x="94" y="206"/>
                </a:lnTo>
                <a:lnTo>
                  <a:pt x="146" y="188"/>
                </a:lnTo>
                <a:lnTo>
                  <a:pt x="170" y="180"/>
                </a:lnTo>
                <a:lnTo>
                  <a:pt x="192" y="170"/>
                </a:lnTo>
                <a:lnTo>
                  <a:pt x="200" y="164"/>
                </a:lnTo>
                <a:lnTo>
                  <a:pt x="208" y="156"/>
                </a:lnTo>
                <a:lnTo>
                  <a:pt x="216" y="148"/>
                </a:lnTo>
                <a:lnTo>
                  <a:pt x="222" y="140"/>
                </a:lnTo>
                <a:lnTo>
                  <a:pt x="222" y="140"/>
                </a:lnTo>
                <a:lnTo>
                  <a:pt x="224" y="132"/>
                </a:lnTo>
                <a:lnTo>
                  <a:pt x="226" y="122"/>
                </a:lnTo>
                <a:lnTo>
                  <a:pt x="226" y="114"/>
                </a:lnTo>
                <a:lnTo>
                  <a:pt x="226" y="104"/>
                </a:lnTo>
                <a:lnTo>
                  <a:pt x="222" y="96"/>
                </a:lnTo>
                <a:lnTo>
                  <a:pt x="218" y="88"/>
                </a:lnTo>
                <a:lnTo>
                  <a:pt x="212" y="80"/>
                </a:lnTo>
                <a:lnTo>
                  <a:pt x="204" y="74"/>
                </a:lnTo>
                <a:lnTo>
                  <a:pt x="196" y="68"/>
                </a:lnTo>
                <a:lnTo>
                  <a:pt x="188" y="64"/>
                </a:lnTo>
                <a:lnTo>
                  <a:pt x="178" y="60"/>
                </a:lnTo>
                <a:lnTo>
                  <a:pt x="168" y="58"/>
                </a:lnTo>
                <a:lnTo>
                  <a:pt x="156" y="58"/>
                </a:lnTo>
                <a:lnTo>
                  <a:pt x="144" y="60"/>
                </a:lnTo>
                <a:lnTo>
                  <a:pt x="132" y="66"/>
                </a:lnTo>
                <a:lnTo>
                  <a:pt x="120" y="72"/>
                </a:lnTo>
                <a:lnTo>
                  <a:pt x="120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85490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0059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0318C659-4553-497D-BC87-829B41E8ADF1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30425FCA-61B4-46B7-9FC2-A937930D2879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303A0448-C5C5-4645-AC7A-B052418793A0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69B7D50E-8084-4AA6-99F7-D815ABC84F05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479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53D5D88F-1AD8-4BFB-8FCA-C65CB33A8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8189" y="2264445"/>
            <a:ext cx="1626389" cy="121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C583157B-E38E-4553-B927-CD63BAE696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01" y="2264445"/>
            <a:ext cx="1626389" cy="121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144616B4-D053-413F-B1D5-AC1EEBB88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8273" y="2264445"/>
            <a:ext cx="1626389" cy="121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BBDFBB69-E73E-4C0D-8B4E-1C4446EDA9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6964" y="4175646"/>
            <a:ext cx="1628841" cy="1221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42D4D9DC-69A6-4CA0-8B15-E85FCC512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875" y="4175646"/>
            <a:ext cx="1628841" cy="1221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5E116F9C-A74D-4610-93A3-C4145959D1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1620" y="2264445"/>
            <a:ext cx="1626389" cy="121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8B83969B-EA24-40CA-9F11-DB16E92130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7257" y="4181270"/>
            <a:ext cx="1626389" cy="121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BD55B2A2-4AE4-458A-BE8B-E22F431B55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3864" y="4194102"/>
            <a:ext cx="1621902" cy="1216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BB718FD6-2F07-4929-B9DB-93848A95E808}"/>
              </a:ext>
            </a:extLst>
          </p:cNvPr>
          <p:cNvSpPr/>
          <p:nvPr/>
        </p:nvSpPr>
        <p:spPr>
          <a:xfrm>
            <a:off x="755529" y="3581908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009E5BA2-DC42-4110-93F5-CBBDF57DD2ED}"/>
              </a:ext>
            </a:extLst>
          </p:cNvPr>
          <p:cNvSpPr/>
          <p:nvPr/>
        </p:nvSpPr>
        <p:spPr>
          <a:xfrm>
            <a:off x="2729617" y="3581908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0F8A61CE-F75D-4D07-AB52-7ACA69250260}"/>
              </a:ext>
            </a:extLst>
          </p:cNvPr>
          <p:cNvSpPr/>
          <p:nvPr/>
        </p:nvSpPr>
        <p:spPr>
          <a:xfrm>
            <a:off x="4709701" y="3581908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BF16AD8C-D053-481F-83AE-3839893A7931}"/>
              </a:ext>
            </a:extLst>
          </p:cNvPr>
          <p:cNvSpPr/>
          <p:nvPr/>
        </p:nvSpPr>
        <p:spPr>
          <a:xfrm>
            <a:off x="6683049" y="3581908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50259DCB-5A44-4A85-9805-FCB200CBE4E6}"/>
              </a:ext>
            </a:extLst>
          </p:cNvPr>
          <p:cNvSpPr/>
          <p:nvPr/>
        </p:nvSpPr>
        <p:spPr>
          <a:xfrm>
            <a:off x="755529" y="5501341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7FC74957-1CFF-4B06-B99B-4342B6484F32}"/>
              </a:ext>
            </a:extLst>
          </p:cNvPr>
          <p:cNvSpPr/>
          <p:nvPr/>
        </p:nvSpPr>
        <p:spPr>
          <a:xfrm>
            <a:off x="2729617" y="5501341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55E8F75F-09AC-4FAC-9624-45C264899BF7}"/>
              </a:ext>
            </a:extLst>
          </p:cNvPr>
          <p:cNvSpPr/>
          <p:nvPr/>
        </p:nvSpPr>
        <p:spPr>
          <a:xfrm>
            <a:off x="4709701" y="5501341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78C61C3C-46EC-4F69-A8DE-B018AC9DCEFE}"/>
              </a:ext>
            </a:extLst>
          </p:cNvPr>
          <p:cNvSpPr/>
          <p:nvPr/>
        </p:nvSpPr>
        <p:spPr>
          <a:xfrm>
            <a:off x="6683049" y="5501341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872D0E8-99CD-405B-8C95-3838658CDC27}"/>
              </a:ext>
            </a:extLst>
          </p:cNvPr>
          <p:cNvSpPr/>
          <p:nvPr/>
        </p:nvSpPr>
        <p:spPr>
          <a:xfrm>
            <a:off x="672841" y="1256232"/>
            <a:ext cx="3731734" cy="383397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1EC68DF-37DA-44D1-92BE-DEB0E1140A23}"/>
              </a:ext>
            </a:extLst>
          </p:cNvPr>
          <p:cNvSpPr/>
          <p:nvPr/>
        </p:nvSpPr>
        <p:spPr>
          <a:xfrm>
            <a:off x="672841" y="1037318"/>
            <a:ext cx="1538169" cy="2555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640283EF-ADBD-42B4-AD98-A508FF365EA6}"/>
              </a:ext>
            </a:extLst>
          </p:cNvPr>
          <p:cNvSpPr/>
          <p:nvPr/>
        </p:nvSpPr>
        <p:spPr>
          <a:xfrm>
            <a:off x="6575129" y="1402361"/>
            <a:ext cx="1885303" cy="20447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588744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14660AFA-EA55-4447-BE82-7DA5F1D15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8189" y="2264445"/>
            <a:ext cx="1626389" cy="121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15ECEA60-7F3E-47FE-94A0-4130E9D61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01" y="2264445"/>
            <a:ext cx="1626389" cy="121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F89402C0-E36C-412C-8FCC-660B3932F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8273" y="2264445"/>
            <a:ext cx="1626389" cy="121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9AE3FB64-1CF9-4AC1-B858-3B397D4671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6964" y="4175646"/>
            <a:ext cx="1628841" cy="1221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39995DB9-CE71-450B-9366-9F4DA5C506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875" y="4175646"/>
            <a:ext cx="1628841" cy="1221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DCA3B99C-C6E6-4AB1-B061-70485D5370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1620" y="2264445"/>
            <a:ext cx="1626389" cy="121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C5404154-9582-4A5F-A3DD-6FE2ADF3DA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98490" y="4189693"/>
            <a:ext cx="1603925" cy="1202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8C9DD4B0-B66B-4996-B046-E4496FA13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55065" y="4194102"/>
            <a:ext cx="1599498" cy="121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5E3BCD9C-9F40-4D93-B841-335373B70AA2}"/>
              </a:ext>
            </a:extLst>
          </p:cNvPr>
          <p:cNvSpPr/>
          <p:nvPr/>
        </p:nvSpPr>
        <p:spPr>
          <a:xfrm>
            <a:off x="755529" y="3581908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8AF50443-40F6-4925-89CF-DC467FB24790}"/>
              </a:ext>
            </a:extLst>
          </p:cNvPr>
          <p:cNvSpPr/>
          <p:nvPr/>
        </p:nvSpPr>
        <p:spPr>
          <a:xfrm>
            <a:off x="2729617" y="3581908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F4E4F2B6-DB1F-497B-B923-86126A62AD3F}"/>
              </a:ext>
            </a:extLst>
          </p:cNvPr>
          <p:cNvSpPr/>
          <p:nvPr/>
        </p:nvSpPr>
        <p:spPr>
          <a:xfrm>
            <a:off x="4709701" y="3581908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C96569EA-CFEB-4FED-93AA-42F1D3309D1B}"/>
              </a:ext>
            </a:extLst>
          </p:cNvPr>
          <p:cNvSpPr/>
          <p:nvPr/>
        </p:nvSpPr>
        <p:spPr>
          <a:xfrm>
            <a:off x="6683049" y="3581908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8FB96F93-2989-4513-851E-1224C0D47D52}"/>
              </a:ext>
            </a:extLst>
          </p:cNvPr>
          <p:cNvSpPr/>
          <p:nvPr/>
        </p:nvSpPr>
        <p:spPr>
          <a:xfrm>
            <a:off x="755529" y="5501341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C7163BA8-FCFD-4070-93D9-C0CE683A3622}"/>
              </a:ext>
            </a:extLst>
          </p:cNvPr>
          <p:cNvSpPr/>
          <p:nvPr/>
        </p:nvSpPr>
        <p:spPr>
          <a:xfrm>
            <a:off x="2729617" y="5501341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6EC3930A-6943-492A-BDFC-497EB03FACF7}"/>
              </a:ext>
            </a:extLst>
          </p:cNvPr>
          <p:cNvSpPr/>
          <p:nvPr/>
        </p:nvSpPr>
        <p:spPr>
          <a:xfrm>
            <a:off x="4709701" y="5501341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D073D5C2-89B2-4B46-A8A7-049DF18019E4}"/>
              </a:ext>
            </a:extLst>
          </p:cNvPr>
          <p:cNvSpPr/>
          <p:nvPr/>
        </p:nvSpPr>
        <p:spPr>
          <a:xfrm>
            <a:off x="6683049" y="5501341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0A35019D-EDF7-4582-AEB3-5978864B6A3B}"/>
              </a:ext>
            </a:extLst>
          </p:cNvPr>
          <p:cNvSpPr/>
          <p:nvPr/>
        </p:nvSpPr>
        <p:spPr>
          <a:xfrm>
            <a:off x="672841" y="1256232"/>
            <a:ext cx="3252487" cy="383397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8FD832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50D6B76-C1E1-4DCE-B246-B04D6352A37B}"/>
              </a:ext>
            </a:extLst>
          </p:cNvPr>
          <p:cNvSpPr/>
          <p:nvPr/>
        </p:nvSpPr>
        <p:spPr>
          <a:xfrm>
            <a:off x="672841" y="1037318"/>
            <a:ext cx="1538169" cy="2555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675E0D60-0196-495B-9DE6-20EA6C6534B0}"/>
              </a:ext>
            </a:extLst>
          </p:cNvPr>
          <p:cNvSpPr/>
          <p:nvPr/>
        </p:nvSpPr>
        <p:spPr>
          <a:xfrm>
            <a:off x="6575129" y="1402361"/>
            <a:ext cx="1885303" cy="20447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52602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복지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2E7449"/>
      </a:accent1>
      <a:accent2>
        <a:srgbClr val="8DC63F"/>
      </a:accent2>
      <a:accent3>
        <a:srgbClr val="178FA7"/>
      </a:accent3>
      <a:accent4>
        <a:srgbClr val="3DC0C7"/>
      </a:accent4>
      <a:accent5>
        <a:srgbClr val="1A1A1A"/>
      </a:accent5>
      <a:accent6>
        <a:srgbClr val="747474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1934</TotalTime>
  <Words>413</Words>
  <Application>Microsoft Office PowerPoint</Application>
  <PresentationFormat>화면 슬라이드 쇼(4:3)</PresentationFormat>
  <Paragraphs>75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표준작성법_사업계획서_창업(사회복지업)</dc:title>
  <dc:creator>㈜ 인비닷컴</dc:creator>
  <dc:description>무단 복제 배포시 법적 불이익을 받을 수 있습니다.</dc:description>
  <cp:lastModifiedBy>pro</cp:lastModifiedBy>
  <cp:revision>446</cp:revision>
  <dcterms:created xsi:type="dcterms:W3CDTF">2013-09-25T11:58:39Z</dcterms:created>
  <dcterms:modified xsi:type="dcterms:W3CDTF">2019-05-03T05:30:10Z</dcterms:modified>
  <cp:category>본 문서의 저작권은 비즈폼에 있습니다.</cp:category>
</cp:coreProperties>
</file>