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348" r:id="rId2"/>
    <p:sldId id="341" r:id="rId3"/>
    <p:sldId id="328" r:id="rId4"/>
    <p:sldId id="349" r:id="rId5"/>
    <p:sldId id="350" r:id="rId6"/>
    <p:sldId id="351" r:id="rId7"/>
    <p:sldId id="352" r:id="rId8"/>
    <p:sldId id="353" r:id="rId9"/>
    <p:sldId id="320" r:id="rId10"/>
  </p:sldIdLst>
  <p:sldSz cx="9144000" cy="6858000" type="screen4x3"/>
  <p:notesSz cx="6858000" cy="100599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69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5394"/>
    <a:srgbClr val="EE9F00"/>
    <a:srgbClr val="EEB5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017" autoAdjust="0"/>
    <p:restoredTop sz="80453" autoAdjust="0"/>
  </p:normalViewPr>
  <p:slideViewPr>
    <p:cSldViewPr>
      <p:cViewPr varScale="1">
        <p:scale>
          <a:sx n="114" d="100"/>
          <a:sy n="114" d="100"/>
        </p:scale>
        <p:origin x="173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2310" y="-96"/>
      </p:cViewPr>
      <p:guideLst>
        <p:guide orient="horz" pos="3169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F6F737-001C-460A-AB3F-AA733762A5B1}" type="datetimeFigureOut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54063"/>
            <a:ext cx="5029200" cy="3773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78494"/>
            <a:ext cx="5486400" cy="452699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5DC0B0-1A9C-44D6-BCE3-F90D8AB8903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0307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앞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Freeform 5"/>
          <p:cNvSpPr>
            <a:spLocks/>
          </p:cNvSpPr>
          <p:nvPr userDrawn="1"/>
        </p:nvSpPr>
        <p:spPr bwMode="auto">
          <a:xfrm>
            <a:off x="3409950" y="1101725"/>
            <a:ext cx="2324100" cy="1482725"/>
          </a:xfrm>
          <a:custGeom>
            <a:avLst/>
            <a:gdLst/>
            <a:ahLst/>
            <a:cxnLst>
              <a:cxn ang="0">
                <a:pos x="440" y="700"/>
              </a:cxn>
              <a:cxn ang="0">
                <a:pos x="492" y="692"/>
              </a:cxn>
              <a:cxn ang="0">
                <a:pos x="502" y="684"/>
              </a:cxn>
              <a:cxn ang="0">
                <a:pos x="522" y="638"/>
              </a:cxn>
              <a:cxn ang="0">
                <a:pos x="554" y="462"/>
              </a:cxn>
              <a:cxn ang="0">
                <a:pos x="568" y="388"/>
              </a:cxn>
              <a:cxn ang="0">
                <a:pos x="582" y="324"/>
              </a:cxn>
              <a:cxn ang="0">
                <a:pos x="602" y="292"/>
              </a:cxn>
              <a:cxn ang="0">
                <a:pos x="624" y="282"/>
              </a:cxn>
              <a:cxn ang="0">
                <a:pos x="632" y="280"/>
              </a:cxn>
              <a:cxn ang="0">
                <a:pos x="648" y="284"/>
              </a:cxn>
              <a:cxn ang="0">
                <a:pos x="666" y="298"/>
              </a:cxn>
              <a:cxn ang="0">
                <a:pos x="680" y="326"/>
              </a:cxn>
              <a:cxn ang="0">
                <a:pos x="692" y="388"/>
              </a:cxn>
              <a:cxn ang="0">
                <a:pos x="784" y="934"/>
              </a:cxn>
              <a:cxn ang="0">
                <a:pos x="838" y="598"/>
              </a:cxn>
              <a:cxn ang="0">
                <a:pos x="850" y="532"/>
              </a:cxn>
              <a:cxn ang="0">
                <a:pos x="864" y="502"/>
              </a:cxn>
              <a:cxn ang="0">
                <a:pos x="886" y="486"/>
              </a:cxn>
              <a:cxn ang="0">
                <a:pos x="898" y="484"/>
              </a:cxn>
              <a:cxn ang="0">
                <a:pos x="920" y="490"/>
              </a:cxn>
              <a:cxn ang="0">
                <a:pos x="942" y="518"/>
              </a:cxn>
              <a:cxn ang="0">
                <a:pos x="954" y="558"/>
              </a:cxn>
              <a:cxn ang="0">
                <a:pos x="966" y="630"/>
              </a:cxn>
              <a:cxn ang="0">
                <a:pos x="982" y="728"/>
              </a:cxn>
              <a:cxn ang="0">
                <a:pos x="1000" y="710"/>
              </a:cxn>
              <a:cxn ang="0">
                <a:pos x="1036" y="700"/>
              </a:cxn>
              <a:cxn ang="0">
                <a:pos x="1074" y="700"/>
              </a:cxn>
              <a:cxn ang="0">
                <a:pos x="1464" y="462"/>
              </a:cxn>
              <a:cxn ang="0">
                <a:pos x="1462" y="444"/>
              </a:cxn>
              <a:cxn ang="0">
                <a:pos x="1444" y="424"/>
              </a:cxn>
              <a:cxn ang="0">
                <a:pos x="1420" y="418"/>
              </a:cxn>
              <a:cxn ang="0">
                <a:pos x="1060" y="416"/>
              </a:cxn>
              <a:cxn ang="0">
                <a:pos x="1048" y="394"/>
              </a:cxn>
              <a:cxn ang="0">
                <a:pos x="1046" y="36"/>
              </a:cxn>
              <a:cxn ang="0">
                <a:pos x="1034" y="12"/>
              </a:cxn>
              <a:cxn ang="0">
                <a:pos x="1010" y="0"/>
              </a:cxn>
              <a:cxn ang="0">
                <a:pos x="462" y="0"/>
              </a:cxn>
              <a:cxn ang="0">
                <a:pos x="436" y="8"/>
              </a:cxn>
              <a:cxn ang="0">
                <a:pos x="420" y="28"/>
              </a:cxn>
              <a:cxn ang="0">
                <a:pos x="418" y="394"/>
              </a:cxn>
              <a:cxn ang="0">
                <a:pos x="410" y="410"/>
              </a:cxn>
              <a:cxn ang="0">
                <a:pos x="44" y="418"/>
              </a:cxn>
              <a:cxn ang="0">
                <a:pos x="26" y="420"/>
              </a:cxn>
              <a:cxn ang="0">
                <a:pos x="8" y="438"/>
              </a:cxn>
              <a:cxn ang="0">
                <a:pos x="0" y="462"/>
              </a:cxn>
            </a:cxnLst>
            <a:rect l="0" t="0" r="r" b="b"/>
            <a:pathLst>
              <a:path w="1464" h="934">
                <a:moveTo>
                  <a:pt x="410" y="700"/>
                </a:moveTo>
                <a:lnTo>
                  <a:pt x="410" y="700"/>
                </a:lnTo>
                <a:lnTo>
                  <a:pt x="440" y="700"/>
                </a:lnTo>
                <a:lnTo>
                  <a:pt x="466" y="698"/>
                </a:lnTo>
                <a:lnTo>
                  <a:pt x="484" y="694"/>
                </a:lnTo>
                <a:lnTo>
                  <a:pt x="492" y="692"/>
                </a:lnTo>
                <a:lnTo>
                  <a:pt x="498" y="688"/>
                </a:lnTo>
                <a:lnTo>
                  <a:pt x="498" y="688"/>
                </a:lnTo>
                <a:lnTo>
                  <a:pt x="502" y="684"/>
                </a:lnTo>
                <a:lnTo>
                  <a:pt x="508" y="678"/>
                </a:lnTo>
                <a:lnTo>
                  <a:pt x="516" y="662"/>
                </a:lnTo>
                <a:lnTo>
                  <a:pt x="522" y="638"/>
                </a:lnTo>
                <a:lnTo>
                  <a:pt x="530" y="606"/>
                </a:lnTo>
                <a:lnTo>
                  <a:pt x="530" y="606"/>
                </a:lnTo>
                <a:lnTo>
                  <a:pt x="554" y="462"/>
                </a:lnTo>
                <a:lnTo>
                  <a:pt x="554" y="462"/>
                </a:lnTo>
                <a:lnTo>
                  <a:pt x="568" y="388"/>
                </a:lnTo>
                <a:lnTo>
                  <a:pt x="568" y="388"/>
                </a:lnTo>
                <a:lnTo>
                  <a:pt x="576" y="352"/>
                </a:lnTo>
                <a:lnTo>
                  <a:pt x="582" y="324"/>
                </a:lnTo>
                <a:lnTo>
                  <a:pt x="582" y="324"/>
                </a:lnTo>
                <a:lnTo>
                  <a:pt x="592" y="306"/>
                </a:lnTo>
                <a:lnTo>
                  <a:pt x="596" y="298"/>
                </a:lnTo>
                <a:lnTo>
                  <a:pt x="602" y="292"/>
                </a:lnTo>
                <a:lnTo>
                  <a:pt x="608" y="286"/>
                </a:lnTo>
                <a:lnTo>
                  <a:pt x="616" y="284"/>
                </a:lnTo>
                <a:lnTo>
                  <a:pt x="624" y="282"/>
                </a:lnTo>
                <a:lnTo>
                  <a:pt x="632" y="280"/>
                </a:lnTo>
                <a:lnTo>
                  <a:pt x="632" y="280"/>
                </a:lnTo>
                <a:lnTo>
                  <a:pt x="632" y="280"/>
                </a:lnTo>
                <a:lnTo>
                  <a:pt x="632" y="280"/>
                </a:lnTo>
                <a:lnTo>
                  <a:pt x="640" y="282"/>
                </a:lnTo>
                <a:lnTo>
                  <a:pt x="648" y="284"/>
                </a:lnTo>
                <a:lnTo>
                  <a:pt x="654" y="288"/>
                </a:lnTo>
                <a:lnTo>
                  <a:pt x="660" y="292"/>
                </a:lnTo>
                <a:lnTo>
                  <a:pt x="666" y="298"/>
                </a:lnTo>
                <a:lnTo>
                  <a:pt x="672" y="306"/>
                </a:lnTo>
                <a:lnTo>
                  <a:pt x="680" y="326"/>
                </a:lnTo>
                <a:lnTo>
                  <a:pt x="680" y="326"/>
                </a:lnTo>
                <a:lnTo>
                  <a:pt x="686" y="352"/>
                </a:lnTo>
                <a:lnTo>
                  <a:pt x="692" y="388"/>
                </a:lnTo>
                <a:lnTo>
                  <a:pt x="692" y="388"/>
                </a:lnTo>
                <a:lnTo>
                  <a:pt x="732" y="642"/>
                </a:lnTo>
                <a:lnTo>
                  <a:pt x="760" y="800"/>
                </a:lnTo>
                <a:lnTo>
                  <a:pt x="784" y="934"/>
                </a:lnTo>
                <a:lnTo>
                  <a:pt x="784" y="934"/>
                </a:lnTo>
                <a:lnTo>
                  <a:pt x="814" y="756"/>
                </a:lnTo>
                <a:lnTo>
                  <a:pt x="838" y="598"/>
                </a:lnTo>
                <a:lnTo>
                  <a:pt x="838" y="598"/>
                </a:lnTo>
                <a:lnTo>
                  <a:pt x="844" y="560"/>
                </a:lnTo>
                <a:lnTo>
                  <a:pt x="850" y="532"/>
                </a:lnTo>
                <a:lnTo>
                  <a:pt x="850" y="532"/>
                </a:lnTo>
                <a:lnTo>
                  <a:pt x="854" y="518"/>
                </a:lnTo>
                <a:lnTo>
                  <a:pt x="864" y="502"/>
                </a:lnTo>
                <a:lnTo>
                  <a:pt x="870" y="496"/>
                </a:lnTo>
                <a:lnTo>
                  <a:pt x="878" y="490"/>
                </a:lnTo>
                <a:lnTo>
                  <a:pt x="886" y="486"/>
                </a:lnTo>
                <a:lnTo>
                  <a:pt x="898" y="484"/>
                </a:lnTo>
                <a:lnTo>
                  <a:pt x="898" y="484"/>
                </a:lnTo>
                <a:lnTo>
                  <a:pt x="898" y="484"/>
                </a:lnTo>
                <a:lnTo>
                  <a:pt x="898" y="484"/>
                </a:lnTo>
                <a:lnTo>
                  <a:pt x="910" y="486"/>
                </a:lnTo>
                <a:lnTo>
                  <a:pt x="920" y="490"/>
                </a:lnTo>
                <a:lnTo>
                  <a:pt x="928" y="496"/>
                </a:lnTo>
                <a:lnTo>
                  <a:pt x="934" y="502"/>
                </a:lnTo>
                <a:lnTo>
                  <a:pt x="942" y="518"/>
                </a:lnTo>
                <a:lnTo>
                  <a:pt x="948" y="530"/>
                </a:lnTo>
                <a:lnTo>
                  <a:pt x="948" y="530"/>
                </a:lnTo>
                <a:lnTo>
                  <a:pt x="954" y="558"/>
                </a:lnTo>
                <a:lnTo>
                  <a:pt x="960" y="594"/>
                </a:lnTo>
                <a:lnTo>
                  <a:pt x="960" y="594"/>
                </a:lnTo>
                <a:lnTo>
                  <a:pt x="966" y="630"/>
                </a:lnTo>
                <a:lnTo>
                  <a:pt x="966" y="630"/>
                </a:lnTo>
                <a:lnTo>
                  <a:pt x="972" y="676"/>
                </a:lnTo>
                <a:lnTo>
                  <a:pt x="982" y="728"/>
                </a:lnTo>
                <a:lnTo>
                  <a:pt x="982" y="728"/>
                </a:lnTo>
                <a:lnTo>
                  <a:pt x="990" y="718"/>
                </a:lnTo>
                <a:lnTo>
                  <a:pt x="1000" y="710"/>
                </a:lnTo>
                <a:lnTo>
                  <a:pt x="1012" y="706"/>
                </a:lnTo>
                <a:lnTo>
                  <a:pt x="1024" y="702"/>
                </a:lnTo>
                <a:lnTo>
                  <a:pt x="1036" y="700"/>
                </a:lnTo>
                <a:lnTo>
                  <a:pt x="1048" y="700"/>
                </a:lnTo>
                <a:lnTo>
                  <a:pt x="1074" y="700"/>
                </a:lnTo>
                <a:lnTo>
                  <a:pt x="1074" y="700"/>
                </a:lnTo>
                <a:lnTo>
                  <a:pt x="1106" y="700"/>
                </a:lnTo>
                <a:lnTo>
                  <a:pt x="1464" y="700"/>
                </a:lnTo>
                <a:lnTo>
                  <a:pt x="1464" y="462"/>
                </a:lnTo>
                <a:lnTo>
                  <a:pt x="1464" y="462"/>
                </a:lnTo>
                <a:lnTo>
                  <a:pt x="1464" y="454"/>
                </a:lnTo>
                <a:lnTo>
                  <a:pt x="1462" y="444"/>
                </a:lnTo>
                <a:lnTo>
                  <a:pt x="1456" y="438"/>
                </a:lnTo>
                <a:lnTo>
                  <a:pt x="1452" y="430"/>
                </a:lnTo>
                <a:lnTo>
                  <a:pt x="1444" y="424"/>
                </a:lnTo>
                <a:lnTo>
                  <a:pt x="1438" y="420"/>
                </a:lnTo>
                <a:lnTo>
                  <a:pt x="1428" y="418"/>
                </a:lnTo>
                <a:lnTo>
                  <a:pt x="1420" y="418"/>
                </a:lnTo>
                <a:lnTo>
                  <a:pt x="1070" y="418"/>
                </a:lnTo>
                <a:lnTo>
                  <a:pt x="1070" y="418"/>
                </a:lnTo>
                <a:lnTo>
                  <a:pt x="1060" y="416"/>
                </a:lnTo>
                <a:lnTo>
                  <a:pt x="1054" y="410"/>
                </a:lnTo>
                <a:lnTo>
                  <a:pt x="1048" y="404"/>
                </a:lnTo>
                <a:lnTo>
                  <a:pt x="1048" y="394"/>
                </a:lnTo>
                <a:lnTo>
                  <a:pt x="1048" y="44"/>
                </a:lnTo>
                <a:lnTo>
                  <a:pt x="1048" y="44"/>
                </a:lnTo>
                <a:lnTo>
                  <a:pt x="1046" y="36"/>
                </a:lnTo>
                <a:lnTo>
                  <a:pt x="1044" y="28"/>
                </a:lnTo>
                <a:lnTo>
                  <a:pt x="1040" y="20"/>
                </a:lnTo>
                <a:lnTo>
                  <a:pt x="1034" y="12"/>
                </a:lnTo>
                <a:lnTo>
                  <a:pt x="1028" y="8"/>
                </a:lnTo>
                <a:lnTo>
                  <a:pt x="1020" y="4"/>
                </a:lnTo>
                <a:lnTo>
                  <a:pt x="1010" y="0"/>
                </a:lnTo>
                <a:lnTo>
                  <a:pt x="1002" y="0"/>
                </a:lnTo>
                <a:lnTo>
                  <a:pt x="462" y="0"/>
                </a:lnTo>
                <a:lnTo>
                  <a:pt x="462" y="0"/>
                </a:lnTo>
                <a:lnTo>
                  <a:pt x="454" y="0"/>
                </a:lnTo>
                <a:lnTo>
                  <a:pt x="444" y="4"/>
                </a:lnTo>
                <a:lnTo>
                  <a:pt x="436" y="8"/>
                </a:lnTo>
                <a:lnTo>
                  <a:pt x="430" y="12"/>
                </a:lnTo>
                <a:lnTo>
                  <a:pt x="424" y="20"/>
                </a:lnTo>
                <a:lnTo>
                  <a:pt x="420" y="28"/>
                </a:lnTo>
                <a:lnTo>
                  <a:pt x="418" y="36"/>
                </a:lnTo>
                <a:lnTo>
                  <a:pt x="418" y="44"/>
                </a:lnTo>
                <a:lnTo>
                  <a:pt x="418" y="394"/>
                </a:lnTo>
                <a:lnTo>
                  <a:pt x="418" y="394"/>
                </a:lnTo>
                <a:lnTo>
                  <a:pt x="416" y="404"/>
                </a:lnTo>
                <a:lnTo>
                  <a:pt x="410" y="410"/>
                </a:lnTo>
                <a:lnTo>
                  <a:pt x="404" y="416"/>
                </a:lnTo>
                <a:lnTo>
                  <a:pt x="394" y="418"/>
                </a:lnTo>
                <a:lnTo>
                  <a:pt x="44" y="418"/>
                </a:lnTo>
                <a:lnTo>
                  <a:pt x="44" y="418"/>
                </a:lnTo>
                <a:lnTo>
                  <a:pt x="36" y="418"/>
                </a:lnTo>
                <a:lnTo>
                  <a:pt x="26" y="420"/>
                </a:lnTo>
                <a:lnTo>
                  <a:pt x="20" y="424"/>
                </a:lnTo>
                <a:lnTo>
                  <a:pt x="12" y="430"/>
                </a:lnTo>
                <a:lnTo>
                  <a:pt x="8" y="438"/>
                </a:lnTo>
                <a:lnTo>
                  <a:pt x="2" y="444"/>
                </a:lnTo>
                <a:lnTo>
                  <a:pt x="0" y="454"/>
                </a:lnTo>
                <a:lnTo>
                  <a:pt x="0" y="462"/>
                </a:lnTo>
                <a:lnTo>
                  <a:pt x="0" y="700"/>
                </a:lnTo>
                <a:lnTo>
                  <a:pt x="410" y="70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30" name="Freeform 6"/>
          <p:cNvSpPr>
            <a:spLocks/>
          </p:cNvSpPr>
          <p:nvPr userDrawn="1"/>
        </p:nvSpPr>
        <p:spPr bwMode="auto">
          <a:xfrm>
            <a:off x="3409950" y="1857375"/>
            <a:ext cx="2324100" cy="1568450"/>
          </a:xfrm>
          <a:custGeom>
            <a:avLst/>
            <a:gdLst/>
            <a:ahLst/>
            <a:cxnLst>
              <a:cxn ang="0">
                <a:pos x="1072" y="300"/>
              </a:cxn>
              <a:cxn ang="0">
                <a:pos x="1040" y="300"/>
              </a:cxn>
              <a:cxn ang="0">
                <a:pos x="1036" y="312"/>
              </a:cxn>
              <a:cxn ang="0">
                <a:pos x="1018" y="352"/>
              </a:cxn>
              <a:cxn ang="0">
                <a:pos x="988" y="376"/>
              </a:cxn>
              <a:cxn ang="0">
                <a:pos x="972" y="378"/>
              </a:cxn>
              <a:cxn ang="0">
                <a:pos x="948" y="370"/>
              </a:cxn>
              <a:cxn ang="0">
                <a:pos x="924" y="336"/>
              </a:cxn>
              <a:cxn ang="0">
                <a:pos x="910" y="288"/>
              </a:cxn>
              <a:cxn ang="0">
                <a:pos x="880" y="352"/>
              </a:cxn>
              <a:cxn ang="0">
                <a:pos x="846" y="538"/>
              </a:cxn>
              <a:cxn ang="0">
                <a:pos x="832" y="584"/>
              </a:cxn>
              <a:cxn ang="0">
                <a:pos x="818" y="608"/>
              </a:cxn>
              <a:cxn ang="0">
                <a:pos x="786" y="622"/>
              </a:cxn>
              <a:cxn ang="0">
                <a:pos x="786" y="622"/>
              </a:cxn>
              <a:cxn ang="0">
                <a:pos x="756" y="610"/>
              </a:cxn>
              <a:cxn ang="0">
                <a:pos x="734" y="572"/>
              </a:cxn>
              <a:cxn ang="0">
                <a:pos x="714" y="494"/>
              </a:cxn>
              <a:cxn ang="0">
                <a:pos x="670" y="256"/>
              </a:cxn>
              <a:cxn ang="0">
                <a:pos x="604" y="142"/>
              </a:cxn>
              <a:cxn ang="0">
                <a:pos x="590" y="204"/>
              </a:cxn>
              <a:cxn ang="0">
                <a:pos x="566" y="250"/>
              </a:cxn>
              <a:cxn ang="0">
                <a:pos x="544" y="272"/>
              </a:cxn>
              <a:cxn ang="0">
                <a:pos x="500" y="292"/>
              </a:cxn>
              <a:cxn ang="0">
                <a:pos x="410" y="300"/>
              </a:cxn>
              <a:cxn ang="0">
                <a:pos x="0" y="526"/>
              </a:cxn>
              <a:cxn ang="0">
                <a:pos x="8" y="552"/>
              </a:cxn>
              <a:cxn ang="0">
                <a:pos x="26" y="568"/>
              </a:cxn>
              <a:cxn ang="0">
                <a:pos x="394" y="572"/>
              </a:cxn>
              <a:cxn ang="0">
                <a:pos x="410" y="578"/>
              </a:cxn>
              <a:cxn ang="0">
                <a:pos x="418" y="944"/>
              </a:cxn>
              <a:cxn ang="0">
                <a:pos x="420" y="962"/>
              </a:cxn>
              <a:cxn ang="0">
                <a:pos x="436" y="982"/>
              </a:cxn>
              <a:cxn ang="0">
                <a:pos x="462" y="988"/>
              </a:cxn>
              <a:cxn ang="0">
                <a:pos x="1010" y="988"/>
              </a:cxn>
              <a:cxn ang="0">
                <a:pos x="1034" y="976"/>
              </a:cxn>
              <a:cxn ang="0">
                <a:pos x="1046" y="952"/>
              </a:cxn>
              <a:cxn ang="0">
                <a:pos x="1048" y="594"/>
              </a:cxn>
              <a:cxn ang="0">
                <a:pos x="1060" y="572"/>
              </a:cxn>
              <a:cxn ang="0">
                <a:pos x="1420" y="572"/>
              </a:cxn>
              <a:cxn ang="0">
                <a:pos x="1444" y="564"/>
              </a:cxn>
              <a:cxn ang="0">
                <a:pos x="1462" y="544"/>
              </a:cxn>
              <a:cxn ang="0">
                <a:pos x="1464" y="300"/>
              </a:cxn>
            </a:cxnLst>
            <a:rect l="0" t="0" r="r" b="b"/>
            <a:pathLst>
              <a:path w="1464" h="988">
                <a:moveTo>
                  <a:pt x="1106" y="300"/>
                </a:moveTo>
                <a:lnTo>
                  <a:pt x="1106" y="300"/>
                </a:lnTo>
                <a:lnTo>
                  <a:pt x="1072" y="300"/>
                </a:lnTo>
                <a:lnTo>
                  <a:pt x="1072" y="300"/>
                </a:lnTo>
                <a:lnTo>
                  <a:pt x="1054" y="300"/>
                </a:lnTo>
                <a:lnTo>
                  <a:pt x="1040" y="300"/>
                </a:lnTo>
                <a:lnTo>
                  <a:pt x="1040" y="300"/>
                </a:lnTo>
                <a:lnTo>
                  <a:pt x="1036" y="312"/>
                </a:lnTo>
                <a:lnTo>
                  <a:pt x="1036" y="312"/>
                </a:lnTo>
                <a:lnTo>
                  <a:pt x="1028" y="330"/>
                </a:lnTo>
                <a:lnTo>
                  <a:pt x="1024" y="342"/>
                </a:lnTo>
                <a:lnTo>
                  <a:pt x="1018" y="352"/>
                </a:lnTo>
                <a:lnTo>
                  <a:pt x="1010" y="362"/>
                </a:lnTo>
                <a:lnTo>
                  <a:pt x="1000" y="372"/>
                </a:lnTo>
                <a:lnTo>
                  <a:pt x="988" y="376"/>
                </a:lnTo>
                <a:lnTo>
                  <a:pt x="976" y="378"/>
                </a:lnTo>
                <a:lnTo>
                  <a:pt x="976" y="378"/>
                </a:lnTo>
                <a:lnTo>
                  <a:pt x="972" y="378"/>
                </a:lnTo>
                <a:lnTo>
                  <a:pt x="972" y="378"/>
                </a:lnTo>
                <a:lnTo>
                  <a:pt x="958" y="376"/>
                </a:lnTo>
                <a:lnTo>
                  <a:pt x="948" y="370"/>
                </a:lnTo>
                <a:lnTo>
                  <a:pt x="938" y="360"/>
                </a:lnTo>
                <a:lnTo>
                  <a:pt x="930" y="348"/>
                </a:lnTo>
                <a:lnTo>
                  <a:pt x="924" y="336"/>
                </a:lnTo>
                <a:lnTo>
                  <a:pt x="920" y="320"/>
                </a:lnTo>
                <a:lnTo>
                  <a:pt x="910" y="288"/>
                </a:lnTo>
                <a:lnTo>
                  <a:pt x="910" y="288"/>
                </a:lnTo>
                <a:lnTo>
                  <a:pt x="898" y="224"/>
                </a:lnTo>
                <a:lnTo>
                  <a:pt x="898" y="224"/>
                </a:lnTo>
                <a:lnTo>
                  <a:pt x="880" y="352"/>
                </a:lnTo>
                <a:lnTo>
                  <a:pt x="854" y="494"/>
                </a:lnTo>
                <a:lnTo>
                  <a:pt x="854" y="494"/>
                </a:lnTo>
                <a:lnTo>
                  <a:pt x="846" y="538"/>
                </a:lnTo>
                <a:lnTo>
                  <a:pt x="838" y="570"/>
                </a:lnTo>
                <a:lnTo>
                  <a:pt x="838" y="570"/>
                </a:lnTo>
                <a:lnTo>
                  <a:pt x="832" y="584"/>
                </a:lnTo>
                <a:lnTo>
                  <a:pt x="828" y="592"/>
                </a:lnTo>
                <a:lnTo>
                  <a:pt x="824" y="600"/>
                </a:lnTo>
                <a:lnTo>
                  <a:pt x="818" y="608"/>
                </a:lnTo>
                <a:lnTo>
                  <a:pt x="808" y="616"/>
                </a:lnTo>
                <a:lnTo>
                  <a:pt x="798" y="620"/>
                </a:lnTo>
                <a:lnTo>
                  <a:pt x="786" y="622"/>
                </a:lnTo>
                <a:lnTo>
                  <a:pt x="786" y="622"/>
                </a:lnTo>
                <a:lnTo>
                  <a:pt x="786" y="622"/>
                </a:lnTo>
                <a:lnTo>
                  <a:pt x="786" y="622"/>
                </a:lnTo>
                <a:lnTo>
                  <a:pt x="774" y="620"/>
                </a:lnTo>
                <a:lnTo>
                  <a:pt x="764" y="616"/>
                </a:lnTo>
                <a:lnTo>
                  <a:pt x="756" y="610"/>
                </a:lnTo>
                <a:lnTo>
                  <a:pt x="748" y="602"/>
                </a:lnTo>
                <a:lnTo>
                  <a:pt x="740" y="586"/>
                </a:lnTo>
                <a:lnTo>
                  <a:pt x="734" y="572"/>
                </a:lnTo>
                <a:lnTo>
                  <a:pt x="734" y="572"/>
                </a:lnTo>
                <a:lnTo>
                  <a:pt x="724" y="540"/>
                </a:lnTo>
                <a:lnTo>
                  <a:pt x="714" y="494"/>
                </a:lnTo>
                <a:lnTo>
                  <a:pt x="714" y="494"/>
                </a:lnTo>
                <a:lnTo>
                  <a:pt x="694" y="388"/>
                </a:lnTo>
                <a:lnTo>
                  <a:pt x="670" y="256"/>
                </a:lnTo>
                <a:lnTo>
                  <a:pt x="630" y="0"/>
                </a:lnTo>
                <a:lnTo>
                  <a:pt x="630" y="0"/>
                </a:lnTo>
                <a:lnTo>
                  <a:pt x="604" y="142"/>
                </a:lnTo>
                <a:lnTo>
                  <a:pt x="604" y="142"/>
                </a:lnTo>
                <a:lnTo>
                  <a:pt x="594" y="186"/>
                </a:lnTo>
                <a:lnTo>
                  <a:pt x="590" y="204"/>
                </a:lnTo>
                <a:lnTo>
                  <a:pt x="582" y="220"/>
                </a:lnTo>
                <a:lnTo>
                  <a:pt x="576" y="236"/>
                </a:lnTo>
                <a:lnTo>
                  <a:pt x="566" y="250"/>
                </a:lnTo>
                <a:lnTo>
                  <a:pt x="556" y="262"/>
                </a:lnTo>
                <a:lnTo>
                  <a:pt x="544" y="272"/>
                </a:lnTo>
                <a:lnTo>
                  <a:pt x="544" y="272"/>
                </a:lnTo>
                <a:lnTo>
                  <a:pt x="530" y="282"/>
                </a:lnTo>
                <a:lnTo>
                  <a:pt x="516" y="288"/>
                </a:lnTo>
                <a:lnTo>
                  <a:pt x="500" y="292"/>
                </a:lnTo>
                <a:lnTo>
                  <a:pt x="484" y="296"/>
                </a:lnTo>
                <a:lnTo>
                  <a:pt x="448" y="300"/>
                </a:lnTo>
                <a:lnTo>
                  <a:pt x="410" y="300"/>
                </a:lnTo>
                <a:lnTo>
                  <a:pt x="0" y="300"/>
                </a:lnTo>
                <a:lnTo>
                  <a:pt x="0" y="526"/>
                </a:lnTo>
                <a:lnTo>
                  <a:pt x="0" y="526"/>
                </a:lnTo>
                <a:lnTo>
                  <a:pt x="0" y="536"/>
                </a:lnTo>
                <a:lnTo>
                  <a:pt x="2" y="544"/>
                </a:lnTo>
                <a:lnTo>
                  <a:pt x="8" y="552"/>
                </a:lnTo>
                <a:lnTo>
                  <a:pt x="12" y="558"/>
                </a:lnTo>
                <a:lnTo>
                  <a:pt x="20" y="564"/>
                </a:lnTo>
                <a:lnTo>
                  <a:pt x="26" y="568"/>
                </a:lnTo>
                <a:lnTo>
                  <a:pt x="36" y="570"/>
                </a:lnTo>
                <a:lnTo>
                  <a:pt x="44" y="572"/>
                </a:lnTo>
                <a:lnTo>
                  <a:pt x="394" y="572"/>
                </a:lnTo>
                <a:lnTo>
                  <a:pt x="394" y="572"/>
                </a:lnTo>
                <a:lnTo>
                  <a:pt x="404" y="572"/>
                </a:lnTo>
                <a:lnTo>
                  <a:pt x="410" y="578"/>
                </a:lnTo>
                <a:lnTo>
                  <a:pt x="416" y="584"/>
                </a:lnTo>
                <a:lnTo>
                  <a:pt x="418" y="594"/>
                </a:lnTo>
                <a:lnTo>
                  <a:pt x="418" y="944"/>
                </a:lnTo>
                <a:lnTo>
                  <a:pt x="418" y="944"/>
                </a:lnTo>
                <a:lnTo>
                  <a:pt x="418" y="952"/>
                </a:lnTo>
                <a:lnTo>
                  <a:pt x="420" y="962"/>
                </a:lnTo>
                <a:lnTo>
                  <a:pt x="424" y="968"/>
                </a:lnTo>
                <a:lnTo>
                  <a:pt x="430" y="976"/>
                </a:lnTo>
                <a:lnTo>
                  <a:pt x="436" y="982"/>
                </a:lnTo>
                <a:lnTo>
                  <a:pt x="444" y="986"/>
                </a:lnTo>
                <a:lnTo>
                  <a:pt x="454" y="988"/>
                </a:lnTo>
                <a:lnTo>
                  <a:pt x="462" y="988"/>
                </a:lnTo>
                <a:lnTo>
                  <a:pt x="1002" y="988"/>
                </a:lnTo>
                <a:lnTo>
                  <a:pt x="1002" y="988"/>
                </a:lnTo>
                <a:lnTo>
                  <a:pt x="1010" y="988"/>
                </a:lnTo>
                <a:lnTo>
                  <a:pt x="1020" y="986"/>
                </a:lnTo>
                <a:lnTo>
                  <a:pt x="1028" y="982"/>
                </a:lnTo>
                <a:lnTo>
                  <a:pt x="1034" y="976"/>
                </a:lnTo>
                <a:lnTo>
                  <a:pt x="1040" y="968"/>
                </a:lnTo>
                <a:lnTo>
                  <a:pt x="1044" y="962"/>
                </a:lnTo>
                <a:lnTo>
                  <a:pt x="1046" y="952"/>
                </a:lnTo>
                <a:lnTo>
                  <a:pt x="1048" y="944"/>
                </a:lnTo>
                <a:lnTo>
                  <a:pt x="1048" y="594"/>
                </a:lnTo>
                <a:lnTo>
                  <a:pt x="1048" y="594"/>
                </a:lnTo>
                <a:lnTo>
                  <a:pt x="1048" y="584"/>
                </a:lnTo>
                <a:lnTo>
                  <a:pt x="1054" y="578"/>
                </a:lnTo>
                <a:lnTo>
                  <a:pt x="1060" y="572"/>
                </a:lnTo>
                <a:lnTo>
                  <a:pt x="1070" y="572"/>
                </a:lnTo>
                <a:lnTo>
                  <a:pt x="1420" y="572"/>
                </a:lnTo>
                <a:lnTo>
                  <a:pt x="1420" y="572"/>
                </a:lnTo>
                <a:lnTo>
                  <a:pt x="1428" y="570"/>
                </a:lnTo>
                <a:lnTo>
                  <a:pt x="1438" y="568"/>
                </a:lnTo>
                <a:lnTo>
                  <a:pt x="1444" y="564"/>
                </a:lnTo>
                <a:lnTo>
                  <a:pt x="1452" y="558"/>
                </a:lnTo>
                <a:lnTo>
                  <a:pt x="1456" y="552"/>
                </a:lnTo>
                <a:lnTo>
                  <a:pt x="1462" y="544"/>
                </a:lnTo>
                <a:lnTo>
                  <a:pt x="1464" y="536"/>
                </a:lnTo>
                <a:lnTo>
                  <a:pt x="1464" y="526"/>
                </a:lnTo>
                <a:lnTo>
                  <a:pt x="1464" y="300"/>
                </a:lnTo>
                <a:lnTo>
                  <a:pt x="1106" y="30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  <a:effectLst>
            <a:innerShdw blurRad="63500" dist="38100" dir="13500000">
              <a:prstClr val="black">
                <a:alpha val="29000"/>
              </a:prstClr>
            </a:inn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31" name="Freeform 7"/>
          <p:cNvSpPr>
            <a:spLocks/>
          </p:cNvSpPr>
          <p:nvPr userDrawn="1"/>
        </p:nvSpPr>
        <p:spPr bwMode="auto">
          <a:xfrm>
            <a:off x="0" y="5286375"/>
            <a:ext cx="9144000" cy="1571625"/>
          </a:xfrm>
          <a:custGeom>
            <a:avLst/>
            <a:gdLst/>
            <a:ahLst/>
            <a:cxnLst>
              <a:cxn ang="0">
                <a:pos x="1966" y="250"/>
              </a:cxn>
              <a:cxn ang="0">
                <a:pos x="2038" y="238"/>
              </a:cxn>
              <a:cxn ang="0">
                <a:pos x="2066" y="174"/>
              </a:cxn>
              <a:cxn ang="0">
                <a:pos x="2094" y="24"/>
              </a:cxn>
              <a:cxn ang="0">
                <a:pos x="2110" y="2"/>
              </a:cxn>
              <a:cxn ang="0">
                <a:pos x="2122" y="44"/>
              </a:cxn>
              <a:cxn ang="0">
                <a:pos x="2182" y="382"/>
              </a:cxn>
              <a:cxn ang="0">
                <a:pos x="2202" y="440"/>
              </a:cxn>
              <a:cxn ang="0">
                <a:pos x="2214" y="426"/>
              </a:cxn>
              <a:cxn ang="0">
                <a:pos x="2244" y="268"/>
              </a:cxn>
              <a:cxn ang="0">
                <a:pos x="2268" y="132"/>
              </a:cxn>
              <a:cxn ang="0">
                <a:pos x="2278" y="124"/>
              </a:cxn>
              <a:cxn ang="0">
                <a:pos x="2298" y="220"/>
              </a:cxn>
              <a:cxn ang="0">
                <a:pos x="2318" y="294"/>
              </a:cxn>
              <a:cxn ang="0">
                <a:pos x="2334" y="284"/>
              </a:cxn>
              <a:cxn ang="0">
                <a:pos x="2346" y="256"/>
              </a:cxn>
              <a:cxn ang="0">
                <a:pos x="2406" y="250"/>
              </a:cxn>
              <a:cxn ang="0">
                <a:pos x="2696" y="248"/>
              </a:cxn>
              <a:cxn ang="0">
                <a:pos x="2754" y="228"/>
              </a:cxn>
              <a:cxn ang="0">
                <a:pos x="2772" y="174"/>
              </a:cxn>
              <a:cxn ang="0">
                <a:pos x="2804" y="10"/>
              </a:cxn>
              <a:cxn ang="0">
                <a:pos x="2820" y="10"/>
              </a:cxn>
              <a:cxn ang="0">
                <a:pos x="2856" y="206"/>
              </a:cxn>
              <a:cxn ang="0">
                <a:pos x="2894" y="408"/>
              </a:cxn>
              <a:cxn ang="0">
                <a:pos x="2910" y="440"/>
              </a:cxn>
              <a:cxn ang="0">
                <a:pos x="2926" y="408"/>
              </a:cxn>
              <a:cxn ang="0">
                <a:pos x="2966" y="170"/>
              </a:cxn>
              <a:cxn ang="0">
                <a:pos x="2978" y="122"/>
              </a:cxn>
              <a:cxn ang="0">
                <a:pos x="2988" y="132"/>
              </a:cxn>
              <a:cxn ang="0">
                <a:pos x="3010" y="248"/>
              </a:cxn>
              <a:cxn ang="0">
                <a:pos x="3028" y="296"/>
              </a:cxn>
              <a:cxn ang="0">
                <a:pos x="3044" y="272"/>
              </a:cxn>
              <a:cxn ang="0">
                <a:pos x="3058" y="252"/>
              </a:cxn>
              <a:cxn ang="0">
                <a:pos x="3112" y="250"/>
              </a:cxn>
              <a:cxn ang="0">
                <a:pos x="3424" y="248"/>
              </a:cxn>
              <a:cxn ang="0">
                <a:pos x="3470" y="214"/>
              </a:cxn>
              <a:cxn ang="0">
                <a:pos x="3506" y="44"/>
              </a:cxn>
              <a:cxn ang="0">
                <a:pos x="3518" y="2"/>
              </a:cxn>
              <a:cxn ang="0">
                <a:pos x="3534" y="24"/>
              </a:cxn>
              <a:cxn ang="0">
                <a:pos x="3582" y="304"/>
              </a:cxn>
              <a:cxn ang="0">
                <a:pos x="3610" y="426"/>
              </a:cxn>
              <a:cxn ang="0">
                <a:pos x="3622" y="440"/>
              </a:cxn>
              <a:cxn ang="0">
                <a:pos x="3640" y="384"/>
              </a:cxn>
              <a:cxn ang="0">
                <a:pos x="3676" y="170"/>
              </a:cxn>
              <a:cxn ang="0">
                <a:pos x="3688" y="120"/>
              </a:cxn>
              <a:cxn ang="0">
                <a:pos x="3706" y="166"/>
              </a:cxn>
              <a:cxn ang="0">
                <a:pos x="3724" y="272"/>
              </a:cxn>
              <a:cxn ang="0">
                <a:pos x="3742" y="296"/>
              </a:cxn>
              <a:cxn ang="0">
                <a:pos x="3754" y="272"/>
              </a:cxn>
              <a:cxn ang="0">
                <a:pos x="3774" y="250"/>
              </a:cxn>
              <a:cxn ang="0">
                <a:pos x="5760" y="250"/>
              </a:cxn>
            </a:cxnLst>
            <a:rect l="0" t="0" r="r" b="b"/>
            <a:pathLst>
              <a:path w="5760" h="990">
                <a:moveTo>
                  <a:pt x="0" y="250"/>
                </a:moveTo>
                <a:lnTo>
                  <a:pt x="0" y="250"/>
                </a:lnTo>
                <a:lnTo>
                  <a:pt x="1966" y="250"/>
                </a:lnTo>
                <a:lnTo>
                  <a:pt x="1966" y="250"/>
                </a:lnTo>
                <a:lnTo>
                  <a:pt x="1990" y="248"/>
                </a:lnTo>
                <a:lnTo>
                  <a:pt x="2010" y="248"/>
                </a:lnTo>
                <a:lnTo>
                  <a:pt x="2024" y="244"/>
                </a:lnTo>
                <a:lnTo>
                  <a:pt x="2038" y="238"/>
                </a:lnTo>
                <a:lnTo>
                  <a:pt x="2046" y="228"/>
                </a:lnTo>
                <a:lnTo>
                  <a:pt x="2054" y="214"/>
                </a:lnTo>
                <a:lnTo>
                  <a:pt x="2060" y="196"/>
                </a:lnTo>
                <a:lnTo>
                  <a:pt x="2066" y="174"/>
                </a:lnTo>
                <a:lnTo>
                  <a:pt x="2066" y="174"/>
                </a:lnTo>
                <a:lnTo>
                  <a:pt x="2090" y="44"/>
                </a:lnTo>
                <a:lnTo>
                  <a:pt x="2090" y="44"/>
                </a:lnTo>
                <a:lnTo>
                  <a:pt x="2094" y="24"/>
                </a:lnTo>
                <a:lnTo>
                  <a:pt x="2098" y="10"/>
                </a:lnTo>
                <a:lnTo>
                  <a:pt x="2102" y="2"/>
                </a:lnTo>
                <a:lnTo>
                  <a:pt x="2106" y="0"/>
                </a:lnTo>
                <a:lnTo>
                  <a:pt x="2110" y="2"/>
                </a:lnTo>
                <a:lnTo>
                  <a:pt x="2114" y="10"/>
                </a:lnTo>
                <a:lnTo>
                  <a:pt x="2118" y="24"/>
                </a:lnTo>
                <a:lnTo>
                  <a:pt x="2122" y="44"/>
                </a:lnTo>
                <a:lnTo>
                  <a:pt x="2122" y="44"/>
                </a:lnTo>
                <a:lnTo>
                  <a:pt x="2148" y="206"/>
                </a:lnTo>
                <a:lnTo>
                  <a:pt x="2166" y="304"/>
                </a:lnTo>
                <a:lnTo>
                  <a:pt x="2182" y="382"/>
                </a:lnTo>
                <a:lnTo>
                  <a:pt x="2182" y="382"/>
                </a:lnTo>
                <a:lnTo>
                  <a:pt x="2188" y="408"/>
                </a:lnTo>
                <a:lnTo>
                  <a:pt x="2194" y="426"/>
                </a:lnTo>
                <a:lnTo>
                  <a:pt x="2200" y="438"/>
                </a:lnTo>
                <a:lnTo>
                  <a:pt x="2202" y="440"/>
                </a:lnTo>
                <a:lnTo>
                  <a:pt x="2204" y="440"/>
                </a:lnTo>
                <a:lnTo>
                  <a:pt x="2206" y="440"/>
                </a:lnTo>
                <a:lnTo>
                  <a:pt x="2210" y="436"/>
                </a:lnTo>
                <a:lnTo>
                  <a:pt x="2214" y="426"/>
                </a:lnTo>
                <a:lnTo>
                  <a:pt x="2218" y="408"/>
                </a:lnTo>
                <a:lnTo>
                  <a:pt x="2224" y="384"/>
                </a:lnTo>
                <a:lnTo>
                  <a:pt x="2224" y="384"/>
                </a:lnTo>
                <a:lnTo>
                  <a:pt x="2244" y="268"/>
                </a:lnTo>
                <a:lnTo>
                  <a:pt x="2260" y="170"/>
                </a:lnTo>
                <a:lnTo>
                  <a:pt x="2260" y="170"/>
                </a:lnTo>
                <a:lnTo>
                  <a:pt x="2264" y="148"/>
                </a:lnTo>
                <a:lnTo>
                  <a:pt x="2268" y="132"/>
                </a:lnTo>
                <a:lnTo>
                  <a:pt x="2272" y="122"/>
                </a:lnTo>
                <a:lnTo>
                  <a:pt x="2274" y="120"/>
                </a:lnTo>
                <a:lnTo>
                  <a:pt x="2276" y="120"/>
                </a:lnTo>
                <a:lnTo>
                  <a:pt x="2278" y="124"/>
                </a:lnTo>
                <a:lnTo>
                  <a:pt x="2282" y="132"/>
                </a:lnTo>
                <a:lnTo>
                  <a:pt x="2290" y="166"/>
                </a:lnTo>
                <a:lnTo>
                  <a:pt x="2290" y="166"/>
                </a:lnTo>
                <a:lnTo>
                  <a:pt x="2298" y="220"/>
                </a:lnTo>
                <a:lnTo>
                  <a:pt x="2304" y="248"/>
                </a:lnTo>
                <a:lnTo>
                  <a:pt x="2308" y="272"/>
                </a:lnTo>
                <a:lnTo>
                  <a:pt x="2316" y="288"/>
                </a:lnTo>
                <a:lnTo>
                  <a:pt x="2318" y="294"/>
                </a:lnTo>
                <a:lnTo>
                  <a:pt x="2322" y="296"/>
                </a:lnTo>
                <a:lnTo>
                  <a:pt x="2326" y="296"/>
                </a:lnTo>
                <a:lnTo>
                  <a:pt x="2330" y="292"/>
                </a:lnTo>
                <a:lnTo>
                  <a:pt x="2334" y="284"/>
                </a:lnTo>
                <a:lnTo>
                  <a:pt x="2338" y="272"/>
                </a:lnTo>
                <a:lnTo>
                  <a:pt x="2338" y="272"/>
                </a:lnTo>
                <a:lnTo>
                  <a:pt x="2342" y="262"/>
                </a:lnTo>
                <a:lnTo>
                  <a:pt x="2346" y="256"/>
                </a:lnTo>
                <a:lnTo>
                  <a:pt x="2352" y="252"/>
                </a:lnTo>
                <a:lnTo>
                  <a:pt x="2358" y="250"/>
                </a:lnTo>
                <a:lnTo>
                  <a:pt x="2378" y="248"/>
                </a:lnTo>
                <a:lnTo>
                  <a:pt x="2406" y="250"/>
                </a:lnTo>
                <a:lnTo>
                  <a:pt x="2406" y="250"/>
                </a:lnTo>
                <a:lnTo>
                  <a:pt x="2672" y="250"/>
                </a:lnTo>
                <a:lnTo>
                  <a:pt x="2672" y="250"/>
                </a:lnTo>
                <a:lnTo>
                  <a:pt x="2696" y="248"/>
                </a:lnTo>
                <a:lnTo>
                  <a:pt x="2716" y="248"/>
                </a:lnTo>
                <a:lnTo>
                  <a:pt x="2732" y="244"/>
                </a:lnTo>
                <a:lnTo>
                  <a:pt x="2744" y="238"/>
                </a:lnTo>
                <a:lnTo>
                  <a:pt x="2754" y="228"/>
                </a:lnTo>
                <a:lnTo>
                  <a:pt x="2760" y="214"/>
                </a:lnTo>
                <a:lnTo>
                  <a:pt x="2766" y="196"/>
                </a:lnTo>
                <a:lnTo>
                  <a:pt x="2772" y="174"/>
                </a:lnTo>
                <a:lnTo>
                  <a:pt x="2772" y="174"/>
                </a:lnTo>
                <a:lnTo>
                  <a:pt x="2796" y="44"/>
                </a:lnTo>
                <a:lnTo>
                  <a:pt x="2796" y="44"/>
                </a:lnTo>
                <a:lnTo>
                  <a:pt x="2800" y="24"/>
                </a:lnTo>
                <a:lnTo>
                  <a:pt x="2804" y="10"/>
                </a:lnTo>
                <a:lnTo>
                  <a:pt x="2808" y="2"/>
                </a:lnTo>
                <a:lnTo>
                  <a:pt x="2812" y="0"/>
                </a:lnTo>
                <a:lnTo>
                  <a:pt x="2816" y="2"/>
                </a:lnTo>
                <a:lnTo>
                  <a:pt x="2820" y="10"/>
                </a:lnTo>
                <a:lnTo>
                  <a:pt x="2824" y="24"/>
                </a:lnTo>
                <a:lnTo>
                  <a:pt x="2828" y="44"/>
                </a:lnTo>
                <a:lnTo>
                  <a:pt x="2828" y="44"/>
                </a:lnTo>
                <a:lnTo>
                  <a:pt x="2856" y="206"/>
                </a:lnTo>
                <a:lnTo>
                  <a:pt x="2872" y="304"/>
                </a:lnTo>
                <a:lnTo>
                  <a:pt x="2888" y="382"/>
                </a:lnTo>
                <a:lnTo>
                  <a:pt x="2888" y="382"/>
                </a:lnTo>
                <a:lnTo>
                  <a:pt x="2894" y="408"/>
                </a:lnTo>
                <a:lnTo>
                  <a:pt x="2900" y="426"/>
                </a:lnTo>
                <a:lnTo>
                  <a:pt x="2906" y="438"/>
                </a:lnTo>
                <a:lnTo>
                  <a:pt x="2908" y="440"/>
                </a:lnTo>
                <a:lnTo>
                  <a:pt x="2910" y="440"/>
                </a:lnTo>
                <a:lnTo>
                  <a:pt x="2914" y="440"/>
                </a:lnTo>
                <a:lnTo>
                  <a:pt x="2916" y="436"/>
                </a:lnTo>
                <a:lnTo>
                  <a:pt x="2920" y="426"/>
                </a:lnTo>
                <a:lnTo>
                  <a:pt x="2926" y="408"/>
                </a:lnTo>
                <a:lnTo>
                  <a:pt x="2930" y="384"/>
                </a:lnTo>
                <a:lnTo>
                  <a:pt x="2930" y="384"/>
                </a:lnTo>
                <a:lnTo>
                  <a:pt x="2950" y="268"/>
                </a:lnTo>
                <a:lnTo>
                  <a:pt x="2966" y="170"/>
                </a:lnTo>
                <a:lnTo>
                  <a:pt x="2966" y="170"/>
                </a:lnTo>
                <a:lnTo>
                  <a:pt x="2970" y="148"/>
                </a:lnTo>
                <a:lnTo>
                  <a:pt x="2974" y="132"/>
                </a:lnTo>
                <a:lnTo>
                  <a:pt x="2978" y="122"/>
                </a:lnTo>
                <a:lnTo>
                  <a:pt x="2980" y="120"/>
                </a:lnTo>
                <a:lnTo>
                  <a:pt x="2982" y="120"/>
                </a:lnTo>
                <a:lnTo>
                  <a:pt x="2986" y="124"/>
                </a:lnTo>
                <a:lnTo>
                  <a:pt x="2988" y="132"/>
                </a:lnTo>
                <a:lnTo>
                  <a:pt x="2996" y="166"/>
                </a:lnTo>
                <a:lnTo>
                  <a:pt x="2996" y="166"/>
                </a:lnTo>
                <a:lnTo>
                  <a:pt x="3004" y="220"/>
                </a:lnTo>
                <a:lnTo>
                  <a:pt x="3010" y="248"/>
                </a:lnTo>
                <a:lnTo>
                  <a:pt x="3016" y="272"/>
                </a:lnTo>
                <a:lnTo>
                  <a:pt x="3022" y="288"/>
                </a:lnTo>
                <a:lnTo>
                  <a:pt x="3024" y="294"/>
                </a:lnTo>
                <a:lnTo>
                  <a:pt x="3028" y="296"/>
                </a:lnTo>
                <a:lnTo>
                  <a:pt x="3032" y="296"/>
                </a:lnTo>
                <a:lnTo>
                  <a:pt x="3036" y="292"/>
                </a:lnTo>
                <a:lnTo>
                  <a:pt x="3040" y="284"/>
                </a:lnTo>
                <a:lnTo>
                  <a:pt x="3044" y="272"/>
                </a:lnTo>
                <a:lnTo>
                  <a:pt x="3044" y="272"/>
                </a:lnTo>
                <a:lnTo>
                  <a:pt x="3048" y="262"/>
                </a:lnTo>
                <a:lnTo>
                  <a:pt x="3052" y="256"/>
                </a:lnTo>
                <a:lnTo>
                  <a:pt x="3058" y="252"/>
                </a:lnTo>
                <a:lnTo>
                  <a:pt x="3064" y="250"/>
                </a:lnTo>
                <a:lnTo>
                  <a:pt x="3084" y="248"/>
                </a:lnTo>
                <a:lnTo>
                  <a:pt x="3112" y="250"/>
                </a:lnTo>
                <a:lnTo>
                  <a:pt x="3112" y="250"/>
                </a:lnTo>
                <a:lnTo>
                  <a:pt x="3382" y="250"/>
                </a:lnTo>
                <a:lnTo>
                  <a:pt x="3382" y="250"/>
                </a:lnTo>
                <a:lnTo>
                  <a:pt x="3406" y="248"/>
                </a:lnTo>
                <a:lnTo>
                  <a:pt x="3424" y="248"/>
                </a:lnTo>
                <a:lnTo>
                  <a:pt x="3440" y="244"/>
                </a:lnTo>
                <a:lnTo>
                  <a:pt x="3452" y="238"/>
                </a:lnTo>
                <a:lnTo>
                  <a:pt x="3462" y="228"/>
                </a:lnTo>
                <a:lnTo>
                  <a:pt x="3470" y="214"/>
                </a:lnTo>
                <a:lnTo>
                  <a:pt x="3476" y="196"/>
                </a:lnTo>
                <a:lnTo>
                  <a:pt x="3482" y="174"/>
                </a:lnTo>
                <a:lnTo>
                  <a:pt x="3482" y="174"/>
                </a:lnTo>
                <a:lnTo>
                  <a:pt x="3506" y="44"/>
                </a:lnTo>
                <a:lnTo>
                  <a:pt x="3506" y="44"/>
                </a:lnTo>
                <a:lnTo>
                  <a:pt x="3510" y="24"/>
                </a:lnTo>
                <a:lnTo>
                  <a:pt x="3514" y="10"/>
                </a:lnTo>
                <a:lnTo>
                  <a:pt x="3518" y="2"/>
                </a:lnTo>
                <a:lnTo>
                  <a:pt x="3522" y="0"/>
                </a:lnTo>
                <a:lnTo>
                  <a:pt x="3526" y="2"/>
                </a:lnTo>
                <a:lnTo>
                  <a:pt x="3530" y="10"/>
                </a:lnTo>
                <a:lnTo>
                  <a:pt x="3534" y="24"/>
                </a:lnTo>
                <a:lnTo>
                  <a:pt x="3536" y="44"/>
                </a:lnTo>
                <a:lnTo>
                  <a:pt x="3536" y="44"/>
                </a:lnTo>
                <a:lnTo>
                  <a:pt x="3564" y="206"/>
                </a:lnTo>
                <a:lnTo>
                  <a:pt x="3582" y="304"/>
                </a:lnTo>
                <a:lnTo>
                  <a:pt x="3598" y="382"/>
                </a:lnTo>
                <a:lnTo>
                  <a:pt x="3598" y="382"/>
                </a:lnTo>
                <a:lnTo>
                  <a:pt x="3604" y="408"/>
                </a:lnTo>
                <a:lnTo>
                  <a:pt x="3610" y="426"/>
                </a:lnTo>
                <a:lnTo>
                  <a:pt x="3614" y="438"/>
                </a:lnTo>
                <a:lnTo>
                  <a:pt x="3618" y="440"/>
                </a:lnTo>
                <a:lnTo>
                  <a:pt x="3620" y="440"/>
                </a:lnTo>
                <a:lnTo>
                  <a:pt x="3622" y="440"/>
                </a:lnTo>
                <a:lnTo>
                  <a:pt x="3624" y="436"/>
                </a:lnTo>
                <a:lnTo>
                  <a:pt x="3630" y="426"/>
                </a:lnTo>
                <a:lnTo>
                  <a:pt x="3634" y="408"/>
                </a:lnTo>
                <a:lnTo>
                  <a:pt x="3640" y="384"/>
                </a:lnTo>
                <a:lnTo>
                  <a:pt x="3640" y="384"/>
                </a:lnTo>
                <a:lnTo>
                  <a:pt x="3660" y="268"/>
                </a:lnTo>
                <a:lnTo>
                  <a:pt x="3676" y="170"/>
                </a:lnTo>
                <a:lnTo>
                  <a:pt x="3676" y="170"/>
                </a:lnTo>
                <a:lnTo>
                  <a:pt x="3680" y="148"/>
                </a:lnTo>
                <a:lnTo>
                  <a:pt x="3684" y="132"/>
                </a:lnTo>
                <a:lnTo>
                  <a:pt x="3686" y="122"/>
                </a:lnTo>
                <a:lnTo>
                  <a:pt x="3688" y="120"/>
                </a:lnTo>
                <a:lnTo>
                  <a:pt x="3690" y="120"/>
                </a:lnTo>
                <a:lnTo>
                  <a:pt x="3694" y="124"/>
                </a:lnTo>
                <a:lnTo>
                  <a:pt x="3698" y="132"/>
                </a:lnTo>
                <a:lnTo>
                  <a:pt x="3706" y="166"/>
                </a:lnTo>
                <a:lnTo>
                  <a:pt x="3706" y="166"/>
                </a:lnTo>
                <a:lnTo>
                  <a:pt x="3714" y="220"/>
                </a:lnTo>
                <a:lnTo>
                  <a:pt x="3718" y="248"/>
                </a:lnTo>
                <a:lnTo>
                  <a:pt x="3724" y="272"/>
                </a:lnTo>
                <a:lnTo>
                  <a:pt x="3730" y="288"/>
                </a:lnTo>
                <a:lnTo>
                  <a:pt x="3734" y="294"/>
                </a:lnTo>
                <a:lnTo>
                  <a:pt x="3738" y="296"/>
                </a:lnTo>
                <a:lnTo>
                  <a:pt x="3742" y="296"/>
                </a:lnTo>
                <a:lnTo>
                  <a:pt x="3744" y="292"/>
                </a:lnTo>
                <a:lnTo>
                  <a:pt x="3750" y="284"/>
                </a:lnTo>
                <a:lnTo>
                  <a:pt x="3754" y="272"/>
                </a:lnTo>
                <a:lnTo>
                  <a:pt x="3754" y="272"/>
                </a:lnTo>
                <a:lnTo>
                  <a:pt x="3758" y="262"/>
                </a:lnTo>
                <a:lnTo>
                  <a:pt x="3762" y="256"/>
                </a:lnTo>
                <a:lnTo>
                  <a:pt x="3768" y="252"/>
                </a:lnTo>
                <a:lnTo>
                  <a:pt x="3774" y="250"/>
                </a:lnTo>
                <a:lnTo>
                  <a:pt x="3792" y="248"/>
                </a:lnTo>
                <a:lnTo>
                  <a:pt x="3822" y="250"/>
                </a:lnTo>
                <a:lnTo>
                  <a:pt x="3822" y="250"/>
                </a:lnTo>
                <a:lnTo>
                  <a:pt x="5760" y="250"/>
                </a:lnTo>
                <a:lnTo>
                  <a:pt x="5760" y="990"/>
                </a:lnTo>
                <a:lnTo>
                  <a:pt x="0" y="990"/>
                </a:lnTo>
                <a:lnTo>
                  <a:pt x="0" y="25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6" name="제목 1"/>
          <p:cNvSpPr>
            <a:spLocks noGrp="1"/>
          </p:cNvSpPr>
          <p:nvPr>
            <p:ph type="ctrTitle" hasCustomPrompt="1"/>
          </p:nvPr>
        </p:nvSpPr>
        <p:spPr>
          <a:xfrm>
            <a:off x="2874146" y="3764613"/>
            <a:ext cx="3395709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30000"/>
              </a:lnSpc>
              <a:defRPr sz="2500" b="1">
                <a:solidFill>
                  <a:schemeClr val="accent1"/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7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2874146" y="3538539"/>
            <a:ext cx="339570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130000"/>
              </a:lnSpc>
              <a:buNone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8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2874146" y="4341825"/>
            <a:ext cx="3395709" cy="25237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130000"/>
              </a:lnSpc>
              <a:buNone/>
              <a:defRPr sz="8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Freeform 5"/>
          <p:cNvSpPr>
            <a:spLocks/>
          </p:cNvSpPr>
          <p:nvPr userDrawn="1"/>
        </p:nvSpPr>
        <p:spPr bwMode="auto">
          <a:xfrm>
            <a:off x="0" y="1501775"/>
            <a:ext cx="9144000" cy="5356225"/>
          </a:xfrm>
          <a:custGeom>
            <a:avLst/>
            <a:gdLst/>
            <a:ahLst/>
            <a:cxnLst>
              <a:cxn ang="0">
                <a:pos x="1966" y="250"/>
              </a:cxn>
              <a:cxn ang="0">
                <a:pos x="2038" y="238"/>
              </a:cxn>
              <a:cxn ang="0">
                <a:pos x="2066" y="174"/>
              </a:cxn>
              <a:cxn ang="0">
                <a:pos x="2094" y="24"/>
              </a:cxn>
              <a:cxn ang="0">
                <a:pos x="2110" y="2"/>
              </a:cxn>
              <a:cxn ang="0">
                <a:pos x="2122" y="44"/>
              </a:cxn>
              <a:cxn ang="0">
                <a:pos x="2182" y="382"/>
              </a:cxn>
              <a:cxn ang="0">
                <a:pos x="2202" y="440"/>
              </a:cxn>
              <a:cxn ang="0">
                <a:pos x="2214" y="426"/>
              </a:cxn>
              <a:cxn ang="0">
                <a:pos x="2244" y="268"/>
              </a:cxn>
              <a:cxn ang="0">
                <a:pos x="2268" y="132"/>
              </a:cxn>
              <a:cxn ang="0">
                <a:pos x="2278" y="124"/>
              </a:cxn>
              <a:cxn ang="0">
                <a:pos x="2298" y="220"/>
              </a:cxn>
              <a:cxn ang="0">
                <a:pos x="2318" y="294"/>
              </a:cxn>
              <a:cxn ang="0">
                <a:pos x="2334" y="284"/>
              </a:cxn>
              <a:cxn ang="0">
                <a:pos x="2346" y="256"/>
              </a:cxn>
              <a:cxn ang="0">
                <a:pos x="2406" y="250"/>
              </a:cxn>
              <a:cxn ang="0">
                <a:pos x="2696" y="248"/>
              </a:cxn>
              <a:cxn ang="0">
                <a:pos x="2754" y="228"/>
              </a:cxn>
              <a:cxn ang="0">
                <a:pos x="2772" y="174"/>
              </a:cxn>
              <a:cxn ang="0">
                <a:pos x="2804" y="10"/>
              </a:cxn>
              <a:cxn ang="0">
                <a:pos x="2820" y="10"/>
              </a:cxn>
              <a:cxn ang="0">
                <a:pos x="2856" y="206"/>
              </a:cxn>
              <a:cxn ang="0">
                <a:pos x="2894" y="408"/>
              </a:cxn>
              <a:cxn ang="0">
                <a:pos x="2910" y="440"/>
              </a:cxn>
              <a:cxn ang="0">
                <a:pos x="2926" y="408"/>
              </a:cxn>
              <a:cxn ang="0">
                <a:pos x="2966" y="170"/>
              </a:cxn>
              <a:cxn ang="0">
                <a:pos x="2978" y="122"/>
              </a:cxn>
              <a:cxn ang="0">
                <a:pos x="2988" y="132"/>
              </a:cxn>
              <a:cxn ang="0">
                <a:pos x="3010" y="248"/>
              </a:cxn>
              <a:cxn ang="0">
                <a:pos x="3028" y="296"/>
              </a:cxn>
              <a:cxn ang="0">
                <a:pos x="3044" y="272"/>
              </a:cxn>
              <a:cxn ang="0">
                <a:pos x="3058" y="252"/>
              </a:cxn>
              <a:cxn ang="0">
                <a:pos x="3112" y="250"/>
              </a:cxn>
              <a:cxn ang="0">
                <a:pos x="3424" y="248"/>
              </a:cxn>
              <a:cxn ang="0">
                <a:pos x="3470" y="214"/>
              </a:cxn>
              <a:cxn ang="0">
                <a:pos x="3506" y="44"/>
              </a:cxn>
              <a:cxn ang="0">
                <a:pos x="3518" y="2"/>
              </a:cxn>
              <a:cxn ang="0">
                <a:pos x="3534" y="24"/>
              </a:cxn>
              <a:cxn ang="0">
                <a:pos x="3582" y="304"/>
              </a:cxn>
              <a:cxn ang="0">
                <a:pos x="3610" y="426"/>
              </a:cxn>
              <a:cxn ang="0">
                <a:pos x="3622" y="440"/>
              </a:cxn>
              <a:cxn ang="0">
                <a:pos x="3640" y="384"/>
              </a:cxn>
              <a:cxn ang="0">
                <a:pos x="3676" y="170"/>
              </a:cxn>
              <a:cxn ang="0">
                <a:pos x="3688" y="120"/>
              </a:cxn>
              <a:cxn ang="0">
                <a:pos x="3706" y="166"/>
              </a:cxn>
              <a:cxn ang="0">
                <a:pos x="3724" y="272"/>
              </a:cxn>
              <a:cxn ang="0">
                <a:pos x="3742" y="296"/>
              </a:cxn>
              <a:cxn ang="0">
                <a:pos x="3754" y="272"/>
              </a:cxn>
              <a:cxn ang="0">
                <a:pos x="3774" y="250"/>
              </a:cxn>
              <a:cxn ang="0">
                <a:pos x="5760" y="250"/>
              </a:cxn>
            </a:cxnLst>
            <a:rect l="0" t="0" r="r" b="b"/>
            <a:pathLst>
              <a:path w="5760" h="3374">
                <a:moveTo>
                  <a:pt x="0" y="250"/>
                </a:moveTo>
                <a:lnTo>
                  <a:pt x="0" y="250"/>
                </a:lnTo>
                <a:lnTo>
                  <a:pt x="1966" y="250"/>
                </a:lnTo>
                <a:lnTo>
                  <a:pt x="1966" y="250"/>
                </a:lnTo>
                <a:lnTo>
                  <a:pt x="1990" y="248"/>
                </a:lnTo>
                <a:lnTo>
                  <a:pt x="2010" y="248"/>
                </a:lnTo>
                <a:lnTo>
                  <a:pt x="2024" y="244"/>
                </a:lnTo>
                <a:lnTo>
                  <a:pt x="2038" y="238"/>
                </a:lnTo>
                <a:lnTo>
                  <a:pt x="2046" y="228"/>
                </a:lnTo>
                <a:lnTo>
                  <a:pt x="2054" y="214"/>
                </a:lnTo>
                <a:lnTo>
                  <a:pt x="2060" y="196"/>
                </a:lnTo>
                <a:lnTo>
                  <a:pt x="2066" y="174"/>
                </a:lnTo>
                <a:lnTo>
                  <a:pt x="2066" y="174"/>
                </a:lnTo>
                <a:lnTo>
                  <a:pt x="2090" y="44"/>
                </a:lnTo>
                <a:lnTo>
                  <a:pt x="2090" y="44"/>
                </a:lnTo>
                <a:lnTo>
                  <a:pt x="2094" y="24"/>
                </a:lnTo>
                <a:lnTo>
                  <a:pt x="2098" y="10"/>
                </a:lnTo>
                <a:lnTo>
                  <a:pt x="2102" y="2"/>
                </a:lnTo>
                <a:lnTo>
                  <a:pt x="2106" y="0"/>
                </a:lnTo>
                <a:lnTo>
                  <a:pt x="2110" y="2"/>
                </a:lnTo>
                <a:lnTo>
                  <a:pt x="2114" y="10"/>
                </a:lnTo>
                <a:lnTo>
                  <a:pt x="2118" y="24"/>
                </a:lnTo>
                <a:lnTo>
                  <a:pt x="2122" y="44"/>
                </a:lnTo>
                <a:lnTo>
                  <a:pt x="2122" y="44"/>
                </a:lnTo>
                <a:lnTo>
                  <a:pt x="2148" y="206"/>
                </a:lnTo>
                <a:lnTo>
                  <a:pt x="2166" y="304"/>
                </a:lnTo>
                <a:lnTo>
                  <a:pt x="2182" y="382"/>
                </a:lnTo>
                <a:lnTo>
                  <a:pt x="2182" y="382"/>
                </a:lnTo>
                <a:lnTo>
                  <a:pt x="2188" y="408"/>
                </a:lnTo>
                <a:lnTo>
                  <a:pt x="2194" y="426"/>
                </a:lnTo>
                <a:lnTo>
                  <a:pt x="2200" y="438"/>
                </a:lnTo>
                <a:lnTo>
                  <a:pt x="2202" y="440"/>
                </a:lnTo>
                <a:lnTo>
                  <a:pt x="2204" y="440"/>
                </a:lnTo>
                <a:lnTo>
                  <a:pt x="2206" y="440"/>
                </a:lnTo>
                <a:lnTo>
                  <a:pt x="2210" y="436"/>
                </a:lnTo>
                <a:lnTo>
                  <a:pt x="2214" y="426"/>
                </a:lnTo>
                <a:lnTo>
                  <a:pt x="2218" y="408"/>
                </a:lnTo>
                <a:lnTo>
                  <a:pt x="2224" y="384"/>
                </a:lnTo>
                <a:lnTo>
                  <a:pt x="2224" y="384"/>
                </a:lnTo>
                <a:lnTo>
                  <a:pt x="2244" y="268"/>
                </a:lnTo>
                <a:lnTo>
                  <a:pt x="2260" y="170"/>
                </a:lnTo>
                <a:lnTo>
                  <a:pt x="2260" y="170"/>
                </a:lnTo>
                <a:lnTo>
                  <a:pt x="2264" y="148"/>
                </a:lnTo>
                <a:lnTo>
                  <a:pt x="2268" y="132"/>
                </a:lnTo>
                <a:lnTo>
                  <a:pt x="2272" y="122"/>
                </a:lnTo>
                <a:lnTo>
                  <a:pt x="2274" y="120"/>
                </a:lnTo>
                <a:lnTo>
                  <a:pt x="2276" y="120"/>
                </a:lnTo>
                <a:lnTo>
                  <a:pt x="2278" y="124"/>
                </a:lnTo>
                <a:lnTo>
                  <a:pt x="2282" y="132"/>
                </a:lnTo>
                <a:lnTo>
                  <a:pt x="2290" y="166"/>
                </a:lnTo>
                <a:lnTo>
                  <a:pt x="2290" y="166"/>
                </a:lnTo>
                <a:lnTo>
                  <a:pt x="2298" y="220"/>
                </a:lnTo>
                <a:lnTo>
                  <a:pt x="2304" y="248"/>
                </a:lnTo>
                <a:lnTo>
                  <a:pt x="2308" y="272"/>
                </a:lnTo>
                <a:lnTo>
                  <a:pt x="2316" y="288"/>
                </a:lnTo>
                <a:lnTo>
                  <a:pt x="2318" y="294"/>
                </a:lnTo>
                <a:lnTo>
                  <a:pt x="2322" y="296"/>
                </a:lnTo>
                <a:lnTo>
                  <a:pt x="2326" y="296"/>
                </a:lnTo>
                <a:lnTo>
                  <a:pt x="2330" y="292"/>
                </a:lnTo>
                <a:lnTo>
                  <a:pt x="2334" y="284"/>
                </a:lnTo>
                <a:lnTo>
                  <a:pt x="2338" y="272"/>
                </a:lnTo>
                <a:lnTo>
                  <a:pt x="2338" y="272"/>
                </a:lnTo>
                <a:lnTo>
                  <a:pt x="2342" y="262"/>
                </a:lnTo>
                <a:lnTo>
                  <a:pt x="2346" y="256"/>
                </a:lnTo>
                <a:lnTo>
                  <a:pt x="2352" y="252"/>
                </a:lnTo>
                <a:lnTo>
                  <a:pt x="2358" y="250"/>
                </a:lnTo>
                <a:lnTo>
                  <a:pt x="2378" y="248"/>
                </a:lnTo>
                <a:lnTo>
                  <a:pt x="2406" y="250"/>
                </a:lnTo>
                <a:lnTo>
                  <a:pt x="2406" y="250"/>
                </a:lnTo>
                <a:lnTo>
                  <a:pt x="2672" y="250"/>
                </a:lnTo>
                <a:lnTo>
                  <a:pt x="2672" y="250"/>
                </a:lnTo>
                <a:lnTo>
                  <a:pt x="2696" y="248"/>
                </a:lnTo>
                <a:lnTo>
                  <a:pt x="2716" y="248"/>
                </a:lnTo>
                <a:lnTo>
                  <a:pt x="2732" y="244"/>
                </a:lnTo>
                <a:lnTo>
                  <a:pt x="2744" y="238"/>
                </a:lnTo>
                <a:lnTo>
                  <a:pt x="2754" y="228"/>
                </a:lnTo>
                <a:lnTo>
                  <a:pt x="2760" y="214"/>
                </a:lnTo>
                <a:lnTo>
                  <a:pt x="2766" y="196"/>
                </a:lnTo>
                <a:lnTo>
                  <a:pt x="2772" y="174"/>
                </a:lnTo>
                <a:lnTo>
                  <a:pt x="2772" y="174"/>
                </a:lnTo>
                <a:lnTo>
                  <a:pt x="2796" y="44"/>
                </a:lnTo>
                <a:lnTo>
                  <a:pt x="2796" y="44"/>
                </a:lnTo>
                <a:lnTo>
                  <a:pt x="2800" y="24"/>
                </a:lnTo>
                <a:lnTo>
                  <a:pt x="2804" y="10"/>
                </a:lnTo>
                <a:lnTo>
                  <a:pt x="2808" y="2"/>
                </a:lnTo>
                <a:lnTo>
                  <a:pt x="2812" y="0"/>
                </a:lnTo>
                <a:lnTo>
                  <a:pt x="2816" y="2"/>
                </a:lnTo>
                <a:lnTo>
                  <a:pt x="2820" y="10"/>
                </a:lnTo>
                <a:lnTo>
                  <a:pt x="2824" y="24"/>
                </a:lnTo>
                <a:lnTo>
                  <a:pt x="2828" y="44"/>
                </a:lnTo>
                <a:lnTo>
                  <a:pt x="2828" y="44"/>
                </a:lnTo>
                <a:lnTo>
                  <a:pt x="2856" y="206"/>
                </a:lnTo>
                <a:lnTo>
                  <a:pt x="2872" y="304"/>
                </a:lnTo>
                <a:lnTo>
                  <a:pt x="2888" y="382"/>
                </a:lnTo>
                <a:lnTo>
                  <a:pt x="2888" y="382"/>
                </a:lnTo>
                <a:lnTo>
                  <a:pt x="2894" y="408"/>
                </a:lnTo>
                <a:lnTo>
                  <a:pt x="2900" y="426"/>
                </a:lnTo>
                <a:lnTo>
                  <a:pt x="2906" y="438"/>
                </a:lnTo>
                <a:lnTo>
                  <a:pt x="2908" y="440"/>
                </a:lnTo>
                <a:lnTo>
                  <a:pt x="2910" y="440"/>
                </a:lnTo>
                <a:lnTo>
                  <a:pt x="2914" y="440"/>
                </a:lnTo>
                <a:lnTo>
                  <a:pt x="2916" y="436"/>
                </a:lnTo>
                <a:lnTo>
                  <a:pt x="2920" y="426"/>
                </a:lnTo>
                <a:lnTo>
                  <a:pt x="2926" y="408"/>
                </a:lnTo>
                <a:lnTo>
                  <a:pt x="2930" y="384"/>
                </a:lnTo>
                <a:lnTo>
                  <a:pt x="2930" y="384"/>
                </a:lnTo>
                <a:lnTo>
                  <a:pt x="2950" y="268"/>
                </a:lnTo>
                <a:lnTo>
                  <a:pt x="2966" y="170"/>
                </a:lnTo>
                <a:lnTo>
                  <a:pt x="2966" y="170"/>
                </a:lnTo>
                <a:lnTo>
                  <a:pt x="2970" y="148"/>
                </a:lnTo>
                <a:lnTo>
                  <a:pt x="2974" y="132"/>
                </a:lnTo>
                <a:lnTo>
                  <a:pt x="2978" y="122"/>
                </a:lnTo>
                <a:lnTo>
                  <a:pt x="2980" y="120"/>
                </a:lnTo>
                <a:lnTo>
                  <a:pt x="2982" y="120"/>
                </a:lnTo>
                <a:lnTo>
                  <a:pt x="2986" y="124"/>
                </a:lnTo>
                <a:lnTo>
                  <a:pt x="2988" y="132"/>
                </a:lnTo>
                <a:lnTo>
                  <a:pt x="2996" y="166"/>
                </a:lnTo>
                <a:lnTo>
                  <a:pt x="2996" y="166"/>
                </a:lnTo>
                <a:lnTo>
                  <a:pt x="3004" y="220"/>
                </a:lnTo>
                <a:lnTo>
                  <a:pt x="3010" y="248"/>
                </a:lnTo>
                <a:lnTo>
                  <a:pt x="3016" y="272"/>
                </a:lnTo>
                <a:lnTo>
                  <a:pt x="3022" y="288"/>
                </a:lnTo>
                <a:lnTo>
                  <a:pt x="3024" y="294"/>
                </a:lnTo>
                <a:lnTo>
                  <a:pt x="3028" y="296"/>
                </a:lnTo>
                <a:lnTo>
                  <a:pt x="3032" y="296"/>
                </a:lnTo>
                <a:lnTo>
                  <a:pt x="3036" y="292"/>
                </a:lnTo>
                <a:lnTo>
                  <a:pt x="3040" y="284"/>
                </a:lnTo>
                <a:lnTo>
                  <a:pt x="3044" y="272"/>
                </a:lnTo>
                <a:lnTo>
                  <a:pt x="3044" y="272"/>
                </a:lnTo>
                <a:lnTo>
                  <a:pt x="3048" y="262"/>
                </a:lnTo>
                <a:lnTo>
                  <a:pt x="3052" y="256"/>
                </a:lnTo>
                <a:lnTo>
                  <a:pt x="3058" y="252"/>
                </a:lnTo>
                <a:lnTo>
                  <a:pt x="3064" y="250"/>
                </a:lnTo>
                <a:lnTo>
                  <a:pt x="3084" y="248"/>
                </a:lnTo>
                <a:lnTo>
                  <a:pt x="3112" y="250"/>
                </a:lnTo>
                <a:lnTo>
                  <a:pt x="3112" y="250"/>
                </a:lnTo>
                <a:lnTo>
                  <a:pt x="3382" y="250"/>
                </a:lnTo>
                <a:lnTo>
                  <a:pt x="3382" y="250"/>
                </a:lnTo>
                <a:lnTo>
                  <a:pt x="3406" y="248"/>
                </a:lnTo>
                <a:lnTo>
                  <a:pt x="3424" y="248"/>
                </a:lnTo>
                <a:lnTo>
                  <a:pt x="3440" y="244"/>
                </a:lnTo>
                <a:lnTo>
                  <a:pt x="3452" y="238"/>
                </a:lnTo>
                <a:lnTo>
                  <a:pt x="3462" y="228"/>
                </a:lnTo>
                <a:lnTo>
                  <a:pt x="3470" y="214"/>
                </a:lnTo>
                <a:lnTo>
                  <a:pt x="3476" y="196"/>
                </a:lnTo>
                <a:lnTo>
                  <a:pt x="3482" y="174"/>
                </a:lnTo>
                <a:lnTo>
                  <a:pt x="3482" y="174"/>
                </a:lnTo>
                <a:lnTo>
                  <a:pt x="3506" y="44"/>
                </a:lnTo>
                <a:lnTo>
                  <a:pt x="3506" y="44"/>
                </a:lnTo>
                <a:lnTo>
                  <a:pt x="3510" y="24"/>
                </a:lnTo>
                <a:lnTo>
                  <a:pt x="3514" y="10"/>
                </a:lnTo>
                <a:lnTo>
                  <a:pt x="3518" y="2"/>
                </a:lnTo>
                <a:lnTo>
                  <a:pt x="3522" y="0"/>
                </a:lnTo>
                <a:lnTo>
                  <a:pt x="3526" y="2"/>
                </a:lnTo>
                <a:lnTo>
                  <a:pt x="3530" y="10"/>
                </a:lnTo>
                <a:lnTo>
                  <a:pt x="3534" y="24"/>
                </a:lnTo>
                <a:lnTo>
                  <a:pt x="3536" y="44"/>
                </a:lnTo>
                <a:lnTo>
                  <a:pt x="3536" y="44"/>
                </a:lnTo>
                <a:lnTo>
                  <a:pt x="3564" y="206"/>
                </a:lnTo>
                <a:lnTo>
                  <a:pt x="3582" y="304"/>
                </a:lnTo>
                <a:lnTo>
                  <a:pt x="3598" y="382"/>
                </a:lnTo>
                <a:lnTo>
                  <a:pt x="3598" y="382"/>
                </a:lnTo>
                <a:lnTo>
                  <a:pt x="3604" y="408"/>
                </a:lnTo>
                <a:lnTo>
                  <a:pt x="3610" y="426"/>
                </a:lnTo>
                <a:lnTo>
                  <a:pt x="3614" y="438"/>
                </a:lnTo>
                <a:lnTo>
                  <a:pt x="3618" y="440"/>
                </a:lnTo>
                <a:lnTo>
                  <a:pt x="3620" y="440"/>
                </a:lnTo>
                <a:lnTo>
                  <a:pt x="3622" y="440"/>
                </a:lnTo>
                <a:lnTo>
                  <a:pt x="3624" y="436"/>
                </a:lnTo>
                <a:lnTo>
                  <a:pt x="3630" y="426"/>
                </a:lnTo>
                <a:lnTo>
                  <a:pt x="3634" y="408"/>
                </a:lnTo>
                <a:lnTo>
                  <a:pt x="3640" y="384"/>
                </a:lnTo>
                <a:lnTo>
                  <a:pt x="3640" y="384"/>
                </a:lnTo>
                <a:lnTo>
                  <a:pt x="3660" y="268"/>
                </a:lnTo>
                <a:lnTo>
                  <a:pt x="3676" y="170"/>
                </a:lnTo>
                <a:lnTo>
                  <a:pt x="3676" y="170"/>
                </a:lnTo>
                <a:lnTo>
                  <a:pt x="3680" y="148"/>
                </a:lnTo>
                <a:lnTo>
                  <a:pt x="3684" y="132"/>
                </a:lnTo>
                <a:lnTo>
                  <a:pt x="3686" y="122"/>
                </a:lnTo>
                <a:lnTo>
                  <a:pt x="3688" y="120"/>
                </a:lnTo>
                <a:lnTo>
                  <a:pt x="3690" y="120"/>
                </a:lnTo>
                <a:lnTo>
                  <a:pt x="3694" y="124"/>
                </a:lnTo>
                <a:lnTo>
                  <a:pt x="3698" y="132"/>
                </a:lnTo>
                <a:lnTo>
                  <a:pt x="3706" y="166"/>
                </a:lnTo>
                <a:lnTo>
                  <a:pt x="3706" y="166"/>
                </a:lnTo>
                <a:lnTo>
                  <a:pt x="3714" y="220"/>
                </a:lnTo>
                <a:lnTo>
                  <a:pt x="3718" y="248"/>
                </a:lnTo>
                <a:lnTo>
                  <a:pt x="3724" y="272"/>
                </a:lnTo>
                <a:lnTo>
                  <a:pt x="3730" y="288"/>
                </a:lnTo>
                <a:lnTo>
                  <a:pt x="3734" y="294"/>
                </a:lnTo>
                <a:lnTo>
                  <a:pt x="3738" y="296"/>
                </a:lnTo>
                <a:lnTo>
                  <a:pt x="3742" y="296"/>
                </a:lnTo>
                <a:lnTo>
                  <a:pt x="3744" y="292"/>
                </a:lnTo>
                <a:lnTo>
                  <a:pt x="3750" y="284"/>
                </a:lnTo>
                <a:lnTo>
                  <a:pt x="3754" y="272"/>
                </a:lnTo>
                <a:lnTo>
                  <a:pt x="3754" y="272"/>
                </a:lnTo>
                <a:lnTo>
                  <a:pt x="3758" y="262"/>
                </a:lnTo>
                <a:lnTo>
                  <a:pt x="3762" y="256"/>
                </a:lnTo>
                <a:lnTo>
                  <a:pt x="3768" y="252"/>
                </a:lnTo>
                <a:lnTo>
                  <a:pt x="3774" y="250"/>
                </a:lnTo>
                <a:lnTo>
                  <a:pt x="3792" y="248"/>
                </a:lnTo>
                <a:lnTo>
                  <a:pt x="3822" y="250"/>
                </a:lnTo>
                <a:lnTo>
                  <a:pt x="3822" y="250"/>
                </a:lnTo>
                <a:lnTo>
                  <a:pt x="5760" y="250"/>
                </a:lnTo>
                <a:lnTo>
                  <a:pt x="5760" y="3374"/>
                </a:lnTo>
                <a:lnTo>
                  <a:pt x="0" y="3374"/>
                </a:lnTo>
                <a:lnTo>
                  <a:pt x="0" y="25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22" name="그룹 21"/>
          <p:cNvGrpSpPr/>
          <p:nvPr userDrawn="1"/>
        </p:nvGrpSpPr>
        <p:grpSpPr>
          <a:xfrm>
            <a:off x="650875" y="2492375"/>
            <a:ext cx="1406525" cy="1406525"/>
            <a:chOff x="650875" y="2492375"/>
            <a:chExt cx="1406525" cy="1406525"/>
          </a:xfrm>
        </p:grpSpPr>
        <p:sp>
          <p:nvSpPr>
            <p:cNvPr id="2054" name="Freeform 6"/>
            <p:cNvSpPr>
              <a:spLocks/>
            </p:cNvSpPr>
            <p:nvPr userDrawn="1"/>
          </p:nvSpPr>
          <p:spPr bwMode="auto">
            <a:xfrm>
              <a:off x="650875" y="2492375"/>
              <a:ext cx="1406525" cy="898525"/>
            </a:xfrm>
            <a:custGeom>
              <a:avLst/>
              <a:gdLst/>
              <a:ahLst/>
              <a:cxnLst>
                <a:cxn ang="0">
                  <a:pos x="248" y="424"/>
                </a:cxn>
                <a:cxn ang="0">
                  <a:pos x="294" y="420"/>
                </a:cxn>
                <a:cxn ang="0">
                  <a:pos x="302" y="416"/>
                </a:cxn>
                <a:cxn ang="0">
                  <a:pos x="312" y="400"/>
                </a:cxn>
                <a:cxn ang="0">
                  <a:pos x="320" y="366"/>
                </a:cxn>
                <a:cxn ang="0">
                  <a:pos x="336" y="280"/>
                </a:cxn>
                <a:cxn ang="0">
                  <a:pos x="344" y="234"/>
                </a:cxn>
                <a:cxn ang="0">
                  <a:pos x="348" y="212"/>
                </a:cxn>
                <a:cxn ang="0">
                  <a:pos x="352" y="196"/>
                </a:cxn>
                <a:cxn ang="0">
                  <a:pos x="364" y="176"/>
                </a:cxn>
                <a:cxn ang="0">
                  <a:pos x="382" y="170"/>
                </a:cxn>
                <a:cxn ang="0">
                  <a:pos x="382" y="170"/>
                </a:cxn>
                <a:cxn ang="0">
                  <a:pos x="392" y="172"/>
                </a:cxn>
                <a:cxn ang="0">
                  <a:pos x="406" y="186"/>
                </a:cxn>
                <a:cxn ang="0">
                  <a:pos x="412" y="198"/>
                </a:cxn>
                <a:cxn ang="0">
                  <a:pos x="420" y="236"/>
                </a:cxn>
                <a:cxn ang="0">
                  <a:pos x="444" y="388"/>
                </a:cxn>
                <a:cxn ang="0">
                  <a:pos x="474" y="566"/>
                </a:cxn>
                <a:cxn ang="0">
                  <a:pos x="492" y="458"/>
                </a:cxn>
                <a:cxn ang="0">
                  <a:pos x="506" y="362"/>
                </a:cxn>
                <a:cxn ang="0">
                  <a:pos x="514" y="322"/>
                </a:cxn>
                <a:cxn ang="0">
                  <a:pos x="518" y="314"/>
                </a:cxn>
                <a:cxn ang="0">
                  <a:pos x="526" y="300"/>
                </a:cxn>
                <a:cxn ang="0">
                  <a:pos x="536" y="294"/>
                </a:cxn>
                <a:cxn ang="0">
                  <a:pos x="544" y="292"/>
                </a:cxn>
                <a:cxn ang="0">
                  <a:pos x="544" y="292"/>
                </a:cxn>
                <a:cxn ang="0">
                  <a:pos x="556" y="296"/>
                </a:cxn>
                <a:cxn ang="0">
                  <a:pos x="566" y="304"/>
                </a:cxn>
                <a:cxn ang="0">
                  <a:pos x="574" y="320"/>
                </a:cxn>
                <a:cxn ang="0">
                  <a:pos x="576" y="338"/>
                </a:cxn>
                <a:cxn ang="0">
                  <a:pos x="580" y="360"/>
                </a:cxn>
                <a:cxn ang="0">
                  <a:pos x="584" y="382"/>
                </a:cxn>
                <a:cxn ang="0">
                  <a:pos x="594" y="440"/>
                </a:cxn>
                <a:cxn ang="0">
                  <a:pos x="606" y="430"/>
                </a:cxn>
                <a:cxn ang="0">
                  <a:pos x="620" y="424"/>
                </a:cxn>
                <a:cxn ang="0">
                  <a:pos x="650" y="424"/>
                </a:cxn>
                <a:cxn ang="0">
                  <a:pos x="670" y="424"/>
                </a:cxn>
                <a:cxn ang="0">
                  <a:pos x="886" y="280"/>
                </a:cxn>
                <a:cxn ang="0">
                  <a:pos x="884" y="270"/>
                </a:cxn>
                <a:cxn ang="0">
                  <a:pos x="870" y="254"/>
                </a:cxn>
                <a:cxn ang="0">
                  <a:pos x="648" y="252"/>
                </a:cxn>
                <a:cxn ang="0">
                  <a:pos x="642" y="252"/>
                </a:cxn>
                <a:cxn ang="0">
                  <a:pos x="634" y="244"/>
                </a:cxn>
                <a:cxn ang="0">
                  <a:pos x="634" y="26"/>
                </a:cxn>
                <a:cxn ang="0">
                  <a:pos x="632" y="16"/>
                </a:cxn>
                <a:cxn ang="0">
                  <a:pos x="616" y="2"/>
                </a:cxn>
                <a:cxn ang="0">
                  <a:pos x="280" y="0"/>
                </a:cxn>
                <a:cxn ang="0">
                  <a:pos x="268" y="2"/>
                </a:cxn>
                <a:cxn ang="0">
                  <a:pos x="254" y="16"/>
                </a:cxn>
                <a:cxn ang="0">
                  <a:pos x="252" y="238"/>
                </a:cxn>
                <a:cxn ang="0">
                  <a:pos x="252" y="244"/>
                </a:cxn>
                <a:cxn ang="0">
                  <a:pos x="244" y="252"/>
                </a:cxn>
                <a:cxn ang="0">
                  <a:pos x="26" y="252"/>
                </a:cxn>
                <a:cxn ang="0">
                  <a:pos x="16" y="254"/>
                </a:cxn>
                <a:cxn ang="0">
                  <a:pos x="2" y="270"/>
                </a:cxn>
                <a:cxn ang="0">
                  <a:pos x="0" y="424"/>
                </a:cxn>
              </a:cxnLst>
              <a:rect l="0" t="0" r="r" b="b"/>
              <a:pathLst>
                <a:path w="886" h="566">
                  <a:moveTo>
                    <a:pt x="248" y="424"/>
                  </a:moveTo>
                  <a:lnTo>
                    <a:pt x="248" y="424"/>
                  </a:lnTo>
                  <a:lnTo>
                    <a:pt x="282" y="422"/>
                  </a:lnTo>
                  <a:lnTo>
                    <a:pt x="294" y="420"/>
                  </a:lnTo>
                  <a:lnTo>
                    <a:pt x="302" y="416"/>
                  </a:lnTo>
                  <a:lnTo>
                    <a:pt x="302" y="416"/>
                  </a:lnTo>
                  <a:lnTo>
                    <a:pt x="306" y="410"/>
                  </a:lnTo>
                  <a:lnTo>
                    <a:pt x="312" y="400"/>
                  </a:lnTo>
                  <a:lnTo>
                    <a:pt x="316" y="386"/>
                  </a:lnTo>
                  <a:lnTo>
                    <a:pt x="320" y="366"/>
                  </a:lnTo>
                  <a:lnTo>
                    <a:pt x="320" y="366"/>
                  </a:lnTo>
                  <a:lnTo>
                    <a:pt x="336" y="280"/>
                  </a:lnTo>
                  <a:lnTo>
                    <a:pt x="336" y="280"/>
                  </a:lnTo>
                  <a:lnTo>
                    <a:pt x="344" y="234"/>
                  </a:lnTo>
                  <a:lnTo>
                    <a:pt x="344" y="234"/>
                  </a:lnTo>
                  <a:lnTo>
                    <a:pt x="348" y="212"/>
                  </a:lnTo>
                  <a:lnTo>
                    <a:pt x="352" y="196"/>
                  </a:lnTo>
                  <a:lnTo>
                    <a:pt x="352" y="196"/>
                  </a:lnTo>
                  <a:lnTo>
                    <a:pt x="358" y="184"/>
                  </a:lnTo>
                  <a:lnTo>
                    <a:pt x="364" y="176"/>
                  </a:lnTo>
                  <a:lnTo>
                    <a:pt x="372" y="172"/>
                  </a:lnTo>
                  <a:lnTo>
                    <a:pt x="382" y="170"/>
                  </a:lnTo>
                  <a:lnTo>
                    <a:pt x="382" y="170"/>
                  </a:lnTo>
                  <a:lnTo>
                    <a:pt x="382" y="170"/>
                  </a:lnTo>
                  <a:lnTo>
                    <a:pt x="382" y="170"/>
                  </a:lnTo>
                  <a:lnTo>
                    <a:pt x="392" y="172"/>
                  </a:lnTo>
                  <a:lnTo>
                    <a:pt x="400" y="176"/>
                  </a:lnTo>
                  <a:lnTo>
                    <a:pt x="406" y="186"/>
                  </a:lnTo>
                  <a:lnTo>
                    <a:pt x="412" y="198"/>
                  </a:lnTo>
                  <a:lnTo>
                    <a:pt x="412" y="198"/>
                  </a:lnTo>
                  <a:lnTo>
                    <a:pt x="416" y="214"/>
                  </a:lnTo>
                  <a:lnTo>
                    <a:pt x="420" y="236"/>
                  </a:lnTo>
                  <a:lnTo>
                    <a:pt x="420" y="236"/>
                  </a:lnTo>
                  <a:lnTo>
                    <a:pt x="444" y="388"/>
                  </a:lnTo>
                  <a:lnTo>
                    <a:pt x="460" y="484"/>
                  </a:lnTo>
                  <a:lnTo>
                    <a:pt x="474" y="566"/>
                  </a:lnTo>
                  <a:lnTo>
                    <a:pt x="474" y="566"/>
                  </a:lnTo>
                  <a:lnTo>
                    <a:pt x="492" y="458"/>
                  </a:lnTo>
                  <a:lnTo>
                    <a:pt x="506" y="362"/>
                  </a:lnTo>
                  <a:lnTo>
                    <a:pt x="506" y="362"/>
                  </a:lnTo>
                  <a:lnTo>
                    <a:pt x="510" y="338"/>
                  </a:lnTo>
                  <a:lnTo>
                    <a:pt x="514" y="322"/>
                  </a:lnTo>
                  <a:lnTo>
                    <a:pt x="514" y="322"/>
                  </a:lnTo>
                  <a:lnTo>
                    <a:pt x="518" y="314"/>
                  </a:lnTo>
                  <a:lnTo>
                    <a:pt x="522" y="304"/>
                  </a:lnTo>
                  <a:lnTo>
                    <a:pt x="526" y="300"/>
                  </a:lnTo>
                  <a:lnTo>
                    <a:pt x="530" y="296"/>
                  </a:lnTo>
                  <a:lnTo>
                    <a:pt x="536" y="294"/>
                  </a:lnTo>
                  <a:lnTo>
                    <a:pt x="544" y="292"/>
                  </a:lnTo>
                  <a:lnTo>
                    <a:pt x="544" y="292"/>
                  </a:lnTo>
                  <a:lnTo>
                    <a:pt x="544" y="292"/>
                  </a:lnTo>
                  <a:lnTo>
                    <a:pt x="544" y="292"/>
                  </a:lnTo>
                  <a:lnTo>
                    <a:pt x="550" y="294"/>
                  </a:lnTo>
                  <a:lnTo>
                    <a:pt x="556" y="296"/>
                  </a:lnTo>
                  <a:lnTo>
                    <a:pt x="562" y="300"/>
                  </a:lnTo>
                  <a:lnTo>
                    <a:pt x="566" y="304"/>
                  </a:lnTo>
                  <a:lnTo>
                    <a:pt x="570" y="314"/>
                  </a:lnTo>
                  <a:lnTo>
                    <a:pt x="574" y="320"/>
                  </a:lnTo>
                  <a:lnTo>
                    <a:pt x="574" y="320"/>
                  </a:lnTo>
                  <a:lnTo>
                    <a:pt x="576" y="338"/>
                  </a:lnTo>
                  <a:lnTo>
                    <a:pt x="580" y="360"/>
                  </a:lnTo>
                  <a:lnTo>
                    <a:pt x="580" y="360"/>
                  </a:lnTo>
                  <a:lnTo>
                    <a:pt x="584" y="382"/>
                  </a:lnTo>
                  <a:lnTo>
                    <a:pt x="584" y="382"/>
                  </a:lnTo>
                  <a:lnTo>
                    <a:pt x="594" y="440"/>
                  </a:lnTo>
                  <a:lnTo>
                    <a:pt x="594" y="440"/>
                  </a:lnTo>
                  <a:lnTo>
                    <a:pt x="600" y="434"/>
                  </a:lnTo>
                  <a:lnTo>
                    <a:pt x="606" y="430"/>
                  </a:lnTo>
                  <a:lnTo>
                    <a:pt x="612" y="426"/>
                  </a:lnTo>
                  <a:lnTo>
                    <a:pt x="620" y="424"/>
                  </a:lnTo>
                  <a:lnTo>
                    <a:pt x="634" y="424"/>
                  </a:lnTo>
                  <a:lnTo>
                    <a:pt x="650" y="424"/>
                  </a:lnTo>
                  <a:lnTo>
                    <a:pt x="650" y="424"/>
                  </a:lnTo>
                  <a:lnTo>
                    <a:pt x="670" y="424"/>
                  </a:lnTo>
                  <a:lnTo>
                    <a:pt x="886" y="424"/>
                  </a:lnTo>
                  <a:lnTo>
                    <a:pt x="886" y="280"/>
                  </a:lnTo>
                  <a:lnTo>
                    <a:pt x="886" y="280"/>
                  </a:lnTo>
                  <a:lnTo>
                    <a:pt x="884" y="270"/>
                  </a:lnTo>
                  <a:lnTo>
                    <a:pt x="878" y="260"/>
                  </a:lnTo>
                  <a:lnTo>
                    <a:pt x="870" y="254"/>
                  </a:lnTo>
                  <a:lnTo>
                    <a:pt x="860" y="252"/>
                  </a:lnTo>
                  <a:lnTo>
                    <a:pt x="648" y="252"/>
                  </a:lnTo>
                  <a:lnTo>
                    <a:pt x="648" y="252"/>
                  </a:lnTo>
                  <a:lnTo>
                    <a:pt x="642" y="252"/>
                  </a:lnTo>
                  <a:lnTo>
                    <a:pt x="638" y="248"/>
                  </a:lnTo>
                  <a:lnTo>
                    <a:pt x="634" y="244"/>
                  </a:lnTo>
                  <a:lnTo>
                    <a:pt x="634" y="238"/>
                  </a:lnTo>
                  <a:lnTo>
                    <a:pt x="634" y="26"/>
                  </a:lnTo>
                  <a:lnTo>
                    <a:pt x="634" y="26"/>
                  </a:lnTo>
                  <a:lnTo>
                    <a:pt x="632" y="16"/>
                  </a:lnTo>
                  <a:lnTo>
                    <a:pt x="626" y="8"/>
                  </a:lnTo>
                  <a:lnTo>
                    <a:pt x="616" y="2"/>
                  </a:lnTo>
                  <a:lnTo>
                    <a:pt x="606" y="0"/>
                  </a:lnTo>
                  <a:lnTo>
                    <a:pt x="280" y="0"/>
                  </a:lnTo>
                  <a:lnTo>
                    <a:pt x="280" y="0"/>
                  </a:lnTo>
                  <a:lnTo>
                    <a:pt x="268" y="2"/>
                  </a:lnTo>
                  <a:lnTo>
                    <a:pt x="260" y="8"/>
                  </a:lnTo>
                  <a:lnTo>
                    <a:pt x="254" y="16"/>
                  </a:lnTo>
                  <a:lnTo>
                    <a:pt x="252" y="26"/>
                  </a:lnTo>
                  <a:lnTo>
                    <a:pt x="252" y="238"/>
                  </a:lnTo>
                  <a:lnTo>
                    <a:pt x="252" y="238"/>
                  </a:lnTo>
                  <a:lnTo>
                    <a:pt x="252" y="244"/>
                  </a:lnTo>
                  <a:lnTo>
                    <a:pt x="248" y="248"/>
                  </a:lnTo>
                  <a:lnTo>
                    <a:pt x="244" y="252"/>
                  </a:lnTo>
                  <a:lnTo>
                    <a:pt x="238" y="252"/>
                  </a:lnTo>
                  <a:lnTo>
                    <a:pt x="26" y="252"/>
                  </a:lnTo>
                  <a:lnTo>
                    <a:pt x="26" y="252"/>
                  </a:lnTo>
                  <a:lnTo>
                    <a:pt x="16" y="254"/>
                  </a:lnTo>
                  <a:lnTo>
                    <a:pt x="8" y="260"/>
                  </a:lnTo>
                  <a:lnTo>
                    <a:pt x="2" y="270"/>
                  </a:lnTo>
                  <a:lnTo>
                    <a:pt x="0" y="280"/>
                  </a:lnTo>
                  <a:lnTo>
                    <a:pt x="0" y="424"/>
                  </a:lnTo>
                  <a:lnTo>
                    <a:pt x="248" y="42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55" name="Freeform 7"/>
            <p:cNvSpPr>
              <a:spLocks/>
            </p:cNvSpPr>
            <p:nvPr userDrawn="1"/>
          </p:nvSpPr>
          <p:spPr bwMode="auto">
            <a:xfrm>
              <a:off x="650875" y="2949575"/>
              <a:ext cx="1406525" cy="949325"/>
            </a:xfrm>
            <a:custGeom>
              <a:avLst/>
              <a:gdLst/>
              <a:ahLst/>
              <a:cxnLst>
                <a:cxn ang="0">
                  <a:pos x="670" y="182"/>
                </a:cxn>
                <a:cxn ang="0">
                  <a:pos x="650" y="182"/>
                </a:cxn>
                <a:cxn ang="0">
                  <a:pos x="630" y="182"/>
                </a:cxn>
                <a:cxn ang="0">
                  <a:pos x="626" y="188"/>
                </a:cxn>
                <a:cxn ang="0">
                  <a:pos x="616" y="214"/>
                </a:cxn>
                <a:cxn ang="0">
                  <a:pos x="606" y="224"/>
                </a:cxn>
                <a:cxn ang="0">
                  <a:pos x="590" y="230"/>
                </a:cxn>
                <a:cxn ang="0">
                  <a:pos x="588" y="230"/>
                </a:cxn>
                <a:cxn ang="0">
                  <a:pos x="580" y="228"/>
                </a:cxn>
                <a:cxn ang="0">
                  <a:pos x="568" y="218"/>
                </a:cxn>
                <a:cxn ang="0">
                  <a:pos x="556" y="194"/>
                </a:cxn>
                <a:cxn ang="0">
                  <a:pos x="552" y="174"/>
                </a:cxn>
                <a:cxn ang="0">
                  <a:pos x="544" y="136"/>
                </a:cxn>
                <a:cxn ang="0">
                  <a:pos x="518" y="300"/>
                </a:cxn>
                <a:cxn ang="0">
                  <a:pos x="512" y="326"/>
                </a:cxn>
                <a:cxn ang="0">
                  <a:pos x="506" y="346"/>
                </a:cxn>
                <a:cxn ang="0">
                  <a:pos x="498" y="364"/>
                </a:cxn>
                <a:cxn ang="0">
                  <a:pos x="490" y="372"/>
                </a:cxn>
                <a:cxn ang="0">
                  <a:pos x="476" y="376"/>
                </a:cxn>
                <a:cxn ang="0">
                  <a:pos x="476" y="376"/>
                </a:cxn>
                <a:cxn ang="0">
                  <a:pos x="468" y="376"/>
                </a:cxn>
                <a:cxn ang="0">
                  <a:pos x="458" y="368"/>
                </a:cxn>
                <a:cxn ang="0">
                  <a:pos x="448" y="354"/>
                </a:cxn>
                <a:cxn ang="0">
                  <a:pos x="444" y="346"/>
                </a:cxn>
                <a:cxn ang="0">
                  <a:pos x="432" y="298"/>
                </a:cxn>
                <a:cxn ang="0">
                  <a:pos x="420" y="234"/>
                </a:cxn>
                <a:cxn ang="0">
                  <a:pos x="380" y="0"/>
                </a:cxn>
                <a:cxn ang="0">
                  <a:pos x="366" y="86"/>
                </a:cxn>
                <a:cxn ang="0">
                  <a:pos x="360" y="112"/>
                </a:cxn>
                <a:cxn ang="0">
                  <a:pos x="348" y="142"/>
                </a:cxn>
                <a:cxn ang="0">
                  <a:pos x="336" y="158"/>
                </a:cxn>
                <a:cxn ang="0">
                  <a:pos x="330" y="166"/>
                </a:cxn>
                <a:cxn ang="0">
                  <a:pos x="312" y="174"/>
                </a:cxn>
                <a:cxn ang="0">
                  <a:pos x="272" y="182"/>
                </a:cxn>
                <a:cxn ang="0">
                  <a:pos x="0" y="182"/>
                </a:cxn>
                <a:cxn ang="0">
                  <a:pos x="0" y="318"/>
                </a:cxn>
                <a:cxn ang="0">
                  <a:pos x="8" y="338"/>
                </a:cxn>
                <a:cxn ang="0">
                  <a:pos x="26" y="346"/>
                </a:cxn>
                <a:cxn ang="0">
                  <a:pos x="238" y="346"/>
                </a:cxn>
                <a:cxn ang="0">
                  <a:pos x="248" y="350"/>
                </a:cxn>
                <a:cxn ang="0">
                  <a:pos x="252" y="360"/>
                </a:cxn>
                <a:cxn ang="0">
                  <a:pos x="252" y="572"/>
                </a:cxn>
                <a:cxn ang="0">
                  <a:pos x="260" y="590"/>
                </a:cxn>
                <a:cxn ang="0">
                  <a:pos x="280" y="598"/>
                </a:cxn>
                <a:cxn ang="0">
                  <a:pos x="606" y="598"/>
                </a:cxn>
                <a:cxn ang="0">
                  <a:pos x="626" y="590"/>
                </a:cxn>
                <a:cxn ang="0">
                  <a:pos x="634" y="572"/>
                </a:cxn>
                <a:cxn ang="0">
                  <a:pos x="634" y="360"/>
                </a:cxn>
                <a:cxn ang="0">
                  <a:pos x="638" y="350"/>
                </a:cxn>
                <a:cxn ang="0">
                  <a:pos x="648" y="346"/>
                </a:cxn>
                <a:cxn ang="0">
                  <a:pos x="860" y="346"/>
                </a:cxn>
                <a:cxn ang="0">
                  <a:pos x="878" y="338"/>
                </a:cxn>
                <a:cxn ang="0">
                  <a:pos x="886" y="318"/>
                </a:cxn>
                <a:cxn ang="0">
                  <a:pos x="670" y="182"/>
                </a:cxn>
              </a:cxnLst>
              <a:rect l="0" t="0" r="r" b="b"/>
              <a:pathLst>
                <a:path w="886" h="598">
                  <a:moveTo>
                    <a:pt x="670" y="182"/>
                  </a:moveTo>
                  <a:lnTo>
                    <a:pt x="670" y="182"/>
                  </a:lnTo>
                  <a:lnTo>
                    <a:pt x="650" y="182"/>
                  </a:lnTo>
                  <a:lnTo>
                    <a:pt x="650" y="182"/>
                  </a:lnTo>
                  <a:lnTo>
                    <a:pt x="630" y="182"/>
                  </a:lnTo>
                  <a:lnTo>
                    <a:pt x="630" y="182"/>
                  </a:lnTo>
                  <a:lnTo>
                    <a:pt x="626" y="188"/>
                  </a:lnTo>
                  <a:lnTo>
                    <a:pt x="626" y="188"/>
                  </a:lnTo>
                  <a:lnTo>
                    <a:pt x="622" y="200"/>
                  </a:lnTo>
                  <a:lnTo>
                    <a:pt x="616" y="214"/>
                  </a:lnTo>
                  <a:lnTo>
                    <a:pt x="612" y="220"/>
                  </a:lnTo>
                  <a:lnTo>
                    <a:pt x="606" y="224"/>
                  </a:lnTo>
                  <a:lnTo>
                    <a:pt x="598" y="228"/>
                  </a:lnTo>
                  <a:lnTo>
                    <a:pt x="590" y="230"/>
                  </a:lnTo>
                  <a:lnTo>
                    <a:pt x="590" y="230"/>
                  </a:lnTo>
                  <a:lnTo>
                    <a:pt x="588" y="230"/>
                  </a:lnTo>
                  <a:lnTo>
                    <a:pt x="588" y="230"/>
                  </a:lnTo>
                  <a:lnTo>
                    <a:pt x="580" y="228"/>
                  </a:lnTo>
                  <a:lnTo>
                    <a:pt x="574" y="224"/>
                  </a:lnTo>
                  <a:lnTo>
                    <a:pt x="568" y="218"/>
                  </a:lnTo>
                  <a:lnTo>
                    <a:pt x="564" y="212"/>
                  </a:lnTo>
                  <a:lnTo>
                    <a:pt x="556" y="194"/>
                  </a:lnTo>
                  <a:lnTo>
                    <a:pt x="552" y="174"/>
                  </a:lnTo>
                  <a:lnTo>
                    <a:pt x="552" y="174"/>
                  </a:lnTo>
                  <a:lnTo>
                    <a:pt x="544" y="136"/>
                  </a:lnTo>
                  <a:lnTo>
                    <a:pt x="544" y="136"/>
                  </a:lnTo>
                  <a:lnTo>
                    <a:pt x="532" y="212"/>
                  </a:lnTo>
                  <a:lnTo>
                    <a:pt x="518" y="300"/>
                  </a:lnTo>
                  <a:lnTo>
                    <a:pt x="518" y="300"/>
                  </a:lnTo>
                  <a:lnTo>
                    <a:pt x="512" y="326"/>
                  </a:lnTo>
                  <a:lnTo>
                    <a:pt x="506" y="346"/>
                  </a:lnTo>
                  <a:lnTo>
                    <a:pt x="506" y="346"/>
                  </a:lnTo>
                  <a:lnTo>
                    <a:pt x="504" y="354"/>
                  </a:lnTo>
                  <a:lnTo>
                    <a:pt x="498" y="364"/>
                  </a:lnTo>
                  <a:lnTo>
                    <a:pt x="494" y="368"/>
                  </a:lnTo>
                  <a:lnTo>
                    <a:pt x="490" y="372"/>
                  </a:lnTo>
                  <a:lnTo>
                    <a:pt x="484" y="374"/>
                  </a:lnTo>
                  <a:lnTo>
                    <a:pt x="476" y="376"/>
                  </a:lnTo>
                  <a:lnTo>
                    <a:pt x="476" y="376"/>
                  </a:lnTo>
                  <a:lnTo>
                    <a:pt x="476" y="376"/>
                  </a:lnTo>
                  <a:lnTo>
                    <a:pt x="476" y="376"/>
                  </a:lnTo>
                  <a:lnTo>
                    <a:pt x="468" y="376"/>
                  </a:lnTo>
                  <a:lnTo>
                    <a:pt x="462" y="372"/>
                  </a:lnTo>
                  <a:lnTo>
                    <a:pt x="458" y="368"/>
                  </a:lnTo>
                  <a:lnTo>
                    <a:pt x="454" y="364"/>
                  </a:lnTo>
                  <a:lnTo>
                    <a:pt x="448" y="354"/>
                  </a:lnTo>
                  <a:lnTo>
                    <a:pt x="444" y="346"/>
                  </a:lnTo>
                  <a:lnTo>
                    <a:pt x="444" y="346"/>
                  </a:lnTo>
                  <a:lnTo>
                    <a:pt x="438" y="326"/>
                  </a:lnTo>
                  <a:lnTo>
                    <a:pt x="432" y="298"/>
                  </a:lnTo>
                  <a:lnTo>
                    <a:pt x="432" y="298"/>
                  </a:lnTo>
                  <a:lnTo>
                    <a:pt x="420" y="234"/>
                  </a:lnTo>
                  <a:lnTo>
                    <a:pt x="406" y="154"/>
                  </a:lnTo>
                  <a:lnTo>
                    <a:pt x="380" y="0"/>
                  </a:lnTo>
                  <a:lnTo>
                    <a:pt x="380" y="0"/>
                  </a:lnTo>
                  <a:lnTo>
                    <a:pt x="366" y="86"/>
                  </a:lnTo>
                  <a:lnTo>
                    <a:pt x="366" y="86"/>
                  </a:lnTo>
                  <a:lnTo>
                    <a:pt x="360" y="112"/>
                  </a:lnTo>
                  <a:lnTo>
                    <a:pt x="352" y="134"/>
                  </a:lnTo>
                  <a:lnTo>
                    <a:pt x="348" y="142"/>
                  </a:lnTo>
                  <a:lnTo>
                    <a:pt x="342" y="152"/>
                  </a:lnTo>
                  <a:lnTo>
                    <a:pt x="336" y="158"/>
                  </a:lnTo>
                  <a:lnTo>
                    <a:pt x="330" y="166"/>
                  </a:lnTo>
                  <a:lnTo>
                    <a:pt x="330" y="166"/>
                  </a:lnTo>
                  <a:lnTo>
                    <a:pt x="320" y="170"/>
                  </a:lnTo>
                  <a:lnTo>
                    <a:pt x="312" y="174"/>
                  </a:lnTo>
                  <a:lnTo>
                    <a:pt x="294" y="180"/>
                  </a:lnTo>
                  <a:lnTo>
                    <a:pt x="272" y="182"/>
                  </a:lnTo>
                  <a:lnTo>
                    <a:pt x="248" y="182"/>
                  </a:lnTo>
                  <a:lnTo>
                    <a:pt x="0" y="182"/>
                  </a:lnTo>
                  <a:lnTo>
                    <a:pt x="0" y="318"/>
                  </a:lnTo>
                  <a:lnTo>
                    <a:pt x="0" y="318"/>
                  </a:lnTo>
                  <a:lnTo>
                    <a:pt x="2" y="330"/>
                  </a:lnTo>
                  <a:lnTo>
                    <a:pt x="8" y="338"/>
                  </a:lnTo>
                  <a:lnTo>
                    <a:pt x="16" y="344"/>
                  </a:lnTo>
                  <a:lnTo>
                    <a:pt x="26" y="346"/>
                  </a:lnTo>
                  <a:lnTo>
                    <a:pt x="238" y="346"/>
                  </a:lnTo>
                  <a:lnTo>
                    <a:pt x="238" y="346"/>
                  </a:lnTo>
                  <a:lnTo>
                    <a:pt x="244" y="346"/>
                  </a:lnTo>
                  <a:lnTo>
                    <a:pt x="248" y="350"/>
                  </a:lnTo>
                  <a:lnTo>
                    <a:pt x="252" y="354"/>
                  </a:lnTo>
                  <a:lnTo>
                    <a:pt x="252" y="360"/>
                  </a:lnTo>
                  <a:lnTo>
                    <a:pt x="252" y="572"/>
                  </a:lnTo>
                  <a:lnTo>
                    <a:pt x="252" y="572"/>
                  </a:lnTo>
                  <a:lnTo>
                    <a:pt x="254" y="582"/>
                  </a:lnTo>
                  <a:lnTo>
                    <a:pt x="260" y="590"/>
                  </a:lnTo>
                  <a:lnTo>
                    <a:pt x="268" y="596"/>
                  </a:lnTo>
                  <a:lnTo>
                    <a:pt x="280" y="598"/>
                  </a:lnTo>
                  <a:lnTo>
                    <a:pt x="606" y="598"/>
                  </a:lnTo>
                  <a:lnTo>
                    <a:pt x="606" y="598"/>
                  </a:lnTo>
                  <a:lnTo>
                    <a:pt x="616" y="596"/>
                  </a:lnTo>
                  <a:lnTo>
                    <a:pt x="626" y="590"/>
                  </a:lnTo>
                  <a:lnTo>
                    <a:pt x="632" y="582"/>
                  </a:lnTo>
                  <a:lnTo>
                    <a:pt x="634" y="572"/>
                  </a:lnTo>
                  <a:lnTo>
                    <a:pt x="634" y="360"/>
                  </a:lnTo>
                  <a:lnTo>
                    <a:pt x="634" y="360"/>
                  </a:lnTo>
                  <a:lnTo>
                    <a:pt x="634" y="354"/>
                  </a:lnTo>
                  <a:lnTo>
                    <a:pt x="638" y="350"/>
                  </a:lnTo>
                  <a:lnTo>
                    <a:pt x="642" y="346"/>
                  </a:lnTo>
                  <a:lnTo>
                    <a:pt x="648" y="346"/>
                  </a:lnTo>
                  <a:lnTo>
                    <a:pt x="860" y="346"/>
                  </a:lnTo>
                  <a:lnTo>
                    <a:pt x="860" y="346"/>
                  </a:lnTo>
                  <a:lnTo>
                    <a:pt x="870" y="344"/>
                  </a:lnTo>
                  <a:lnTo>
                    <a:pt x="878" y="338"/>
                  </a:lnTo>
                  <a:lnTo>
                    <a:pt x="884" y="330"/>
                  </a:lnTo>
                  <a:lnTo>
                    <a:pt x="886" y="318"/>
                  </a:lnTo>
                  <a:lnTo>
                    <a:pt x="886" y="182"/>
                  </a:lnTo>
                  <a:lnTo>
                    <a:pt x="670" y="18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>
              <a:innerShdw blurRad="63500" dist="38100" dir="16200000">
                <a:prstClr val="black">
                  <a:alpha val="5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13" name="AutoShape 3"/>
          <p:cNvSpPr>
            <a:spLocks noChangeAspect="1" noChangeArrowheads="1" noTextEdit="1"/>
          </p:cNvSpPr>
          <p:nvPr userDrawn="1"/>
        </p:nvSpPr>
        <p:spPr bwMode="auto">
          <a:xfrm>
            <a:off x="0" y="1588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11" name="텍스트 개체 틀 210"/>
          <p:cNvSpPr>
            <a:spLocks noGrp="1"/>
          </p:cNvSpPr>
          <p:nvPr>
            <p:ph type="body" sz="quarter" idx="10" hasCustomPrompt="1"/>
          </p:nvPr>
        </p:nvSpPr>
        <p:spPr>
          <a:xfrm>
            <a:off x="628596" y="3867156"/>
            <a:ext cx="1424007" cy="49244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130000"/>
              </a:lnSpc>
              <a:buNone/>
              <a:defRPr sz="2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목차</a:t>
            </a:r>
          </a:p>
        </p:txBody>
      </p:sp>
      <p:sp>
        <p:nvSpPr>
          <p:cNvPr id="7" name="텍스트 개체 틀 5"/>
          <p:cNvSpPr>
            <a:spLocks noGrp="1"/>
          </p:cNvSpPr>
          <p:nvPr>
            <p:ph type="body" sz="quarter" idx="30" hasCustomPrompt="1"/>
          </p:nvPr>
        </p:nvSpPr>
        <p:spPr>
          <a:xfrm>
            <a:off x="3801500" y="2552688"/>
            <a:ext cx="2124237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8" name="텍스트 개체 틀 62"/>
          <p:cNvSpPr>
            <a:spLocks noGrp="1"/>
          </p:cNvSpPr>
          <p:nvPr>
            <p:ph type="body" sz="quarter" idx="31" hasCustomPrompt="1"/>
          </p:nvPr>
        </p:nvSpPr>
        <p:spPr>
          <a:xfrm>
            <a:off x="4060818" y="2859599"/>
            <a:ext cx="1894949" cy="73250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9" name="텍스트 개체 틀 5"/>
          <p:cNvSpPr>
            <a:spLocks noGrp="1"/>
          </p:cNvSpPr>
          <p:nvPr>
            <p:ph type="body" sz="quarter" idx="32" hasCustomPrompt="1"/>
          </p:nvPr>
        </p:nvSpPr>
        <p:spPr>
          <a:xfrm>
            <a:off x="3801500" y="3874498"/>
            <a:ext cx="2124237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10" name="텍스트 개체 틀 62"/>
          <p:cNvSpPr>
            <a:spLocks noGrp="1"/>
          </p:cNvSpPr>
          <p:nvPr>
            <p:ph type="body" sz="quarter" idx="33" hasCustomPrompt="1"/>
          </p:nvPr>
        </p:nvSpPr>
        <p:spPr>
          <a:xfrm>
            <a:off x="4060818" y="4181409"/>
            <a:ext cx="1894949" cy="73250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11" name="텍스트 개체 틀 5"/>
          <p:cNvSpPr>
            <a:spLocks noGrp="1"/>
          </p:cNvSpPr>
          <p:nvPr>
            <p:ph type="body" sz="quarter" idx="34" hasCustomPrompt="1"/>
          </p:nvPr>
        </p:nvSpPr>
        <p:spPr>
          <a:xfrm>
            <a:off x="3801500" y="5201084"/>
            <a:ext cx="2124237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12" name="텍스트 개체 틀 62"/>
          <p:cNvSpPr>
            <a:spLocks noGrp="1"/>
          </p:cNvSpPr>
          <p:nvPr>
            <p:ph type="body" sz="quarter" idx="35" hasCustomPrompt="1"/>
          </p:nvPr>
        </p:nvSpPr>
        <p:spPr>
          <a:xfrm>
            <a:off x="4060818" y="5507993"/>
            <a:ext cx="1894949" cy="73250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14" name="텍스트 개체 틀 5"/>
          <p:cNvSpPr>
            <a:spLocks noGrp="1"/>
          </p:cNvSpPr>
          <p:nvPr>
            <p:ph type="body" sz="quarter" idx="36" hasCustomPrompt="1"/>
          </p:nvPr>
        </p:nvSpPr>
        <p:spPr>
          <a:xfrm>
            <a:off x="6065306" y="3874498"/>
            <a:ext cx="2124237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15" name="텍스트 개체 틀 62"/>
          <p:cNvSpPr>
            <a:spLocks noGrp="1"/>
          </p:cNvSpPr>
          <p:nvPr>
            <p:ph type="body" sz="quarter" idx="37" hasCustomPrompt="1"/>
          </p:nvPr>
        </p:nvSpPr>
        <p:spPr>
          <a:xfrm>
            <a:off x="6324624" y="4181409"/>
            <a:ext cx="1894949" cy="73250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16" name="텍스트 개체 틀 5"/>
          <p:cNvSpPr>
            <a:spLocks noGrp="1"/>
          </p:cNvSpPr>
          <p:nvPr>
            <p:ph type="body" sz="quarter" idx="38" hasCustomPrompt="1"/>
          </p:nvPr>
        </p:nvSpPr>
        <p:spPr>
          <a:xfrm>
            <a:off x="6065306" y="5201084"/>
            <a:ext cx="2124237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17" name="텍스트 개체 틀 62"/>
          <p:cNvSpPr>
            <a:spLocks noGrp="1"/>
          </p:cNvSpPr>
          <p:nvPr>
            <p:ph type="body" sz="quarter" idx="39" hasCustomPrompt="1"/>
          </p:nvPr>
        </p:nvSpPr>
        <p:spPr>
          <a:xfrm>
            <a:off x="6324624" y="5507993"/>
            <a:ext cx="1894949" cy="73250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18" name="텍스트 개체 틀 5"/>
          <p:cNvSpPr>
            <a:spLocks noGrp="1"/>
          </p:cNvSpPr>
          <p:nvPr>
            <p:ph type="body" sz="quarter" idx="40" hasCustomPrompt="1"/>
          </p:nvPr>
        </p:nvSpPr>
        <p:spPr>
          <a:xfrm>
            <a:off x="6069033" y="2552688"/>
            <a:ext cx="2124237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19" name="텍스트 개체 틀 62"/>
          <p:cNvSpPr>
            <a:spLocks noGrp="1"/>
          </p:cNvSpPr>
          <p:nvPr>
            <p:ph type="body" sz="quarter" idx="41" hasCustomPrompt="1"/>
          </p:nvPr>
        </p:nvSpPr>
        <p:spPr>
          <a:xfrm>
            <a:off x="6328351" y="2859599"/>
            <a:ext cx="1894949" cy="73250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800">
                <a:solidFill>
                  <a:schemeClr val="bg1"/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46"/>
          <p:cNvSpPr>
            <a:spLocks noGrp="1"/>
          </p:cNvSpPr>
          <p:nvPr>
            <p:ph type="body" sz="quarter" idx="17" hasCustomPrompt="1"/>
          </p:nvPr>
        </p:nvSpPr>
        <p:spPr>
          <a:xfrm>
            <a:off x="4771917" y="3607783"/>
            <a:ext cx="2355993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93663" indent="-93663">
              <a:lnSpc>
                <a:spcPct val="130000"/>
              </a:lnSpc>
              <a:buFont typeface="Arial" pitchFamily="34" charset="0"/>
              <a:buChar char="•"/>
              <a:defRPr sz="12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5" name="텍스트 개체 틀 53"/>
          <p:cNvSpPr>
            <a:spLocks noGrp="1"/>
          </p:cNvSpPr>
          <p:nvPr>
            <p:ph type="body" sz="quarter" idx="19" hasCustomPrompt="1"/>
          </p:nvPr>
        </p:nvSpPr>
        <p:spPr>
          <a:xfrm>
            <a:off x="4769623" y="3128429"/>
            <a:ext cx="2355993" cy="49244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sz="20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6" name="텍스트 개체 틀 46"/>
          <p:cNvSpPr>
            <a:spLocks noGrp="1"/>
          </p:cNvSpPr>
          <p:nvPr>
            <p:ph type="body" sz="quarter" idx="20" hasCustomPrompt="1"/>
          </p:nvPr>
        </p:nvSpPr>
        <p:spPr>
          <a:xfrm>
            <a:off x="4771917" y="1923500"/>
            <a:ext cx="1275661" cy="1492716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defTabSz="914400" rtl="0" eaLnBrk="1" latinLnBrk="1" hangingPunct="1">
              <a:lnSpc>
                <a:spcPct val="130000"/>
              </a:lnSpc>
              <a:spcBef>
                <a:spcPct val="0"/>
              </a:spcBef>
              <a:buNone/>
              <a:defRPr lang="ko-KR" altLang="en-US" sz="7000" b="1" kern="1200" dirty="0">
                <a:solidFill>
                  <a:schemeClr val="accent3">
                    <a:lumMod val="75000"/>
                  </a:schemeClr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grpSp>
        <p:nvGrpSpPr>
          <p:cNvPr id="20" name="그룹 19"/>
          <p:cNvGrpSpPr/>
          <p:nvPr userDrawn="1"/>
        </p:nvGrpSpPr>
        <p:grpSpPr>
          <a:xfrm>
            <a:off x="879419" y="1325563"/>
            <a:ext cx="3536950" cy="3533775"/>
            <a:chOff x="879419" y="1325563"/>
            <a:chExt cx="3536950" cy="3533775"/>
          </a:xfrm>
        </p:grpSpPr>
        <p:sp>
          <p:nvSpPr>
            <p:cNvPr id="3077" name="Freeform 5"/>
            <p:cNvSpPr>
              <a:spLocks/>
            </p:cNvSpPr>
            <p:nvPr userDrawn="1"/>
          </p:nvSpPr>
          <p:spPr bwMode="auto">
            <a:xfrm>
              <a:off x="879419" y="1325563"/>
              <a:ext cx="3536950" cy="2254250"/>
            </a:xfrm>
            <a:custGeom>
              <a:avLst/>
              <a:gdLst/>
              <a:ahLst/>
              <a:cxnLst>
                <a:cxn ang="0">
                  <a:pos x="672" y="1064"/>
                </a:cxn>
                <a:cxn ang="0">
                  <a:pos x="738" y="1056"/>
                </a:cxn>
                <a:cxn ang="0">
                  <a:pos x="758" y="1046"/>
                </a:cxn>
                <a:cxn ang="0">
                  <a:pos x="778" y="1018"/>
                </a:cxn>
                <a:cxn ang="0">
                  <a:pos x="806" y="920"/>
                </a:cxn>
                <a:cxn ang="0">
                  <a:pos x="844" y="702"/>
                </a:cxn>
                <a:cxn ang="0">
                  <a:pos x="864" y="588"/>
                </a:cxn>
                <a:cxn ang="0">
                  <a:pos x="888" y="494"/>
                </a:cxn>
                <a:cxn ang="0">
                  <a:pos x="908" y="452"/>
                </a:cxn>
                <a:cxn ang="0">
                  <a:pos x="938" y="430"/>
                </a:cxn>
                <a:cxn ang="0">
                  <a:pos x="962" y="426"/>
                </a:cxn>
                <a:cxn ang="0">
                  <a:pos x="986" y="432"/>
                </a:cxn>
                <a:cxn ang="0">
                  <a:pos x="1014" y="454"/>
                </a:cxn>
                <a:cxn ang="0">
                  <a:pos x="1034" y="496"/>
                </a:cxn>
                <a:cxn ang="0">
                  <a:pos x="1054" y="590"/>
                </a:cxn>
                <a:cxn ang="0">
                  <a:pos x="1156" y="1216"/>
                </a:cxn>
                <a:cxn ang="0">
                  <a:pos x="1192" y="1420"/>
                </a:cxn>
                <a:cxn ang="0">
                  <a:pos x="1274" y="910"/>
                </a:cxn>
                <a:cxn ang="0">
                  <a:pos x="1294" y="806"/>
                </a:cxn>
                <a:cxn ang="0">
                  <a:pos x="1306" y="776"/>
                </a:cxn>
                <a:cxn ang="0">
                  <a:pos x="1334" y="744"/>
                </a:cxn>
                <a:cxn ang="0">
                  <a:pos x="1368" y="734"/>
                </a:cxn>
                <a:cxn ang="0">
                  <a:pos x="1378" y="736"/>
                </a:cxn>
                <a:cxn ang="0">
                  <a:pos x="1412" y="752"/>
                </a:cxn>
                <a:cxn ang="0">
                  <a:pos x="1434" y="788"/>
                </a:cxn>
                <a:cxn ang="0">
                  <a:pos x="1450" y="846"/>
                </a:cxn>
                <a:cxn ang="0">
                  <a:pos x="1468" y="958"/>
                </a:cxn>
                <a:cxn ang="0">
                  <a:pos x="1492" y="1106"/>
                </a:cxn>
                <a:cxn ang="0">
                  <a:pos x="1522" y="1080"/>
                </a:cxn>
                <a:cxn ang="0">
                  <a:pos x="1576" y="1064"/>
                </a:cxn>
                <a:cxn ang="0">
                  <a:pos x="1636" y="1064"/>
                </a:cxn>
                <a:cxn ang="0">
                  <a:pos x="2228" y="702"/>
                </a:cxn>
                <a:cxn ang="0">
                  <a:pos x="2222" y="676"/>
                </a:cxn>
                <a:cxn ang="0">
                  <a:pos x="2198" y="646"/>
                </a:cxn>
                <a:cxn ang="0">
                  <a:pos x="2160" y="634"/>
                </a:cxn>
                <a:cxn ang="0">
                  <a:pos x="1620" y="634"/>
                </a:cxn>
                <a:cxn ang="0">
                  <a:pos x="1602" y="624"/>
                </a:cxn>
                <a:cxn ang="0">
                  <a:pos x="1594" y="606"/>
                </a:cxn>
                <a:cxn ang="0">
                  <a:pos x="1592" y="68"/>
                </a:cxn>
                <a:cxn ang="0">
                  <a:pos x="1582" y="30"/>
                </a:cxn>
                <a:cxn ang="0">
                  <a:pos x="1552" y="4"/>
                </a:cxn>
                <a:cxn ang="0">
                  <a:pos x="704" y="0"/>
                </a:cxn>
                <a:cxn ang="0">
                  <a:pos x="678" y="4"/>
                </a:cxn>
                <a:cxn ang="0">
                  <a:pos x="648" y="30"/>
                </a:cxn>
                <a:cxn ang="0">
                  <a:pos x="636" y="68"/>
                </a:cxn>
                <a:cxn ang="0">
                  <a:pos x="634" y="606"/>
                </a:cxn>
                <a:cxn ang="0">
                  <a:pos x="626" y="624"/>
                </a:cxn>
                <a:cxn ang="0">
                  <a:pos x="608" y="634"/>
                </a:cxn>
                <a:cxn ang="0">
                  <a:pos x="70" y="634"/>
                </a:cxn>
                <a:cxn ang="0">
                  <a:pos x="30" y="646"/>
                </a:cxn>
                <a:cxn ang="0">
                  <a:pos x="6" y="676"/>
                </a:cxn>
                <a:cxn ang="0">
                  <a:pos x="0" y="1064"/>
                </a:cxn>
              </a:cxnLst>
              <a:rect l="0" t="0" r="r" b="b"/>
              <a:pathLst>
                <a:path w="2228" h="1420">
                  <a:moveTo>
                    <a:pt x="624" y="1064"/>
                  </a:moveTo>
                  <a:lnTo>
                    <a:pt x="624" y="1064"/>
                  </a:lnTo>
                  <a:lnTo>
                    <a:pt x="672" y="1064"/>
                  </a:lnTo>
                  <a:lnTo>
                    <a:pt x="710" y="1060"/>
                  </a:lnTo>
                  <a:lnTo>
                    <a:pt x="726" y="1058"/>
                  </a:lnTo>
                  <a:lnTo>
                    <a:pt x="738" y="1056"/>
                  </a:lnTo>
                  <a:lnTo>
                    <a:pt x="750" y="1050"/>
                  </a:lnTo>
                  <a:lnTo>
                    <a:pt x="758" y="1046"/>
                  </a:lnTo>
                  <a:lnTo>
                    <a:pt x="758" y="1046"/>
                  </a:lnTo>
                  <a:lnTo>
                    <a:pt x="766" y="1038"/>
                  </a:lnTo>
                  <a:lnTo>
                    <a:pt x="772" y="1030"/>
                  </a:lnTo>
                  <a:lnTo>
                    <a:pt x="778" y="1018"/>
                  </a:lnTo>
                  <a:lnTo>
                    <a:pt x="784" y="1004"/>
                  </a:lnTo>
                  <a:lnTo>
                    <a:pt x="796" y="968"/>
                  </a:lnTo>
                  <a:lnTo>
                    <a:pt x="806" y="920"/>
                  </a:lnTo>
                  <a:lnTo>
                    <a:pt x="806" y="920"/>
                  </a:lnTo>
                  <a:lnTo>
                    <a:pt x="828" y="796"/>
                  </a:lnTo>
                  <a:lnTo>
                    <a:pt x="844" y="702"/>
                  </a:lnTo>
                  <a:lnTo>
                    <a:pt x="844" y="702"/>
                  </a:lnTo>
                  <a:lnTo>
                    <a:pt x="864" y="588"/>
                  </a:lnTo>
                  <a:lnTo>
                    <a:pt x="864" y="588"/>
                  </a:lnTo>
                  <a:lnTo>
                    <a:pt x="876" y="534"/>
                  </a:lnTo>
                  <a:lnTo>
                    <a:pt x="888" y="494"/>
                  </a:lnTo>
                  <a:lnTo>
                    <a:pt x="888" y="494"/>
                  </a:lnTo>
                  <a:lnTo>
                    <a:pt x="894" y="478"/>
                  </a:lnTo>
                  <a:lnTo>
                    <a:pt x="900" y="464"/>
                  </a:lnTo>
                  <a:lnTo>
                    <a:pt x="908" y="452"/>
                  </a:lnTo>
                  <a:lnTo>
                    <a:pt x="918" y="444"/>
                  </a:lnTo>
                  <a:lnTo>
                    <a:pt x="928" y="436"/>
                  </a:lnTo>
                  <a:lnTo>
                    <a:pt x="938" y="430"/>
                  </a:lnTo>
                  <a:lnTo>
                    <a:pt x="948" y="428"/>
                  </a:lnTo>
                  <a:lnTo>
                    <a:pt x="960" y="426"/>
                  </a:lnTo>
                  <a:lnTo>
                    <a:pt x="962" y="426"/>
                  </a:lnTo>
                  <a:lnTo>
                    <a:pt x="962" y="426"/>
                  </a:lnTo>
                  <a:lnTo>
                    <a:pt x="974" y="428"/>
                  </a:lnTo>
                  <a:lnTo>
                    <a:pt x="986" y="432"/>
                  </a:lnTo>
                  <a:lnTo>
                    <a:pt x="996" y="436"/>
                  </a:lnTo>
                  <a:lnTo>
                    <a:pt x="1006" y="444"/>
                  </a:lnTo>
                  <a:lnTo>
                    <a:pt x="1014" y="454"/>
                  </a:lnTo>
                  <a:lnTo>
                    <a:pt x="1022" y="466"/>
                  </a:lnTo>
                  <a:lnTo>
                    <a:pt x="1028" y="480"/>
                  </a:lnTo>
                  <a:lnTo>
                    <a:pt x="1034" y="496"/>
                  </a:lnTo>
                  <a:lnTo>
                    <a:pt x="1034" y="496"/>
                  </a:lnTo>
                  <a:lnTo>
                    <a:pt x="1044" y="536"/>
                  </a:lnTo>
                  <a:lnTo>
                    <a:pt x="1054" y="590"/>
                  </a:lnTo>
                  <a:lnTo>
                    <a:pt x="1054" y="590"/>
                  </a:lnTo>
                  <a:lnTo>
                    <a:pt x="1114" y="974"/>
                  </a:lnTo>
                  <a:lnTo>
                    <a:pt x="1156" y="1216"/>
                  </a:lnTo>
                  <a:lnTo>
                    <a:pt x="1176" y="1326"/>
                  </a:lnTo>
                  <a:lnTo>
                    <a:pt x="1192" y="1420"/>
                  </a:lnTo>
                  <a:lnTo>
                    <a:pt x="1192" y="1420"/>
                  </a:lnTo>
                  <a:lnTo>
                    <a:pt x="1216" y="1280"/>
                  </a:lnTo>
                  <a:lnTo>
                    <a:pt x="1238" y="1148"/>
                  </a:lnTo>
                  <a:lnTo>
                    <a:pt x="1274" y="910"/>
                  </a:lnTo>
                  <a:lnTo>
                    <a:pt x="1274" y="910"/>
                  </a:lnTo>
                  <a:lnTo>
                    <a:pt x="1284" y="850"/>
                  </a:lnTo>
                  <a:lnTo>
                    <a:pt x="1294" y="806"/>
                  </a:lnTo>
                  <a:lnTo>
                    <a:pt x="1294" y="806"/>
                  </a:lnTo>
                  <a:lnTo>
                    <a:pt x="1300" y="788"/>
                  </a:lnTo>
                  <a:lnTo>
                    <a:pt x="1306" y="776"/>
                  </a:lnTo>
                  <a:lnTo>
                    <a:pt x="1314" y="764"/>
                  </a:lnTo>
                  <a:lnTo>
                    <a:pt x="1322" y="752"/>
                  </a:lnTo>
                  <a:lnTo>
                    <a:pt x="1334" y="744"/>
                  </a:lnTo>
                  <a:lnTo>
                    <a:pt x="1350" y="738"/>
                  </a:lnTo>
                  <a:lnTo>
                    <a:pt x="1358" y="736"/>
                  </a:lnTo>
                  <a:lnTo>
                    <a:pt x="1368" y="734"/>
                  </a:lnTo>
                  <a:lnTo>
                    <a:pt x="1368" y="734"/>
                  </a:lnTo>
                  <a:lnTo>
                    <a:pt x="1368" y="734"/>
                  </a:lnTo>
                  <a:lnTo>
                    <a:pt x="1378" y="736"/>
                  </a:lnTo>
                  <a:lnTo>
                    <a:pt x="1386" y="736"/>
                  </a:lnTo>
                  <a:lnTo>
                    <a:pt x="1400" y="744"/>
                  </a:lnTo>
                  <a:lnTo>
                    <a:pt x="1412" y="752"/>
                  </a:lnTo>
                  <a:lnTo>
                    <a:pt x="1422" y="764"/>
                  </a:lnTo>
                  <a:lnTo>
                    <a:pt x="1430" y="776"/>
                  </a:lnTo>
                  <a:lnTo>
                    <a:pt x="1434" y="788"/>
                  </a:lnTo>
                  <a:lnTo>
                    <a:pt x="1440" y="806"/>
                  </a:lnTo>
                  <a:lnTo>
                    <a:pt x="1440" y="806"/>
                  </a:lnTo>
                  <a:lnTo>
                    <a:pt x="1450" y="846"/>
                  </a:lnTo>
                  <a:lnTo>
                    <a:pt x="1460" y="902"/>
                  </a:lnTo>
                  <a:lnTo>
                    <a:pt x="1460" y="902"/>
                  </a:lnTo>
                  <a:lnTo>
                    <a:pt x="1468" y="958"/>
                  </a:lnTo>
                  <a:lnTo>
                    <a:pt x="1468" y="958"/>
                  </a:lnTo>
                  <a:lnTo>
                    <a:pt x="1480" y="1028"/>
                  </a:lnTo>
                  <a:lnTo>
                    <a:pt x="1492" y="1106"/>
                  </a:lnTo>
                  <a:lnTo>
                    <a:pt x="1492" y="1106"/>
                  </a:lnTo>
                  <a:lnTo>
                    <a:pt x="1506" y="1092"/>
                  </a:lnTo>
                  <a:lnTo>
                    <a:pt x="1522" y="1080"/>
                  </a:lnTo>
                  <a:lnTo>
                    <a:pt x="1540" y="1072"/>
                  </a:lnTo>
                  <a:lnTo>
                    <a:pt x="1556" y="1068"/>
                  </a:lnTo>
                  <a:lnTo>
                    <a:pt x="1576" y="1064"/>
                  </a:lnTo>
                  <a:lnTo>
                    <a:pt x="1594" y="1064"/>
                  </a:lnTo>
                  <a:lnTo>
                    <a:pt x="1636" y="1064"/>
                  </a:lnTo>
                  <a:lnTo>
                    <a:pt x="1636" y="1064"/>
                  </a:lnTo>
                  <a:lnTo>
                    <a:pt x="1682" y="1064"/>
                  </a:lnTo>
                  <a:lnTo>
                    <a:pt x="2228" y="1064"/>
                  </a:lnTo>
                  <a:lnTo>
                    <a:pt x="2228" y="702"/>
                  </a:lnTo>
                  <a:lnTo>
                    <a:pt x="2228" y="702"/>
                  </a:lnTo>
                  <a:lnTo>
                    <a:pt x="2226" y="688"/>
                  </a:lnTo>
                  <a:lnTo>
                    <a:pt x="2222" y="676"/>
                  </a:lnTo>
                  <a:lnTo>
                    <a:pt x="2216" y="664"/>
                  </a:lnTo>
                  <a:lnTo>
                    <a:pt x="2208" y="654"/>
                  </a:lnTo>
                  <a:lnTo>
                    <a:pt x="2198" y="646"/>
                  </a:lnTo>
                  <a:lnTo>
                    <a:pt x="2186" y="640"/>
                  </a:lnTo>
                  <a:lnTo>
                    <a:pt x="2172" y="636"/>
                  </a:lnTo>
                  <a:lnTo>
                    <a:pt x="2160" y="634"/>
                  </a:lnTo>
                  <a:lnTo>
                    <a:pt x="1628" y="634"/>
                  </a:lnTo>
                  <a:lnTo>
                    <a:pt x="1628" y="634"/>
                  </a:lnTo>
                  <a:lnTo>
                    <a:pt x="1620" y="634"/>
                  </a:lnTo>
                  <a:lnTo>
                    <a:pt x="1614" y="632"/>
                  </a:lnTo>
                  <a:lnTo>
                    <a:pt x="1608" y="628"/>
                  </a:lnTo>
                  <a:lnTo>
                    <a:pt x="1602" y="624"/>
                  </a:lnTo>
                  <a:lnTo>
                    <a:pt x="1598" y="618"/>
                  </a:lnTo>
                  <a:lnTo>
                    <a:pt x="1596" y="612"/>
                  </a:lnTo>
                  <a:lnTo>
                    <a:pt x="1594" y="606"/>
                  </a:lnTo>
                  <a:lnTo>
                    <a:pt x="1592" y="600"/>
                  </a:lnTo>
                  <a:lnTo>
                    <a:pt x="1592" y="68"/>
                  </a:lnTo>
                  <a:lnTo>
                    <a:pt x="1592" y="68"/>
                  </a:lnTo>
                  <a:lnTo>
                    <a:pt x="1592" y="54"/>
                  </a:lnTo>
                  <a:lnTo>
                    <a:pt x="1588" y="40"/>
                  </a:lnTo>
                  <a:lnTo>
                    <a:pt x="1582" y="30"/>
                  </a:lnTo>
                  <a:lnTo>
                    <a:pt x="1572" y="20"/>
                  </a:lnTo>
                  <a:lnTo>
                    <a:pt x="1562" y="10"/>
                  </a:lnTo>
                  <a:lnTo>
                    <a:pt x="1552" y="4"/>
                  </a:lnTo>
                  <a:lnTo>
                    <a:pt x="1538" y="0"/>
                  </a:lnTo>
                  <a:lnTo>
                    <a:pt x="1524" y="0"/>
                  </a:lnTo>
                  <a:lnTo>
                    <a:pt x="704" y="0"/>
                  </a:lnTo>
                  <a:lnTo>
                    <a:pt x="704" y="0"/>
                  </a:lnTo>
                  <a:lnTo>
                    <a:pt x="690" y="0"/>
                  </a:lnTo>
                  <a:lnTo>
                    <a:pt x="678" y="4"/>
                  </a:lnTo>
                  <a:lnTo>
                    <a:pt x="666" y="10"/>
                  </a:lnTo>
                  <a:lnTo>
                    <a:pt x="656" y="20"/>
                  </a:lnTo>
                  <a:lnTo>
                    <a:pt x="648" y="30"/>
                  </a:lnTo>
                  <a:lnTo>
                    <a:pt x="640" y="40"/>
                  </a:lnTo>
                  <a:lnTo>
                    <a:pt x="636" y="54"/>
                  </a:lnTo>
                  <a:lnTo>
                    <a:pt x="636" y="68"/>
                  </a:lnTo>
                  <a:lnTo>
                    <a:pt x="636" y="600"/>
                  </a:lnTo>
                  <a:lnTo>
                    <a:pt x="636" y="600"/>
                  </a:lnTo>
                  <a:lnTo>
                    <a:pt x="634" y="606"/>
                  </a:lnTo>
                  <a:lnTo>
                    <a:pt x="632" y="612"/>
                  </a:lnTo>
                  <a:lnTo>
                    <a:pt x="630" y="618"/>
                  </a:lnTo>
                  <a:lnTo>
                    <a:pt x="626" y="624"/>
                  </a:lnTo>
                  <a:lnTo>
                    <a:pt x="620" y="628"/>
                  </a:lnTo>
                  <a:lnTo>
                    <a:pt x="614" y="632"/>
                  </a:lnTo>
                  <a:lnTo>
                    <a:pt x="608" y="634"/>
                  </a:lnTo>
                  <a:lnTo>
                    <a:pt x="602" y="634"/>
                  </a:lnTo>
                  <a:lnTo>
                    <a:pt x="70" y="634"/>
                  </a:lnTo>
                  <a:lnTo>
                    <a:pt x="70" y="634"/>
                  </a:lnTo>
                  <a:lnTo>
                    <a:pt x="56" y="636"/>
                  </a:lnTo>
                  <a:lnTo>
                    <a:pt x="42" y="640"/>
                  </a:lnTo>
                  <a:lnTo>
                    <a:pt x="30" y="646"/>
                  </a:lnTo>
                  <a:lnTo>
                    <a:pt x="20" y="654"/>
                  </a:lnTo>
                  <a:lnTo>
                    <a:pt x="12" y="664"/>
                  </a:lnTo>
                  <a:lnTo>
                    <a:pt x="6" y="676"/>
                  </a:lnTo>
                  <a:lnTo>
                    <a:pt x="2" y="688"/>
                  </a:lnTo>
                  <a:lnTo>
                    <a:pt x="0" y="702"/>
                  </a:lnTo>
                  <a:lnTo>
                    <a:pt x="0" y="1064"/>
                  </a:lnTo>
                  <a:lnTo>
                    <a:pt x="624" y="1064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78" name="Freeform 6"/>
            <p:cNvSpPr>
              <a:spLocks/>
            </p:cNvSpPr>
            <p:nvPr userDrawn="1"/>
          </p:nvSpPr>
          <p:spPr bwMode="auto">
            <a:xfrm>
              <a:off x="879419" y="2471738"/>
              <a:ext cx="3536950" cy="2387600"/>
            </a:xfrm>
            <a:custGeom>
              <a:avLst/>
              <a:gdLst/>
              <a:ahLst/>
              <a:cxnLst>
                <a:cxn ang="0">
                  <a:pos x="1632" y="456"/>
                </a:cxn>
                <a:cxn ang="0">
                  <a:pos x="1582" y="458"/>
                </a:cxn>
                <a:cxn ang="0">
                  <a:pos x="1574" y="474"/>
                </a:cxn>
                <a:cxn ang="0">
                  <a:pos x="1548" y="538"/>
                </a:cxn>
                <a:cxn ang="0">
                  <a:pos x="1514" y="570"/>
                </a:cxn>
                <a:cxn ang="0">
                  <a:pos x="1484" y="576"/>
                </a:cxn>
                <a:cxn ang="0">
                  <a:pos x="1478" y="576"/>
                </a:cxn>
                <a:cxn ang="0">
                  <a:pos x="1450" y="568"/>
                </a:cxn>
                <a:cxn ang="0">
                  <a:pos x="1428" y="548"/>
                </a:cxn>
                <a:cxn ang="0">
                  <a:pos x="1398" y="488"/>
                </a:cxn>
                <a:cxn ang="0">
                  <a:pos x="1376" y="392"/>
                </a:cxn>
                <a:cxn ang="0">
                  <a:pos x="1338" y="534"/>
                </a:cxn>
                <a:cxn ang="0">
                  <a:pos x="1288" y="820"/>
                </a:cxn>
                <a:cxn ang="0">
                  <a:pos x="1268" y="888"/>
                </a:cxn>
                <a:cxn ang="0">
                  <a:pos x="1244" y="926"/>
                </a:cxn>
                <a:cxn ang="0">
                  <a:pos x="1206" y="944"/>
                </a:cxn>
                <a:cxn ang="0">
                  <a:pos x="1196" y="946"/>
                </a:cxn>
                <a:cxn ang="0">
                  <a:pos x="1162" y="936"/>
                </a:cxn>
                <a:cxn ang="0">
                  <a:pos x="1132" y="904"/>
                </a:cxn>
                <a:cxn ang="0">
                  <a:pos x="1118" y="872"/>
                </a:cxn>
                <a:cxn ang="0">
                  <a:pos x="1086" y="750"/>
                </a:cxn>
                <a:cxn ang="0">
                  <a:pos x="986" y="182"/>
                </a:cxn>
                <a:cxn ang="0">
                  <a:pos x="942" y="94"/>
                </a:cxn>
                <a:cxn ang="0">
                  <a:pos x="912" y="252"/>
                </a:cxn>
                <a:cxn ang="0">
                  <a:pos x="888" y="336"/>
                </a:cxn>
                <a:cxn ang="0">
                  <a:pos x="846" y="400"/>
                </a:cxn>
                <a:cxn ang="0">
                  <a:pos x="808" y="428"/>
                </a:cxn>
                <a:cxn ang="0">
                  <a:pos x="738" y="452"/>
                </a:cxn>
                <a:cxn ang="0">
                  <a:pos x="624" y="458"/>
                </a:cxn>
                <a:cxn ang="0">
                  <a:pos x="0" y="800"/>
                </a:cxn>
                <a:cxn ang="0">
                  <a:pos x="12" y="840"/>
                </a:cxn>
                <a:cxn ang="0">
                  <a:pos x="42" y="864"/>
                </a:cxn>
                <a:cxn ang="0">
                  <a:pos x="602" y="870"/>
                </a:cxn>
                <a:cxn ang="0">
                  <a:pos x="614" y="872"/>
                </a:cxn>
                <a:cxn ang="0">
                  <a:pos x="630" y="884"/>
                </a:cxn>
                <a:cxn ang="0">
                  <a:pos x="636" y="904"/>
                </a:cxn>
                <a:cxn ang="0">
                  <a:pos x="636" y="1450"/>
                </a:cxn>
                <a:cxn ang="0">
                  <a:pos x="656" y="1484"/>
                </a:cxn>
                <a:cxn ang="0">
                  <a:pos x="690" y="1502"/>
                </a:cxn>
                <a:cxn ang="0">
                  <a:pos x="1524" y="1504"/>
                </a:cxn>
                <a:cxn ang="0">
                  <a:pos x="1562" y="1492"/>
                </a:cxn>
                <a:cxn ang="0">
                  <a:pos x="1588" y="1462"/>
                </a:cxn>
                <a:cxn ang="0">
                  <a:pos x="1592" y="904"/>
                </a:cxn>
                <a:cxn ang="0">
                  <a:pos x="1596" y="890"/>
                </a:cxn>
                <a:cxn ang="0">
                  <a:pos x="1608" y="876"/>
                </a:cxn>
                <a:cxn ang="0">
                  <a:pos x="1628" y="870"/>
                </a:cxn>
                <a:cxn ang="0">
                  <a:pos x="2172" y="868"/>
                </a:cxn>
                <a:cxn ang="0">
                  <a:pos x="2208" y="850"/>
                </a:cxn>
                <a:cxn ang="0">
                  <a:pos x="2226" y="814"/>
                </a:cxn>
                <a:cxn ang="0">
                  <a:pos x="1682" y="458"/>
                </a:cxn>
              </a:cxnLst>
              <a:rect l="0" t="0" r="r" b="b"/>
              <a:pathLst>
                <a:path w="2228" h="1504">
                  <a:moveTo>
                    <a:pt x="1682" y="458"/>
                  </a:moveTo>
                  <a:lnTo>
                    <a:pt x="1682" y="458"/>
                  </a:lnTo>
                  <a:lnTo>
                    <a:pt x="1632" y="456"/>
                  </a:lnTo>
                  <a:lnTo>
                    <a:pt x="1632" y="456"/>
                  </a:lnTo>
                  <a:lnTo>
                    <a:pt x="1602" y="456"/>
                  </a:lnTo>
                  <a:lnTo>
                    <a:pt x="1582" y="458"/>
                  </a:lnTo>
                  <a:lnTo>
                    <a:pt x="1582" y="458"/>
                  </a:lnTo>
                  <a:lnTo>
                    <a:pt x="1574" y="474"/>
                  </a:lnTo>
                  <a:lnTo>
                    <a:pt x="1574" y="474"/>
                  </a:lnTo>
                  <a:lnTo>
                    <a:pt x="1564" y="504"/>
                  </a:lnTo>
                  <a:lnTo>
                    <a:pt x="1558" y="520"/>
                  </a:lnTo>
                  <a:lnTo>
                    <a:pt x="1548" y="538"/>
                  </a:lnTo>
                  <a:lnTo>
                    <a:pt x="1536" y="552"/>
                  </a:lnTo>
                  <a:lnTo>
                    <a:pt x="1522" y="566"/>
                  </a:lnTo>
                  <a:lnTo>
                    <a:pt x="1514" y="570"/>
                  </a:lnTo>
                  <a:lnTo>
                    <a:pt x="1504" y="574"/>
                  </a:lnTo>
                  <a:lnTo>
                    <a:pt x="1494" y="576"/>
                  </a:lnTo>
                  <a:lnTo>
                    <a:pt x="1484" y="576"/>
                  </a:lnTo>
                  <a:lnTo>
                    <a:pt x="1484" y="576"/>
                  </a:lnTo>
                  <a:lnTo>
                    <a:pt x="1478" y="576"/>
                  </a:lnTo>
                  <a:lnTo>
                    <a:pt x="1478" y="576"/>
                  </a:lnTo>
                  <a:lnTo>
                    <a:pt x="1468" y="576"/>
                  </a:lnTo>
                  <a:lnTo>
                    <a:pt x="1458" y="572"/>
                  </a:lnTo>
                  <a:lnTo>
                    <a:pt x="1450" y="568"/>
                  </a:lnTo>
                  <a:lnTo>
                    <a:pt x="1442" y="562"/>
                  </a:lnTo>
                  <a:lnTo>
                    <a:pt x="1434" y="556"/>
                  </a:lnTo>
                  <a:lnTo>
                    <a:pt x="1428" y="548"/>
                  </a:lnTo>
                  <a:lnTo>
                    <a:pt x="1416" y="532"/>
                  </a:lnTo>
                  <a:lnTo>
                    <a:pt x="1406" y="510"/>
                  </a:lnTo>
                  <a:lnTo>
                    <a:pt x="1398" y="488"/>
                  </a:lnTo>
                  <a:lnTo>
                    <a:pt x="1386" y="440"/>
                  </a:lnTo>
                  <a:lnTo>
                    <a:pt x="1386" y="440"/>
                  </a:lnTo>
                  <a:lnTo>
                    <a:pt x="1376" y="392"/>
                  </a:lnTo>
                  <a:lnTo>
                    <a:pt x="1368" y="340"/>
                  </a:lnTo>
                  <a:lnTo>
                    <a:pt x="1368" y="340"/>
                  </a:lnTo>
                  <a:lnTo>
                    <a:pt x="1338" y="534"/>
                  </a:lnTo>
                  <a:lnTo>
                    <a:pt x="1300" y="752"/>
                  </a:lnTo>
                  <a:lnTo>
                    <a:pt x="1300" y="752"/>
                  </a:lnTo>
                  <a:lnTo>
                    <a:pt x="1288" y="820"/>
                  </a:lnTo>
                  <a:lnTo>
                    <a:pt x="1274" y="868"/>
                  </a:lnTo>
                  <a:lnTo>
                    <a:pt x="1274" y="868"/>
                  </a:lnTo>
                  <a:lnTo>
                    <a:pt x="1268" y="888"/>
                  </a:lnTo>
                  <a:lnTo>
                    <a:pt x="1262" y="902"/>
                  </a:lnTo>
                  <a:lnTo>
                    <a:pt x="1254" y="914"/>
                  </a:lnTo>
                  <a:lnTo>
                    <a:pt x="1244" y="926"/>
                  </a:lnTo>
                  <a:lnTo>
                    <a:pt x="1230" y="936"/>
                  </a:lnTo>
                  <a:lnTo>
                    <a:pt x="1216" y="942"/>
                  </a:lnTo>
                  <a:lnTo>
                    <a:pt x="1206" y="944"/>
                  </a:lnTo>
                  <a:lnTo>
                    <a:pt x="1198" y="946"/>
                  </a:lnTo>
                  <a:lnTo>
                    <a:pt x="1196" y="946"/>
                  </a:lnTo>
                  <a:lnTo>
                    <a:pt x="1196" y="946"/>
                  </a:lnTo>
                  <a:lnTo>
                    <a:pt x="1186" y="944"/>
                  </a:lnTo>
                  <a:lnTo>
                    <a:pt x="1178" y="944"/>
                  </a:lnTo>
                  <a:lnTo>
                    <a:pt x="1162" y="936"/>
                  </a:lnTo>
                  <a:lnTo>
                    <a:pt x="1150" y="928"/>
                  </a:lnTo>
                  <a:lnTo>
                    <a:pt x="1140" y="916"/>
                  </a:lnTo>
                  <a:lnTo>
                    <a:pt x="1132" y="904"/>
                  </a:lnTo>
                  <a:lnTo>
                    <a:pt x="1126" y="892"/>
                  </a:lnTo>
                  <a:lnTo>
                    <a:pt x="1118" y="872"/>
                  </a:lnTo>
                  <a:lnTo>
                    <a:pt x="1118" y="872"/>
                  </a:lnTo>
                  <a:lnTo>
                    <a:pt x="1102" y="822"/>
                  </a:lnTo>
                  <a:lnTo>
                    <a:pt x="1086" y="750"/>
                  </a:lnTo>
                  <a:lnTo>
                    <a:pt x="1086" y="750"/>
                  </a:lnTo>
                  <a:lnTo>
                    <a:pt x="1056" y="590"/>
                  </a:lnTo>
                  <a:lnTo>
                    <a:pt x="1020" y="390"/>
                  </a:lnTo>
                  <a:lnTo>
                    <a:pt x="986" y="182"/>
                  </a:lnTo>
                  <a:lnTo>
                    <a:pt x="958" y="0"/>
                  </a:lnTo>
                  <a:lnTo>
                    <a:pt x="958" y="0"/>
                  </a:lnTo>
                  <a:lnTo>
                    <a:pt x="942" y="94"/>
                  </a:lnTo>
                  <a:lnTo>
                    <a:pt x="920" y="218"/>
                  </a:lnTo>
                  <a:lnTo>
                    <a:pt x="920" y="218"/>
                  </a:lnTo>
                  <a:lnTo>
                    <a:pt x="912" y="252"/>
                  </a:lnTo>
                  <a:lnTo>
                    <a:pt x="906" y="282"/>
                  </a:lnTo>
                  <a:lnTo>
                    <a:pt x="898" y="312"/>
                  </a:lnTo>
                  <a:lnTo>
                    <a:pt x="888" y="336"/>
                  </a:lnTo>
                  <a:lnTo>
                    <a:pt x="876" y="360"/>
                  </a:lnTo>
                  <a:lnTo>
                    <a:pt x="862" y="382"/>
                  </a:lnTo>
                  <a:lnTo>
                    <a:pt x="846" y="400"/>
                  </a:lnTo>
                  <a:lnTo>
                    <a:pt x="828" y="416"/>
                  </a:lnTo>
                  <a:lnTo>
                    <a:pt x="828" y="416"/>
                  </a:lnTo>
                  <a:lnTo>
                    <a:pt x="808" y="428"/>
                  </a:lnTo>
                  <a:lnTo>
                    <a:pt x="786" y="438"/>
                  </a:lnTo>
                  <a:lnTo>
                    <a:pt x="762" y="446"/>
                  </a:lnTo>
                  <a:lnTo>
                    <a:pt x="738" y="452"/>
                  </a:lnTo>
                  <a:lnTo>
                    <a:pt x="712" y="454"/>
                  </a:lnTo>
                  <a:lnTo>
                    <a:pt x="684" y="456"/>
                  </a:lnTo>
                  <a:lnTo>
                    <a:pt x="624" y="458"/>
                  </a:lnTo>
                  <a:lnTo>
                    <a:pt x="0" y="458"/>
                  </a:lnTo>
                  <a:lnTo>
                    <a:pt x="0" y="800"/>
                  </a:lnTo>
                  <a:lnTo>
                    <a:pt x="0" y="800"/>
                  </a:lnTo>
                  <a:lnTo>
                    <a:pt x="2" y="814"/>
                  </a:lnTo>
                  <a:lnTo>
                    <a:pt x="6" y="828"/>
                  </a:lnTo>
                  <a:lnTo>
                    <a:pt x="12" y="840"/>
                  </a:lnTo>
                  <a:lnTo>
                    <a:pt x="20" y="850"/>
                  </a:lnTo>
                  <a:lnTo>
                    <a:pt x="30" y="858"/>
                  </a:lnTo>
                  <a:lnTo>
                    <a:pt x="42" y="864"/>
                  </a:lnTo>
                  <a:lnTo>
                    <a:pt x="56" y="868"/>
                  </a:lnTo>
                  <a:lnTo>
                    <a:pt x="70" y="870"/>
                  </a:lnTo>
                  <a:lnTo>
                    <a:pt x="602" y="870"/>
                  </a:lnTo>
                  <a:lnTo>
                    <a:pt x="602" y="870"/>
                  </a:lnTo>
                  <a:lnTo>
                    <a:pt x="608" y="870"/>
                  </a:lnTo>
                  <a:lnTo>
                    <a:pt x="614" y="872"/>
                  </a:lnTo>
                  <a:lnTo>
                    <a:pt x="620" y="876"/>
                  </a:lnTo>
                  <a:lnTo>
                    <a:pt x="626" y="880"/>
                  </a:lnTo>
                  <a:lnTo>
                    <a:pt x="630" y="884"/>
                  </a:lnTo>
                  <a:lnTo>
                    <a:pt x="632" y="890"/>
                  </a:lnTo>
                  <a:lnTo>
                    <a:pt x="634" y="896"/>
                  </a:lnTo>
                  <a:lnTo>
                    <a:pt x="636" y="904"/>
                  </a:lnTo>
                  <a:lnTo>
                    <a:pt x="636" y="1436"/>
                  </a:lnTo>
                  <a:lnTo>
                    <a:pt x="636" y="1436"/>
                  </a:lnTo>
                  <a:lnTo>
                    <a:pt x="636" y="1450"/>
                  </a:lnTo>
                  <a:lnTo>
                    <a:pt x="640" y="1462"/>
                  </a:lnTo>
                  <a:lnTo>
                    <a:pt x="648" y="1474"/>
                  </a:lnTo>
                  <a:lnTo>
                    <a:pt x="656" y="1484"/>
                  </a:lnTo>
                  <a:lnTo>
                    <a:pt x="666" y="1492"/>
                  </a:lnTo>
                  <a:lnTo>
                    <a:pt x="678" y="1498"/>
                  </a:lnTo>
                  <a:lnTo>
                    <a:pt x="690" y="1502"/>
                  </a:lnTo>
                  <a:lnTo>
                    <a:pt x="704" y="1504"/>
                  </a:lnTo>
                  <a:lnTo>
                    <a:pt x="1524" y="1504"/>
                  </a:lnTo>
                  <a:lnTo>
                    <a:pt x="1524" y="1504"/>
                  </a:lnTo>
                  <a:lnTo>
                    <a:pt x="1538" y="1502"/>
                  </a:lnTo>
                  <a:lnTo>
                    <a:pt x="1552" y="1498"/>
                  </a:lnTo>
                  <a:lnTo>
                    <a:pt x="1562" y="1492"/>
                  </a:lnTo>
                  <a:lnTo>
                    <a:pt x="1572" y="1484"/>
                  </a:lnTo>
                  <a:lnTo>
                    <a:pt x="1582" y="1474"/>
                  </a:lnTo>
                  <a:lnTo>
                    <a:pt x="1588" y="1462"/>
                  </a:lnTo>
                  <a:lnTo>
                    <a:pt x="1592" y="1450"/>
                  </a:lnTo>
                  <a:lnTo>
                    <a:pt x="1592" y="1436"/>
                  </a:lnTo>
                  <a:lnTo>
                    <a:pt x="1592" y="904"/>
                  </a:lnTo>
                  <a:lnTo>
                    <a:pt x="1592" y="904"/>
                  </a:lnTo>
                  <a:lnTo>
                    <a:pt x="1594" y="896"/>
                  </a:lnTo>
                  <a:lnTo>
                    <a:pt x="1596" y="890"/>
                  </a:lnTo>
                  <a:lnTo>
                    <a:pt x="1598" y="884"/>
                  </a:lnTo>
                  <a:lnTo>
                    <a:pt x="1602" y="880"/>
                  </a:lnTo>
                  <a:lnTo>
                    <a:pt x="1608" y="876"/>
                  </a:lnTo>
                  <a:lnTo>
                    <a:pt x="1614" y="872"/>
                  </a:lnTo>
                  <a:lnTo>
                    <a:pt x="1620" y="870"/>
                  </a:lnTo>
                  <a:lnTo>
                    <a:pt x="1628" y="870"/>
                  </a:lnTo>
                  <a:lnTo>
                    <a:pt x="2160" y="870"/>
                  </a:lnTo>
                  <a:lnTo>
                    <a:pt x="2160" y="870"/>
                  </a:lnTo>
                  <a:lnTo>
                    <a:pt x="2172" y="868"/>
                  </a:lnTo>
                  <a:lnTo>
                    <a:pt x="2186" y="864"/>
                  </a:lnTo>
                  <a:lnTo>
                    <a:pt x="2198" y="858"/>
                  </a:lnTo>
                  <a:lnTo>
                    <a:pt x="2208" y="850"/>
                  </a:lnTo>
                  <a:lnTo>
                    <a:pt x="2216" y="840"/>
                  </a:lnTo>
                  <a:lnTo>
                    <a:pt x="2222" y="828"/>
                  </a:lnTo>
                  <a:lnTo>
                    <a:pt x="2226" y="814"/>
                  </a:lnTo>
                  <a:lnTo>
                    <a:pt x="2228" y="800"/>
                  </a:lnTo>
                  <a:lnTo>
                    <a:pt x="2228" y="458"/>
                  </a:lnTo>
                  <a:lnTo>
                    <a:pt x="1682" y="45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19" name="타원 18"/>
          <p:cNvSpPr/>
          <p:nvPr userDrawn="1"/>
        </p:nvSpPr>
        <p:spPr>
          <a:xfrm>
            <a:off x="895270" y="5400702"/>
            <a:ext cx="3505248" cy="255591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Freeform 5"/>
          <p:cNvSpPr>
            <a:spLocks/>
          </p:cNvSpPr>
          <p:nvPr userDrawn="1"/>
        </p:nvSpPr>
        <p:spPr bwMode="auto">
          <a:xfrm>
            <a:off x="0" y="0"/>
            <a:ext cx="9144000" cy="946150"/>
          </a:xfrm>
          <a:custGeom>
            <a:avLst/>
            <a:gdLst/>
            <a:ahLst/>
            <a:cxnLst>
              <a:cxn ang="0">
                <a:pos x="5584" y="454"/>
              </a:cxn>
              <a:cxn ang="0">
                <a:pos x="5578" y="500"/>
              </a:cxn>
              <a:cxn ang="0">
                <a:pos x="5568" y="526"/>
              </a:cxn>
              <a:cxn ang="0">
                <a:pos x="5560" y="498"/>
              </a:cxn>
              <a:cxn ang="0">
                <a:pos x="5552" y="454"/>
              </a:cxn>
              <a:cxn ang="0">
                <a:pos x="5534" y="350"/>
              </a:cxn>
              <a:cxn ang="0">
                <a:pos x="5524" y="344"/>
              </a:cxn>
              <a:cxn ang="0">
                <a:pos x="5514" y="376"/>
              </a:cxn>
              <a:cxn ang="0">
                <a:pos x="5480" y="570"/>
              </a:cxn>
              <a:cxn ang="0">
                <a:pos x="5472" y="596"/>
              </a:cxn>
              <a:cxn ang="0">
                <a:pos x="5466" y="590"/>
              </a:cxn>
              <a:cxn ang="0">
                <a:pos x="5448" y="496"/>
              </a:cxn>
              <a:cxn ang="0">
                <a:pos x="5436" y="464"/>
              </a:cxn>
              <a:cxn ang="0">
                <a:pos x="5416" y="454"/>
              </a:cxn>
              <a:cxn ang="0">
                <a:pos x="5390" y="452"/>
              </a:cxn>
              <a:cxn ang="0">
                <a:pos x="5234" y="452"/>
              </a:cxn>
              <a:cxn ang="0">
                <a:pos x="5202" y="450"/>
              </a:cxn>
              <a:cxn ang="0">
                <a:pos x="5194" y="438"/>
              </a:cxn>
              <a:cxn ang="0">
                <a:pos x="5184" y="426"/>
              </a:cxn>
              <a:cxn ang="0">
                <a:pos x="5174" y="454"/>
              </a:cxn>
              <a:cxn ang="0">
                <a:pos x="5166" y="500"/>
              </a:cxn>
              <a:cxn ang="0">
                <a:pos x="5158" y="526"/>
              </a:cxn>
              <a:cxn ang="0">
                <a:pos x="5148" y="498"/>
              </a:cxn>
              <a:cxn ang="0">
                <a:pos x="5142" y="454"/>
              </a:cxn>
              <a:cxn ang="0">
                <a:pos x="5122" y="350"/>
              </a:cxn>
              <a:cxn ang="0">
                <a:pos x="5114" y="344"/>
              </a:cxn>
              <a:cxn ang="0">
                <a:pos x="5104" y="376"/>
              </a:cxn>
              <a:cxn ang="0">
                <a:pos x="5068" y="570"/>
              </a:cxn>
              <a:cxn ang="0">
                <a:pos x="5062" y="596"/>
              </a:cxn>
              <a:cxn ang="0">
                <a:pos x="5056" y="590"/>
              </a:cxn>
              <a:cxn ang="0">
                <a:pos x="5036" y="496"/>
              </a:cxn>
              <a:cxn ang="0">
                <a:pos x="5026" y="464"/>
              </a:cxn>
              <a:cxn ang="0">
                <a:pos x="5004" y="454"/>
              </a:cxn>
              <a:cxn ang="0">
                <a:pos x="4978" y="452"/>
              </a:cxn>
              <a:cxn ang="0">
                <a:pos x="4824" y="452"/>
              </a:cxn>
              <a:cxn ang="0">
                <a:pos x="4792" y="450"/>
              </a:cxn>
              <a:cxn ang="0">
                <a:pos x="4784" y="438"/>
              </a:cxn>
              <a:cxn ang="0">
                <a:pos x="4776" y="426"/>
              </a:cxn>
              <a:cxn ang="0">
                <a:pos x="4764" y="454"/>
              </a:cxn>
              <a:cxn ang="0">
                <a:pos x="4756" y="500"/>
              </a:cxn>
              <a:cxn ang="0">
                <a:pos x="4748" y="526"/>
              </a:cxn>
              <a:cxn ang="0">
                <a:pos x="4740" y="498"/>
              </a:cxn>
              <a:cxn ang="0">
                <a:pos x="4732" y="454"/>
              </a:cxn>
              <a:cxn ang="0">
                <a:pos x="4712" y="350"/>
              </a:cxn>
              <a:cxn ang="0">
                <a:pos x="4704" y="344"/>
              </a:cxn>
              <a:cxn ang="0">
                <a:pos x="4694" y="376"/>
              </a:cxn>
              <a:cxn ang="0">
                <a:pos x="4658" y="570"/>
              </a:cxn>
              <a:cxn ang="0">
                <a:pos x="4652" y="596"/>
              </a:cxn>
              <a:cxn ang="0">
                <a:pos x="4646" y="590"/>
              </a:cxn>
              <a:cxn ang="0">
                <a:pos x="4626" y="496"/>
              </a:cxn>
              <a:cxn ang="0">
                <a:pos x="4616" y="464"/>
              </a:cxn>
              <a:cxn ang="0">
                <a:pos x="4596" y="454"/>
              </a:cxn>
              <a:cxn ang="0">
                <a:pos x="5760" y="0"/>
              </a:cxn>
            </a:cxnLst>
            <a:rect l="0" t="0" r="r" b="b"/>
            <a:pathLst>
              <a:path w="5760" h="596">
                <a:moveTo>
                  <a:pt x="5760" y="0"/>
                </a:moveTo>
                <a:lnTo>
                  <a:pt x="5760" y="454"/>
                </a:lnTo>
                <a:lnTo>
                  <a:pt x="5584" y="454"/>
                </a:lnTo>
                <a:lnTo>
                  <a:pt x="5584" y="454"/>
                </a:lnTo>
                <a:lnTo>
                  <a:pt x="5578" y="500"/>
                </a:lnTo>
                <a:lnTo>
                  <a:pt x="5578" y="500"/>
                </a:lnTo>
                <a:lnTo>
                  <a:pt x="5572" y="520"/>
                </a:lnTo>
                <a:lnTo>
                  <a:pt x="5570" y="526"/>
                </a:lnTo>
                <a:lnTo>
                  <a:pt x="5568" y="526"/>
                </a:lnTo>
                <a:lnTo>
                  <a:pt x="5566" y="526"/>
                </a:lnTo>
                <a:lnTo>
                  <a:pt x="5564" y="520"/>
                </a:lnTo>
                <a:lnTo>
                  <a:pt x="5560" y="498"/>
                </a:lnTo>
                <a:lnTo>
                  <a:pt x="5560" y="498"/>
                </a:lnTo>
                <a:lnTo>
                  <a:pt x="5552" y="454"/>
                </a:lnTo>
                <a:lnTo>
                  <a:pt x="5552" y="454"/>
                </a:lnTo>
                <a:lnTo>
                  <a:pt x="5538" y="374"/>
                </a:lnTo>
                <a:lnTo>
                  <a:pt x="5538" y="374"/>
                </a:lnTo>
                <a:lnTo>
                  <a:pt x="5534" y="350"/>
                </a:lnTo>
                <a:lnTo>
                  <a:pt x="5530" y="344"/>
                </a:lnTo>
                <a:lnTo>
                  <a:pt x="5528" y="342"/>
                </a:lnTo>
                <a:lnTo>
                  <a:pt x="5524" y="344"/>
                </a:lnTo>
                <a:lnTo>
                  <a:pt x="5522" y="350"/>
                </a:lnTo>
                <a:lnTo>
                  <a:pt x="5514" y="376"/>
                </a:lnTo>
                <a:lnTo>
                  <a:pt x="5514" y="376"/>
                </a:lnTo>
                <a:lnTo>
                  <a:pt x="5500" y="454"/>
                </a:lnTo>
                <a:lnTo>
                  <a:pt x="5500" y="454"/>
                </a:lnTo>
                <a:lnTo>
                  <a:pt x="5480" y="570"/>
                </a:lnTo>
                <a:lnTo>
                  <a:pt x="5480" y="570"/>
                </a:lnTo>
                <a:lnTo>
                  <a:pt x="5476" y="590"/>
                </a:lnTo>
                <a:lnTo>
                  <a:pt x="5472" y="596"/>
                </a:lnTo>
                <a:lnTo>
                  <a:pt x="5470" y="596"/>
                </a:lnTo>
                <a:lnTo>
                  <a:pt x="5468" y="596"/>
                </a:lnTo>
                <a:lnTo>
                  <a:pt x="5466" y="590"/>
                </a:lnTo>
                <a:lnTo>
                  <a:pt x="5462" y="570"/>
                </a:lnTo>
                <a:lnTo>
                  <a:pt x="5462" y="570"/>
                </a:lnTo>
                <a:lnTo>
                  <a:pt x="5448" y="496"/>
                </a:lnTo>
                <a:lnTo>
                  <a:pt x="5448" y="496"/>
                </a:lnTo>
                <a:lnTo>
                  <a:pt x="5442" y="478"/>
                </a:lnTo>
                <a:lnTo>
                  <a:pt x="5436" y="464"/>
                </a:lnTo>
                <a:lnTo>
                  <a:pt x="5432" y="460"/>
                </a:lnTo>
                <a:lnTo>
                  <a:pt x="5428" y="458"/>
                </a:lnTo>
                <a:lnTo>
                  <a:pt x="5416" y="454"/>
                </a:lnTo>
                <a:lnTo>
                  <a:pt x="5416" y="454"/>
                </a:lnTo>
                <a:lnTo>
                  <a:pt x="5404" y="452"/>
                </a:lnTo>
                <a:lnTo>
                  <a:pt x="5390" y="452"/>
                </a:lnTo>
                <a:lnTo>
                  <a:pt x="5390" y="452"/>
                </a:lnTo>
                <a:lnTo>
                  <a:pt x="5234" y="452"/>
                </a:lnTo>
                <a:lnTo>
                  <a:pt x="5234" y="452"/>
                </a:lnTo>
                <a:lnTo>
                  <a:pt x="5216" y="452"/>
                </a:lnTo>
                <a:lnTo>
                  <a:pt x="5206" y="452"/>
                </a:lnTo>
                <a:lnTo>
                  <a:pt x="5202" y="450"/>
                </a:lnTo>
                <a:lnTo>
                  <a:pt x="5198" y="448"/>
                </a:lnTo>
                <a:lnTo>
                  <a:pt x="5194" y="438"/>
                </a:lnTo>
                <a:lnTo>
                  <a:pt x="5194" y="438"/>
                </a:lnTo>
                <a:lnTo>
                  <a:pt x="5190" y="430"/>
                </a:lnTo>
                <a:lnTo>
                  <a:pt x="5188" y="426"/>
                </a:lnTo>
                <a:lnTo>
                  <a:pt x="5184" y="426"/>
                </a:lnTo>
                <a:lnTo>
                  <a:pt x="5182" y="426"/>
                </a:lnTo>
                <a:lnTo>
                  <a:pt x="5178" y="436"/>
                </a:lnTo>
                <a:lnTo>
                  <a:pt x="5174" y="454"/>
                </a:lnTo>
                <a:lnTo>
                  <a:pt x="5174" y="454"/>
                </a:lnTo>
                <a:lnTo>
                  <a:pt x="5166" y="500"/>
                </a:lnTo>
                <a:lnTo>
                  <a:pt x="5166" y="500"/>
                </a:lnTo>
                <a:lnTo>
                  <a:pt x="5162" y="520"/>
                </a:lnTo>
                <a:lnTo>
                  <a:pt x="5160" y="526"/>
                </a:lnTo>
                <a:lnTo>
                  <a:pt x="5158" y="526"/>
                </a:lnTo>
                <a:lnTo>
                  <a:pt x="5156" y="526"/>
                </a:lnTo>
                <a:lnTo>
                  <a:pt x="5154" y="520"/>
                </a:lnTo>
                <a:lnTo>
                  <a:pt x="5148" y="498"/>
                </a:lnTo>
                <a:lnTo>
                  <a:pt x="5148" y="498"/>
                </a:lnTo>
                <a:lnTo>
                  <a:pt x="5142" y="454"/>
                </a:lnTo>
                <a:lnTo>
                  <a:pt x="5142" y="454"/>
                </a:lnTo>
                <a:lnTo>
                  <a:pt x="5128" y="374"/>
                </a:lnTo>
                <a:lnTo>
                  <a:pt x="5128" y="374"/>
                </a:lnTo>
                <a:lnTo>
                  <a:pt x="5122" y="350"/>
                </a:lnTo>
                <a:lnTo>
                  <a:pt x="5120" y="344"/>
                </a:lnTo>
                <a:lnTo>
                  <a:pt x="5116" y="342"/>
                </a:lnTo>
                <a:lnTo>
                  <a:pt x="5114" y="344"/>
                </a:lnTo>
                <a:lnTo>
                  <a:pt x="5110" y="350"/>
                </a:lnTo>
                <a:lnTo>
                  <a:pt x="5104" y="376"/>
                </a:lnTo>
                <a:lnTo>
                  <a:pt x="5104" y="376"/>
                </a:lnTo>
                <a:lnTo>
                  <a:pt x="5088" y="454"/>
                </a:lnTo>
                <a:lnTo>
                  <a:pt x="5088" y="454"/>
                </a:lnTo>
                <a:lnTo>
                  <a:pt x="5068" y="570"/>
                </a:lnTo>
                <a:lnTo>
                  <a:pt x="5068" y="570"/>
                </a:lnTo>
                <a:lnTo>
                  <a:pt x="5064" y="590"/>
                </a:lnTo>
                <a:lnTo>
                  <a:pt x="5062" y="596"/>
                </a:lnTo>
                <a:lnTo>
                  <a:pt x="5060" y="596"/>
                </a:lnTo>
                <a:lnTo>
                  <a:pt x="5058" y="596"/>
                </a:lnTo>
                <a:lnTo>
                  <a:pt x="5056" y="590"/>
                </a:lnTo>
                <a:lnTo>
                  <a:pt x="5050" y="570"/>
                </a:lnTo>
                <a:lnTo>
                  <a:pt x="5050" y="570"/>
                </a:lnTo>
                <a:lnTo>
                  <a:pt x="5036" y="496"/>
                </a:lnTo>
                <a:lnTo>
                  <a:pt x="5036" y="496"/>
                </a:lnTo>
                <a:lnTo>
                  <a:pt x="5032" y="478"/>
                </a:lnTo>
                <a:lnTo>
                  <a:pt x="5026" y="464"/>
                </a:lnTo>
                <a:lnTo>
                  <a:pt x="5022" y="460"/>
                </a:lnTo>
                <a:lnTo>
                  <a:pt x="5016" y="458"/>
                </a:lnTo>
                <a:lnTo>
                  <a:pt x="5004" y="454"/>
                </a:lnTo>
                <a:lnTo>
                  <a:pt x="5004" y="454"/>
                </a:lnTo>
                <a:lnTo>
                  <a:pt x="4994" y="452"/>
                </a:lnTo>
                <a:lnTo>
                  <a:pt x="4978" y="452"/>
                </a:lnTo>
                <a:lnTo>
                  <a:pt x="4978" y="452"/>
                </a:lnTo>
                <a:lnTo>
                  <a:pt x="4824" y="452"/>
                </a:lnTo>
                <a:lnTo>
                  <a:pt x="4824" y="452"/>
                </a:lnTo>
                <a:lnTo>
                  <a:pt x="4808" y="452"/>
                </a:lnTo>
                <a:lnTo>
                  <a:pt x="4796" y="452"/>
                </a:lnTo>
                <a:lnTo>
                  <a:pt x="4792" y="450"/>
                </a:lnTo>
                <a:lnTo>
                  <a:pt x="4790" y="448"/>
                </a:lnTo>
                <a:lnTo>
                  <a:pt x="4784" y="438"/>
                </a:lnTo>
                <a:lnTo>
                  <a:pt x="4784" y="438"/>
                </a:lnTo>
                <a:lnTo>
                  <a:pt x="4782" y="430"/>
                </a:lnTo>
                <a:lnTo>
                  <a:pt x="4778" y="426"/>
                </a:lnTo>
                <a:lnTo>
                  <a:pt x="4776" y="426"/>
                </a:lnTo>
                <a:lnTo>
                  <a:pt x="4772" y="426"/>
                </a:lnTo>
                <a:lnTo>
                  <a:pt x="4768" y="436"/>
                </a:lnTo>
                <a:lnTo>
                  <a:pt x="4764" y="454"/>
                </a:lnTo>
                <a:lnTo>
                  <a:pt x="4764" y="454"/>
                </a:lnTo>
                <a:lnTo>
                  <a:pt x="4756" y="500"/>
                </a:lnTo>
                <a:lnTo>
                  <a:pt x="4756" y="500"/>
                </a:lnTo>
                <a:lnTo>
                  <a:pt x="4752" y="520"/>
                </a:lnTo>
                <a:lnTo>
                  <a:pt x="4750" y="526"/>
                </a:lnTo>
                <a:lnTo>
                  <a:pt x="4748" y="526"/>
                </a:lnTo>
                <a:lnTo>
                  <a:pt x="4746" y="526"/>
                </a:lnTo>
                <a:lnTo>
                  <a:pt x="4744" y="520"/>
                </a:lnTo>
                <a:lnTo>
                  <a:pt x="4740" y="498"/>
                </a:lnTo>
                <a:lnTo>
                  <a:pt x="4740" y="498"/>
                </a:lnTo>
                <a:lnTo>
                  <a:pt x="4732" y="454"/>
                </a:lnTo>
                <a:lnTo>
                  <a:pt x="4732" y="454"/>
                </a:lnTo>
                <a:lnTo>
                  <a:pt x="4718" y="374"/>
                </a:lnTo>
                <a:lnTo>
                  <a:pt x="4718" y="374"/>
                </a:lnTo>
                <a:lnTo>
                  <a:pt x="4712" y="350"/>
                </a:lnTo>
                <a:lnTo>
                  <a:pt x="4710" y="344"/>
                </a:lnTo>
                <a:lnTo>
                  <a:pt x="4706" y="342"/>
                </a:lnTo>
                <a:lnTo>
                  <a:pt x="4704" y="344"/>
                </a:lnTo>
                <a:lnTo>
                  <a:pt x="4700" y="350"/>
                </a:lnTo>
                <a:lnTo>
                  <a:pt x="4694" y="376"/>
                </a:lnTo>
                <a:lnTo>
                  <a:pt x="4694" y="376"/>
                </a:lnTo>
                <a:lnTo>
                  <a:pt x="4678" y="454"/>
                </a:lnTo>
                <a:lnTo>
                  <a:pt x="4678" y="454"/>
                </a:lnTo>
                <a:lnTo>
                  <a:pt x="4658" y="570"/>
                </a:lnTo>
                <a:lnTo>
                  <a:pt x="4658" y="570"/>
                </a:lnTo>
                <a:lnTo>
                  <a:pt x="4654" y="590"/>
                </a:lnTo>
                <a:lnTo>
                  <a:pt x="4652" y="596"/>
                </a:lnTo>
                <a:lnTo>
                  <a:pt x="4650" y="596"/>
                </a:lnTo>
                <a:lnTo>
                  <a:pt x="4648" y="596"/>
                </a:lnTo>
                <a:lnTo>
                  <a:pt x="4646" y="590"/>
                </a:lnTo>
                <a:lnTo>
                  <a:pt x="4640" y="570"/>
                </a:lnTo>
                <a:lnTo>
                  <a:pt x="4640" y="570"/>
                </a:lnTo>
                <a:lnTo>
                  <a:pt x="4626" y="496"/>
                </a:lnTo>
                <a:lnTo>
                  <a:pt x="4626" y="496"/>
                </a:lnTo>
                <a:lnTo>
                  <a:pt x="4622" y="478"/>
                </a:lnTo>
                <a:lnTo>
                  <a:pt x="4616" y="464"/>
                </a:lnTo>
                <a:lnTo>
                  <a:pt x="4612" y="460"/>
                </a:lnTo>
                <a:lnTo>
                  <a:pt x="4608" y="458"/>
                </a:lnTo>
                <a:lnTo>
                  <a:pt x="4596" y="454"/>
                </a:lnTo>
                <a:lnTo>
                  <a:pt x="0" y="454"/>
                </a:lnTo>
                <a:lnTo>
                  <a:pt x="0" y="0"/>
                </a:lnTo>
                <a:lnTo>
                  <a:pt x="5760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D974A20B-953E-4D2F-B8D6-CEE57938931E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768244" y="6471699"/>
            <a:ext cx="2133600" cy="246221"/>
          </a:xfrm>
        </p:spPr>
        <p:txBody>
          <a:bodyPr>
            <a:spAutoFit/>
          </a:bodyPr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34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314735" y="142830"/>
            <a:ext cx="6417503" cy="592470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5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35" name="텍스트 개체 틀 33"/>
          <p:cNvSpPr>
            <a:spLocks noGrp="1"/>
          </p:cNvSpPr>
          <p:nvPr>
            <p:ph type="body" sz="quarter" idx="18" hasCustomPrompt="1"/>
          </p:nvPr>
        </p:nvSpPr>
        <p:spPr>
          <a:xfrm>
            <a:off x="314735" y="763551"/>
            <a:ext cx="6417503" cy="332399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8DC7864A-7696-4FA6-A93F-815309042BDB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768244" y="6471699"/>
            <a:ext cx="2133600" cy="246221"/>
          </a:xfrm>
        </p:spPr>
        <p:txBody>
          <a:bodyPr>
            <a:spAutoFit/>
          </a:bodyPr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뒷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0" name="Freeform 10"/>
          <p:cNvSpPr>
            <a:spLocks/>
          </p:cNvSpPr>
          <p:nvPr userDrawn="1"/>
        </p:nvSpPr>
        <p:spPr bwMode="auto">
          <a:xfrm>
            <a:off x="2803525" y="939800"/>
            <a:ext cx="3536950" cy="2257425"/>
          </a:xfrm>
          <a:custGeom>
            <a:avLst/>
            <a:gdLst/>
            <a:ahLst/>
            <a:cxnLst>
              <a:cxn ang="0">
                <a:pos x="670" y="1066"/>
              </a:cxn>
              <a:cxn ang="0">
                <a:pos x="738" y="1058"/>
              </a:cxn>
              <a:cxn ang="0">
                <a:pos x="758" y="1048"/>
              </a:cxn>
              <a:cxn ang="0">
                <a:pos x="778" y="1020"/>
              </a:cxn>
              <a:cxn ang="0">
                <a:pos x="806" y="922"/>
              </a:cxn>
              <a:cxn ang="0">
                <a:pos x="844" y="704"/>
              </a:cxn>
              <a:cxn ang="0">
                <a:pos x="864" y="590"/>
              </a:cxn>
              <a:cxn ang="0">
                <a:pos x="888" y="496"/>
              </a:cxn>
              <a:cxn ang="0">
                <a:pos x="908" y="454"/>
              </a:cxn>
              <a:cxn ang="0">
                <a:pos x="938" y="432"/>
              </a:cxn>
              <a:cxn ang="0">
                <a:pos x="960" y="428"/>
              </a:cxn>
              <a:cxn ang="0">
                <a:pos x="974" y="430"/>
              </a:cxn>
              <a:cxn ang="0">
                <a:pos x="1006" y="446"/>
              </a:cxn>
              <a:cxn ang="0">
                <a:pos x="1028" y="482"/>
              </a:cxn>
              <a:cxn ang="0">
                <a:pos x="1044" y="538"/>
              </a:cxn>
              <a:cxn ang="0">
                <a:pos x="1114" y="976"/>
              </a:cxn>
              <a:cxn ang="0">
                <a:pos x="1192" y="1422"/>
              </a:cxn>
              <a:cxn ang="0">
                <a:pos x="1238" y="1150"/>
              </a:cxn>
              <a:cxn ang="0">
                <a:pos x="1284" y="852"/>
              </a:cxn>
              <a:cxn ang="0">
                <a:pos x="1300" y="790"/>
              </a:cxn>
              <a:cxn ang="0">
                <a:pos x="1322" y="754"/>
              </a:cxn>
              <a:cxn ang="0">
                <a:pos x="1358" y="738"/>
              </a:cxn>
              <a:cxn ang="0">
                <a:pos x="1368" y="736"/>
              </a:cxn>
              <a:cxn ang="0">
                <a:pos x="1386" y="738"/>
              </a:cxn>
              <a:cxn ang="0">
                <a:pos x="1422" y="766"/>
              </a:cxn>
              <a:cxn ang="0">
                <a:pos x="1440" y="808"/>
              </a:cxn>
              <a:cxn ang="0">
                <a:pos x="1460" y="904"/>
              </a:cxn>
              <a:cxn ang="0">
                <a:pos x="1468" y="960"/>
              </a:cxn>
              <a:cxn ang="0">
                <a:pos x="1492" y="1108"/>
              </a:cxn>
              <a:cxn ang="0">
                <a:pos x="1538" y="1074"/>
              </a:cxn>
              <a:cxn ang="0">
                <a:pos x="1594" y="1066"/>
              </a:cxn>
              <a:cxn ang="0">
                <a:pos x="1682" y="1066"/>
              </a:cxn>
              <a:cxn ang="0">
                <a:pos x="2228" y="704"/>
              </a:cxn>
              <a:cxn ang="0">
                <a:pos x="2216" y="666"/>
              </a:cxn>
              <a:cxn ang="0">
                <a:pos x="2186" y="642"/>
              </a:cxn>
              <a:cxn ang="0">
                <a:pos x="1628" y="636"/>
              </a:cxn>
              <a:cxn ang="0">
                <a:pos x="1614" y="634"/>
              </a:cxn>
              <a:cxn ang="0">
                <a:pos x="1598" y="620"/>
              </a:cxn>
              <a:cxn ang="0">
                <a:pos x="1592" y="602"/>
              </a:cxn>
              <a:cxn ang="0">
                <a:pos x="1592" y="56"/>
              </a:cxn>
              <a:cxn ang="0">
                <a:pos x="1572" y="22"/>
              </a:cxn>
              <a:cxn ang="0">
                <a:pos x="1538" y="2"/>
              </a:cxn>
              <a:cxn ang="0">
                <a:pos x="704" y="0"/>
              </a:cxn>
              <a:cxn ang="0">
                <a:pos x="666" y="12"/>
              </a:cxn>
              <a:cxn ang="0">
                <a:pos x="640" y="42"/>
              </a:cxn>
              <a:cxn ang="0">
                <a:pos x="636" y="602"/>
              </a:cxn>
              <a:cxn ang="0">
                <a:pos x="632" y="614"/>
              </a:cxn>
              <a:cxn ang="0">
                <a:pos x="620" y="630"/>
              </a:cxn>
              <a:cxn ang="0">
                <a:pos x="600" y="636"/>
              </a:cxn>
              <a:cxn ang="0">
                <a:pos x="56" y="638"/>
              </a:cxn>
              <a:cxn ang="0">
                <a:pos x="20" y="656"/>
              </a:cxn>
              <a:cxn ang="0">
                <a:pos x="2" y="690"/>
              </a:cxn>
              <a:cxn ang="0">
                <a:pos x="624" y="1066"/>
              </a:cxn>
            </a:cxnLst>
            <a:rect l="0" t="0" r="r" b="b"/>
            <a:pathLst>
              <a:path w="2228" h="1422">
                <a:moveTo>
                  <a:pt x="624" y="1066"/>
                </a:moveTo>
                <a:lnTo>
                  <a:pt x="624" y="1066"/>
                </a:lnTo>
                <a:lnTo>
                  <a:pt x="670" y="1066"/>
                </a:lnTo>
                <a:lnTo>
                  <a:pt x="710" y="1062"/>
                </a:lnTo>
                <a:lnTo>
                  <a:pt x="726" y="1060"/>
                </a:lnTo>
                <a:lnTo>
                  <a:pt x="738" y="1058"/>
                </a:lnTo>
                <a:lnTo>
                  <a:pt x="750" y="1052"/>
                </a:lnTo>
                <a:lnTo>
                  <a:pt x="758" y="1048"/>
                </a:lnTo>
                <a:lnTo>
                  <a:pt x="758" y="1048"/>
                </a:lnTo>
                <a:lnTo>
                  <a:pt x="766" y="1040"/>
                </a:lnTo>
                <a:lnTo>
                  <a:pt x="772" y="1032"/>
                </a:lnTo>
                <a:lnTo>
                  <a:pt x="778" y="1020"/>
                </a:lnTo>
                <a:lnTo>
                  <a:pt x="784" y="1006"/>
                </a:lnTo>
                <a:lnTo>
                  <a:pt x="796" y="970"/>
                </a:lnTo>
                <a:lnTo>
                  <a:pt x="806" y="922"/>
                </a:lnTo>
                <a:lnTo>
                  <a:pt x="806" y="922"/>
                </a:lnTo>
                <a:lnTo>
                  <a:pt x="828" y="798"/>
                </a:lnTo>
                <a:lnTo>
                  <a:pt x="844" y="704"/>
                </a:lnTo>
                <a:lnTo>
                  <a:pt x="844" y="704"/>
                </a:lnTo>
                <a:lnTo>
                  <a:pt x="864" y="590"/>
                </a:lnTo>
                <a:lnTo>
                  <a:pt x="864" y="590"/>
                </a:lnTo>
                <a:lnTo>
                  <a:pt x="876" y="536"/>
                </a:lnTo>
                <a:lnTo>
                  <a:pt x="888" y="496"/>
                </a:lnTo>
                <a:lnTo>
                  <a:pt x="888" y="496"/>
                </a:lnTo>
                <a:lnTo>
                  <a:pt x="894" y="480"/>
                </a:lnTo>
                <a:lnTo>
                  <a:pt x="900" y="466"/>
                </a:lnTo>
                <a:lnTo>
                  <a:pt x="908" y="454"/>
                </a:lnTo>
                <a:lnTo>
                  <a:pt x="918" y="446"/>
                </a:lnTo>
                <a:lnTo>
                  <a:pt x="928" y="438"/>
                </a:lnTo>
                <a:lnTo>
                  <a:pt x="938" y="432"/>
                </a:lnTo>
                <a:lnTo>
                  <a:pt x="948" y="430"/>
                </a:lnTo>
                <a:lnTo>
                  <a:pt x="960" y="428"/>
                </a:lnTo>
                <a:lnTo>
                  <a:pt x="960" y="428"/>
                </a:lnTo>
                <a:lnTo>
                  <a:pt x="962" y="428"/>
                </a:lnTo>
                <a:lnTo>
                  <a:pt x="962" y="428"/>
                </a:lnTo>
                <a:lnTo>
                  <a:pt x="974" y="430"/>
                </a:lnTo>
                <a:lnTo>
                  <a:pt x="986" y="432"/>
                </a:lnTo>
                <a:lnTo>
                  <a:pt x="996" y="438"/>
                </a:lnTo>
                <a:lnTo>
                  <a:pt x="1006" y="446"/>
                </a:lnTo>
                <a:lnTo>
                  <a:pt x="1014" y="456"/>
                </a:lnTo>
                <a:lnTo>
                  <a:pt x="1022" y="468"/>
                </a:lnTo>
                <a:lnTo>
                  <a:pt x="1028" y="482"/>
                </a:lnTo>
                <a:lnTo>
                  <a:pt x="1034" y="498"/>
                </a:lnTo>
                <a:lnTo>
                  <a:pt x="1034" y="498"/>
                </a:lnTo>
                <a:lnTo>
                  <a:pt x="1044" y="538"/>
                </a:lnTo>
                <a:lnTo>
                  <a:pt x="1054" y="592"/>
                </a:lnTo>
                <a:lnTo>
                  <a:pt x="1054" y="592"/>
                </a:lnTo>
                <a:lnTo>
                  <a:pt x="1114" y="976"/>
                </a:lnTo>
                <a:lnTo>
                  <a:pt x="1156" y="1218"/>
                </a:lnTo>
                <a:lnTo>
                  <a:pt x="1174" y="1328"/>
                </a:lnTo>
                <a:lnTo>
                  <a:pt x="1192" y="1422"/>
                </a:lnTo>
                <a:lnTo>
                  <a:pt x="1192" y="1422"/>
                </a:lnTo>
                <a:lnTo>
                  <a:pt x="1216" y="1282"/>
                </a:lnTo>
                <a:lnTo>
                  <a:pt x="1238" y="1150"/>
                </a:lnTo>
                <a:lnTo>
                  <a:pt x="1274" y="912"/>
                </a:lnTo>
                <a:lnTo>
                  <a:pt x="1274" y="912"/>
                </a:lnTo>
                <a:lnTo>
                  <a:pt x="1284" y="852"/>
                </a:lnTo>
                <a:lnTo>
                  <a:pt x="1294" y="808"/>
                </a:lnTo>
                <a:lnTo>
                  <a:pt x="1294" y="808"/>
                </a:lnTo>
                <a:lnTo>
                  <a:pt x="1300" y="790"/>
                </a:lnTo>
                <a:lnTo>
                  <a:pt x="1306" y="778"/>
                </a:lnTo>
                <a:lnTo>
                  <a:pt x="1314" y="766"/>
                </a:lnTo>
                <a:lnTo>
                  <a:pt x="1322" y="754"/>
                </a:lnTo>
                <a:lnTo>
                  <a:pt x="1334" y="746"/>
                </a:lnTo>
                <a:lnTo>
                  <a:pt x="1350" y="738"/>
                </a:lnTo>
                <a:lnTo>
                  <a:pt x="1358" y="738"/>
                </a:lnTo>
                <a:lnTo>
                  <a:pt x="1368" y="736"/>
                </a:lnTo>
                <a:lnTo>
                  <a:pt x="1368" y="736"/>
                </a:lnTo>
                <a:lnTo>
                  <a:pt x="1368" y="736"/>
                </a:lnTo>
                <a:lnTo>
                  <a:pt x="1368" y="736"/>
                </a:lnTo>
                <a:lnTo>
                  <a:pt x="1376" y="738"/>
                </a:lnTo>
                <a:lnTo>
                  <a:pt x="1386" y="738"/>
                </a:lnTo>
                <a:lnTo>
                  <a:pt x="1400" y="746"/>
                </a:lnTo>
                <a:lnTo>
                  <a:pt x="1412" y="754"/>
                </a:lnTo>
                <a:lnTo>
                  <a:pt x="1422" y="766"/>
                </a:lnTo>
                <a:lnTo>
                  <a:pt x="1430" y="778"/>
                </a:lnTo>
                <a:lnTo>
                  <a:pt x="1434" y="790"/>
                </a:lnTo>
                <a:lnTo>
                  <a:pt x="1440" y="808"/>
                </a:lnTo>
                <a:lnTo>
                  <a:pt x="1440" y="808"/>
                </a:lnTo>
                <a:lnTo>
                  <a:pt x="1450" y="848"/>
                </a:lnTo>
                <a:lnTo>
                  <a:pt x="1460" y="904"/>
                </a:lnTo>
                <a:lnTo>
                  <a:pt x="1460" y="904"/>
                </a:lnTo>
                <a:lnTo>
                  <a:pt x="1468" y="960"/>
                </a:lnTo>
                <a:lnTo>
                  <a:pt x="1468" y="960"/>
                </a:lnTo>
                <a:lnTo>
                  <a:pt x="1480" y="1030"/>
                </a:lnTo>
                <a:lnTo>
                  <a:pt x="1492" y="1108"/>
                </a:lnTo>
                <a:lnTo>
                  <a:pt x="1492" y="1108"/>
                </a:lnTo>
                <a:lnTo>
                  <a:pt x="1506" y="1092"/>
                </a:lnTo>
                <a:lnTo>
                  <a:pt x="1522" y="1082"/>
                </a:lnTo>
                <a:lnTo>
                  <a:pt x="1538" y="1074"/>
                </a:lnTo>
                <a:lnTo>
                  <a:pt x="1556" y="1070"/>
                </a:lnTo>
                <a:lnTo>
                  <a:pt x="1576" y="1066"/>
                </a:lnTo>
                <a:lnTo>
                  <a:pt x="1594" y="1066"/>
                </a:lnTo>
                <a:lnTo>
                  <a:pt x="1634" y="1066"/>
                </a:lnTo>
                <a:lnTo>
                  <a:pt x="1634" y="1066"/>
                </a:lnTo>
                <a:lnTo>
                  <a:pt x="1682" y="1066"/>
                </a:lnTo>
                <a:lnTo>
                  <a:pt x="2228" y="1066"/>
                </a:lnTo>
                <a:lnTo>
                  <a:pt x="2228" y="704"/>
                </a:lnTo>
                <a:lnTo>
                  <a:pt x="2228" y="704"/>
                </a:lnTo>
                <a:lnTo>
                  <a:pt x="2226" y="690"/>
                </a:lnTo>
                <a:lnTo>
                  <a:pt x="2222" y="678"/>
                </a:lnTo>
                <a:lnTo>
                  <a:pt x="2216" y="666"/>
                </a:lnTo>
                <a:lnTo>
                  <a:pt x="2208" y="656"/>
                </a:lnTo>
                <a:lnTo>
                  <a:pt x="2198" y="648"/>
                </a:lnTo>
                <a:lnTo>
                  <a:pt x="2186" y="642"/>
                </a:lnTo>
                <a:lnTo>
                  <a:pt x="2172" y="638"/>
                </a:lnTo>
                <a:lnTo>
                  <a:pt x="2158" y="636"/>
                </a:lnTo>
                <a:lnTo>
                  <a:pt x="1628" y="636"/>
                </a:lnTo>
                <a:lnTo>
                  <a:pt x="1628" y="636"/>
                </a:lnTo>
                <a:lnTo>
                  <a:pt x="1620" y="636"/>
                </a:lnTo>
                <a:lnTo>
                  <a:pt x="1614" y="634"/>
                </a:lnTo>
                <a:lnTo>
                  <a:pt x="1608" y="630"/>
                </a:lnTo>
                <a:lnTo>
                  <a:pt x="1602" y="626"/>
                </a:lnTo>
                <a:lnTo>
                  <a:pt x="1598" y="620"/>
                </a:lnTo>
                <a:lnTo>
                  <a:pt x="1596" y="614"/>
                </a:lnTo>
                <a:lnTo>
                  <a:pt x="1594" y="608"/>
                </a:lnTo>
                <a:lnTo>
                  <a:pt x="1592" y="602"/>
                </a:lnTo>
                <a:lnTo>
                  <a:pt x="1592" y="70"/>
                </a:lnTo>
                <a:lnTo>
                  <a:pt x="1592" y="70"/>
                </a:lnTo>
                <a:lnTo>
                  <a:pt x="1592" y="56"/>
                </a:lnTo>
                <a:lnTo>
                  <a:pt x="1588" y="42"/>
                </a:lnTo>
                <a:lnTo>
                  <a:pt x="1582" y="32"/>
                </a:lnTo>
                <a:lnTo>
                  <a:pt x="1572" y="22"/>
                </a:lnTo>
                <a:lnTo>
                  <a:pt x="1562" y="12"/>
                </a:lnTo>
                <a:lnTo>
                  <a:pt x="1550" y="6"/>
                </a:lnTo>
                <a:lnTo>
                  <a:pt x="1538" y="2"/>
                </a:lnTo>
                <a:lnTo>
                  <a:pt x="1524" y="0"/>
                </a:lnTo>
                <a:lnTo>
                  <a:pt x="704" y="0"/>
                </a:lnTo>
                <a:lnTo>
                  <a:pt x="704" y="0"/>
                </a:lnTo>
                <a:lnTo>
                  <a:pt x="690" y="2"/>
                </a:lnTo>
                <a:lnTo>
                  <a:pt x="678" y="6"/>
                </a:lnTo>
                <a:lnTo>
                  <a:pt x="666" y="12"/>
                </a:lnTo>
                <a:lnTo>
                  <a:pt x="656" y="22"/>
                </a:lnTo>
                <a:lnTo>
                  <a:pt x="646" y="32"/>
                </a:lnTo>
                <a:lnTo>
                  <a:pt x="640" y="42"/>
                </a:lnTo>
                <a:lnTo>
                  <a:pt x="636" y="56"/>
                </a:lnTo>
                <a:lnTo>
                  <a:pt x="636" y="70"/>
                </a:lnTo>
                <a:lnTo>
                  <a:pt x="636" y="602"/>
                </a:lnTo>
                <a:lnTo>
                  <a:pt x="636" y="602"/>
                </a:lnTo>
                <a:lnTo>
                  <a:pt x="634" y="608"/>
                </a:lnTo>
                <a:lnTo>
                  <a:pt x="632" y="614"/>
                </a:lnTo>
                <a:lnTo>
                  <a:pt x="630" y="620"/>
                </a:lnTo>
                <a:lnTo>
                  <a:pt x="626" y="626"/>
                </a:lnTo>
                <a:lnTo>
                  <a:pt x="620" y="630"/>
                </a:lnTo>
                <a:lnTo>
                  <a:pt x="614" y="634"/>
                </a:lnTo>
                <a:lnTo>
                  <a:pt x="608" y="636"/>
                </a:lnTo>
                <a:lnTo>
                  <a:pt x="600" y="636"/>
                </a:lnTo>
                <a:lnTo>
                  <a:pt x="70" y="636"/>
                </a:lnTo>
                <a:lnTo>
                  <a:pt x="70" y="636"/>
                </a:lnTo>
                <a:lnTo>
                  <a:pt x="56" y="638"/>
                </a:lnTo>
                <a:lnTo>
                  <a:pt x="42" y="642"/>
                </a:lnTo>
                <a:lnTo>
                  <a:pt x="30" y="648"/>
                </a:lnTo>
                <a:lnTo>
                  <a:pt x="20" y="656"/>
                </a:lnTo>
                <a:lnTo>
                  <a:pt x="12" y="666"/>
                </a:lnTo>
                <a:lnTo>
                  <a:pt x="6" y="678"/>
                </a:lnTo>
                <a:lnTo>
                  <a:pt x="2" y="690"/>
                </a:lnTo>
                <a:lnTo>
                  <a:pt x="0" y="704"/>
                </a:lnTo>
                <a:lnTo>
                  <a:pt x="0" y="1066"/>
                </a:lnTo>
                <a:lnTo>
                  <a:pt x="624" y="1066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131" name="Freeform 11"/>
          <p:cNvSpPr>
            <a:spLocks/>
          </p:cNvSpPr>
          <p:nvPr userDrawn="1"/>
        </p:nvSpPr>
        <p:spPr bwMode="auto">
          <a:xfrm>
            <a:off x="0" y="2089150"/>
            <a:ext cx="9144000" cy="4768850"/>
          </a:xfrm>
          <a:custGeom>
            <a:avLst/>
            <a:gdLst/>
            <a:ahLst/>
            <a:cxnLst>
              <a:cxn ang="0">
                <a:pos x="3448" y="458"/>
              </a:cxn>
              <a:cxn ang="0">
                <a:pos x="3398" y="458"/>
              </a:cxn>
              <a:cxn ang="0">
                <a:pos x="3348" y="458"/>
              </a:cxn>
              <a:cxn ang="0">
                <a:pos x="3344" y="464"/>
              </a:cxn>
              <a:cxn ang="0">
                <a:pos x="3340" y="474"/>
              </a:cxn>
              <a:cxn ang="0">
                <a:pos x="3324" y="520"/>
              </a:cxn>
              <a:cxn ang="0">
                <a:pos x="3302" y="552"/>
              </a:cxn>
              <a:cxn ang="0">
                <a:pos x="3280" y="570"/>
              </a:cxn>
              <a:cxn ang="0">
                <a:pos x="3260" y="576"/>
              </a:cxn>
              <a:cxn ang="0">
                <a:pos x="3250" y="576"/>
              </a:cxn>
              <a:cxn ang="0">
                <a:pos x="3244" y="576"/>
              </a:cxn>
              <a:cxn ang="0">
                <a:pos x="3224" y="572"/>
              </a:cxn>
              <a:cxn ang="0">
                <a:pos x="3208" y="562"/>
              </a:cxn>
              <a:cxn ang="0">
                <a:pos x="3194" y="548"/>
              </a:cxn>
              <a:cxn ang="0">
                <a:pos x="3172" y="510"/>
              </a:cxn>
              <a:cxn ang="0">
                <a:pos x="3152" y="440"/>
              </a:cxn>
              <a:cxn ang="0">
                <a:pos x="3142" y="392"/>
              </a:cxn>
              <a:cxn ang="0">
                <a:pos x="3134" y="340"/>
              </a:cxn>
              <a:cxn ang="0">
                <a:pos x="3066" y="752"/>
              </a:cxn>
              <a:cxn ang="0">
                <a:pos x="3054" y="820"/>
              </a:cxn>
              <a:cxn ang="0">
                <a:pos x="3040" y="868"/>
              </a:cxn>
              <a:cxn ang="0">
                <a:pos x="3028" y="902"/>
              </a:cxn>
              <a:cxn ang="0">
                <a:pos x="3010" y="926"/>
              </a:cxn>
              <a:cxn ang="0">
                <a:pos x="2982" y="942"/>
              </a:cxn>
              <a:cxn ang="0">
                <a:pos x="2964" y="946"/>
              </a:cxn>
              <a:cxn ang="0">
                <a:pos x="2962" y="946"/>
              </a:cxn>
              <a:cxn ang="0">
                <a:pos x="2952" y="946"/>
              </a:cxn>
              <a:cxn ang="0">
                <a:pos x="2928" y="936"/>
              </a:cxn>
              <a:cxn ang="0">
                <a:pos x="2906" y="916"/>
              </a:cxn>
              <a:cxn ang="0">
                <a:pos x="2892" y="892"/>
              </a:cxn>
              <a:cxn ang="0">
                <a:pos x="2884" y="872"/>
              </a:cxn>
              <a:cxn ang="0">
                <a:pos x="2852" y="750"/>
              </a:cxn>
              <a:cxn ang="0">
                <a:pos x="2820" y="590"/>
              </a:cxn>
              <a:cxn ang="0">
                <a:pos x="2752" y="182"/>
              </a:cxn>
              <a:cxn ang="0">
                <a:pos x="2724" y="0"/>
              </a:cxn>
              <a:cxn ang="0">
                <a:pos x="2686" y="218"/>
              </a:cxn>
              <a:cxn ang="0">
                <a:pos x="2678" y="252"/>
              </a:cxn>
              <a:cxn ang="0">
                <a:pos x="2662" y="312"/>
              </a:cxn>
              <a:cxn ang="0">
                <a:pos x="2642" y="360"/>
              </a:cxn>
              <a:cxn ang="0">
                <a:pos x="2612" y="400"/>
              </a:cxn>
              <a:cxn ang="0">
                <a:pos x="2594" y="416"/>
              </a:cxn>
              <a:cxn ang="0">
                <a:pos x="2552" y="438"/>
              </a:cxn>
              <a:cxn ang="0">
                <a:pos x="2504" y="452"/>
              </a:cxn>
              <a:cxn ang="0">
                <a:pos x="2450" y="456"/>
              </a:cxn>
              <a:cxn ang="0">
                <a:pos x="0" y="458"/>
              </a:cxn>
              <a:cxn ang="0">
                <a:pos x="5760" y="3004"/>
              </a:cxn>
              <a:cxn ang="0">
                <a:pos x="3448" y="458"/>
              </a:cxn>
            </a:cxnLst>
            <a:rect l="0" t="0" r="r" b="b"/>
            <a:pathLst>
              <a:path w="5760" h="3004">
                <a:moveTo>
                  <a:pt x="3448" y="458"/>
                </a:moveTo>
                <a:lnTo>
                  <a:pt x="3448" y="458"/>
                </a:lnTo>
                <a:lnTo>
                  <a:pt x="3398" y="458"/>
                </a:lnTo>
                <a:lnTo>
                  <a:pt x="3398" y="458"/>
                </a:lnTo>
                <a:lnTo>
                  <a:pt x="3368" y="456"/>
                </a:lnTo>
                <a:lnTo>
                  <a:pt x="3348" y="458"/>
                </a:lnTo>
                <a:lnTo>
                  <a:pt x="3348" y="458"/>
                </a:lnTo>
                <a:lnTo>
                  <a:pt x="3344" y="464"/>
                </a:lnTo>
                <a:lnTo>
                  <a:pt x="3340" y="474"/>
                </a:lnTo>
                <a:lnTo>
                  <a:pt x="3340" y="474"/>
                </a:lnTo>
                <a:lnTo>
                  <a:pt x="3330" y="504"/>
                </a:lnTo>
                <a:lnTo>
                  <a:pt x="3324" y="520"/>
                </a:lnTo>
                <a:lnTo>
                  <a:pt x="3314" y="538"/>
                </a:lnTo>
                <a:lnTo>
                  <a:pt x="3302" y="552"/>
                </a:lnTo>
                <a:lnTo>
                  <a:pt x="3288" y="566"/>
                </a:lnTo>
                <a:lnTo>
                  <a:pt x="3280" y="570"/>
                </a:lnTo>
                <a:lnTo>
                  <a:pt x="3270" y="574"/>
                </a:lnTo>
                <a:lnTo>
                  <a:pt x="3260" y="576"/>
                </a:lnTo>
                <a:lnTo>
                  <a:pt x="3250" y="576"/>
                </a:lnTo>
                <a:lnTo>
                  <a:pt x="3250" y="576"/>
                </a:lnTo>
                <a:lnTo>
                  <a:pt x="3244" y="576"/>
                </a:lnTo>
                <a:lnTo>
                  <a:pt x="3244" y="576"/>
                </a:lnTo>
                <a:lnTo>
                  <a:pt x="3234" y="576"/>
                </a:lnTo>
                <a:lnTo>
                  <a:pt x="3224" y="572"/>
                </a:lnTo>
                <a:lnTo>
                  <a:pt x="3216" y="568"/>
                </a:lnTo>
                <a:lnTo>
                  <a:pt x="3208" y="562"/>
                </a:lnTo>
                <a:lnTo>
                  <a:pt x="3200" y="556"/>
                </a:lnTo>
                <a:lnTo>
                  <a:pt x="3194" y="548"/>
                </a:lnTo>
                <a:lnTo>
                  <a:pt x="3182" y="532"/>
                </a:lnTo>
                <a:lnTo>
                  <a:pt x="3172" y="510"/>
                </a:lnTo>
                <a:lnTo>
                  <a:pt x="3164" y="488"/>
                </a:lnTo>
                <a:lnTo>
                  <a:pt x="3152" y="440"/>
                </a:lnTo>
                <a:lnTo>
                  <a:pt x="3152" y="440"/>
                </a:lnTo>
                <a:lnTo>
                  <a:pt x="3142" y="392"/>
                </a:lnTo>
                <a:lnTo>
                  <a:pt x="3134" y="340"/>
                </a:lnTo>
                <a:lnTo>
                  <a:pt x="3134" y="340"/>
                </a:lnTo>
                <a:lnTo>
                  <a:pt x="3104" y="534"/>
                </a:lnTo>
                <a:lnTo>
                  <a:pt x="3066" y="752"/>
                </a:lnTo>
                <a:lnTo>
                  <a:pt x="3066" y="752"/>
                </a:lnTo>
                <a:lnTo>
                  <a:pt x="3054" y="820"/>
                </a:lnTo>
                <a:lnTo>
                  <a:pt x="3040" y="868"/>
                </a:lnTo>
                <a:lnTo>
                  <a:pt x="3040" y="868"/>
                </a:lnTo>
                <a:lnTo>
                  <a:pt x="3034" y="888"/>
                </a:lnTo>
                <a:lnTo>
                  <a:pt x="3028" y="902"/>
                </a:lnTo>
                <a:lnTo>
                  <a:pt x="3020" y="914"/>
                </a:lnTo>
                <a:lnTo>
                  <a:pt x="3010" y="926"/>
                </a:lnTo>
                <a:lnTo>
                  <a:pt x="2996" y="936"/>
                </a:lnTo>
                <a:lnTo>
                  <a:pt x="2982" y="942"/>
                </a:lnTo>
                <a:lnTo>
                  <a:pt x="2972" y="944"/>
                </a:lnTo>
                <a:lnTo>
                  <a:pt x="2964" y="946"/>
                </a:lnTo>
                <a:lnTo>
                  <a:pt x="2964" y="946"/>
                </a:lnTo>
                <a:lnTo>
                  <a:pt x="2962" y="946"/>
                </a:lnTo>
                <a:lnTo>
                  <a:pt x="2962" y="946"/>
                </a:lnTo>
                <a:lnTo>
                  <a:pt x="2952" y="946"/>
                </a:lnTo>
                <a:lnTo>
                  <a:pt x="2944" y="944"/>
                </a:lnTo>
                <a:lnTo>
                  <a:pt x="2928" y="936"/>
                </a:lnTo>
                <a:lnTo>
                  <a:pt x="2916" y="928"/>
                </a:lnTo>
                <a:lnTo>
                  <a:pt x="2906" y="916"/>
                </a:lnTo>
                <a:lnTo>
                  <a:pt x="2898" y="904"/>
                </a:lnTo>
                <a:lnTo>
                  <a:pt x="2892" y="892"/>
                </a:lnTo>
                <a:lnTo>
                  <a:pt x="2884" y="872"/>
                </a:lnTo>
                <a:lnTo>
                  <a:pt x="2884" y="872"/>
                </a:lnTo>
                <a:lnTo>
                  <a:pt x="2868" y="822"/>
                </a:lnTo>
                <a:lnTo>
                  <a:pt x="2852" y="750"/>
                </a:lnTo>
                <a:lnTo>
                  <a:pt x="2852" y="750"/>
                </a:lnTo>
                <a:lnTo>
                  <a:pt x="2820" y="590"/>
                </a:lnTo>
                <a:lnTo>
                  <a:pt x="2786" y="390"/>
                </a:lnTo>
                <a:lnTo>
                  <a:pt x="2752" y="182"/>
                </a:lnTo>
                <a:lnTo>
                  <a:pt x="2724" y="0"/>
                </a:lnTo>
                <a:lnTo>
                  <a:pt x="2724" y="0"/>
                </a:lnTo>
                <a:lnTo>
                  <a:pt x="2708" y="94"/>
                </a:lnTo>
                <a:lnTo>
                  <a:pt x="2686" y="218"/>
                </a:lnTo>
                <a:lnTo>
                  <a:pt x="2686" y="218"/>
                </a:lnTo>
                <a:lnTo>
                  <a:pt x="2678" y="252"/>
                </a:lnTo>
                <a:lnTo>
                  <a:pt x="2672" y="282"/>
                </a:lnTo>
                <a:lnTo>
                  <a:pt x="2662" y="312"/>
                </a:lnTo>
                <a:lnTo>
                  <a:pt x="2654" y="336"/>
                </a:lnTo>
                <a:lnTo>
                  <a:pt x="2642" y="360"/>
                </a:lnTo>
                <a:lnTo>
                  <a:pt x="2628" y="382"/>
                </a:lnTo>
                <a:lnTo>
                  <a:pt x="2612" y="400"/>
                </a:lnTo>
                <a:lnTo>
                  <a:pt x="2594" y="416"/>
                </a:lnTo>
                <a:lnTo>
                  <a:pt x="2594" y="416"/>
                </a:lnTo>
                <a:lnTo>
                  <a:pt x="2574" y="428"/>
                </a:lnTo>
                <a:lnTo>
                  <a:pt x="2552" y="438"/>
                </a:lnTo>
                <a:lnTo>
                  <a:pt x="2528" y="446"/>
                </a:lnTo>
                <a:lnTo>
                  <a:pt x="2504" y="452"/>
                </a:lnTo>
                <a:lnTo>
                  <a:pt x="2478" y="454"/>
                </a:lnTo>
                <a:lnTo>
                  <a:pt x="2450" y="456"/>
                </a:lnTo>
                <a:lnTo>
                  <a:pt x="2390" y="458"/>
                </a:lnTo>
                <a:lnTo>
                  <a:pt x="0" y="458"/>
                </a:lnTo>
                <a:lnTo>
                  <a:pt x="0" y="3004"/>
                </a:lnTo>
                <a:lnTo>
                  <a:pt x="5760" y="3004"/>
                </a:lnTo>
                <a:lnTo>
                  <a:pt x="5760" y="458"/>
                </a:lnTo>
                <a:lnTo>
                  <a:pt x="3448" y="458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  <a:effectLst>
            <a:innerShdw blurRad="63500" dist="25400" dir="16200000">
              <a:prstClr val="black">
                <a:alpha val="27000"/>
              </a:prstClr>
            </a:inn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algn="l" defTabSz="914400" rtl="0" eaLnBrk="1" latinLnBrk="1" hangingPunct="1"/>
            <a:endParaRPr lang="ko-KR" alt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C2088-329D-464F-B5BE-1FEDCD9D7B15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10" name="제목 1"/>
          <p:cNvSpPr>
            <a:spLocks noGrp="1"/>
          </p:cNvSpPr>
          <p:nvPr>
            <p:ph type="ctrTitle" hasCustomPrompt="1"/>
          </p:nvPr>
        </p:nvSpPr>
        <p:spPr>
          <a:xfrm>
            <a:off x="2965428" y="3929689"/>
            <a:ext cx="3395709" cy="692497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30000"/>
              </a:lnSpc>
              <a:defRPr sz="3000" b="1">
                <a:solidFill>
                  <a:schemeClr val="accent1"/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11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2965428" y="3714752"/>
            <a:ext cx="339570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130000"/>
              </a:lnSpc>
              <a:buNone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2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2965428" y="4567899"/>
            <a:ext cx="3395709" cy="25237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130000"/>
              </a:lnSpc>
              <a:buNone/>
              <a:defRPr sz="8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400413"/>
            <a:ext cx="2133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C2088-329D-464F-B5BE-1FEDCD9D7B15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400413"/>
            <a:ext cx="2895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768244" y="6471699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5" r:id="rId5"/>
    <p:sldLayoutId id="2147483656" r:id="rId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05712%26v_flag%3d0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gif"/><Relationship Id="rId13" Type="http://schemas.openxmlformats.org/officeDocument/2006/relationships/hyperlink" Target="http://www.bizforms.co.kr/bms/check.asp?code=bs3217338750418&amp;go_url=http%3a%2f%2fpowerpoint.bizforms.co.kr%2fform_view%2fview.asp%3fnumber%3d105721%26v_flag%3d0%0d%0a" TargetMode="External"/><Relationship Id="rId18" Type="http://schemas.openxmlformats.org/officeDocument/2006/relationships/image" Target="../media/image17.gif"/><Relationship Id="rId3" Type="http://schemas.openxmlformats.org/officeDocument/2006/relationships/hyperlink" Target="http://www.bizforms.co.kr/bms/check.asp?code=bs3217338750418&amp;go_url=http%3a%2f%2fpowerpoint.bizforms.co.kr%2fform_view%2fview.asp%3fnumber%3d186247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05662%26v_flag%3d0%0d%0a" TargetMode="External"/><Relationship Id="rId12" Type="http://schemas.openxmlformats.org/officeDocument/2006/relationships/image" Target="../media/image14.gif"/><Relationship Id="rId17" Type="http://schemas.openxmlformats.org/officeDocument/2006/relationships/hyperlink" Target="http://www.bizforms.co.kr/bms/check.asp?code=bs3217338750418&amp;go_url=http%3a%2f%2fpowerpoint.bizforms.co.kr%2fform_view%2fview.asp%3fnumber%3d105566%26v_flag%3d0%0d%0a" TargetMode="External"/><Relationship Id="rId2" Type="http://schemas.openxmlformats.org/officeDocument/2006/relationships/image" Target="../media/image9.jpg"/><Relationship Id="rId16" Type="http://schemas.openxmlformats.org/officeDocument/2006/relationships/image" Target="../media/image16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.gif"/><Relationship Id="rId11" Type="http://schemas.openxmlformats.org/officeDocument/2006/relationships/hyperlink" Target="http://www.bizforms.co.kr/bms/check.asp?code=bs3217338750418&amp;go_url=http%3a%2f%2fpowerpoint.bizforms.co.kr%2fform_view%2fview.asp%3fnumber%3d10557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05725%26v_flag%3d0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05575%26v_flag%3d0%0d%0a" TargetMode="External"/><Relationship Id="rId10" Type="http://schemas.openxmlformats.org/officeDocument/2006/relationships/image" Target="../media/image13.gif"/><Relationship Id="rId4" Type="http://schemas.openxmlformats.org/officeDocument/2006/relationships/image" Target="../media/image10.gif"/><Relationship Id="rId9" Type="http://schemas.openxmlformats.org/officeDocument/2006/relationships/hyperlink" Target="http://www.bizforms.co.kr/bms/check.asp?code=bs3217338750418&amp;go_url=http%3a%2f%2fpowerpoint.bizforms.co.kr%2fform_view%2fview.asp%3fnumber%3d105572%26v_flag%3d0%0d%0a" TargetMode="External"/><Relationship Id="rId14" Type="http://schemas.openxmlformats.org/officeDocument/2006/relationships/image" Target="../media/image15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gif"/><Relationship Id="rId13" Type="http://schemas.openxmlformats.org/officeDocument/2006/relationships/hyperlink" Target="http://www.bizforms.co.kr/bms/check.asp?code=bs3217338750418&amp;go_url=http%3a%2f%2fpowerpoint.bizforms.co.kr%2fform_view%2fview.asp%3fnumber%3d186547%26v_flag%3d0%0d%0a" TargetMode="External"/><Relationship Id="rId18" Type="http://schemas.openxmlformats.org/officeDocument/2006/relationships/image" Target="../media/image25.gif"/><Relationship Id="rId3" Type="http://schemas.openxmlformats.org/officeDocument/2006/relationships/hyperlink" Target="http://www.bizforms.co.kr/bms/check.asp?code=bs3217338750418&amp;go_url=http%3a%2f%2fpowerpoint.bizforms.co.kr%2fform_view%2fview.asp%3fnumber%3d186586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6583%26v_flag%3d0%0d%0a" TargetMode="External"/><Relationship Id="rId12" Type="http://schemas.openxmlformats.org/officeDocument/2006/relationships/image" Target="../media/image22.gif"/><Relationship Id="rId17" Type="http://schemas.openxmlformats.org/officeDocument/2006/relationships/hyperlink" Target="http://www.bizforms.co.kr/bms/check.asp?code=bs3217338750418&amp;go_url=http%3a%2f%2fpowerpoint.bizforms.co.kr%2fform_view%2fview.asp%3fnumber%3d186068%26v_flag%3d0%0d%0a" TargetMode="External"/><Relationship Id="rId2" Type="http://schemas.openxmlformats.org/officeDocument/2006/relationships/image" Target="../media/image9.jpg"/><Relationship Id="rId16" Type="http://schemas.openxmlformats.org/officeDocument/2006/relationships/image" Target="../media/image24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9.gif"/><Relationship Id="rId11" Type="http://schemas.openxmlformats.org/officeDocument/2006/relationships/hyperlink" Target="http://www.bizforms.co.kr/bms/check.asp?code=bs3217338750418&amp;go_url=http%3a%2f%2fpowerpoint.bizforms.co.kr%2fform_view%2fview.asp%3fnumber%3d186541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6585%26v_flag%3d0%0d%0a" TargetMode="External"/><Relationship Id="rId15" Type="http://schemas.openxmlformats.org/officeDocument/2006/relationships/hyperlink" Target="http://www.bizforms.co.kr/bms/check.asp?code=bs3217338750418&amp;go_url=http%3a%2f%2fpowerpoint.bizforms.co.kr%2fpackage%2fview.asp%3fnumber%3d112484%26v_flag%3d0%0d%0a" TargetMode="External"/><Relationship Id="rId10" Type="http://schemas.openxmlformats.org/officeDocument/2006/relationships/image" Target="../media/image21.gif"/><Relationship Id="rId4" Type="http://schemas.openxmlformats.org/officeDocument/2006/relationships/image" Target="../media/image18.gif"/><Relationship Id="rId9" Type="http://schemas.openxmlformats.org/officeDocument/2006/relationships/hyperlink" Target="http://www.bizforms.co.kr/bms/check.asp?code=bs3217338750418&amp;go_url=http%3a%2f%2fpowerpoint.bizforms.co.kr%2fform_view%2fview.asp%3fnumber%3d186825%26v_flag%3d0%0d%0a" TargetMode="External"/><Relationship Id="rId14" Type="http://schemas.openxmlformats.org/officeDocument/2006/relationships/image" Target="../media/image23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2ABEF775-0C09-4314-B31C-78B06D3C5D75}"/>
              </a:ext>
            </a:extLst>
          </p:cNvPr>
          <p:cNvSpPr/>
          <p:nvPr/>
        </p:nvSpPr>
        <p:spPr>
          <a:xfrm>
            <a:off x="8136" y="484"/>
            <a:ext cx="4412133" cy="6858001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6" name="그림 5">
            <a:hlinkClick r:id="rId3"/>
            <a:extLst>
              <a:ext uri="{FF2B5EF4-FFF2-40B4-BE49-F238E27FC236}">
                <a16:creationId xmlns:a16="http://schemas.microsoft.com/office/drawing/2014/main" id="{F4005A07-CAA1-41D0-A4DB-47FC8D42837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5" y="916392"/>
            <a:ext cx="3283054" cy="2462291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61A0027F-7728-4C9E-9078-914F4634C260}"/>
              </a:ext>
            </a:extLst>
          </p:cNvPr>
          <p:cNvSpPr/>
          <p:nvPr/>
        </p:nvSpPr>
        <p:spPr>
          <a:xfrm>
            <a:off x="551623" y="4435822"/>
            <a:ext cx="255390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표준작성법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 표준작성 샘플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31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8" name="직사각형 7">
            <a:hlinkClick r:id="rId3"/>
            <a:extLst>
              <a:ext uri="{FF2B5EF4-FFF2-40B4-BE49-F238E27FC236}">
                <a16:creationId xmlns:a16="http://schemas.microsoft.com/office/drawing/2014/main" id="{2A19A1A9-B705-4D3C-B364-4B4DDCBF65F0}"/>
              </a:ext>
            </a:extLst>
          </p:cNvPr>
          <p:cNvSpPr/>
          <p:nvPr/>
        </p:nvSpPr>
        <p:spPr>
          <a:xfrm>
            <a:off x="546624" y="5062808"/>
            <a:ext cx="3335156" cy="350047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404D7452-B52D-4CBF-BC61-43D990523A4B}"/>
              </a:ext>
            </a:extLst>
          </p:cNvPr>
          <p:cNvSpPr/>
          <p:nvPr/>
        </p:nvSpPr>
        <p:spPr>
          <a:xfrm>
            <a:off x="551623" y="5508848"/>
            <a:ext cx="33206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http://www.bizforms.co.kr/bms/check.asp?code=bs3217338750418&amp;go_url=http%3a%2f%2fpowerpoint.bizforms.co.kr%2fform_view%2fview.asp%3fnumber%3d105712%26v_flag%3d0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79DCB994-C7F1-4150-9B53-6740C5EA8FE0}"/>
              </a:ext>
            </a:extLst>
          </p:cNvPr>
          <p:cNvSpPr/>
          <p:nvPr/>
        </p:nvSpPr>
        <p:spPr>
          <a:xfrm>
            <a:off x="551623" y="3986545"/>
            <a:ext cx="2661306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의료 사업계획서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투자유치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17310F7F-A526-4787-8C33-D2ECAE61E840}"/>
              </a:ext>
            </a:extLst>
          </p:cNvPr>
          <p:cNvSpPr/>
          <p:nvPr/>
        </p:nvSpPr>
        <p:spPr>
          <a:xfrm>
            <a:off x="551623" y="3630198"/>
            <a:ext cx="1809902" cy="30713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373FF4BB-5114-4BF2-A620-0648342FF2C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7099" y="908720"/>
            <a:ext cx="3907875" cy="5041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79919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Freeform 6"/>
          <p:cNvSpPr>
            <a:spLocks/>
          </p:cNvSpPr>
          <p:nvPr/>
        </p:nvSpPr>
        <p:spPr bwMode="auto">
          <a:xfrm>
            <a:off x="3023828" y="2168860"/>
            <a:ext cx="3489325" cy="3492500"/>
          </a:xfrm>
          <a:custGeom>
            <a:avLst/>
            <a:gdLst>
              <a:gd name="T0" fmla="*/ 2198 w 2198"/>
              <a:gd name="T1" fmla="*/ 1156 h 2200"/>
              <a:gd name="T2" fmla="*/ 2176 w 2198"/>
              <a:gd name="T3" fmla="*/ 1322 h 2200"/>
              <a:gd name="T4" fmla="*/ 2132 w 2198"/>
              <a:gd name="T5" fmla="*/ 1478 h 2200"/>
              <a:gd name="T6" fmla="*/ 2066 w 2198"/>
              <a:gd name="T7" fmla="*/ 1624 h 2200"/>
              <a:gd name="T8" fmla="*/ 1980 w 2198"/>
              <a:gd name="T9" fmla="*/ 1758 h 2200"/>
              <a:gd name="T10" fmla="*/ 1876 w 2198"/>
              <a:gd name="T11" fmla="*/ 1878 h 2200"/>
              <a:gd name="T12" fmla="*/ 1758 w 2198"/>
              <a:gd name="T13" fmla="*/ 1980 h 2200"/>
              <a:gd name="T14" fmla="*/ 1624 w 2198"/>
              <a:gd name="T15" fmla="*/ 2066 h 2200"/>
              <a:gd name="T16" fmla="*/ 1478 w 2198"/>
              <a:gd name="T17" fmla="*/ 2132 h 2200"/>
              <a:gd name="T18" fmla="*/ 1320 w 2198"/>
              <a:gd name="T19" fmla="*/ 2176 h 2200"/>
              <a:gd name="T20" fmla="*/ 1156 w 2198"/>
              <a:gd name="T21" fmla="*/ 2198 h 2200"/>
              <a:gd name="T22" fmla="*/ 1042 w 2198"/>
              <a:gd name="T23" fmla="*/ 2198 h 2200"/>
              <a:gd name="T24" fmla="*/ 878 w 2198"/>
              <a:gd name="T25" fmla="*/ 2176 h 2200"/>
              <a:gd name="T26" fmla="*/ 722 w 2198"/>
              <a:gd name="T27" fmla="*/ 2132 h 2200"/>
              <a:gd name="T28" fmla="*/ 576 w 2198"/>
              <a:gd name="T29" fmla="*/ 2066 h 2200"/>
              <a:gd name="T30" fmla="*/ 442 w 2198"/>
              <a:gd name="T31" fmla="*/ 1980 h 2200"/>
              <a:gd name="T32" fmla="*/ 322 w 2198"/>
              <a:gd name="T33" fmla="*/ 1878 h 2200"/>
              <a:gd name="T34" fmla="*/ 218 w 2198"/>
              <a:gd name="T35" fmla="*/ 1758 h 2200"/>
              <a:gd name="T36" fmla="*/ 132 w 2198"/>
              <a:gd name="T37" fmla="*/ 1624 h 2200"/>
              <a:gd name="T38" fmla="*/ 66 w 2198"/>
              <a:gd name="T39" fmla="*/ 1478 h 2200"/>
              <a:gd name="T40" fmla="*/ 22 w 2198"/>
              <a:gd name="T41" fmla="*/ 1322 h 2200"/>
              <a:gd name="T42" fmla="*/ 2 w 2198"/>
              <a:gd name="T43" fmla="*/ 1156 h 2200"/>
              <a:gd name="T44" fmla="*/ 2 w 2198"/>
              <a:gd name="T45" fmla="*/ 1044 h 2200"/>
              <a:gd name="T46" fmla="*/ 22 w 2198"/>
              <a:gd name="T47" fmla="*/ 878 h 2200"/>
              <a:gd name="T48" fmla="*/ 66 w 2198"/>
              <a:gd name="T49" fmla="*/ 722 h 2200"/>
              <a:gd name="T50" fmla="*/ 132 w 2198"/>
              <a:gd name="T51" fmla="*/ 576 h 2200"/>
              <a:gd name="T52" fmla="*/ 218 w 2198"/>
              <a:gd name="T53" fmla="*/ 442 h 2200"/>
              <a:gd name="T54" fmla="*/ 322 w 2198"/>
              <a:gd name="T55" fmla="*/ 322 h 2200"/>
              <a:gd name="T56" fmla="*/ 442 w 2198"/>
              <a:gd name="T57" fmla="*/ 218 h 2200"/>
              <a:gd name="T58" fmla="*/ 576 w 2198"/>
              <a:gd name="T59" fmla="*/ 132 h 2200"/>
              <a:gd name="T60" fmla="*/ 722 w 2198"/>
              <a:gd name="T61" fmla="*/ 66 h 2200"/>
              <a:gd name="T62" fmla="*/ 878 w 2198"/>
              <a:gd name="T63" fmla="*/ 22 h 2200"/>
              <a:gd name="T64" fmla="*/ 1042 w 2198"/>
              <a:gd name="T65" fmla="*/ 2 h 2200"/>
              <a:gd name="T66" fmla="*/ 1156 w 2198"/>
              <a:gd name="T67" fmla="*/ 2 h 2200"/>
              <a:gd name="T68" fmla="*/ 1320 w 2198"/>
              <a:gd name="T69" fmla="*/ 22 h 2200"/>
              <a:gd name="T70" fmla="*/ 1478 w 2198"/>
              <a:gd name="T71" fmla="*/ 66 h 2200"/>
              <a:gd name="T72" fmla="*/ 1624 w 2198"/>
              <a:gd name="T73" fmla="*/ 132 h 2200"/>
              <a:gd name="T74" fmla="*/ 1758 w 2198"/>
              <a:gd name="T75" fmla="*/ 218 h 2200"/>
              <a:gd name="T76" fmla="*/ 1876 w 2198"/>
              <a:gd name="T77" fmla="*/ 322 h 2200"/>
              <a:gd name="T78" fmla="*/ 1980 w 2198"/>
              <a:gd name="T79" fmla="*/ 442 h 2200"/>
              <a:gd name="T80" fmla="*/ 2066 w 2198"/>
              <a:gd name="T81" fmla="*/ 576 h 2200"/>
              <a:gd name="T82" fmla="*/ 2132 w 2198"/>
              <a:gd name="T83" fmla="*/ 722 h 2200"/>
              <a:gd name="T84" fmla="*/ 2176 w 2198"/>
              <a:gd name="T85" fmla="*/ 878 h 2200"/>
              <a:gd name="T86" fmla="*/ 2198 w 2198"/>
              <a:gd name="T87" fmla="*/ 1044 h 2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2198" h="2200">
                <a:moveTo>
                  <a:pt x="2198" y="1100"/>
                </a:moveTo>
                <a:lnTo>
                  <a:pt x="2198" y="1100"/>
                </a:lnTo>
                <a:lnTo>
                  <a:pt x="2198" y="1156"/>
                </a:lnTo>
                <a:lnTo>
                  <a:pt x="2194" y="1212"/>
                </a:lnTo>
                <a:lnTo>
                  <a:pt x="2186" y="1268"/>
                </a:lnTo>
                <a:lnTo>
                  <a:pt x="2176" y="1322"/>
                </a:lnTo>
                <a:lnTo>
                  <a:pt x="2164" y="1374"/>
                </a:lnTo>
                <a:lnTo>
                  <a:pt x="2150" y="1426"/>
                </a:lnTo>
                <a:lnTo>
                  <a:pt x="2132" y="1478"/>
                </a:lnTo>
                <a:lnTo>
                  <a:pt x="2112" y="1528"/>
                </a:lnTo>
                <a:lnTo>
                  <a:pt x="2090" y="1576"/>
                </a:lnTo>
                <a:lnTo>
                  <a:pt x="2066" y="1624"/>
                </a:lnTo>
                <a:lnTo>
                  <a:pt x="2040" y="1670"/>
                </a:lnTo>
                <a:lnTo>
                  <a:pt x="2012" y="1714"/>
                </a:lnTo>
                <a:lnTo>
                  <a:pt x="1980" y="1758"/>
                </a:lnTo>
                <a:lnTo>
                  <a:pt x="1948" y="1800"/>
                </a:lnTo>
                <a:lnTo>
                  <a:pt x="1914" y="1838"/>
                </a:lnTo>
                <a:lnTo>
                  <a:pt x="1876" y="1878"/>
                </a:lnTo>
                <a:lnTo>
                  <a:pt x="1838" y="1914"/>
                </a:lnTo>
                <a:lnTo>
                  <a:pt x="1798" y="1948"/>
                </a:lnTo>
                <a:lnTo>
                  <a:pt x="1758" y="1980"/>
                </a:lnTo>
                <a:lnTo>
                  <a:pt x="1714" y="2012"/>
                </a:lnTo>
                <a:lnTo>
                  <a:pt x="1670" y="2040"/>
                </a:lnTo>
                <a:lnTo>
                  <a:pt x="1624" y="2066"/>
                </a:lnTo>
                <a:lnTo>
                  <a:pt x="1576" y="2090"/>
                </a:lnTo>
                <a:lnTo>
                  <a:pt x="1528" y="2112"/>
                </a:lnTo>
                <a:lnTo>
                  <a:pt x="1478" y="2132"/>
                </a:lnTo>
                <a:lnTo>
                  <a:pt x="1426" y="2150"/>
                </a:lnTo>
                <a:lnTo>
                  <a:pt x="1374" y="2164"/>
                </a:lnTo>
                <a:lnTo>
                  <a:pt x="1320" y="2176"/>
                </a:lnTo>
                <a:lnTo>
                  <a:pt x="1266" y="2186"/>
                </a:lnTo>
                <a:lnTo>
                  <a:pt x="1212" y="2194"/>
                </a:lnTo>
                <a:lnTo>
                  <a:pt x="1156" y="2198"/>
                </a:lnTo>
                <a:lnTo>
                  <a:pt x="1100" y="2200"/>
                </a:lnTo>
                <a:lnTo>
                  <a:pt x="1100" y="2200"/>
                </a:lnTo>
                <a:lnTo>
                  <a:pt x="1042" y="2198"/>
                </a:lnTo>
                <a:lnTo>
                  <a:pt x="988" y="2194"/>
                </a:lnTo>
                <a:lnTo>
                  <a:pt x="932" y="2186"/>
                </a:lnTo>
                <a:lnTo>
                  <a:pt x="878" y="2176"/>
                </a:lnTo>
                <a:lnTo>
                  <a:pt x="824" y="2164"/>
                </a:lnTo>
                <a:lnTo>
                  <a:pt x="772" y="2150"/>
                </a:lnTo>
                <a:lnTo>
                  <a:pt x="722" y="2132"/>
                </a:lnTo>
                <a:lnTo>
                  <a:pt x="672" y="2112"/>
                </a:lnTo>
                <a:lnTo>
                  <a:pt x="622" y="2090"/>
                </a:lnTo>
                <a:lnTo>
                  <a:pt x="576" y="2066"/>
                </a:lnTo>
                <a:lnTo>
                  <a:pt x="530" y="2040"/>
                </a:lnTo>
                <a:lnTo>
                  <a:pt x="484" y="2012"/>
                </a:lnTo>
                <a:lnTo>
                  <a:pt x="442" y="1980"/>
                </a:lnTo>
                <a:lnTo>
                  <a:pt x="400" y="1948"/>
                </a:lnTo>
                <a:lnTo>
                  <a:pt x="360" y="1914"/>
                </a:lnTo>
                <a:lnTo>
                  <a:pt x="322" y="1878"/>
                </a:lnTo>
                <a:lnTo>
                  <a:pt x="286" y="1838"/>
                </a:lnTo>
                <a:lnTo>
                  <a:pt x="252" y="1800"/>
                </a:lnTo>
                <a:lnTo>
                  <a:pt x="218" y="1758"/>
                </a:lnTo>
                <a:lnTo>
                  <a:pt x="188" y="1714"/>
                </a:lnTo>
                <a:lnTo>
                  <a:pt x="160" y="1670"/>
                </a:lnTo>
                <a:lnTo>
                  <a:pt x="132" y="1624"/>
                </a:lnTo>
                <a:lnTo>
                  <a:pt x="108" y="1576"/>
                </a:lnTo>
                <a:lnTo>
                  <a:pt x="86" y="1528"/>
                </a:lnTo>
                <a:lnTo>
                  <a:pt x="66" y="1478"/>
                </a:lnTo>
                <a:lnTo>
                  <a:pt x="50" y="1426"/>
                </a:lnTo>
                <a:lnTo>
                  <a:pt x="34" y="1374"/>
                </a:lnTo>
                <a:lnTo>
                  <a:pt x="22" y="1322"/>
                </a:lnTo>
                <a:lnTo>
                  <a:pt x="12" y="1268"/>
                </a:lnTo>
                <a:lnTo>
                  <a:pt x="6" y="1212"/>
                </a:lnTo>
                <a:lnTo>
                  <a:pt x="2" y="1156"/>
                </a:lnTo>
                <a:lnTo>
                  <a:pt x="0" y="1100"/>
                </a:lnTo>
                <a:lnTo>
                  <a:pt x="0" y="1100"/>
                </a:lnTo>
                <a:lnTo>
                  <a:pt x="2" y="1044"/>
                </a:lnTo>
                <a:lnTo>
                  <a:pt x="6" y="988"/>
                </a:lnTo>
                <a:lnTo>
                  <a:pt x="12" y="932"/>
                </a:lnTo>
                <a:lnTo>
                  <a:pt x="22" y="878"/>
                </a:lnTo>
                <a:lnTo>
                  <a:pt x="34" y="824"/>
                </a:lnTo>
                <a:lnTo>
                  <a:pt x="50" y="772"/>
                </a:lnTo>
                <a:lnTo>
                  <a:pt x="66" y="722"/>
                </a:lnTo>
                <a:lnTo>
                  <a:pt x="86" y="672"/>
                </a:lnTo>
                <a:lnTo>
                  <a:pt x="108" y="624"/>
                </a:lnTo>
                <a:lnTo>
                  <a:pt x="132" y="576"/>
                </a:lnTo>
                <a:lnTo>
                  <a:pt x="160" y="530"/>
                </a:lnTo>
                <a:lnTo>
                  <a:pt x="188" y="484"/>
                </a:lnTo>
                <a:lnTo>
                  <a:pt x="218" y="442"/>
                </a:lnTo>
                <a:lnTo>
                  <a:pt x="252" y="400"/>
                </a:lnTo>
                <a:lnTo>
                  <a:pt x="286" y="360"/>
                </a:lnTo>
                <a:lnTo>
                  <a:pt x="322" y="322"/>
                </a:lnTo>
                <a:lnTo>
                  <a:pt x="360" y="286"/>
                </a:lnTo>
                <a:lnTo>
                  <a:pt x="400" y="252"/>
                </a:lnTo>
                <a:lnTo>
                  <a:pt x="442" y="218"/>
                </a:lnTo>
                <a:lnTo>
                  <a:pt x="484" y="188"/>
                </a:lnTo>
                <a:lnTo>
                  <a:pt x="530" y="160"/>
                </a:lnTo>
                <a:lnTo>
                  <a:pt x="576" y="132"/>
                </a:lnTo>
                <a:lnTo>
                  <a:pt x="622" y="108"/>
                </a:lnTo>
                <a:lnTo>
                  <a:pt x="672" y="86"/>
                </a:lnTo>
                <a:lnTo>
                  <a:pt x="722" y="66"/>
                </a:lnTo>
                <a:lnTo>
                  <a:pt x="772" y="50"/>
                </a:lnTo>
                <a:lnTo>
                  <a:pt x="824" y="34"/>
                </a:lnTo>
                <a:lnTo>
                  <a:pt x="878" y="22"/>
                </a:lnTo>
                <a:lnTo>
                  <a:pt x="932" y="12"/>
                </a:lnTo>
                <a:lnTo>
                  <a:pt x="988" y="6"/>
                </a:lnTo>
                <a:lnTo>
                  <a:pt x="1042" y="2"/>
                </a:lnTo>
                <a:lnTo>
                  <a:pt x="1100" y="0"/>
                </a:lnTo>
                <a:lnTo>
                  <a:pt x="1100" y="0"/>
                </a:lnTo>
                <a:lnTo>
                  <a:pt x="1156" y="2"/>
                </a:lnTo>
                <a:lnTo>
                  <a:pt x="1212" y="6"/>
                </a:lnTo>
                <a:lnTo>
                  <a:pt x="1266" y="12"/>
                </a:lnTo>
                <a:lnTo>
                  <a:pt x="1320" y="22"/>
                </a:lnTo>
                <a:lnTo>
                  <a:pt x="1374" y="34"/>
                </a:lnTo>
                <a:lnTo>
                  <a:pt x="1426" y="50"/>
                </a:lnTo>
                <a:lnTo>
                  <a:pt x="1478" y="66"/>
                </a:lnTo>
                <a:lnTo>
                  <a:pt x="1528" y="86"/>
                </a:lnTo>
                <a:lnTo>
                  <a:pt x="1576" y="108"/>
                </a:lnTo>
                <a:lnTo>
                  <a:pt x="1624" y="132"/>
                </a:lnTo>
                <a:lnTo>
                  <a:pt x="1670" y="160"/>
                </a:lnTo>
                <a:lnTo>
                  <a:pt x="1714" y="188"/>
                </a:lnTo>
                <a:lnTo>
                  <a:pt x="1758" y="218"/>
                </a:lnTo>
                <a:lnTo>
                  <a:pt x="1798" y="252"/>
                </a:lnTo>
                <a:lnTo>
                  <a:pt x="1838" y="286"/>
                </a:lnTo>
                <a:lnTo>
                  <a:pt x="1876" y="322"/>
                </a:lnTo>
                <a:lnTo>
                  <a:pt x="1914" y="360"/>
                </a:lnTo>
                <a:lnTo>
                  <a:pt x="1948" y="400"/>
                </a:lnTo>
                <a:lnTo>
                  <a:pt x="1980" y="442"/>
                </a:lnTo>
                <a:lnTo>
                  <a:pt x="2012" y="484"/>
                </a:lnTo>
                <a:lnTo>
                  <a:pt x="2040" y="530"/>
                </a:lnTo>
                <a:lnTo>
                  <a:pt x="2066" y="576"/>
                </a:lnTo>
                <a:lnTo>
                  <a:pt x="2090" y="624"/>
                </a:lnTo>
                <a:lnTo>
                  <a:pt x="2112" y="672"/>
                </a:lnTo>
                <a:lnTo>
                  <a:pt x="2132" y="722"/>
                </a:lnTo>
                <a:lnTo>
                  <a:pt x="2150" y="772"/>
                </a:lnTo>
                <a:lnTo>
                  <a:pt x="2164" y="824"/>
                </a:lnTo>
                <a:lnTo>
                  <a:pt x="2176" y="878"/>
                </a:lnTo>
                <a:lnTo>
                  <a:pt x="2186" y="932"/>
                </a:lnTo>
                <a:lnTo>
                  <a:pt x="2194" y="988"/>
                </a:lnTo>
                <a:lnTo>
                  <a:pt x="2198" y="1044"/>
                </a:lnTo>
                <a:lnTo>
                  <a:pt x="2198" y="1100"/>
                </a:lnTo>
                <a:lnTo>
                  <a:pt x="2198" y="110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87" name="타원 86"/>
          <p:cNvSpPr/>
          <p:nvPr/>
        </p:nvSpPr>
        <p:spPr>
          <a:xfrm>
            <a:off x="3181562" y="2308820"/>
            <a:ext cx="3195593" cy="3195593"/>
          </a:xfrm>
          <a:prstGeom prst="ellipse">
            <a:avLst/>
          </a:prstGeom>
          <a:noFill/>
          <a:ln>
            <a:solidFill>
              <a:schemeClr val="bg1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1-4 </a:t>
            </a:r>
            <a:r>
              <a:rPr lang="ko-KR" altLang="en-US" dirty="0"/>
              <a:t>회사비전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회사비전을 위한 페이지입니다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23" name="그룹 68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24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27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36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7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28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07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29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0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34" name="자유형 33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35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1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32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회사비전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33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438855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기업이 원하는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경영철학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경영이념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비전 등의 내용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을 작성할 수 있는 부분입니다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자사가 나아가고자 하는 방향과 비전에 대해서  구성도로 기재하거나 서술형식으로 할 수도 있습니다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38" name="그룹 37"/>
          <p:cNvGrpSpPr/>
          <p:nvPr/>
        </p:nvGrpSpPr>
        <p:grpSpPr>
          <a:xfrm>
            <a:off x="7091397" y="106317"/>
            <a:ext cx="1800000" cy="460214"/>
            <a:chOff x="7091397" y="106317"/>
            <a:chExt cx="1800000" cy="460214"/>
          </a:xfrm>
        </p:grpSpPr>
        <p:sp>
          <p:nvSpPr>
            <p:cNvPr id="39" name="TextBox 38"/>
            <p:cNvSpPr txBox="1"/>
            <p:nvPr/>
          </p:nvSpPr>
          <p:spPr>
            <a:xfrm>
              <a:off x="7091397" y="106317"/>
              <a:ext cx="1800000" cy="3123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100" b="1" kern="1200" dirty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1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7091397" y="274143"/>
              <a:ext cx="1800000" cy="2923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000" kern="1200" dirty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1000" kern="1200" dirty="0">
                <a:solidFill>
                  <a:schemeClr val="bg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65" name="Freeform 13"/>
          <p:cNvSpPr>
            <a:spLocks/>
          </p:cNvSpPr>
          <p:nvPr/>
        </p:nvSpPr>
        <p:spPr bwMode="auto">
          <a:xfrm>
            <a:off x="2280878" y="3330910"/>
            <a:ext cx="1165225" cy="1165225"/>
          </a:xfrm>
          <a:custGeom>
            <a:avLst/>
            <a:gdLst>
              <a:gd name="T0" fmla="*/ 734 w 734"/>
              <a:gd name="T1" fmla="*/ 368 h 734"/>
              <a:gd name="T2" fmla="*/ 726 w 734"/>
              <a:gd name="T3" fmla="*/ 442 h 734"/>
              <a:gd name="T4" fmla="*/ 704 w 734"/>
              <a:gd name="T5" fmla="*/ 510 h 734"/>
              <a:gd name="T6" fmla="*/ 672 w 734"/>
              <a:gd name="T7" fmla="*/ 572 h 734"/>
              <a:gd name="T8" fmla="*/ 626 w 734"/>
              <a:gd name="T9" fmla="*/ 628 h 734"/>
              <a:gd name="T10" fmla="*/ 572 w 734"/>
              <a:gd name="T11" fmla="*/ 672 h 734"/>
              <a:gd name="T12" fmla="*/ 510 w 734"/>
              <a:gd name="T13" fmla="*/ 706 h 734"/>
              <a:gd name="T14" fmla="*/ 440 w 734"/>
              <a:gd name="T15" fmla="*/ 728 h 734"/>
              <a:gd name="T16" fmla="*/ 366 w 734"/>
              <a:gd name="T17" fmla="*/ 734 h 734"/>
              <a:gd name="T18" fmla="*/ 330 w 734"/>
              <a:gd name="T19" fmla="*/ 732 h 734"/>
              <a:gd name="T20" fmla="*/ 258 w 734"/>
              <a:gd name="T21" fmla="*/ 718 h 734"/>
              <a:gd name="T22" fmla="*/ 192 w 734"/>
              <a:gd name="T23" fmla="*/ 690 h 734"/>
              <a:gd name="T24" fmla="*/ 134 w 734"/>
              <a:gd name="T25" fmla="*/ 650 h 734"/>
              <a:gd name="T26" fmla="*/ 84 w 734"/>
              <a:gd name="T27" fmla="*/ 602 h 734"/>
              <a:gd name="T28" fmla="*/ 44 w 734"/>
              <a:gd name="T29" fmla="*/ 542 h 734"/>
              <a:gd name="T30" fmla="*/ 16 w 734"/>
              <a:gd name="T31" fmla="*/ 476 h 734"/>
              <a:gd name="T32" fmla="*/ 2 w 734"/>
              <a:gd name="T33" fmla="*/ 406 h 734"/>
              <a:gd name="T34" fmla="*/ 0 w 734"/>
              <a:gd name="T35" fmla="*/ 368 h 734"/>
              <a:gd name="T36" fmla="*/ 8 w 734"/>
              <a:gd name="T37" fmla="*/ 294 h 734"/>
              <a:gd name="T38" fmla="*/ 30 w 734"/>
              <a:gd name="T39" fmla="*/ 224 h 734"/>
              <a:gd name="T40" fmla="*/ 62 w 734"/>
              <a:gd name="T41" fmla="*/ 162 h 734"/>
              <a:gd name="T42" fmla="*/ 108 w 734"/>
              <a:gd name="T43" fmla="*/ 108 h 734"/>
              <a:gd name="T44" fmla="*/ 162 w 734"/>
              <a:gd name="T45" fmla="*/ 64 h 734"/>
              <a:gd name="T46" fmla="*/ 224 w 734"/>
              <a:gd name="T47" fmla="*/ 30 h 734"/>
              <a:gd name="T48" fmla="*/ 294 w 734"/>
              <a:gd name="T49" fmla="*/ 8 h 734"/>
              <a:gd name="T50" fmla="*/ 366 w 734"/>
              <a:gd name="T51" fmla="*/ 0 h 734"/>
              <a:gd name="T52" fmla="*/ 404 w 734"/>
              <a:gd name="T53" fmla="*/ 2 h 734"/>
              <a:gd name="T54" fmla="*/ 476 w 734"/>
              <a:gd name="T55" fmla="*/ 18 h 734"/>
              <a:gd name="T56" fmla="*/ 542 w 734"/>
              <a:gd name="T57" fmla="*/ 46 h 734"/>
              <a:gd name="T58" fmla="*/ 600 w 734"/>
              <a:gd name="T59" fmla="*/ 84 h 734"/>
              <a:gd name="T60" fmla="*/ 650 w 734"/>
              <a:gd name="T61" fmla="*/ 134 h 734"/>
              <a:gd name="T62" fmla="*/ 690 w 734"/>
              <a:gd name="T63" fmla="*/ 192 h 734"/>
              <a:gd name="T64" fmla="*/ 718 w 734"/>
              <a:gd name="T65" fmla="*/ 258 h 734"/>
              <a:gd name="T66" fmla="*/ 732 w 734"/>
              <a:gd name="T67" fmla="*/ 330 h 734"/>
              <a:gd name="T68" fmla="*/ 734 w 734"/>
              <a:gd name="T69" fmla="*/ 368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734" h="734">
                <a:moveTo>
                  <a:pt x="734" y="368"/>
                </a:moveTo>
                <a:lnTo>
                  <a:pt x="734" y="368"/>
                </a:lnTo>
                <a:lnTo>
                  <a:pt x="732" y="406"/>
                </a:lnTo>
                <a:lnTo>
                  <a:pt x="726" y="442"/>
                </a:lnTo>
                <a:lnTo>
                  <a:pt x="718" y="476"/>
                </a:lnTo>
                <a:lnTo>
                  <a:pt x="704" y="510"/>
                </a:lnTo>
                <a:lnTo>
                  <a:pt x="690" y="542"/>
                </a:lnTo>
                <a:lnTo>
                  <a:pt x="672" y="572"/>
                </a:lnTo>
                <a:lnTo>
                  <a:pt x="650" y="602"/>
                </a:lnTo>
                <a:lnTo>
                  <a:pt x="626" y="628"/>
                </a:lnTo>
                <a:lnTo>
                  <a:pt x="600" y="650"/>
                </a:lnTo>
                <a:lnTo>
                  <a:pt x="572" y="672"/>
                </a:lnTo>
                <a:lnTo>
                  <a:pt x="542" y="690"/>
                </a:lnTo>
                <a:lnTo>
                  <a:pt x="510" y="706"/>
                </a:lnTo>
                <a:lnTo>
                  <a:pt x="476" y="718"/>
                </a:lnTo>
                <a:lnTo>
                  <a:pt x="440" y="728"/>
                </a:lnTo>
                <a:lnTo>
                  <a:pt x="404" y="732"/>
                </a:lnTo>
                <a:lnTo>
                  <a:pt x="366" y="734"/>
                </a:lnTo>
                <a:lnTo>
                  <a:pt x="366" y="734"/>
                </a:lnTo>
                <a:lnTo>
                  <a:pt x="330" y="732"/>
                </a:lnTo>
                <a:lnTo>
                  <a:pt x="294" y="728"/>
                </a:lnTo>
                <a:lnTo>
                  <a:pt x="258" y="718"/>
                </a:lnTo>
                <a:lnTo>
                  <a:pt x="224" y="706"/>
                </a:lnTo>
                <a:lnTo>
                  <a:pt x="192" y="690"/>
                </a:lnTo>
                <a:lnTo>
                  <a:pt x="162" y="672"/>
                </a:lnTo>
                <a:lnTo>
                  <a:pt x="134" y="650"/>
                </a:lnTo>
                <a:lnTo>
                  <a:pt x="108" y="628"/>
                </a:lnTo>
                <a:lnTo>
                  <a:pt x="84" y="602"/>
                </a:lnTo>
                <a:lnTo>
                  <a:pt x="62" y="572"/>
                </a:lnTo>
                <a:lnTo>
                  <a:pt x="44" y="542"/>
                </a:lnTo>
                <a:lnTo>
                  <a:pt x="30" y="510"/>
                </a:lnTo>
                <a:lnTo>
                  <a:pt x="16" y="476"/>
                </a:lnTo>
                <a:lnTo>
                  <a:pt x="8" y="442"/>
                </a:lnTo>
                <a:lnTo>
                  <a:pt x="2" y="406"/>
                </a:lnTo>
                <a:lnTo>
                  <a:pt x="0" y="368"/>
                </a:lnTo>
                <a:lnTo>
                  <a:pt x="0" y="368"/>
                </a:lnTo>
                <a:lnTo>
                  <a:pt x="2" y="330"/>
                </a:lnTo>
                <a:lnTo>
                  <a:pt x="8" y="294"/>
                </a:lnTo>
                <a:lnTo>
                  <a:pt x="16" y="258"/>
                </a:lnTo>
                <a:lnTo>
                  <a:pt x="30" y="224"/>
                </a:lnTo>
                <a:lnTo>
                  <a:pt x="44" y="192"/>
                </a:lnTo>
                <a:lnTo>
                  <a:pt x="62" y="162"/>
                </a:lnTo>
                <a:lnTo>
                  <a:pt x="84" y="134"/>
                </a:lnTo>
                <a:lnTo>
                  <a:pt x="108" y="108"/>
                </a:lnTo>
                <a:lnTo>
                  <a:pt x="134" y="84"/>
                </a:lnTo>
                <a:lnTo>
                  <a:pt x="162" y="64"/>
                </a:lnTo>
                <a:lnTo>
                  <a:pt x="192" y="46"/>
                </a:lnTo>
                <a:lnTo>
                  <a:pt x="224" y="30"/>
                </a:lnTo>
                <a:lnTo>
                  <a:pt x="258" y="18"/>
                </a:lnTo>
                <a:lnTo>
                  <a:pt x="294" y="8"/>
                </a:lnTo>
                <a:lnTo>
                  <a:pt x="330" y="2"/>
                </a:lnTo>
                <a:lnTo>
                  <a:pt x="366" y="0"/>
                </a:lnTo>
                <a:lnTo>
                  <a:pt x="366" y="0"/>
                </a:lnTo>
                <a:lnTo>
                  <a:pt x="404" y="2"/>
                </a:lnTo>
                <a:lnTo>
                  <a:pt x="440" y="8"/>
                </a:lnTo>
                <a:lnTo>
                  <a:pt x="476" y="18"/>
                </a:lnTo>
                <a:lnTo>
                  <a:pt x="510" y="30"/>
                </a:lnTo>
                <a:lnTo>
                  <a:pt x="542" y="46"/>
                </a:lnTo>
                <a:lnTo>
                  <a:pt x="572" y="64"/>
                </a:lnTo>
                <a:lnTo>
                  <a:pt x="600" y="84"/>
                </a:lnTo>
                <a:lnTo>
                  <a:pt x="626" y="108"/>
                </a:lnTo>
                <a:lnTo>
                  <a:pt x="650" y="134"/>
                </a:lnTo>
                <a:lnTo>
                  <a:pt x="672" y="162"/>
                </a:lnTo>
                <a:lnTo>
                  <a:pt x="690" y="192"/>
                </a:lnTo>
                <a:lnTo>
                  <a:pt x="704" y="224"/>
                </a:lnTo>
                <a:lnTo>
                  <a:pt x="718" y="258"/>
                </a:lnTo>
                <a:lnTo>
                  <a:pt x="726" y="294"/>
                </a:lnTo>
                <a:lnTo>
                  <a:pt x="732" y="330"/>
                </a:lnTo>
                <a:lnTo>
                  <a:pt x="734" y="368"/>
                </a:lnTo>
                <a:lnTo>
                  <a:pt x="734" y="368"/>
                </a:lnTo>
                <a:close/>
              </a:path>
            </a:pathLst>
          </a:custGeom>
          <a:ln/>
          <a:extLst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66" name="그룹 65"/>
          <p:cNvGrpSpPr/>
          <p:nvPr/>
        </p:nvGrpSpPr>
        <p:grpSpPr>
          <a:xfrm>
            <a:off x="2588575" y="3623140"/>
            <a:ext cx="522484" cy="512672"/>
            <a:chOff x="2578100" y="3736975"/>
            <a:chExt cx="676275" cy="663575"/>
          </a:xfrm>
        </p:grpSpPr>
        <p:sp>
          <p:nvSpPr>
            <p:cNvPr id="67" name="Freeform 14"/>
            <p:cNvSpPr>
              <a:spLocks/>
            </p:cNvSpPr>
            <p:nvPr/>
          </p:nvSpPr>
          <p:spPr bwMode="auto">
            <a:xfrm>
              <a:off x="2784475" y="3736975"/>
              <a:ext cx="469900" cy="663575"/>
            </a:xfrm>
            <a:custGeom>
              <a:avLst/>
              <a:gdLst>
                <a:gd name="T0" fmla="*/ 296 w 296"/>
                <a:gd name="T1" fmla="*/ 194 h 418"/>
                <a:gd name="T2" fmla="*/ 284 w 296"/>
                <a:gd name="T3" fmla="*/ 176 h 418"/>
                <a:gd name="T4" fmla="*/ 268 w 296"/>
                <a:gd name="T5" fmla="*/ 170 h 418"/>
                <a:gd name="T6" fmla="*/ 232 w 296"/>
                <a:gd name="T7" fmla="*/ 174 h 418"/>
                <a:gd name="T8" fmla="*/ 190 w 296"/>
                <a:gd name="T9" fmla="*/ 174 h 418"/>
                <a:gd name="T10" fmla="*/ 178 w 296"/>
                <a:gd name="T11" fmla="*/ 170 h 418"/>
                <a:gd name="T12" fmla="*/ 166 w 296"/>
                <a:gd name="T13" fmla="*/ 164 h 418"/>
                <a:gd name="T14" fmla="*/ 162 w 296"/>
                <a:gd name="T15" fmla="*/ 160 h 418"/>
                <a:gd name="T16" fmla="*/ 160 w 296"/>
                <a:gd name="T17" fmla="*/ 134 h 418"/>
                <a:gd name="T18" fmla="*/ 166 w 296"/>
                <a:gd name="T19" fmla="*/ 116 h 418"/>
                <a:gd name="T20" fmla="*/ 178 w 296"/>
                <a:gd name="T21" fmla="*/ 98 h 418"/>
                <a:gd name="T22" fmla="*/ 192 w 296"/>
                <a:gd name="T23" fmla="*/ 82 h 418"/>
                <a:gd name="T24" fmla="*/ 208 w 296"/>
                <a:gd name="T25" fmla="*/ 50 h 418"/>
                <a:gd name="T26" fmla="*/ 208 w 296"/>
                <a:gd name="T27" fmla="*/ 34 h 418"/>
                <a:gd name="T28" fmla="*/ 204 w 296"/>
                <a:gd name="T29" fmla="*/ 18 h 418"/>
                <a:gd name="T30" fmla="*/ 190 w 296"/>
                <a:gd name="T31" fmla="*/ 2 h 418"/>
                <a:gd name="T32" fmla="*/ 182 w 296"/>
                <a:gd name="T33" fmla="*/ 0 h 418"/>
                <a:gd name="T34" fmla="*/ 172 w 296"/>
                <a:gd name="T35" fmla="*/ 8 h 418"/>
                <a:gd name="T36" fmla="*/ 160 w 296"/>
                <a:gd name="T37" fmla="*/ 28 h 418"/>
                <a:gd name="T38" fmla="*/ 148 w 296"/>
                <a:gd name="T39" fmla="*/ 48 h 418"/>
                <a:gd name="T40" fmla="*/ 104 w 296"/>
                <a:gd name="T41" fmla="*/ 94 h 418"/>
                <a:gd name="T42" fmla="*/ 88 w 296"/>
                <a:gd name="T43" fmla="*/ 108 h 418"/>
                <a:gd name="T44" fmla="*/ 58 w 296"/>
                <a:gd name="T45" fmla="*/ 126 h 418"/>
                <a:gd name="T46" fmla="*/ 40 w 296"/>
                <a:gd name="T47" fmla="*/ 138 h 418"/>
                <a:gd name="T48" fmla="*/ 28 w 296"/>
                <a:gd name="T49" fmla="*/ 156 h 418"/>
                <a:gd name="T50" fmla="*/ 22 w 296"/>
                <a:gd name="T51" fmla="*/ 170 h 418"/>
                <a:gd name="T52" fmla="*/ 12 w 296"/>
                <a:gd name="T53" fmla="*/ 180 h 418"/>
                <a:gd name="T54" fmla="*/ 4 w 296"/>
                <a:gd name="T55" fmla="*/ 224 h 418"/>
                <a:gd name="T56" fmla="*/ 0 w 296"/>
                <a:gd name="T57" fmla="*/ 280 h 418"/>
                <a:gd name="T58" fmla="*/ 2 w 296"/>
                <a:gd name="T59" fmla="*/ 316 h 418"/>
                <a:gd name="T60" fmla="*/ 10 w 296"/>
                <a:gd name="T61" fmla="*/ 378 h 418"/>
                <a:gd name="T62" fmla="*/ 18 w 296"/>
                <a:gd name="T63" fmla="*/ 400 h 418"/>
                <a:gd name="T64" fmla="*/ 64 w 296"/>
                <a:gd name="T65" fmla="*/ 404 h 418"/>
                <a:gd name="T66" fmla="*/ 130 w 296"/>
                <a:gd name="T67" fmla="*/ 418 h 418"/>
                <a:gd name="T68" fmla="*/ 152 w 296"/>
                <a:gd name="T69" fmla="*/ 418 h 418"/>
                <a:gd name="T70" fmla="*/ 202 w 296"/>
                <a:gd name="T71" fmla="*/ 416 h 418"/>
                <a:gd name="T72" fmla="*/ 228 w 296"/>
                <a:gd name="T73" fmla="*/ 412 h 418"/>
                <a:gd name="T74" fmla="*/ 246 w 296"/>
                <a:gd name="T75" fmla="*/ 400 h 418"/>
                <a:gd name="T76" fmla="*/ 250 w 296"/>
                <a:gd name="T77" fmla="*/ 394 h 418"/>
                <a:gd name="T78" fmla="*/ 256 w 296"/>
                <a:gd name="T79" fmla="*/ 378 h 418"/>
                <a:gd name="T80" fmla="*/ 256 w 296"/>
                <a:gd name="T81" fmla="*/ 366 h 418"/>
                <a:gd name="T82" fmla="*/ 258 w 296"/>
                <a:gd name="T83" fmla="*/ 364 h 418"/>
                <a:gd name="T84" fmla="*/ 276 w 296"/>
                <a:gd name="T85" fmla="*/ 348 h 418"/>
                <a:gd name="T86" fmla="*/ 282 w 296"/>
                <a:gd name="T87" fmla="*/ 336 h 418"/>
                <a:gd name="T88" fmla="*/ 282 w 296"/>
                <a:gd name="T89" fmla="*/ 324 h 418"/>
                <a:gd name="T90" fmla="*/ 278 w 296"/>
                <a:gd name="T91" fmla="*/ 304 h 418"/>
                <a:gd name="T92" fmla="*/ 284 w 296"/>
                <a:gd name="T93" fmla="*/ 294 h 418"/>
                <a:gd name="T94" fmla="*/ 292 w 296"/>
                <a:gd name="T95" fmla="*/ 272 h 418"/>
                <a:gd name="T96" fmla="*/ 292 w 296"/>
                <a:gd name="T97" fmla="*/ 258 h 418"/>
                <a:gd name="T98" fmla="*/ 284 w 296"/>
                <a:gd name="T99" fmla="*/ 236 h 418"/>
                <a:gd name="T100" fmla="*/ 286 w 296"/>
                <a:gd name="T101" fmla="*/ 232 h 418"/>
                <a:gd name="T102" fmla="*/ 296 w 296"/>
                <a:gd name="T103" fmla="*/ 208 h 418"/>
                <a:gd name="T104" fmla="*/ 296 w 296"/>
                <a:gd name="T105" fmla="*/ 194 h 4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96" h="418">
                  <a:moveTo>
                    <a:pt x="296" y="194"/>
                  </a:moveTo>
                  <a:lnTo>
                    <a:pt x="296" y="194"/>
                  </a:lnTo>
                  <a:lnTo>
                    <a:pt x="290" y="184"/>
                  </a:lnTo>
                  <a:lnTo>
                    <a:pt x="284" y="176"/>
                  </a:lnTo>
                  <a:lnTo>
                    <a:pt x="276" y="172"/>
                  </a:lnTo>
                  <a:lnTo>
                    <a:pt x="268" y="170"/>
                  </a:lnTo>
                  <a:lnTo>
                    <a:pt x="268" y="170"/>
                  </a:lnTo>
                  <a:lnTo>
                    <a:pt x="232" y="174"/>
                  </a:lnTo>
                  <a:lnTo>
                    <a:pt x="208" y="176"/>
                  </a:lnTo>
                  <a:lnTo>
                    <a:pt x="190" y="174"/>
                  </a:lnTo>
                  <a:lnTo>
                    <a:pt x="190" y="174"/>
                  </a:lnTo>
                  <a:lnTo>
                    <a:pt x="178" y="170"/>
                  </a:lnTo>
                  <a:lnTo>
                    <a:pt x="170" y="168"/>
                  </a:lnTo>
                  <a:lnTo>
                    <a:pt x="166" y="164"/>
                  </a:lnTo>
                  <a:lnTo>
                    <a:pt x="162" y="160"/>
                  </a:lnTo>
                  <a:lnTo>
                    <a:pt x="162" y="160"/>
                  </a:lnTo>
                  <a:lnTo>
                    <a:pt x="160" y="150"/>
                  </a:lnTo>
                  <a:lnTo>
                    <a:pt x="160" y="134"/>
                  </a:lnTo>
                  <a:lnTo>
                    <a:pt x="162" y="126"/>
                  </a:lnTo>
                  <a:lnTo>
                    <a:pt x="166" y="116"/>
                  </a:lnTo>
                  <a:lnTo>
                    <a:pt x="172" y="108"/>
                  </a:lnTo>
                  <a:lnTo>
                    <a:pt x="178" y="98"/>
                  </a:lnTo>
                  <a:lnTo>
                    <a:pt x="178" y="98"/>
                  </a:lnTo>
                  <a:lnTo>
                    <a:pt x="192" y="82"/>
                  </a:lnTo>
                  <a:lnTo>
                    <a:pt x="202" y="66"/>
                  </a:lnTo>
                  <a:lnTo>
                    <a:pt x="208" y="50"/>
                  </a:lnTo>
                  <a:lnTo>
                    <a:pt x="208" y="34"/>
                  </a:lnTo>
                  <a:lnTo>
                    <a:pt x="208" y="34"/>
                  </a:lnTo>
                  <a:lnTo>
                    <a:pt x="206" y="26"/>
                  </a:lnTo>
                  <a:lnTo>
                    <a:pt x="204" y="18"/>
                  </a:lnTo>
                  <a:lnTo>
                    <a:pt x="198" y="8"/>
                  </a:lnTo>
                  <a:lnTo>
                    <a:pt x="190" y="2"/>
                  </a:lnTo>
                  <a:lnTo>
                    <a:pt x="182" y="0"/>
                  </a:lnTo>
                  <a:lnTo>
                    <a:pt x="182" y="0"/>
                  </a:lnTo>
                  <a:lnTo>
                    <a:pt x="176" y="2"/>
                  </a:lnTo>
                  <a:lnTo>
                    <a:pt x="172" y="8"/>
                  </a:lnTo>
                  <a:lnTo>
                    <a:pt x="160" y="28"/>
                  </a:lnTo>
                  <a:lnTo>
                    <a:pt x="160" y="28"/>
                  </a:lnTo>
                  <a:lnTo>
                    <a:pt x="154" y="38"/>
                  </a:lnTo>
                  <a:lnTo>
                    <a:pt x="148" y="48"/>
                  </a:lnTo>
                  <a:lnTo>
                    <a:pt x="126" y="72"/>
                  </a:lnTo>
                  <a:lnTo>
                    <a:pt x="104" y="94"/>
                  </a:lnTo>
                  <a:lnTo>
                    <a:pt x="88" y="108"/>
                  </a:lnTo>
                  <a:lnTo>
                    <a:pt x="88" y="108"/>
                  </a:lnTo>
                  <a:lnTo>
                    <a:pt x="76" y="116"/>
                  </a:lnTo>
                  <a:lnTo>
                    <a:pt x="58" y="126"/>
                  </a:lnTo>
                  <a:lnTo>
                    <a:pt x="48" y="132"/>
                  </a:lnTo>
                  <a:lnTo>
                    <a:pt x="40" y="138"/>
                  </a:lnTo>
                  <a:lnTo>
                    <a:pt x="34" y="146"/>
                  </a:lnTo>
                  <a:lnTo>
                    <a:pt x="28" y="156"/>
                  </a:lnTo>
                  <a:lnTo>
                    <a:pt x="28" y="156"/>
                  </a:lnTo>
                  <a:lnTo>
                    <a:pt x="22" y="170"/>
                  </a:lnTo>
                  <a:lnTo>
                    <a:pt x="12" y="180"/>
                  </a:lnTo>
                  <a:lnTo>
                    <a:pt x="12" y="180"/>
                  </a:lnTo>
                  <a:lnTo>
                    <a:pt x="8" y="200"/>
                  </a:lnTo>
                  <a:lnTo>
                    <a:pt x="4" y="224"/>
                  </a:lnTo>
                  <a:lnTo>
                    <a:pt x="2" y="252"/>
                  </a:lnTo>
                  <a:lnTo>
                    <a:pt x="0" y="280"/>
                  </a:lnTo>
                  <a:lnTo>
                    <a:pt x="0" y="280"/>
                  </a:lnTo>
                  <a:lnTo>
                    <a:pt x="2" y="316"/>
                  </a:lnTo>
                  <a:lnTo>
                    <a:pt x="6" y="350"/>
                  </a:lnTo>
                  <a:lnTo>
                    <a:pt x="10" y="378"/>
                  </a:lnTo>
                  <a:lnTo>
                    <a:pt x="18" y="400"/>
                  </a:lnTo>
                  <a:lnTo>
                    <a:pt x="18" y="400"/>
                  </a:lnTo>
                  <a:lnTo>
                    <a:pt x="64" y="404"/>
                  </a:lnTo>
                  <a:lnTo>
                    <a:pt x="64" y="404"/>
                  </a:lnTo>
                  <a:lnTo>
                    <a:pt x="108" y="412"/>
                  </a:lnTo>
                  <a:lnTo>
                    <a:pt x="130" y="418"/>
                  </a:lnTo>
                  <a:lnTo>
                    <a:pt x="152" y="418"/>
                  </a:lnTo>
                  <a:lnTo>
                    <a:pt x="152" y="418"/>
                  </a:lnTo>
                  <a:lnTo>
                    <a:pt x="174" y="418"/>
                  </a:lnTo>
                  <a:lnTo>
                    <a:pt x="202" y="416"/>
                  </a:lnTo>
                  <a:lnTo>
                    <a:pt x="216" y="414"/>
                  </a:lnTo>
                  <a:lnTo>
                    <a:pt x="228" y="412"/>
                  </a:lnTo>
                  <a:lnTo>
                    <a:pt x="240" y="406"/>
                  </a:lnTo>
                  <a:lnTo>
                    <a:pt x="246" y="400"/>
                  </a:lnTo>
                  <a:lnTo>
                    <a:pt x="246" y="400"/>
                  </a:lnTo>
                  <a:lnTo>
                    <a:pt x="250" y="394"/>
                  </a:lnTo>
                  <a:lnTo>
                    <a:pt x="254" y="390"/>
                  </a:lnTo>
                  <a:lnTo>
                    <a:pt x="256" y="378"/>
                  </a:lnTo>
                  <a:lnTo>
                    <a:pt x="256" y="370"/>
                  </a:lnTo>
                  <a:lnTo>
                    <a:pt x="256" y="366"/>
                  </a:lnTo>
                  <a:lnTo>
                    <a:pt x="256" y="366"/>
                  </a:lnTo>
                  <a:lnTo>
                    <a:pt x="258" y="364"/>
                  </a:lnTo>
                  <a:lnTo>
                    <a:pt x="266" y="358"/>
                  </a:lnTo>
                  <a:lnTo>
                    <a:pt x="276" y="348"/>
                  </a:lnTo>
                  <a:lnTo>
                    <a:pt x="278" y="342"/>
                  </a:lnTo>
                  <a:lnTo>
                    <a:pt x="282" y="336"/>
                  </a:lnTo>
                  <a:lnTo>
                    <a:pt x="282" y="336"/>
                  </a:lnTo>
                  <a:lnTo>
                    <a:pt x="282" y="324"/>
                  </a:lnTo>
                  <a:lnTo>
                    <a:pt x="282" y="312"/>
                  </a:lnTo>
                  <a:lnTo>
                    <a:pt x="278" y="304"/>
                  </a:lnTo>
                  <a:lnTo>
                    <a:pt x="278" y="304"/>
                  </a:lnTo>
                  <a:lnTo>
                    <a:pt x="284" y="294"/>
                  </a:lnTo>
                  <a:lnTo>
                    <a:pt x="290" y="284"/>
                  </a:lnTo>
                  <a:lnTo>
                    <a:pt x="292" y="272"/>
                  </a:lnTo>
                  <a:lnTo>
                    <a:pt x="292" y="272"/>
                  </a:lnTo>
                  <a:lnTo>
                    <a:pt x="292" y="258"/>
                  </a:lnTo>
                  <a:lnTo>
                    <a:pt x="290" y="248"/>
                  </a:lnTo>
                  <a:lnTo>
                    <a:pt x="284" y="236"/>
                  </a:lnTo>
                  <a:lnTo>
                    <a:pt x="284" y="236"/>
                  </a:lnTo>
                  <a:lnTo>
                    <a:pt x="286" y="232"/>
                  </a:lnTo>
                  <a:lnTo>
                    <a:pt x="292" y="222"/>
                  </a:lnTo>
                  <a:lnTo>
                    <a:pt x="296" y="208"/>
                  </a:lnTo>
                  <a:lnTo>
                    <a:pt x="296" y="202"/>
                  </a:lnTo>
                  <a:lnTo>
                    <a:pt x="296" y="194"/>
                  </a:lnTo>
                  <a:lnTo>
                    <a:pt x="296" y="19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ffectLst>
              <a:innerShdw blurRad="63500" dist="38100" dir="13500000">
                <a:prstClr val="black">
                  <a:alpha val="20000"/>
                </a:prstClr>
              </a:innerShd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8" name="Freeform 15"/>
            <p:cNvSpPr>
              <a:spLocks/>
            </p:cNvSpPr>
            <p:nvPr/>
          </p:nvSpPr>
          <p:spPr bwMode="auto">
            <a:xfrm>
              <a:off x="2578100" y="3962400"/>
              <a:ext cx="212725" cy="438150"/>
            </a:xfrm>
            <a:custGeom>
              <a:avLst/>
              <a:gdLst>
                <a:gd name="T0" fmla="*/ 36 w 134"/>
                <a:gd name="T1" fmla="*/ 0 h 276"/>
                <a:gd name="T2" fmla="*/ 134 w 134"/>
                <a:gd name="T3" fmla="*/ 0 h 276"/>
                <a:gd name="T4" fmla="*/ 134 w 134"/>
                <a:gd name="T5" fmla="*/ 0 h 276"/>
                <a:gd name="T6" fmla="*/ 130 w 134"/>
                <a:gd name="T7" fmla="*/ 0 h 276"/>
                <a:gd name="T8" fmla="*/ 126 w 134"/>
                <a:gd name="T9" fmla="*/ 2 h 276"/>
                <a:gd name="T10" fmla="*/ 120 w 134"/>
                <a:gd name="T11" fmla="*/ 10 h 276"/>
                <a:gd name="T12" fmla="*/ 114 w 134"/>
                <a:gd name="T13" fmla="*/ 24 h 276"/>
                <a:gd name="T14" fmla="*/ 108 w 134"/>
                <a:gd name="T15" fmla="*/ 40 h 276"/>
                <a:gd name="T16" fmla="*/ 104 w 134"/>
                <a:gd name="T17" fmla="*/ 60 h 276"/>
                <a:gd name="T18" fmla="*/ 100 w 134"/>
                <a:gd name="T19" fmla="*/ 84 h 276"/>
                <a:gd name="T20" fmla="*/ 98 w 134"/>
                <a:gd name="T21" fmla="*/ 110 h 276"/>
                <a:gd name="T22" fmla="*/ 98 w 134"/>
                <a:gd name="T23" fmla="*/ 138 h 276"/>
                <a:gd name="T24" fmla="*/ 98 w 134"/>
                <a:gd name="T25" fmla="*/ 138 h 276"/>
                <a:gd name="T26" fmla="*/ 98 w 134"/>
                <a:gd name="T27" fmla="*/ 166 h 276"/>
                <a:gd name="T28" fmla="*/ 100 w 134"/>
                <a:gd name="T29" fmla="*/ 192 h 276"/>
                <a:gd name="T30" fmla="*/ 104 w 134"/>
                <a:gd name="T31" fmla="*/ 216 h 276"/>
                <a:gd name="T32" fmla="*/ 108 w 134"/>
                <a:gd name="T33" fmla="*/ 236 h 276"/>
                <a:gd name="T34" fmla="*/ 114 w 134"/>
                <a:gd name="T35" fmla="*/ 252 h 276"/>
                <a:gd name="T36" fmla="*/ 120 w 134"/>
                <a:gd name="T37" fmla="*/ 266 h 276"/>
                <a:gd name="T38" fmla="*/ 126 w 134"/>
                <a:gd name="T39" fmla="*/ 274 h 276"/>
                <a:gd name="T40" fmla="*/ 130 w 134"/>
                <a:gd name="T41" fmla="*/ 276 h 276"/>
                <a:gd name="T42" fmla="*/ 134 w 134"/>
                <a:gd name="T43" fmla="*/ 276 h 276"/>
                <a:gd name="T44" fmla="*/ 36 w 134"/>
                <a:gd name="T45" fmla="*/ 276 h 276"/>
                <a:gd name="T46" fmla="*/ 36 w 134"/>
                <a:gd name="T47" fmla="*/ 276 h 276"/>
                <a:gd name="T48" fmla="*/ 32 w 134"/>
                <a:gd name="T49" fmla="*/ 276 h 276"/>
                <a:gd name="T50" fmla="*/ 28 w 134"/>
                <a:gd name="T51" fmla="*/ 274 h 276"/>
                <a:gd name="T52" fmla="*/ 22 w 134"/>
                <a:gd name="T53" fmla="*/ 266 h 276"/>
                <a:gd name="T54" fmla="*/ 16 w 134"/>
                <a:gd name="T55" fmla="*/ 252 h 276"/>
                <a:gd name="T56" fmla="*/ 10 w 134"/>
                <a:gd name="T57" fmla="*/ 236 h 276"/>
                <a:gd name="T58" fmla="*/ 6 w 134"/>
                <a:gd name="T59" fmla="*/ 216 h 276"/>
                <a:gd name="T60" fmla="*/ 2 w 134"/>
                <a:gd name="T61" fmla="*/ 192 h 276"/>
                <a:gd name="T62" fmla="*/ 0 w 134"/>
                <a:gd name="T63" fmla="*/ 166 h 276"/>
                <a:gd name="T64" fmla="*/ 0 w 134"/>
                <a:gd name="T65" fmla="*/ 138 h 276"/>
                <a:gd name="T66" fmla="*/ 0 w 134"/>
                <a:gd name="T67" fmla="*/ 138 h 276"/>
                <a:gd name="T68" fmla="*/ 0 w 134"/>
                <a:gd name="T69" fmla="*/ 110 h 276"/>
                <a:gd name="T70" fmla="*/ 2 w 134"/>
                <a:gd name="T71" fmla="*/ 84 h 276"/>
                <a:gd name="T72" fmla="*/ 6 w 134"/>
                <a:gd name="T73" fmla="*/ 60 h 276"/>
                <a:gd name="T74" fmla="*/ 10 w 134"/>
                <a:gd name="T75" fmla="*/ 40 h 276"/>
                <a:gd name="T76" fmla="*/ 16 w 134"/>
                <a:gd name="T77" fmla="*/ 24 h 276"/>
                <a:gd name="T78" fmla="*/ 22 w 134"/>
                <a:gd name="T79" fmla="*/ 10 h 276"/>
                <a:gd name="T80" fmla="*/ 28 w 134"/>
                <a:gd name="T81" fmla="*/ 2 h 276"/>
                <a:gd name="T82" fmla="*/ 32 w 134"/>
                <a:gd name="T83" fmla="*/ 0 h 276"/>
                <a:gd name="T84" fmla="*/ 36 w 134"/>
                <a:gd name="T85" fmla="*/ 0 h 276"/>
                <a:gd name="T86" fmla="*/ 36 w 134"/>
                <a:gd name="T87" fmla="*/ 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4" h="276">
                  <a:moveTo>
                    <a:pt x="36" y="0"/>
                  </a:moveTo>
                  <a:lnTo>
                    <a:pt x="134" y="0"/>
                  </a:lnTo>
                  <a:lnTo>
                    <a:pt x="134" y="0"/>
                  </a:lnTo>
                  <a:lnTo>
                    <a:pt x="130" y="0"/>
                  </a:lnTo>
                  <a:lnTo>
                    <a:pt x="126" y="2"/>
                  </a:lnTo>
                  <a:lnTo>
                    <a:pt x="120" y="10"/>
                  </a:lnTo>
                  <a:lnTo>
                    <a:pt x="114" y="24"/>
                  </a:lnTo>
                  <a:lnTo>
                    <a:pt x="108" y="40"/>
                  </a:lnTo>
                  <a:lnTo>
                    <a:pt x="104" y="60"/>
                  </a:lnTo>
                  <a:lnTo>
                    <a:pt x="100" y="84"/>
                  </a:lnTo>
                  <a:lnTo>
                    <a:pt x="98" y="110"/>
                  </a:lnTo>
                  <a:lnTo>
                    <a:pt x="98" y="138"/>
                  </a:lnTo>
                  <a:lnTo>
                    <a:pt x="98" y="138"/>
                  </a:lnTo>
                  <a:lnTo>
                    <a:pt x="98" y="166"/>
                  </a:lnTo>
                  <a:lnTo>
                    <a:pt x="100" y="192"/>
                  </a:lnTo>
                  <a:lnTo>
                    <a:pt x="104" y="216"/>
                  </a:lnTo>
                  <a:lnTo>
                    <a:pt x="108" y="236"/>
                  </a:lnTo>
                  <a:lnTo>
                    <a:pt x="114" y="252"/>
                  </a:lnTo>
                  <a:lnTo>
                    <a:pt x="120" y="266"/>
                  </a:lnTo>
                  <a:lnTo>
                    <a:pt x="126" y="274"/>
                  </a:lnTo>
                  <a:lnTo>
                    <a:pt x="130" y="276"/>
                  </a:lnTo>
                  <a:lnTo>
                    <a:pt x="134" y="276"/>
                  </a:lnTo>
                  <a:lnTo>
                    <a:pt x="36" y="276"/>
                  </a:lnTo>
                  <a:lnTo>
                    <a:pt x="36" y="276"/>
                  </a:lnTo>
                  <a:lnTo>
                    <a:pt x="32" y="276"/>
                  </a:lnTo>
                  <a:lnTo>
                    <a:pt x="28" y="274"/>
                  </a:lnTo>
                  <a:lnTo>
                    <a:pt x="22" y="266"/>
                  </a:lnTo>
                  <a:lnTo>
                    <a:pt x="16" y="252"/>
                  </a:lnTo>
                  <a:lnTo>
                    <a:pt x="10" y="236"/>
                  </a:lnTo>
                  <a:lnTo>
                    <a:pt x="6" y="216"/>
                  </a:lnTo>
                  <a:lnTo>
                    <a:pt x="2" y="192"/>
                  </a:lnTo>
                  <a:lnTo>
                    <a:pt x="0" y="166"/>
                  </a:lnTo>
                  <a:lnTo>
                    <a:pt x="0" y="138"/>
                  </a:lnTo>
                  <a:lnTo>
                    <a:pt x="0" y="138"/>
                  </a:lnTo>
                  <a:lnTo>
                    <a:pt x="0" y="110"/>
                  </a:lnTo>
                  <a:lnTo>
                    <a:pt x="2" y="84"/>
                  </a:lnTo>
                  <a:lnTo>
                    <a:pt x="6" y="60"/>
                  </a:lnTo>
                  <a:lnTo>
                    <a:pt x="10" y="40"/>
                  </a:lnTo>
                  <a:lnTo>
                    <a:pt x="16" y="24"/>
                  </a:lnTo>
                  <a:lnTo>
                    <a:pt x="22" y="10"/>
                  </a:lnTo>
                  <a:lnTo>
                    <a:pt x="28" y="2"/>
                  </a:lnTo>
                  <a:lnTo>
                    <a:pt x="32" y="0"/>
                  </a:lnTo>
                  <a:lnTo>
                    <a:pt x="36" y="0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ffectLst>
              <a:innerShdw blurRad="63500" dist="38100" dir="13500000">
                <a:prstClr val="black">
                  <a:alpha val="20000"/>
                </a:prstClr>
              </a:innerShd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69" name="Freeform 17"/>
          <p:cNvSpPr>
            <a:spLocks/>
          </p:cNvSpPr>
          <p:nvPr/>
        </p:nvSpPr>
        <p:spPr bwMode="auto">
          <a:xfrm>
            <a:off x="5112978" y="1591010"/>
            <a:ext cx="1165225" cy="1165225"/>
          </a:xfrm>
          <a:custGeom>
            <a:avLst/>
            <a:gdLst>
              <a:gd name="T0" fmla="*/ 734 w 734"/>
              <a:gd name="T1" fmla="*/ 366 h 734"/>
              <a:gd name="T2" fmla="*/ 726 w 734"/>
              <a:gd name="T3" fmla="*/ 440 h 734"/>
              <a:gd name="T4" fmla="*/ 704 w 734"/>
              <a:gd name="T5" fmla="*/ 510 h 734"/>
              <a:gd name="T6" fmla="*/ 670 w 734"/>
              <a:gd name="T7" fmla="*/ 572 h 734"/>
              <a:gd name="T8" fmla="*/ 626 w 734"/>
              <a:gd name="T9" fmla="*/ 626 h 734"/>
              <a:gd name="T10" fmla="*/ 572 w 734"/>
              <a:gd name="T11" fmla="*/ 670 h 734"/>
              <a:gd name="T12" fmla="*/ 510 w 734"/>
              <a:gd name="T13" fmla="*/ 704 h 734"/>
              <a:gd name="T14" fmla="*/ 440 w 734"/>
              <a:gd name="T15" fmla="*/ 726 h 734"/>
              <a:gd name="T16" fmla="*/ 366 w 734"/>
              <a:gd name="T17" fmla="*/ 734 h 734"/>
              <a:gd name="T18" fmla="*/ 330 w 734"/>
              <a:gd name="T19" fmla="*/ 732 h 734"/>
              <a:gd name="T20" fmla="*/ 258 w 734"/>
              <a:gd name="T21" fmla="*/ 716 h 734"/>
              <a:gd name="T22" fmla="*/ 192 w 734"/>
              <a:gd name="T23" fmla="*/ 688 h 734"/>
              <a:gd name="T24" fmla="*/ 134 w 734"/>
              <a:gd name="T25" fmla="*/ 650 h 734"/>
              <a:gd name="T26" fmla="*/ 84 w 734"/>
              <a:gd name="T27" fmla="*/ 600 h 734"/>
              <a:gd name="T28" fmla="*/ 44 w 734"/>
              <a:gd name="T29" fmla="*/ 542 h 734"/>
              <a:gd name="T30" fmla="*/ 16 w 734"/>
              <a:gd name="T31" fmla="*/ 476 h 734"/>
              <a:gd name="T32" fmla="*/ 2 w 734"/>
              <a:gd name="T33" fmla="*/ 404 h 734"/>
              <a:gd name="T34" fmla="*/ 0 w 734"/>
              <a:gd name="T35" fmla="*/ 366 h 734"/>
              <a:gd name="T36" fmla="*/ 8 w 734"/>
              <a:gd name="T37" fmla="*/ 292 h 734"/>
              <a:gd name="T38" fmla="*/ 28 w 734"/>
              <a:gd name="T39" fmla="*/ 224 h 734"/>
              <a:gd name="T40" fmla="*/ 62 w 734"/>
              <a:gd name="T41" fmla="*/ 162 h 734"/>
              <a:gd name="T42" fmla="*/ 108 w 734"/>
              <a:gd name="T43" fmla="*/ 106 h 734"/>
              <a:gd name="T44" fmla="*/ 162 w 734"/>
              <a:gd name="T45" fmla="*/ 62 h 734"/>
              <a:gd name="T46" fmla="*/ 224 w 734"/>
              <a:gd name="T47" fmla="*/ 28 h 734"/>
              <a:gd name="T48" fmla="*/ 292 w 734"/>
              <a:gd name="T49" fmla="*/ 6 h 734"/>
              <a:gd name="T50" fmla="*/ 366 w 734"/>
              <a:gd name="T51" fmla="*/ 0 h 734"/>
              <a:gd name="T52" fmla="*/ 404 w 734"/>
              <a:gd name="T53" fmla="*/ 2 h 734"/>
              <a:gd name="T54" fmla="*/ 476 w 734"/>
              <a:gd name="T55" fmla="*/ 16 h 734"/>
              <a:gd name="T56" fmla="*/ 542 w 734"/>
              <a:gd name="T57" fmla="*/ 44 h 734"/>
              <a:gd name="T58" fmla="*/ 600 w 734"/>
              <a:gd name="T59" fmla="*/ 84 h 734"/>
              <a:gd name="T60" fmla="*/ 650 w 734"/>
              <a:gd name="T61" fmla="*/ 132 h 734"/>
              <a:gd name="T62" fmla="*/ 690 w 734"/>
              <a:gd name="T63" fmla="*/ 192 h 734"/>
              <a:gd name="T64" fmla="*/ 716 w 734"/>
              <a:gd name="T65" fmla="*/ 258 h 734"/>
              <a:gd name="T66" fmla="*/ 732 w 734"/>
              <a:gd name="T67" fmla="*/ 328 h 734"/>
              <a:gd name="T68" fmla="*/ 734 w 734"/>
              <a:gd name="T69" fmla="*/ 366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734" h="734">
                <a:moveTo>
                  <a:pt x="734" y="366"/>
                </a:moveTo>
                <a:lnTo>
                  <a:pt x="734" y="366"/>
                </a:lnTo>
                <a:lnTo>
                  <a:pt x="732" y="404"/>
                </a:lnTo>
                <a:lnTo>
                  <a:pt x="726" y="440"/>
                </a:lnTo>
                <a:lnTo>
                  <a:pt x="716" y="476"/>
                </a:lnTo>
                <a:lnTo>
                  <a:pt x="704" y="510"/>
                </a:lnTo>
                <a:lnTo>
                  <a:pt x="690" y="542"/>
                </a:lnTo>
                <a:lnTo>
                  <a:pt x="670" y="572"/>
                </a:lnTo>
                <a:lnTo>
                  <a:pt x="650" y="600"/>
                </a:lnTo>
                <a:lnTo>
                  <a:pt x="626" y="626"/>
                </a:lnTo>
                <a:lnTo>
                  <a:pt x="600" y="650"/>
                </a:lnTo>
                <a:lnTo>
                  <a:pt x="572" y="670"/>
                </a:lnTo>
                <a:lnTo>
                  <a:pt x="542" y="688"/>
                </a:lnTo>
                <a:lnTo>
                  <a:pt x="510" y="704"/>
                </a:lnTo>
                <a:lnTo>
                  <a:pt x="476" y="716"/>
                </a:lnTo>
                <a:lnTo>
                  <a:pt x="440" y="726"/>
                </a:lnTo>
                <a:lnTo>
                  <a:pt x="404" y="732"/>
                </a:lnTo>
                <a:lnTo>
                  <a:pt x="366" y="734"/>
                </a:lnTo>
                <a:lnTo>
                  <a:pt x="366" y="734"/>
                </a:lnTo>
                <a:lnTo>
                  <a:pt x="330" y="732"/>
                </a:lnTo>
                <a:lnTo>
                  <a:pt x="292" y="726"/>
                </a:lnTo>
                <a:lnTo>
                  <a:pt x="258" y="716"/>
                </a:lnTo>
                <a:lnTo>
                  <a:pt x="224" y="704"/>
                </a:lnTo>
                <a:lnTo>
                  <a:pt x="192" y="688"/>
                </a:lnTo>
                <a:lnTo>
                  <a:pt x="162" y="670"/>
                </a:lnTo>
                <a:lnTo>
                  <a:pt x="134" y="650"/>
                </a:lnTo>
                <a:lnTo>
                  <a:pt x="108" y="626"/>
                </a:lnTo>
                <a:lnTo>
                  <a:pt x="84" y="600"/>
                </a:lnTo>
                <a:lnTo>
                  <a:pt x="62" y="572"/>
                </a:lnTo>
                <a:lnTo>
                  <a:pt x="44" y="542"/>
                </a:lnTo>
                <a:lnTo>
                  <a:pt x="28" y="510"/>
                </a:lnTo>
                <a:lnTo>
                  <a:pt x="16" y="476"/>
                </a:lnTo>
                <a:lnTo>
                  <a:pt x="8" y="440"/>
                </a:lnTo>
                <a:lnTo>
                  <a:pt x="2" y="404"/>
                </a:lnTo>
                <a:lnTo>
                  <a:pt x="0" y="366"/>
                </a:lnTo>
                <a:lnTo>
                  <a:pt x="0" y="366"/>
                </a:lnTo>
                <a:lnTo>
                  <a:pt x="2" y="328"/>
                </a:lnTo>
                <a:lnTo>
                  <a:pt x="8" y="292"/>
                </a:lnTo>
                <a:lnTo>
                  <a:pt x="16" y="258"/>
                </a:lnTo>
                <a:lnTo>
                  <a:pt x="28" y="224"/>
                </a:lnTo>
                <a:lnTo>
                  <a:pt x="44" y="192"/>
                </a:lnTo>
                <a:lnTo>
                  <a:pt x="62" y="162"/>
                </a:lnTo>
                <a:lnTo>
                  <a:pt x="84" y="132"/>
                </a:lnTo>
                <a:lnTo>
                  <a:pt x="108" y="106"/>
                </a:lnTo>
                <a:lnTo>
                  <a:pt x="134" y="84"/>
                </a:lnTo>
                <a:lnTo>
                  <a:pt x="162" y="62"/>
                </a:lnTo>
                <a:lnTo>
                  <a:pt x="192" y="44"/>
                </a:lnTo>
                <a:lnTo>
                  <a:pt x="224" y="28"/>
                </a:lnTo>
                <a:lnTo>
                  <a:pt x="258" y="16"/>
                </a:lnTo>
                <a:lnTo>
                  <a:pt x="292" y="6"/>
                </a:lnTo>
                <a:lnTo>
                  <a:pt x="330" y="2"/>
                </a:lnTo>
                <a:lnTo>
                  <a:pt x="366" y="0"/>
                </a:lnTo>
                <a:lnTo>
                  <a:pt x="366" y="0"/>
                </a:lnTo>
                <a:lnTo>
                  <a:pt x="404" y="2"/>
                </a:lnTo>
                <a:lnTo>
                  <a:pt x="440" y="6"/>
                </a:lnTo>
                <a:lnTo>
                  <a:pt x="476" y="16"/>
                </a:lnTo>
                <a:lnTo>
                  <a:pt x="510" y="28"/>
                </a:lnTo>
                <a:lnTo>
                  <a:pt x="542" y="44"/>
                </a:lnTo>
                <a:lnTo>
                  <a:pt x="572" y="62"/>
                </a:lnTo>
                <a:lnTo>
                  <a:pt x="600" y="84"/>
                </a:lnTo>
                <a:lnTo>
                  <a:pt x="626" y="106"/>
                </a:lnTo>
                <a:lnTo>
                  <a:pt x="650" y="132"/>
                </a:lnTo>
                <a:lnTo>
                  <a:pt x="670" y="162"/>
                </a:lnTo>
                <a:lnTo>
                  <a:pt x="690" y="192"/>
                </a:lnTo>
                <a:lnTo>
                  <a:pt x="704" y="224"/>
                </a:lnTo>
                <a:lnTo>
                  <a:pt x="716" y="258"/>
                </a:lnTo>
                <a:lnTo>
                  <a:pt x="726" y="292"/>
                </a:lnTo>
                <a:lnTo>
                  <a:pt x="732" y="328"/>
                </a:lnTo>
                <a:lnTo>
                  <a:pt x="734" y="366"/>
                </a:lnTo>
                <a:lnTo>
                  <a:pt x="734" y="366"/>
                </a:lnTo>
                <a:close/>
              </a:path>
            </a:pathLst>
          </a:custGeom>
          <a:ln/>
          <a:extLst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70" name="Freeform 18"/>
          <p:cNvSpPr>
            <a:spLocks noEditPoints="1"/>
          </p:cNvSpPr>
          <p:nvPr/>
        </p:nvSpPr>
        <p:spPr bwMode="auto">
          <a:xfrm>
            <a:off x="5466908" y="1925230"/>
            <a:ext cx="533400" cy="533400"/>
          </a:xfrm>
          <a:custGeom>
            <a:avLst/>
            <a:gdLst>
              <a:gd name="T0" fmla="*/ 54 w 438"/>
              <a:gd name="T1" fmla="*/ 0 h 438"/>
              <a:gd name="T2" fmla="*/ 44 w 438"/>
              <a:gd name="T3" fmla="*/ 0 h 438"/>
              <a:gd name="T4" fmla="*/ 24 w 438"/>
              <a:gd name="T5" fmla="*/ 8 h 438"/>
              <a:gd name="T6" fmla="*/ 10 w 438"/>
              <a:gd name="T7" fmla="*/ 24 h 438"/>
              <a:gd name="T8" fmla="*/ 0 w 438"/>
              <a:gd name="T9" fmla="*/ 44 h 438"/>
              <a:gd name="T10" fmla="*/ 0 w 438"/>
              <a:gd name="T11" fmla="*/ 274 h 438"/>
              <a:gd name="T12" fmla="*/ 0 w 438"/>
              <a:gd name="T13" fmla="*/ 284 h 438"/>
              <a:gd name="T14" fmla="*/ 10 w 438"/>
              <a:gd name="T15" fmla="*/ 304 h 438"/>
              <a:gd name="T16" fmla="*/ 24 w 438"/>
              <a:gd name="T17" fmla="*/ 318 h 438"/>
              <a:gd name="T18" fmla="*/ 44 w 438"/>
              <a:gd name="T19" fmla="*/ 326 h 438"/>
              <a:gd name="T20" fmla="*/ 164 w 438"/>
              <a:gd name="T21" fmla="*/ 328 h 438"/>
              <a:gd name="T22" fmla="*/ 110 w 438"/>
              <a:gd name="T23" fmla="*/ 382 h 438"/>
              <a:gd name="T24" fmla="*/ 98 w 438"/>
              <a:gd name="T25" fmla="*/ 384 h 438"/>
              <a:gd name="T26" fmla="*/ 78 w 438"/>
              <a:gd name="T27" fmla="*/ 392 h 438"/>
              <a:gd name="T28" fmla="*/ 64 w 438"/>
              <a:gd name="T29" fmla="*/ 406 h 438"/>
              <a:gd name="T30" fmla="*/ 56 w 438"/>
              <a:gd name="T31" fmla="*/ 426 h 438"/>
              <a:gd name="T32" fmla="*/ 382 w 438"/>
              <a:gd name="T33" fmla="*/ 438 h 438"/>
              <a:gd name="T34" fmla="*/ 382 w 438"/>
              <a:gd name="T35" fmla="*/ 426 h 438"/>
              <a:gd name="T36" fmla="*/ 374 w 438"/>
              <a:gd name="T37" fmla="*/ 406 h 438"/>
              <a:gd name="T38" fmla="*/ 358 w 438"/>
              <a:gd name="T39" fmla="*/ 392 h 438"/>
              <a:gd name="T40" fmla="*/ 340 w 438"/>
              <a:gd name="T41" fmla="*/ 384 h 438"/>
              <a:gd name="T42" fmla="*/ 274 w 438"/>
              <a:gd name="T43" fmla="*/ 382 h 438"/>
              <a:gd name="T44" fmla="*/ 382 w 438"/>
              <a:gd name="T45" fmla="*/ 328 h 438"/>
              <a:gd name="T46" fmla="*/ 394 w 438"/>
              <a:gd name="T47" fmla="*/ 326 h 438"/>
              <a:gd name="T48" fmla="*/ 414 w 438"/>
              <a:gd name="T49" fmla="*/ 318 h 438"/>
              <a:gd name="T50" fmla="*/ 428 w 438"/>
              <a:gd name="T51" fmla="*/ 304 h 438"/>
              <a:gd name="T52" fmla="*/ 436 w 438"/>
              <a:gd name="T53" fmla="*/ 284 h 438"/>
              <a:gd name="T54" fmla="*/ 438 w 438"/>
              <a:gd name="T55" fmla="*/ 54 h 438"/>
              <a:gd name="T56" fmla="*/ 436 w 438"/>
              <a:gd name="T57" fmla="*/ 44 h 438"/>
              <a:gd name="T58" fmla="*/ 428 w 438"/>
              <a:gd name="T59" fmla="*/ 24 h 438"/>
              <a:gd name="T60" fmla="*/ 414 w 438"/>
              <a:gd name="T61" fmla="*/ 8 h 438"/>
              <a:gd name="T62" fmla="*/ 394 w 438"/>
              <a:gd name="T63" fmla="*/ 0 h 438"/>
              <a:gd name="T64" fmla="*/ 382 w 438"/>
              <a:gd name="T65" fmla="*/ 0 h 438"/>
              <a:gd name="T66" fmla="*/ 54 w 438"/>
              <a:gd name="T67" fmla="*/ 274 h 438"/>
              <a:gd name="T68" fmla="*/ 382 w 438"/>
              <a:gd name="T69" fmla="*/ 54 h 4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438" h="438">
                <a:moveTo>
                  <a:pt x="382" y="0"/>
                </a:moveTo>
                <a:lnTo>
                  <a:pt x="54" y="0"/>
                </a:lnTo>
                <a:lnTo>
                  <a:pt x="54" y="0"/>
                </a:lnTo>
                <a:lnTo>
                  <a:pt x="44" y="0"/>
                </a:lnTo>
                <a:lnTo>
                  <a:pt x="34" y="4"/>
                </a:lnTo>
                <a:lnTo>
                  <a:pt x="24" y="8"/>
                </a:lnTo>
                <a:lnTo>
                  <a:pt x="16" y="16"/>
                </a:lnTo>
                <a:lnTo>
                  <a:pt x="10" y="24"/>
                </a:lnTo>
                <a:lnTo>
                  <a:pt x="4" y="32"/>
                </a:lnTo>
                <a:lnTo>
                  <a:pt x="0" y="44"/>
                </a:lnTo>
                <a:lnTo>
                  <a:pt x="0" y="54"/>
                </a:lnTo>
                <a:lnTo>
                  <a:pt x="0" y="274"/>
                </a:lnTo>
                <a:lnTo>
                  <a:pt x="0" y="274"/>
                </a:lnTo>
                <a:lnTo>
                  <a:pt x="0" y="284"/>
                </a:lnTo>
                <a:lnTo>
                  <a:pt x="4" y="294"/>
                </a:lnTo>
                <a:lnTo>
                  <a:pt x="10" y="304"/>
                </a:lnTo>
                <a:lnTo>
                  <a:pt x="16" y="312"/>
                </a:lnTo>
                <a:lnTo>
                  <a:pt x="24" y="318"/>
                </a:lnTo>
                <a:lnTo>
                  <a:pt x="34" y="324"/>
                </a:lnTo>
                <a:lnTo>
                  <a:pt x="44" y="326"/>
                </a:lnTo>
                <a:lnTo>
                  <a:pt x="54" y="328"/>
                </a:lnTo>
                <a:lnTo>
                  <a:pt x="164" y="328"/>
                </a:lnTo>
                <a:lnTo>
                  <a:pt x="164" y="382"/>
                </a:lnTo>
                <a:lnTo>
                  <a:pt x="110" y="382"/>
                </a:lnTo>
                <a:lnTo>
                  <a:pt x="110" y="382"/>
                </a:lnTo>
                <a:lnTo>
                  <a:pt x="98" y="384"/>
                </a:lnTo>
                <a:lnTo>
                  <a:pt x="88" y="386"/>
                </a:lnTo>
                <a:lnTo>
                  <a:pt x="78" y="392"/>
                </a:lnTo>
                <a:lnTo>
                  <a:pt x="70" y="398"/>
                </a:lnTo>
                <a:lnTo>
                  <a:pt x="64" y="406"/>
                </a:lnTo>
                <a:lnTo>
                  <a:pt x="58" y="416"/>
                </a:lnTo>
                <a:lnTo>
                  <a:pt x="56" y="426"/>
                </a:lnTo>
                <a:lnTo>
                  <a:pt x="54" y="438"/>
                </a:lnTo>
                <a:lnTo>
                  <a:pt x="382" y="438"/>
                </a:lnTo>
                <a:lnTo>
                  <a:pt x="382" y="438"/>
                </a:lnTo>
                <a:lnTo>
                  <a:pt x="382" y="426"/>
                </a:lnTo>
                <a:lnTo>
                  <a:pt x="378" y="416"/>
                </a:lnTo>
                <a:lnTo>
                  <a:pt x="374" y="406"/>
                </a:lnTo>
                <a:lnTo>
                  <a:pt x="366" y="398"/>
                </a:lnTo>
                <a:lnTo>
                  <a:pt x="358" y="392"/>
                </a:lnTo>
                <a:lnTo>
                  <a:pt x="350" y="386"/>
                </a:lnTo>
                <a:lnTo>
                  <a:pt x="340" y="384"/>
                </a:lnTo>
                <a:lnTo>
                  <a:pt x="328" y="382"/>
                </a:lnTo>
                <a:lnTo>
                  <a:pt x="274" y="382"/>
                </a:lnTo>
                <a:lnTo>
                  <a:pt x="274" y="328"/>
                </a:lnTo>
                <a:lnTo>
                  <a:pt x="382" y="328"/>
                </a:lnTo>
                <a:lnTo>
                  <a:pt x="382" y="328"/>
                </a:lnTo>
                <a:lnTo>
                  <a:pt x="394" y="326"/>
                </a:lnTo>
                <a:lnTo>
                  <a:pt x="404" y="324"/>
                </a:lnTo>
                <a:lnTo>
                  <a:pt x="414" y="318"/>
                </a:lnTo>
                <a:lnTo>
                  <a:pt x="422" y="312"/>
                </a:lnTo>
                <a:lnTo>
                  <a:pt x="428" y="304"/>
                </a:lnTo>
                <a:lnTo>
                  <a:pt x="434" y="294"/>
                </a:lnTo>
                <a:lnTo>
                  <a:pt x="436" y="284"/>
                </a:lnTo>
                <a:lnTo>
                  <a:pt x="438" y="274"/>
                </a:lnTo>
                <a:lnTo>
                  <a:pt x="438" y="54"/>
                </a:lnTo>
                <a:lnTo>
                  <a:pt x="438" y="54"/>
                </a:lnTo>
                <a:lnTo>
                  <a:pt x="436" y="44"/>
                </a:lnTo>
                <a:lnTo>
                  <a:pt x="434" y="32"/>
                </a:lnTo>
                <a:lnTo>
                  <a:pt x="428" y="24"/>
                </a:lnTo>
                <a:lnTo>
                  <a:pt x="422" y="16"/>
                </a:lnTo>
                <a:lnTo>
                  <a:pt x="414" y="8"/>
                </a:lnTo>
                <a:lnTo>
                  <a:pt x="404" y="4"/>
                </a:lnTo>
                <a:lnTo>
                  <a:pt x="394" y="0"/>
                </a:lnTo>
                <a:lnTo>
                  <a:pt x="382" y="0"/>
                </a:lnTo>
                <a:lnTo>
                  <a:pt x="382" y="0"/>
                </a:lnTo>
                <a:close/>
                <a:moveTo>
                  <a:pt x="382" y="274"/>
                </a:moveTo>
                <a:lnTo>
                  <a:pt x="54" y="274"/>
                </a:lnTo>
                <a:lnTo>
                  <a:pt x="54" y="54"/>
                </a:lnTo>
                <a:lnTo>
                  <a:pt x="382" y="54"/>
                </a:lnTo>
                <a:lnTo>
                  <a:pt x="382" y="27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  <a:effectLst>
            <a:innerShdw blurRad="63500" dist="38100" dir="13500000">
              <a:prstClr val="black">
                <a:alpha val="20000"/>
              </a:prstClr>
            </a:innerShdw>
          </a:effectLst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71" name="Freeform 16"/>
          <p:cNvSpPr>
            <a:spLocks/>
          </p:cNvSpPr>
          <p:nvPr/>
        </p:nvSpPr>
        <p:spPr bwMode="auto">
          <a:xfrm>
            <a:off x="5335228" y="4867610"/>
            <a:ext cx="1162050" cy="1165225"/>
          </a:xfrm>
          <a:custGeom>
            <a:avLst/>
            <a:gdLst>
              <a:gd name="T0" fmla="*/ 732 w 732"/>
              <a:gd name="T1" fmla="*/ 368 h 734"/>
              <a:gd name="T2" fmla="*/ 726 w 732"/>
              <a:gd name="T3" fmla="*/ 442 h 734"/>
              <a:gd name="T4" fmla="*/ 704 w 732"/>
              <a:gd name="T5" fmla="*/ 510 h 734"/>
              <a:gd name="T6" fmla="*/ 670 w 732"/>
              <a:gd name="T7" fmla="*/ 572 h 734"/>
              <a:gd name="T8" fmla="*/ 626 w 732"/>
              <a:gd name="T9" fmla="*/ 626 h 734"/>
              <a:gd name="T10" fmla="*/ 570 w 732"/>
              <a:gd name="T11" fmla="*/ 672 h 734"/>
              <a:gd name="T12" fmla="*/ 508 w 732"/>
              <a:gd name="T13" fmla="*/ 706 h 734"/>
              <a:gd name="T14" fmla="*/ 440 w 732"/>
              <a:gd name="T15" fmla="*/ 726 h 734"/>
              <a:gd name="T16" fmla="*/ 366 w 732"/>
              <a:gd name="T17" fmla="*/ 734 h 734"/>
              <a:gd name="T18" fmla="*/ 328 w 732"/>
              <a:gd name="T19" fmla="*/ 732 h 734"/>
              <a:gd name="T20" fmla="*/ 256 w 732"/>
              <a:gd name="T21" fmla="*/ 718 h 734"/>
              <a:gd name="T22" fmla="*/ 192 w 732"/>
              <a:gd name="T23" fmla="*/ 690 h 734"/>
              <a:gd name="T24" fmla="*/ 132 w 732"/>
              <a:gd name="T25" fmla="*/ 650 h 734"/>
              <a:gd name="T26" fmla="*/ 82 w 732"/>
              <a:gd name="T27" fmla="*/ 600 h 734"/>
              <a:gd name="T28" fmla="*/ 44 w 732"/>
              <a:gd name="T29" fmla="*/ 542 h 734"/>
              <a:gd name="T30" fmla="*/ 16 w 732"/>
              <a:gd name="T31" fmla="*/ 476 h 734"/>
              <a:gd name="T32" fmla="*/ 0 w 732"/>
              <a:gd name="T33" fmla="*/ 404 h 734"/>
              <a:gd name="T34" fmla="*/ 0 w 732"/>
              <a:gd name="T35" fmla="*/ 368 h 734"/>
              <a:gd name="T36" fmla="*/ 6 w 732"/>
              <a:gd name="T37" fmla="*/ 294 h 734"/>
              <a:gd name="T38" fmla="*/ 28 w 732"/>
              <a:gd name="T39" fmla="*/ 224 h 734"/>
              <a:gd name="T40" fmla="*/ 62 w 732"/>
              <a:gd name="T41" fmla="*/ 162 h 734"/>
              <a:gd name="T42" fmla="*/ 106 w 732"/>
              <a:gd name="T43" fmla="*/ 108 h 734"/>
              <a:gd name="T44" fmla="*/ 160 w 732"/>
              <a:gd name="T45" fmla="*/ 64 h 734"/>
              <a:gd name="T46" fmla="*/ 224 w 732"/>
              <a:gd name="T47" fmla="*/ 30 h 734"/>
              <a:gd name="T48" fmla="*/ 292 w 732"/>
              <a:gd name="T49" fmla="*/ 8 h 734"/>
              <a:gd name="T50" fmla="*/ 366 w 732"/>
              <a:gd name="T51" fmla="*/ 0 h 734"/>
              <a:gd name="T52" fmla="*/ 404 w 732"/>
              <a:gd name="T53" fmla="*/ 2 h 734"/>
              <a:gd name="T54" fmla="*/ 474 w 732"/>
              <a:gd name="T55" fmla="*/ 16 h 734"/>
              <a:gd name="T56" fmla="*/ 540 w 732"/>
              <a:gd name="T57" fmla="*/ 44 h 734"/>
              <a:gd name="T58" fmla="*/ 600 w 732"/>
              <a:gd name="T59" fmla="*/ 84 h 734"/>
              <a:gd name="T60" fmla="*/ 648 w 732"/>
              <a:gd name="T61" fmla="*/ 134 h 734"/>
              <a:gd name="T62" fmla="*/ 688 w 732"/>
              <a:gd name="T63" fmla="*/ 192 h 734"/>
              <a:gd name="T64" fmla="*/ 716 w 732"/>
              <a:gd name="T65" fmla="*/ 258 h 734"/>
              <a:gd name="T66" fmla="*/ 730 w 732"/>
              <a:gd name="T67" fmla="*/ 330 h 734"/>
              <a:gd name="T68" fmla="*/ 732 w 732"/>
              <a:gd name="T69" fmla="*/ 368 h 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732" h="734">
                <a:moveTo>
                  <a:pt x="732" y="368"/>
                </a:moveTo>
                <a:lnTo>
                  <a:pt x="732" y="368"/>
                </a:lnTo>
                <a:lnTo>
                  <a:pt x="730" y="404"/>
                </a:lnTo>
                <a:lnTo>
                  <a:pt x="726" y="442"/>
                </a:lnTo>
                <a:lnTo>
                  <a:pt x="716" y="476"/>
                </a:lnTo>
                <a:lnTo>
                  <a:pt x="704" y="510"/>
                </a:lnTo>
                <a:lnTo>
                  <a:pt x="688" y="542"/>
                </a:lnTo>
                <a:lnTo>
                  <a:pt x="670" y="572"/>
                </a:lnTo>
                <a:lnTo>
                  <a:pt x="648" y="600"/>
                </a:lnTo>
                <a:lnTo>
                  <a:pt x="626" y="626"/>
                </a:lnTo>
                <a:lnTo>
                  <a:pt x="600" y="650"/>
                </a:lnTo>
                <a:lnTo>
                  <a:pt x="570" y="672"/>
                </a:lnTo>
                <a:lnTo>
                  <a:pt x="540" y="690"/>
                </a:lnTo>
                <a:lnTo>
                  <a:pt x="508" y="706"/>
                </a:lnTo>
                <a:lnTo>
                  <a:pt x="474" y="718"/>
                </a:lnTo>
                <a:lnTo>
                  <a:pt x="440" y="726"/>
                </a:lnTo>
                <a:lnTo>
                  <a:pt x="404" y="732"/>
                </a:lnTo>
                <a:lnTo>
                  <a:pt x="366" y="734"/>
                </a:lnTo>
                <a:lnTo>
                  <a:pt x="366" y="734"/>
                </a:lnTo>
                <a:lnTo>
                  <a:pt x="328" y="732"/>
                </a:lnTo>
                <a:lnTo>
                  <a:pt x="292" y="726"/>
                </a:lnTo>
                <a:lnTo>
                  <a:pt x="256" y="718"/>
                </a:lnTo>
                <a:lnTo>
                  <a:pt x="224" y="706"/>
                </a:lnTo>
                <a:lnTo>
                  <a:pt x="192" y="690"/>
                </a:lnTo>
                <a:lnTo>
                  <a:pt x="160" y="672"/>
                </a:lnTo>
                <a:lnTo>
                  <a:pt x="132" y="650"/>
                </a:lnTo>
                <a:lnTo>
                  <a:pt x="106" y="626"/>
                </a:lnTo>
                <a:lnTo>
                  <a:pt x="82" y="600"/>
                </a:lnTo>
                <a:lnTo>
                  <a:pt x="62" y="572"/>
                </a:lnTo>
                <a:lnTo>
                  <a:pt x="44" y="542"/>
                </a:lnTo>
                <a:lnTo>
                  <a:pt x="28" y="510"/>
                </a:lnTo>
                <a:lnTo>
                  <a:pt x="16" y="476"/>
                </a:lnTo>
                <a:lnTo>
                  <a:pt x="6" y="442"/>
                </a:lnTo>
                <a:lnTo>
                  <a:pt x="0" y="404"/>
                </a:lnTo>
                <a:lnTo>
                  <a:pt x="0" y="368"/>
                </a:lnTo>
                <a:lnTo>
                  <a:pt x="0" y="368"/>
                </a:lnTo>
                <a:lnTo>
                  <a:pt x="0" y="330"/>
                </a:lnTo>
                <a:lnTo>
                  <a:pt x="6" y="294"/>
                </a:lnTo>
                <a:lnTo>
                  <a:pt x="16" y="258"/>
                </a:lnTo>
                <a:lnTo>
                  <a:pt x="28" y="224"/>
                </a:lnTo>
                <a:lnTo>
                  <a:pt x="44" y="192"/>
                </a:lnTo>
                <a:lnTo>
                  <a:pt x="62" y="162"/>
                </a:lnTo>
                <a:lnTo>
                  <a:pt x="82" y="134"/>
                </a:lnTo>
                <a:lnTo>
                  <a:pt x="106" y="108"/>
                </a:lnTo>
                <a:lnTo>
                  <a:pt x="132" y="84"/>
                </a:lnTo>
                <a:lnTo>
                  <a:pt x="160" y="64"/>
                </a:lnTo>
                <a:lnTo>
                  <a:pt x="192" y="44"/>
                </a:lnTo>
                <a:lnTo>
                  <a:pt x="224" y="30"/>
                </a:lnTo>
                <a:lnTo>
                  <a:pt x="256" y="16"/>
                </a:lnTo>
                <a:lnTo>
                  <a:pt x="292" y="8"/>
                </a:lnTo>
                <a:lnTo>
                  <a:pt x="328" y="2"/>
                </a:lnTo>
                <a:lnTo>
                  <a:pt x="366" y="0"/>
                </a:lnTo>
                <a:lnTo>
                  <a:pt x="366" y="0"/>
                </a:lnTo>
                <a:lnTo>
                  <a:pt x="404" y="2"/>
                </a:lnTo>
                <a:lnTo>
                  <a:pt x="440" y="8"/>
                </a:lnTo>
                <a:lnTo>
                  <a:pt x="474" y="16"/>
                </a:lnTo>
                <a:lnTo>
                  <a:pt x="508" y="30"/>
                </a:lnTo>
                <a:lnTo>
                  <a:pt x="540" y="44"/>
                </a:lnTo>
                <a:lnTo>
                  <a:pt x="570" y="64"/>
                </a:lnTo>
                <a:lnTo>
                  <a:pt x="600" y="84"/>
                </a:lnTo>
                <a:lnTo>
                  <a:pt x="626" y="108"/>
                </a:lnTo>
                <a:lnTo>
                  <a:pt x="648" y="134"/>
                </a:lnTo>
                <a:lnTo>
                  <a:pt x="670" y="162"/>
                </a:lnTo>
                <a:lnTo>
                  <a:pt x="688" y="192"/>
                </a:lnTo>
                <a:lnTo>
                  <a:pt x="704" y="224"/>
                </a:lnTo>
                <a:lnTo>
                  <a:pt x="716" y="258"/>
                </a:lnTo>
                <a:lnTo>
                  <a:pt x="726" y="294"/>
                </a:lnTo>
                <a:lnTo>
                  <a:pt x="730" y="330"/>
                </a:lnTo>
                <a:lnTo>
                  <a:pt x="732" y="368"/>
                </a:lnTo>
                <a:lnTo>
                  <a:pt x="732" y="368"/>
                </a:lnTo>
                <a:close/>
              </a:path>
            </a:pathLst>
          </a:custGeom>
          <a:ln/>
          <a:extLst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73" name="Rectangle 20"/>
          <p:cNvSpPr>
            <a:spLocks noChangeArrowheads="1"/>
          </p:cNvSpPr>
          <p:nvPr/>
        </p:nvSpPr>
        <p:spPr bwMode="auto">
          <a:xfrm>
            <a:off x="957205" y="3470610"/>
            <a:ext cx="1285608" cy="2135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algn="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200" b="1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제목을 입력하세요</a:t>
            </a:r>
            <a:endParaRPr kumimoji="1" lang="ko-KR" altLang="ko-KR" sz="1200" b="1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4" name="Rectangle 21"/>
          <p:cNvSpPr>
            <a:spLocks noChangeArrowheads="1"/>
          </p:cNvSpPr>
          <p:nvPr/>
        </p:nvSpPr>
        <p:spPr bwMode="auto">
          <a:xfrm>
            <a:off x="691071" y="3788110"/>
            <a:ext cx="1551707" cy="577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algn="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algn="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본문 맑은고딕 </a:t>
            </a:r>
            <a:r>
              <a:rPr kumimoji="1" lang="en-US" altLang="ko-KR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10pt </a:t>
            </a:r>
            <a:r>
              <a:rPr kumimoji="1" lang="ko-KR" altLang="en-US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정렬은</a:t>
            </a:r>
          </a:p>
          <a:p>
            <a:pPr algn="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오른쪽 정렬을 권장합니다</a:t>
            </a:r>
            <a:endParaRPr kumimoji="1" lang="ko-KR" sz="1000" dirty="0">
              <a:solidFill>
                <a:srgbClr val="01010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5" name="Rectangle 24"/>
          <p:cNvSpPr>
            <a:spLocks noChangeArrowheads="1"/>
          </p:cNvSpPr>
          <p:nvPr/>
        </p:nvSpPr>
        <p:spPr bwMode="auto">
          <a:xfrm>
            <a:off x="6690953" y="4943810"/>
            <a:ext cx="1285608" cy="2135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200" b="1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제목을 입력하세요</a:t>
            </a:r>
          </a:p>
        </p:txBody>
      </p:sp>
      <p:sp>
        <p:nvSpPr>
          <p:cNvPr id="76" name="Rectangle 25"/>
          <p:cNvSpPr>
            <a:spLocks noChangeArrowheads="1"/>
          </p:cNvSpPr>
          <p:nvPr/>
        </p:nvSpPr>
        <p:spPr bwMode="auto">
          <a:xfrm>
            <a:off x="6690953" y="5261310"/>
            <a:ext cx="1551707" cy="577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본문 맑은고딕 </a:t>
            </a:r>
            <a:r>
              <a:rPr kumimoji="1" lang="en-US" altLang="ko-KR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10pt </a:t>
            </a:r>
            <a:r>
              <a:rPr kumimoji="1" lang="ko-KR" altLang="en-US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정렬은</a:t>
            </a:r>
          </a:p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왼쪽 정렬을 권장합니다</a:t>
            </a:r>
            <a:endParaRPr kumimoji="1" lang="ko-KR" altLang="ko-KR" sz="1000" dirty="0">
              <a:solidFill>
                <a:srgbClr val="01010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7" name="Rectangle 28"/>
          <p:cNvSpPr>
            <a:spLocks noChangeArrowheads="1"/>
          </p:cNvSpPr>
          <p:nvPr/>
        </p:nvSpPr>
        <p:spPr bwMode="auto">
          <a:xfrm>
            <a:off x="6402028" y="1692610"/>
            <a:ext cx="1285608" cy="2135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200" b="1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제목을 입력하세요</a:t>
            </a:r>
            <a:endParaRPr kumimoji="1" lang="ko-KR" sz="1200" b="1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8" name="Rectangle 29"/>
          <p:cNvSpPr>
            <a:spLocks noChangeArrowheads="1"/>
          </p:cNvSpPr>
          <p:nvPr/>
        </p:nvSpPr>
        <p:spPr bwMode="auto">
          <a:xfrm>
            <a:off x="6402028" y="2010110"/>
            <a:ext cx="1551707" cy="577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본문 맑은고딕 </a:t>
            </a:r>
            <a:r>
              <a:rPr kumimoji="1" lang="en-US" altLang="ko-KR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10pt </a:t>
            </a:r>
            <a:r>
              <a:rPr kumimoji="1" lang="ko-KR" altLang="en-US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정렬은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rgbClr val="010101"/>
                </a:solidFill>
                <a:latin typeface="맑은 고딕" pitchFamily="50" charset="-127"/>
                <a:ea typeface="맑은 고딕" pitchFamily="50" charset="-127"/>
              </a:rPr>
              <a:t>왼쪽 정렬을 권장합니다</a:t>
            </a:r>
            <a:endParaRPr kumimoji="1" lang="ko-KR" alt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79" name="그룹 78"/>
          <p:cNvGrpSpPr/>
          <p:nvPr/>
        </p:nvGrpSpPr>
        <p:grpSpPr>
          <a:xfrm>
            <a:off x="3995936" y="3036480"/>
            <a:ext cx="1691266" cy="1689748"/>
            <a:chOff x="879419" y="1325563"/>
            <a:chExt cx="3536950" cy="3533775"/>
          </a:xfrm>
        </p:grpSpPr>
        <p:sp>
          <p:nvSpPr>
            <p:cNvPr id="80" name="Freeform 5"/>
            <p:cNvSpPr>
              <a:spLocks/>
            </p:cNvSpPr>
            <p:nvPr/>
          </p:nvSpPr>
          <p:spPr bwMode="auto">
            <a:xfrm>
              <a:off x="879419" y="1325563"/>
              <a:ext cx="3536950" cy="2254250"/>
            </a:xfrm>
            <a:custGeom>
              <a:avLst/>
              <a:gdLst/>
              <a:ahLst/>
              <a:cxnLst>
                <a:cxn ang="0">
                  <a:pos x="672" y="1064"/>
                </a:cxn>
                <a:cxn ang="0">
                  <a:pos x="738" y="1056"/>
                </a:cxn>
                <a:cxn ang="0">
                  <a:pos x="758" y="1046"/>
                </a:cxn>
                <a:cxn ang="0">
                  <a:pos x="778" y="1018"/>
                </a:cxn>
                <a:cxn ang="0">
                  <a:pos x="806" y="920"/>
                </a:cxn>
                <a:cxn ang="0">
                  <a:pos x="844" y="702"/>
                </a:cxn>
                <a:cxn ang="0">
                  <a:pos x="864" y="588"/>
                </a:cxn>
                <a:cxn ang="0">
                  <a:pos x="888" y="494"/>
                </a:cxn>
                <a:cxn ang="0">
                  <a:pos x="908" y="452"/>
                </a:cxn>
                <a:cxn ang="0">
                  <a:pos x="938" y="430"/>
                </a:cxn>
                <a:cxn ang="0">
                  <a:pos x="962" y="426"/>
                </a:cxn>
                <a:cxn ang="0">
                  <a:pos x="986" y="432"/>
                </a:cxn>
                <a:cxn ang="0">
                  <a:pos x="1014" y="454"/>
                </a:cxn>
                <a:cxn ang="0">
                  <a:pos x="1034" y="496"/>
                </a:cxn>
                <a:cxn ang="0">
                  <a:pos x="1054" y="590"/>
                </a:cxn>
                <a:cxn ang="0">
                  <a:pos x="1156" y="1216"/>
                </a:cxn>
                <a:cxn ang="0">
                  <a:pos x="1192" y="1420"/>
                </a:cxn>
                <a:cxn ang="0">
                  <a:pos x="1274" y="910"/>
                </a:cxn>
                <a:cxn ang="0">
                  <a:pos x="1294" y="806"/>
                </a:cxn>
                <a:cxn ang="0">
                  <a:pos x="1306" y="776"/>
                </a:cxn>
                <a:cxn ang="0">
                  <a:pos x="1334" y="744"/>
                </a:cxn>
                <a:cxn ang="0">
                  <a:pos x="1368" y="734"/>
                </a:cxn>
                <a:cxn ang="0">
                  <a:pos x="1378" y="736"/>
                </a:cxn>
                <a:cxn ang="0">
                  <a:pos x="1412" y="752"/>
                </a:cxn>
                <a:cxn ang="0">
                  <a:pos x="1434" y="788"/>
                </a:cxn>
                <a:cxn ang="0">
                  <a:pos x="1450" y="846"/>
                </a:cxn>
                <a:cxn ang="0">
                  <a:pos x="1468" y="958"/>
                </a:cxn>
                <a:cxn ang="0">
                  <a:pos x="1492" y="1106"/>
                </a:cxn>
                <a:cxn ang="0">
                  <a:pos x="1522" y="1080"/>
                </a:cxn>
                <a:cxn ang="0">
                  <a:pos x="1576" y="1064"/>
                </a:cxn>
                <a:cxn ang="0">
                  <a:pos x="1636" y="1064"/>
                </a:cxn>
                <a:cxn ang="0">
                  <a:pos x="2228" y="702"/>
                </a:cxn>
                <a:cxn ang="0">
                  <a:pos x="2222" y="676"/>
                </a:cxn>
                <a:cxn ang="0">
                  <a:pos x="2198" y="646"/>
                </a:cxn>
                <a:cxn ang="0">
                  <a:pos x="2160" y="634"/>
                </a:cxn>
                <a:cxn ang="0">
                  <a:pos x="1620" y="634"/>
                </a:cxn>
                <a:cxn ang="0">
                  <a:pos x="1602" y="624"/>
                </a:cxn>
                <a:cxn ang="0">
                  <a:pos x="1594" y="606"/>
                </a:cxn>
                <a:cxn ang="0">
                  <a:pos x="1592" y="68"/>
                </a:cxn>
                <a:cxn ang="0">
                  <a:pos x="1582" y="30"/>
                </a:cxn>
                <a:cxn ang="0">
                  <a:pos x="1552" y="4"/>
                </a:cxn>
                <a:cxn ang="0">
                  <a:pos x="704" y="0"/>
                </a:cxn>
                <a:cxn ang="0">
                  <a:pos x="678" y="4"/>
                </a:cxn>
                <a:cxn ang="0">
                  <a:pos x="648" y="30"/>
                </a:cxn>
                <a:cxn ang="0">
                  <a:pos x="636" y="68"/>
                </a:cxn>
                <a:cxn ang="0">
                  <a:pos x="634" y="606"/>
                </a:cxn>
                <a:cxn ang="0">
                  <a:pos x="626" y="624"/>
                </a:cxn>
                <a:cxn ang="0">
                  <a:pos x="608" y="634"/>
                </a:cxn>
                <a:cxn ang="0">
                  <a:pos x="70" y="634"/>
                </a:cxn>
                <a:cxn ang="0">
                  <a:pos x="30" y="646"/>
                </a:cxn>
                <a:cxn ang="0">
                  <a:pos x="6" y="676"/>
                </a:cxn>
                <a:cxn ang="0">
                  <a:pos x="0" y="1064"/>
                </a:cxn>
              </a:cxnLst>
              <a:rect l="0" t="0" r="r" b="b"/>
              <a:pathLst>
                <a:path w="2228" h="1420">
                  <a:moveTo>
                    <a:pt x="624" y="1064"/>
                  </a:moveTo>
                  <a:lnTo>
                    <a:pt x="624" y="1064"/>
                  </a:lnTo>
                  <a:lnTo>
                    <a:pt x="672" y="1064"/>
                  </a:lnTo>
                  <a:lnTo>
                    <a:pt x="710" y="1060"/>
                  </a:lnTo>
                  <a:lnTo>
                    <a:pt x="726" y="1058"/>
                  </a:lnTo>
                  <a:lnTo>
                    <a:pt x="738" y="1056"/>
                  </a:lnTo>
                  <a:lnTo>
                    <a:pt x="750" y="1050"/>
                  </a:lnTo>
                  <a:lnTo>
                    <a:pt x="758" y="1046"/>
                  </a:lnTo>
                  <a:lnTo>
                    <a:pt x="758" y="1046"/>
                  </a:lnTo>
                  <a:lnTo>
                    <a:pt x="766" y="1038"/>
                  </a:lnTo>
                  <a:lnTo>
                    <a:pt x="772" y="1030"/>
                  </a:lnTo>
                  <a:lnTo>
                    <a:pt x="778" y="1018"/>
                  </a:lnTo>
                  <a:lnTo>
                    <a:pt x="784" y="1004"/>
                  </a:lnTo>
                  <a:lnTo>
                    <a:pt x="796" y="968"/>
                  </a:lnTo>
                  <a:lnTo>
                    <a:pt x="806" y="920"/>
                  </a:lnTo>
                  <a:lnTo>
                    <a:pt x="806" y="920"/>
                  </a:lnTo>
                  <a:lnTo>
                    <a:pt x="828" y="796"/>
                  </a:lnTo>
                  <a:lnTo>
                    <a:pt x="844" y="702"/>
                  </a:lnTo>
                  <a:lnTo>
                    <a:pt x="844" y="702"/>
                  </a:lnTo>
                  <a:lnTo>
                    <a:pt x="864" y="588"/>
                  </a:lnTo>
                  <a:lnTo>
                    <a:pt x="864" y="588"/>
                  </a:lnTo>
                  <a:lnTo>
                    <a:pt x="876" y="534"/>
                  </a:lnTo>
                  <a:lnTo>
                    <a:pt x="888" y="494"/>
                  </a:lnTo>
                  <a:lnTo>
                    <a:pt x="888" y="494"/>
                  </a:lnTo>
                  <a:lnTo>
                    <a:pt x="894" y="478"/>
                  </a:lnTo>
                  <a:lnTo>
                    <a:pt x="900" y="464"/>
                  </a:lnTo>
                  <a:lnTo>
                    <a:pt x="908" y="452"/>
                  </a:lnTo>
                  <a:lnTo>
                    <a:pt x="918" y="444"/>
                  </a:lnTo>
                  <a:lnTo>
                    <a:pt x="928" y="436"/>
                  </a:lnTo>
                  <a:lnTo>
                    <a:pt x="938" y="430"/>
                  </a:lnTo>
                  <a:lnTo>
                    <a:pt x="948" y="428"/>
                  </a:lnTo>
                  <a:lnTo>
                    <a:pt x="960" y="426"/>
                  </a:lnTo>
                  <a:lnTo>
                    <a:pt x="962" y="426"/>
                  </a:lnTo>
                  <a:lnTo>
                    <a:pt x="962" y="426"/>
                  </a:lnTo>
                  <a:lnTo>
                    <a:pt x="974" y="428"/>
                  </a:lnTo>
                  <a:lnTo>
                    <a:pt x="986" y="432"/>
                  </a:lnTo>
                  <a:lnTo>
                    <a:pt x="996" y="436"/>
                  </a:lnTo>
                  <a:lnTo>
                    <a:pt x="1006" y="444"/>
                  </a:lnTo>
                  <a:lnTo>
                    <a:pt x="1014" y="454"/>
                  </a:lnTo>
                  <a:lnTo>
                    <a:pt x="1022" y="466"/>
                  </a:lnTo>
                  <a:lnTo>
                    <a:pt x="1028" y="480"/>
                  </a:lnTo>
                  <a:lnTo>
                    <a:pt x="1034" y="496"/>
                  </a:lnTo>
                  <a:lnTo>
                    <a:pt x="1034" y="496"/>
                  </a:lnTo>
                  <a:lnTo>
                    <a:pt x="1044" y="536"/>
                  </a:lnTo>
                  <a:lnTo>
                    <a:pt x="1054" y="590"/>
                  </a:lnTo>
                  <a:lnTo>
                    <a:pt x="1054" y="590"/>
                  </a:lnTo>
                  <a:lnTo>
                    <a:pt x="1114" y="974"/>
                  </a:lnTo>
                  <a:lnTo>
                    <a:pt x="1156" y="1216"/>
                  </a:lnTo>
                  <a:lnTo>
                    <a:pt x="1176" y="1326"/>
                  </a:lnTo>
                  <a:lnTo>
                    <a:pt x="1192" y="1420"/>
                  </a:lnTo>
                  <a:lnTo>
                    <a:pt x="1192" y="1420"/>
                  </a:lnTo>
                  <a:lnTo>
                    <a:pt x="1216" y="1280"/>
                  </a:lnTo>
                  <a:lnTo>
                    <a:pt x="1238" y="1148"/>
                  </a:lnTo>
                  <a:lnTo>
                    <a:pt x="1274" y="910"/>
                  </a:lnTo>
                  <a:lnTo>
                    <a:pt x="1274" y="910"/>
                  </a:lnTo>
                  <a:lnTo>
                    <a:pt x="1284" y="850"/>
                  </a:lnTo>
                  <a:lnTo>
                    <a:pt x="1294" y="806"/>
                  </a:lnTo>
                  <a:lnTo>
                    <a:pt x="1294" y="806"/>
                  </a:lnTo>
                  <a:lnTo>
                    <a:pt x="1300" y="788"/>
                  </a:lnTo>
                  <a:lnTo>
                    <a:pt x="1306" y="776"/>
                  </a:lnTo>
                  <a:lnTo>
                    <a:pt x="1314" y="764"/>
                  </a:lnTo>
                  <a:lnTo>
                    <a:pt x="1322" y="752"/>
                  </a:lnTo>
                  <a:lnTo>
                    <a:pt x="1334" y="744"/>
                  </a:lnTo>
                  <a:lnTo>
                    <a:pt x="1350" y="738"/>
                  </a:lnTo>
                  <a:lnTo>
                    <a:pt x="1358" y="736"/>
                  </a:lnTo>
                  <a:lnTo>
                    <a:pt x="1368" y="734"/>
                  </a:lnTo>
                  <a:lnTo>
                    <a:pt x="1368" y="734"/>
                  </a:lnTo>
                  <a:lnTo>
                    <a:pt x="1368" y="734"/>
                  </a:lnTo>
                  <a:lnTo>
                    <a:pt x="1378" y="736"/>
                  </a:lnTo>
                  <a:lnTo>
                    <a:pt x="1386" y="736"/>
                  </a:lnTo>
                  <a:lnTo>
                    <a:pt x="1400" y="744"/>
                  </a:lnTo>
                  <a:lnTo>
                    <a:pt x="1412" y="752"/>
                  </a:lnTo>
                  <a:lnTo>
                    <a:pt x="1422" y="764"/>
                  </a:lnTo>
                  <a:lnTo>
                    <a:pt x="1430" y="776"/>
                  </a:lnTo>
                  <a:lnTo>
                    <a:pt x="1434" y="788"/>
                  </a:lnTo>
                  <a:lnTo>
                    <a:pt x="1440" y="806"/>
                  </a:lnTo>
                  <a:lnTo>
                    <a:pt x="1440" y="806"/>
                  </a:lnTo>
                  <a:lnTo>
                    <a:pt x="1450" y="846"/>
                  </a:lnTo>
                  <a:lnTo>
                    <a:pt x="1460" y="902"/>
                  </a:lnTo>
                  <a:lnTo>
                    <a:pt x="1460" y="902"/>
                  </a:lnTo>
                  <a:lnTo>
                    <a:pt x="1468" y="958"/>
                  </a:lnTo>
                  <a:lnTo>
                    <a:pt x="1468" y="958"/>
                  </a:lnTo>
                  <a:lnTo>
                    <a:pt x="1480" y="1028"/>
                  </a:lnTo>
                  <a:lnTo>
                    <a:pt x="1492" y="1106"/>
                  </a:lnTo>
                  <a:lnTo>
                    <a:pt x="1492" y="1106"/>
                  </a:lnTo>
                  <a:lnTo>
                    <a:pt x="1506" y="1092"/>
                  </a:lnTo>
                  <a:lnTo>
                    <a:pt x="1522" y="1080"/>
                  </a:lnTo>
                  <a:lnTo>
                    <a:pt x="1540" y="1072"/>
                  </a:lnTo>
                  <a:lnTo>
                    <a:pt x="1556" y="1068"/>
                  </a:lnTo>
                  <a:lnTo>
                    <a:pt x="1576" y="1064"/>
                  </a:lnTo>
                  <a:lnTo>
                    <a:pt x="1594" y="1064"/>
                  </a:lnTo>
                  <a:lnTo>
                    <a:pt x="1636" y="1064"/>
                  </a:lnTo>
                  <a:lnTo>
                    <a:pt x="1636" y="1064"/>
                  </a:lnTo>
                  <a:lnTo>
                    <a:pt x="1682" y="1064"/>
                  </a:lnTo>
                  <a:lnTo>
                    <a:pt x="2228" y="1064"/>
                  </a:lnTo>
                  <a:lnTo>
                    <a:pt x="2228" y="702"/>
                  </a:lnTo>
                  <a:lnTo>
                    <a:pt x="2228" y="702"/>
                  </a:lnTo>
                  <a:lnTo>
                    <a:pt x="2226" y="688"/>
                  </a:lnTo>
                  <a:lnTo>
                    <a:pt x="2222" y="676"/>
                  </a:lnTo>
                  <a:lnTo>
                    <a:pt x="2216" y="664"/>
                  </a:lnTo>
                  <a:lnTo>
                    <a:pt x="2208" y="654"/>
                  </a:lnTo>
                  <a:lnTo>
                    <a:pt x="2198" y="646"/>
                  </a:lnTo>
                  <a:lnTo>
                    <a:pt x="2186" y="640"/>
                  </a:lnTo>
                  <a:lnTo>
                    <a:pt x="2172" y="636"/>
                  </a:lnTo>
                  <a:lnTo>
                    <a:pt x="2160" y="634"/>
                  </a:lnTo>
                  <a:lnTo>
                    <a:pt x="1628" y="634"/>
                  </a:lnTo>
                  <a:lnTo>
                    <a:pt x="1628" y="634"/>
                  </a:lnTo>
                  <a:lnTo>
                    <a:pt x="1620" y="634"/>
                  </a:lnTo>
                  <a:lnTo>
                    <a:pt x="1614" y="632"/>
                  </a:lnTo>
                  <a:lnTo>
                    <a:pt x="1608" y="628"/>
                  </a:lnTo>
                  <a:lnTo>
                    <a:pt x="1602" y="624"/>
                  </a:lnTo>
                  <a:lnTo>
                    <a:pt x="1598" y="618"/>
                  </a:lnTo>
                  <a:lnTo>
                    <a:pt x="1596" y="612"/>
                  </a:lnTo>
                  <a:lnTo>
                    <a:pt x="1594" y="606"/>
                  </a:lnTo>
                  <a:lnTo>
                    <a:pt x="1592" y="600"/>
                  </a:lnTo>
                  <a:lnTo>
                    <a:pt x="1592" y="68"/>
                  </a:lnTo>
                  <a:lnTo>
                    <a:pt x="1592" y="68"/>
                  </a:lnTo>
                  <a:lnTo>
                    <a:pt x="1592" y="54"/>
                  </a:lnTo>
                  <a:lnTo>
                    <a:pt x="1588" y="40"/>
                  </a:lnTo>
                  <a:lnTo>
                    <a:pt x="1582" y="30"/>
                  </a:lnTo>
                  <a:lnTo>
                    <a:pt x="1572" y="20"/>
                  </a:lnTo>
                  <a:lnTo>
                    <a:pt x="1562" y="10"/>
                  </a:lnTo>
                  <a:lnTo>
                    <a:pt x="1552" y="4"/>
                  </a:lnTo>
                  <a:lnTo>
                    <a:pt x="1538" y="0"/>
                  </a:lnTo>
                  <a:lnTo>
                    <a:pt x="1524" y="0"/>
                  </a:lnTo>
                  <a:lnTo>
                    <a:pt x="704" y="0"/>
                  </a:lnTo>
                  <a:lnTo>
                    <a:pt x="704" y="0"/>
                  </a:lnTo>
                  <a:lnTo>
                    <a:pt x="690" y="0"/>
                  </a:lnTo>
                  <a:lnTo>
                    <a:pt x="678" y="4"/>
                  </a:lnTo>
                  <a:lnTo>
                    <a:pt x="666" y="10"/>
                  </a:lnTo>
                  <a:lnTo>
                    <a:pt x="656" y="20"/>
                  </a:lnTo>
                  <a:lnTo>
                    <a:pt x="648" y="30"/>
                  </a:lnTo>
                  <a:lnTo>
                    <a:pt x="640" y="40"/>
                  </a:lnTo>
                  <a:lnTo>
                    <a:pt x="636" y="54"/>
                  </a:lnTo>
                  <a:lnTo>
                    <a:pt x="636" y="68"/>
                  </a:lnTo>
                  <a:lnTo>
                    <a:pt x="636" y="600"/>
                  </a:lnTo>
                  <a:lnTo>
                    <a:pt x="636" y="600"/>
                  </a:lnTo>
                  <a:lnTo>
                    <a:pt x="634" y="606"/>
                  </a:lnTo>
                  <a:lnTo>
                    <a:pt x="632" y="612"/>
                  </a:lnTo>
                  <a:lnTo>
                    <a:pt x="630" y="618"/>
                  </a:lnTo>
                  <a:lnTo>
                    <a:pt x="626" y="624"/>
                  </a:lnTo>
                  <a:lnTo>
                    <a:pt x="620" y="628"/>
                  </a:lnTo>
                  <a:lnTo>
                    <a:pt x="614" y="632"/>
                  </a:lnTo>
                  <a:lnTo>
                    <a:pt x="608" y="634"/>
                  </a:lnTo>
                  <a:lnTo>
                    <a:pt x="602" y="634"/>
                  </a:lnTo>
                  <a:lnTo>
                    <a:pt x="70" y="634"/>
                  </a:lnTo>
                  <a:lnTo>
                    <a:pt x="70" y="634"/>
                  </a:lnTo>
                  <a:lnTo>
                    <a:pt x="56" y="636"/>
                  </a:lnTo>
                  <a:lnTo>
                    <a:pt x="42" y="640"/>
                  </a:lnTo>
                  <a:lnTo>
                    <a:pt x="30" y="646"/>
                  </a:lnTo>
                  <a:lnTo>
                    <a:pt x="20" y="654"/>
                  </a:lnTo>
                  <a:lnTo>
                    <a:pt x="12" y="664"/>
                  </a:lnTo>
                  <a:lnTo>
                    <a:pt x="6" y="676"/>
                  </a:lnTo>
                  <a:lnTo>
                    <a:pt x="2" y="688"/>
                  </a:lnTo>
                  <a:lnTo>
                    <a:pt x="0" y="702"/>
                  </a:lnTo>
                  <a:lnTo>
                    <a:pt x="0" y="1064"/>
                  </a:lnTo>
                  <a:lnTo>
                    <a:pt x="624" y="1064"/>
                  </a:lnTo>
                  <a:close/>
                </a:path>
              </a:pathLst>
            </a:custGeom>
            <a:ln>
              <a:headEnd/>
              <a:tailEnd/>
            </a:ln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1" name="Freeform 6"/>
            <p:cNvSpPr>
              <a:spLocks/>
            </p:cNvSpPr>
            <p:nvPr/>
          </p:nvSpPr>
          <p:spPr bwMode="auto">
            <a:xfrm>
              <a:off x="879419" y="2471738"/>
              <a:ext cx="3536950" cy="2387600"/>
            </a:xfrm>
            <a:custGeom>
              <a:avLst/>
              <a:gdLst/>
              <a:ahLst/>
              <a:cxnLst>
                <a:cxn ang="0">
                  <a:pos x="1632" y="456"/>
                </a:cxn>
                <a:cxn ang="0">
                  <a:pos x="1582" y="458"/>
                </a:cxn>
                <a:cxn ang="0">
                  <a:pos x="1574" y="474"/>
                </a:cxn>
                <a:cxn ang="0">
                  <a:pos x="1548" y="538"/>
                </a:cxn>
                <a:cxn ang="0">
                  <a:pos x="1514" y="570"/>
                </a:cxn>
                <a:cxn ang="0">
                  <a:pos x="1484" y="576"/>
                </a:cxn>
                <a:cxn ang="0">
                  <a:pos x="1478" y="576"/>
                </a:cxn>
                <a:cxn ang="0">
                  <a:pos x="1450" y="568"/>
                </a:cxn>
                <a:cxn ang="0">
                  <a:pos x="1428" y="548"/>
                </a:cxn>
                <a:cxn ang="0">
                  <a:pos x="1398" y="488"/>
                </a:cxn>
                <a:cxn ang="0">
                  <a:pos x="1376" y="392"/>
                </a:cxn>
                <a:cxn ang="0">
                  <a:pos x="1338" y="534"/>
                </a:cxn>
                <a:cxn ang="0">
                  <a:pos x="1288" y="820"/>
                </a:cxn>
                <a:cxn ang="0">
                  <a:pos x="1268" y="888"/>
                </a:cxn>
                <a:cxn ang="0">
                  <a:pos x="1244" y="926"/>
                </a:cxn>
                <a:cxn ang="0">
                  <a:pos x="1206" y="944"/>
                </a:cxn>
                <a:cxn ang="0">
                  <a:pos x="1196" y="946"/>
                </a:cxn>
                <a:cxn ang="0">
                  <a:pos x="1162" y="936"/>
                </a:cxn>
                <a:cxn ang="0">
                  <a:pos x="1132" y="904"/>
                </a:cxn>
                <a:cxn ang="0">
                  <a:pos x="1118" y="872"/>
                </a:cxn>
                <a:cxn ang="0">
                  <a:pos x="1086" y="750"/>
                </a:cxn>
                <a:cxn ang="0">
                  <a:pos x="986" y="182"/>
                </a:cxn>
                <a:cxn ang="0">
                  <a:pos x="942" y="94"/>
                </a:cxn>
                <a:cxn ang="0">
                  <a:pos x="912" y="252"/>
                </a:cxn>
                <a:cxn ang="0">
                  <a:pos x="888" y="336"/>
                </a:cxn>
                <a:cxn ang="0">
                  <a:pos x="846" y="400"/>
                </a:cxn>
                <a:cxn ang="0">
                  <a:pos x="808" y="428"/>
                </a:cxn>
                <a:cxn ang="0">
                  <a:pos x="738" y="452"/>
                </a:cxn>
                <a:cxn ang="0">
                  <a:pos x="624" y="458"/>
                </a:cxn>
                <a:cxn ang="0">
                  <a:pos x="0" y="800"/>
                </a:cxn>
                <a:cxn ang="0">
                  <a:pos x="12" y="840"/>
                </a:cxn>
                <a:cxn ang="0">
                  <a:pos x="42" y="864"/>
                </a:cxn>
                <a:cxn ang="0">
                  <a:pos x="602" y="870"/>
                </a:cxn>
                <a:cxn ang="0">
                  <a:pos x="614" y="872"/>
                </a:cxn>
                <a:cxn ang="0">
                  <a:pos x="630" y="884"/>
                </a:cxn>
                <a:cxn ang="0">
                  <a:pos x="636" y="904"/>
                </a:cxn>
                <a:cxn ang="0">
                  <a:pos x="636" y="1450"/>
                </a:cxn>
                <a:cxn ang="0">
                  <a:pos x="656" y="1484"/>
                </a:cxn>
                <a:cxn ang="0">
                  <a:pos x="690" y="1502"/>
                </a:cxn>
                <a:cxn ang="0">
                  <a:pos x="1524" y="1504"/>
                </a:cxn>
                <a:cxn ang="0">
                  <a:pos x="1562" y="1492"/>
                </a:cxn>
                <a:cxn ang="0">
                  <a:pos x="1588" y="1462"/>
                </a:cxn>
                <a:cxn ang="0">
                  <a:pos x="1592" y="904"/>
                </a:cxn>
                <a:cxn ang="0">
                  <a:pos x="1596" y="890"/>
                </a:cxn>
                <a:cxn ang="0">
                  <a:pos x="1608" y="876"/>
                </a:cxn>
                <a:cxn ang="0">
                  <a:pos x="1628" y="870"/>
                </a:cxn>
                <a:cxn ang="0">
                  <a:pos x="2172" y="868"/>
                </a:cxn>
                <a:cxn ang="0">
                  <a:pos x="2208" y="850"/>
                </a:cxn>
                <a:cxn ang="0">
                  <a:pos x="2226" y="814"/>
                </a:cxn>
                <a:cxn ang="0">
                  <a:pos x="1682" y="458"/>
                </a:cxn>
              </a:cxnLst>
              <a:rect l="0" t="0" r="r" b="b"/>
              <a:pathLst>
                <a:path w="2228" h="1504">
                  <a:moveTo>
                    <a:pt x="1682" y="458"/>
                  </a:moveTo>
                  <a:lnTo>
                    <a:pt x="1682" y="458"/>
                  </a:lnTo>
                  <a:lnTo>
                    <a:pt x="1632" y="456"/>
                  </a:lnTo>
                  <a:lnTo>
                    <a:pt x="1632" y="456"/>
                  </a:lnTo>
                  <a:lnTo>
                    <a:pt x="1602" y="456"/>
                  </a:lnTo>
                  <a:lnTo>
                    <a:pt x="1582" y="458"/>
                  </a:lnTo>
                  <a:lnTo>
                    <a:pt x="1582" y="458"/>
                  </a:lnTo>
                  <a:lnTo>
                    <a:pt x="1574" y="474"/>
                  </a:lnTo>
                  <a:lnTo>
                    <a:pt x="1574" y="474"/>
                  </a:lnTo>
                  <a:lnTo>
                    <a:pt x="1564" y="504"/>
                  </a:lnTo>
                  <a:lnTo>
                    <a:pt x="1558" y="520"/>
                  </a:lnTo>
                  <a:lnTo>
                    <a:pt x="1548" y="538"/>
                  </a:lnTo>
                  <a:lnTo>
                    <a:pt x="1536" y="552"/>
                  </a:lnTo>
                  <a:lnTo>
                    <a:pt x="1522" y="566"/>
                  </a:lnTo>
                  <a:lnTo>
                    <a:pt x="1514" y="570"/>
                  </a:lnTo>
                  <a:lnTo>
                    <a:pt x="1504" y="574"/>
                  </a:lnTo>
                  <a:lnTo>
                    <a:pt x="1494" y="576"/>
                  </a:lnTo>
                  <a:lnTo>
                    <a:pt x="1484" y="576"/>
                  </a:lnTo>
                  <a:lnTo>
                    <a:pt x="1484" y="576"/>
                  </a:lnTo>
                  <a:lnTo>
                    <a:pt x="1478" y="576"/>
                  </a:lnTo>
                  <a:lnTo>
                    <a:pt x="1478" y="576"/>
                  </a:lnTo>
                  <a:lnTo>
                    <a:pt x="1468" y="576"/>
                  </a:lnTo>
                  <a:lnTo>
                    <a:pt x="1458" y="572"/>
                  </a:lnTo>
                  <a:lnTo>
                    <a:pt x="1450" y="568"/>
                  </a:lnTo>
                  <a:lnTo>
                    <a:pt x="1442" y="562"/>
                  </a:lnTo>
                  <a:lnTo>
                    <a:pt x="1434" y="556"/>
                  </a:lnTo>
                  <a:lnTo>
                    <a:pt x="1428" y="548"/>
                  </a:lnTo>
                  <a:lnTo>
                    <a:pt x="1416" y="532"/>
                  </a:lnTo>
                  <a:lnTo>
                    <a:pt x="1406" y="510"/>
                  </a:lnTo>
                  <a:lnTo>
                    <a:pt x="1398" y="488"/>
                  </a:lnTo>
                  <a:lnTo>
                    <a:pt x="1386" y="440"/>
                  </a:lnTo>
                  <a:lnTo>
                    <a:pt x="1386" y="440"/>
                  </a:lnTo>
                  <a:lnTo>
                    <a:pt x="1376" y="392"/>
                  </a:lnTo>
                  <a:lnTo>
                    <a:pt x="1368" y="340"/>
                  </a:lnTo>
                  <a:lnTo>
                    <a:pt x="1368" y="340"/>
                  </a:lnTo>
                  <a:lnTo>
                    <a:pt x="1338" y="534"/>
                  </a:lnTo>
                  <a:lnTo>
                    <a:pt x="1300" y="752"/>
                  </a:lnTo>
                  <a:lnTo>
                    <a:pt x="1300" y="752"/>
                  </a:lnTo>
                  <a:lnTo>
                    <a:pt x="1288" y="820"/>
                  </a:lnTo>
                  <a:lnTo>
                    <a:pt x="1274" y="868"/>
                  </a:lnTo>
                  <a:lnTo>
                    <a:pt x="1274" y="868"/>
                  </a:lnTo>
                  <a:lnTo>
                    <a:pt x="1268" y="888"/>
                  </a:lnTo>
                  <a:lnTo>
                    <a:pt x="1262" y="902"/>
                  </a:lnTo>
                  <a:lnTo>
                    <a:pt x="1254" y="914"/>
                  </a:lnTo>
                  <a:lnTo>
                    <a:pt x="1244" y="926"/>
                  </a:lnTo>
                  <a:lnTo>
                    <a:pt x="1230" y="936"/>
                  </a:lnTo>
                  <a:lnTo>
                    <a:pt x="1216" y="942"/>
                  </a:lnTo>
                  <a:lnTo>
                    <a:pt x="1206" y="944"/>
                  </a:lnTo>
                  <a:lnTo>
                    <a:pt x="1198" y="946"/>
                  </a:lnTo>
                  <a:lnTo>
                    <a:pt x="1196" y="946"/>
                  </a:lnTo>
                  <a:lnTo>
                    <a:pt x="1196" y="946"/>
                  </a:lnTo>
                  <a:lnTo>
                    <a:pt x="1186" y="944"/>
                  </a:lnTo>
                  <a:lnTo>
                    <a:pt x="1178" y="944"/>
                  </a:lnTo>
                  <a:lnTo>
                    <a:pt x="1162" y="936"/>
                  </a:lnTo>
                  <a:lnTo>
                    <a:pt x="1150" y="928"/>
                  </a:lnTo>
                  <a:lnTo>
                    <a:pt x="1140" y="916"/>
                  </a:lnTo>
                  <a:lnTo>
                    <a:pt x="1132" y="904"/>
                  </a:lnTo>
                  <a:lnTo>
                    <a:pt x="1126" y="892"/>
                  </a:lnTo>
                  <a:lnTo>
                    <a:pt x="1118" y="872"/>
                  </a:lnTo>
                  <a:lnTo>
                    <a:pt x="1118" y="872"/>
                  </a:lnTo>
                  <a:lnTo>
                    <a:pt x="1102" y="822"/>
                  </a:lnTo>
                  <a:lnTo>
                    <a:pt x="1086" y="750"/>
                  </a:lnTo>
                  <a:lnTo>
                    <a:pt x="1086" y="750"/>
                  </a:lnTo>
                  <a:lnTo>
                    <a:pt x="1056" y="590"/>
                  </a:lnTo>
                  <a:lnTo>
                    <a:pt x="1020" y="390"/>
                  </a:lnTo>
                  <a:lnTo>
                    <a:pt x="986" y="182"/>
                  </a:lnTo>
                  <a:lnTo>
                    <a:pt x="958" y="0"/>
                  </a:lnTo>
                  <a:lnTo>
                    <a:pt x="958" y="0"/>
                  </a:lnTo>
                  <a:lnTo>
                    <a:pt x="942" y="94"/>
                  </a:lnTo>
                  <a:lnTo>
                    <a:pt x="920" y="218"/>
                  </a:lnTo>
                  <a:lnTo>
                    <a:pt x="920" y="218"/>
                  </a:lnTo>
                  <a:lnTo>
                    <a:pt x="912" y="252"/>
                  </a:lnTo>
                  <a:lnTo>
                    <a:pt x="906" y="282"/>
                  </a:lnTo>
                  <a:lnTo>
                    <a:pt x="898" y="312"/>
                  </a:lnTo>
                  <a:lnTo>
                    <a:pt x="888" y="336"/>
                  </a:lnTo>
                  <a:lnTo>
                    <a:pt x="876" y="360"/>
                  </a:lnTo>
                  <a:lnTo>
                    <a:pt x="862" y="382"/>
                  </a:lnTo>
                  <a:lnTo>
                    <a:pt x="846" y="400"/>
                  </a:lnTo>
                  <a:lnTo>
                    <a:pt x="828" y="416"/>
                  </a:lnTo>
                  <a:lnTo>
                    <a:pt x="828" y="416"/>
                  </a:lnTo>
                  <a:lnTo>
                    <a:pt x="808" y="428"/>
                  </a:lnTo>
                  <a:lnTo>
                    <a:pt x="786" y="438"/>
                  </a:lnTo>
                  <a:lnTo>
                    <a:pt x="762" y="446"/>
                  </a:lnTo>
                  <a:lnTo>
                    <a:pt x="738" y="452"/>
                  </a:lnTo>
                  <a:lnTo>
                    <a:pt x="712" y="454"/>
                  </a:lnTo>
                  <a:lnTo>
                    <a:pt x="684" y="456"/>
                  </a:lnTo>
                  <a:lnTo>
                    <a:pt x="624" y="458"/>
                  </a:lnTo>
                  <a:lnTo>
                    <a:pt x="0" y="458"/>
                  </a:lnTo>
                  <a:lnTo>
                    <a:pt x="0" y="800"/>
                  </a:lnTo>
                  <a:lnTo>
                    <a:pt x="0" y="800"/>
                  </a:lnTo>
                  <a:lnTo>
                    <a:pt x="2" y="814"/>
                  </a:lnTo>
                  <a:lnTo>
                    <a:pt x="6" y="828"/>
                  </a:lnTo>
                  <a:lnTo>
                    <a:pt x="12" y="840"/>
                  </a:lnTo>
                  <a:lnTo>
                    <a:pt x="20" y="850"/>
                  </a:lnTo>
                  <a:lnTo>
                    <a:pt x="30" y="858"/>
                  </a:lnTo>
                  <a:lnTo>
                    <a:pt x="42" y="864"/>
                  </a:lnTo>
                  <a:lnTo>
                    <a:pt x="56" y="868"/>
                  </a:lnTo>
                  <a:lnTo>
                    <a:pt x="70" y="870"/>
                  </a:lnTo>
                  <a:lnTo>
                    <a:pt x="602" y="870"/>
                  </a:lnTo>
                  <a:lnTo>
                    <a:pt x="602" y="870"/>
                  </a:lnTo>
                  <a:lnTo>
                    <a:pt x="608" y="870"/>
                  </a:lnTo>
                  <a:lnTo>
                    <a:pt x="614" y="872"/>
                  </a:lnTo>
                  <a:lnTo>
                    <a:pt x="620" y="876"/>
                  </a:lnTo>
                  <a:lnTo>
                    <a:pt x="626" y="880"/>
                  </a:lnTo>
                  <a:lnTo>
                    <a:pt x="630" y="884"/>
                  </a:lnTo>
                  <a:lnTo>
                    <a:pt x="632" y="890"/>
                  </a:lnTo>
                  <a:lnTo>
                    <a:pt x="634" y="896"/>
                  </a:lnTo>
                  <a:lnTo>
                    <a:pt x="636" y="904"/>
                  </a:lnTo>
                  <a:lnTo>
                    <a:pt x="636" y="1436"/>
                  </a:lnTo>
                  <a:lnTo>
                    <a:pt x="636" y="1436"/>
                  </a:lnTo>
                  <a:lnTo>
                    <a:pt x="636" y="1450"/>
                  </a:lnTo>
                  <a:lnTo>
                    <a:pt x="640" y="1462"/>
                  </a:lnTo>
                  <a:lnTo>
                    <a:pt x="648" y="1474"/>
                  </a:lnTo>
                  <a:lnTo>
                    <a:pt x="656" y="1484"/>
                  </a:lnTo>
                  <a:lnTo>
                    <a:pt x="666" y="1492"/>
                  </a:lnTo>
                  <a:lnTo>
                    <a:pt x="678" y="1498"/>
                  </a:lnTo>
                  <a:lnTo>
                    <a:pt x="690" y="1502"/>
                  </a:lnTo>
                  <a:lnTo>
                    <a:pt x="704" y="1504"/>
                  </a:lnTo>
                  <a:lnTo>
                    <a:pt x="1524" y="1504"/>
                  </a:lnTo>
                  <a:lnTo>
                    <a:pt x="1524" y="1504"/>
                  </a:lnTo>
                  <a:lnTo>
                    <a:pt x="1538" y="1502"/>
                  </a:lnTo>
                  <a:lnTo>
                    <a:pt x="1552" y="1498"/>
                  </a:lnTo>
                  <a:lnTo>
                    <a:pt x="1562" y="1492"/>
                  </a:lnTo>
                  <a:lnTo>
                    <a:pt x="1572" y="1484"/>
                  </a:lnTo>
                  <a:lnTo>
                    <a:pt x="1582" y="1474"/>
                  </a:lnTo>
                  <a:lnTo>
                    <a:pt x="1588" y="1462"/>
                  </a:lnTo>
                  <a:lnTo>
                    <a:pt x="1592" y="1450"/>
                  </a:lnTo>
                  <a:lnTo>
                    <a:pt x="1592" y="1436"/>
                  </a:lnTo>
                  <a:lnTo>
                    <a:pt x="1592" y="904"/>
                  </a:lnTo>
                  <a:lnTo>
                    <a:pt x="1592" y="904"/>
                  </a:lnTo>
                  <a:lnTo>
                    <a:pt x="1594" y="896"/>
                  </a:lnTo>
                  <a:lnTo>
                    <a:pt x="1596" y="890"/>
                  </a:lnTo>
                  <a:lnTo>
                    <a:pt x="1598" y="884"/>
                  </a:lnTo>
                  <a:lnTo>
                    <a:pt x="1602" y="880"/>
                  </a:lnTo>
                  <a:lnTo>
                    <a:pt x="1608" y="876"/>
                  </a:lnTo>
                  <a:lnTo>
                    <a:pt x="1614" y="872"/>
                  </a:lnTo>
                  <a:lnTo>
                    <a:pt x="1620" y="870"/>
                  </a:lnTo>
                  <a:lnTo>
                    <a:pt x="1628" y="870"/>
                  </a:lnTo>
                  <a:lnTo>
                    <a:pt x="2160" y="870"/>
                  </a:lnTo>
                  <a:lnTo>
                    <a:pt x="2160" y="870"/>
                  </a:lnTo>
                  <a:lnTo>
                    <a:pt x="2172" y="868"/>
                  </a:lnTo>
                  <a:lnTo>
                    <a:pt x="2186" y="864"/>
                  </a:lnTo>
                  <a:lnTo>
                    <a:pt x="2198" y="858"/>
                  </a:lnTo>
                  <a:lnTo>
                    <a:pt x="2208" y="850"/>
                  </a:lnTo>
                  <a:lnTo>
                    <a:pt x="2216" y="840"/>
                  </a:lnTo>
                  <a:lnTo>
                    <a:pt x="2222" y="828"/>
                  </a:lnTo>
                  <a:lnTo>
                    <a:pt x="2226" y="814"/>
                  </a:lnTo>
                  <a:lnTo>
                    <a:pt x="2228" y="800"/>
                  </a:lnTo>
                  <a:lnTo>
                    <a:pt x="2228" y="458"/>
                  </a:lnTo>
                  <a:lnTo>
                    <a:pt x="1682" y="458"/>
                  </a:lnTo>
                  <a:close/>
                </a:path>
              </a:pathLst>
            </a:custGeom>
            <a:ln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82" name="Freeform 21"/>
          <p:cNvSpPr>
            <a:spLocks noEditPoints="1"/>
          </p:cNvSpPr>
          <p:nvPr/>
        </p:nvSpPr>
        <p:spPr bwMode="auto">
          <a:xfrm>
            <a:off x="5624087" y="5116203"/>
            <a:ext cx="616152" cy="569825"/>
          </a:xfrm>
          <a:custGeom>
            <a:avLst/>
            <a:gdLst/>
            <a:ahLst/>
            <a:cxnLst>
              <a:cxn ang="0">
                <a:pos x="278" y="0"/>
              </a:cxn>
              <a:cxn ang="0">
                <a:pos x="314" y="10"/>
              </a:cxn>
              <a:cxn ang="0">
                <a:pos x="370" y="56"/>
              </a:cxn>
              <a:cxn ang="0">
                <a:pos x="390" y="100"/>
              </a:cxn>
              <a:cxn ang="0">
                <a:pos x="392" y="126"/>
              </a:cxn>
              <a:cxn ang="0">
                <a:pos x="386" y="162"/>
              </a:cxn>
              <a:cxn ang="0">
                <a:pos x="354" y="214"/>
              </a:cxn>
              <a:cxn ang="0">
                <a:pos x="304" y="246"/>
              </a:cxn>
              <a:cxn ang="0">
                <a:pos x="266" y="252"/>
              </a:cxn>
              <a:cxn ang="0">
                <a:pos x="240" y="248"/>
              </a:cxn>
              <a:cxn ang="0">
                <a:pos x="196" y="230"/>
              </a:cxn>
              <a:cxn ang="0">
                <a:pos x="150" y="174"/>
              </a:cxn>
              <a:cxn ang="0">
                <a:pos x="140" y="138"/>
              </a:cxn>
              <a:cxn ang="0">
                <a:pos x="140" y="112"/>
              </a:cxn>
              <a:cxn ang="0">
                <a:pos x="150" y="76"/>
              </a:cxn>
              <a:cxn ang="0">
                <a:pos x="196" y="22"/>
              </a:cxn>
              <a:cxn ang="0">
                <a:pos x="240" y="2"/>
              </a:cxn>
              <a:cxn ang="0">
                <a:pos x="266" y="0"/>
              </a:cxn>
              <a:cxn ang="0">
                <a:pos x="342" y="268"/>
              </a:cxn>
              <a:cxn ang="0">
                <a:pos x="378" y="296"/>
              </a:cxn>
              <a:cxn ang="0">
                <a:pos x="432" y="380"/>
              </a:cxn>
              <a:cxn ang="0">
                <a:pos x="454" y="492"/>
              </a:cxn>
              <a:cxn ang="0">
                <a:pos x="80" y="452"/>
              </a:cxn>
              <a:cxn ang="0">
                <a:pos x="114" y="348"/>
              </a:cxn>
              <a:cxn ang="0">
                <a:pos x="164" y="286"/>
              </a:cxn>
              <a:cxn ang="0">
                <a:pos x="202" y="260"/>
              </a:cxn>
              <a:cxn ang="0">
                <a:pos x="232" y="274"/>
              </a:cxn>
              <a:cxn ang="0">
                <a:pos x="266" y="278"/>
              </a:cxn>
              <a:cxn ang="0">
                <a:pos x="316" y="268"/>
              </a:cxn>
              <a:cxn ang="0">
                <a:pos x="60" y="490"/>
              </a:cxn>
              <a:cxn ang="0">
                <a:pos x="62" y="454"/>
              </a:cxn>
              <a:cxn ang="0">
                <a:pos x="84" y="380"/>
              </a:cxn>
              <a:cxn ang="0">
                <a:pos x="142" y="290"/>
              </a:cxn>
              <a:cxn ang="0">
                <a:pos x="180" y="260"/>
              </a:cxn>
              <a:cxn ang="0">
                <a:pos x="190" y="248"/>
              </a:cxn>
              <a:cxn ang="0">
                <a:pos x="158" y="258"/>
              </a:cxn>
              <a:cxn ang="0">
                <a:pos x="112" y="288"/>
              </a:cxn>
              <a:cxn ang="0">
                <a:pos x="70" y="334"/>
              </a:cxn>
              <a:cxn ang="0">
                <a:pos x="34" y="390"/>
              </a:cxn>
              <a:cxn ang="0">
                <a:pos x="10" y="450"/>
              </a:cxn>
              <a:cxn ang="0">
                <a:pos x="60" y="490"/>
              </a:cxn>
              <a:cxn ang="0">
                <a:pos x="532" y="490"/>
              </a:cxn>
              <a:cxn ang="0">
                <a:pos x="514" y="430"/>
              </a:cxn>
              <a:cxn ang="0">
                <a:pos x="486" y="370"/>
              </a:cxn>
              <a:cxn ang="0">
                <a:pos x="448" y="318"/>
              </a:cxn>
              <a:cxn ang="0">
                <a:pos x="404" y="276"/>
              </a:cxn>
              <a:cxn ang="0">
                <a:pos x="358" y="252"/>
              </a:cxn>
              <a:cxn ang="0">
                <a:pos x="338" y="252"/>
              </a:cxn>
              <a:cxn ang="0">
                <a:pos x="364" y="268"/>
              </a:cxn>
              <a:cxn ang="0">
                <a:pos x="412" y="316"/>
              </a:cxn>
              <a:cxn ang="0">
                <a:pos x="460" y="416"/>
              </a:cxn>
              <a:cxn ang="0">
                <a:pos x="472" y="472"/>
              </a:cxn>
            </a:cxnLst>
            <a:rect l="0" t="0" r="r" b="b"/>
            <a:pathLst>
              <a:path w="532" h="492">
                <a:moveTo>
                  <a:pt x="266" y="0"/>
                </a:moveTo>
                <a:lnTo>
                  <a:pt x="266" y="0"/>
                </a:lnTo>
                <a:lnTo>
                  <a:pt x="278" y="0"/>
                </a:lnTo>
                <a:lnTo>
                  <a:pt x="292" y="2"/>
                </a:lnTo>
                <a:lnTo>
                  <a:pt x="304" y="6"/>
                </a:lnTo>
                <a:lnTo>
                  <a:pt x="314" y="10"/>
                </a:lnTo>
                <a:lnTo>
                  <a:pt x="336" y="22"/>
                </a:lnTo>
                <a:lnTo>
                  <a:pt x="354" y="36"/>
                </a:lnTo>
                <a:lnTo>
                  <a:pt x="370" y="56"/>
                </a:lnTo>
                <a:lnTo>
                  <a:pt x="382" y="76"/>
                </a:lnTo>
                <a:lnTo>
                  <a:pt x="386" y="88"/>
                </a:lnTo>
                <a:lnTo>
                  <a:pt x="390" y="100"/>
                </a:lnTo>
                <a:lnTo>
                  <a:pt x="392" y="112"/>
                </a:lnTo>
                <a:lnTo>
                  <a:pt x="392" y="126"/>
                </a:lnTo>
                <a:lnTo>
                  <a:pt x="392" y="126"/>
                </a:lnTo>
                <a:lnTo>
                  <a:pt x="392" y="138"/>
                </a:lnTo>
                <a:lnTo>
                  <a:pt x="390" y="150"/>
                </a:lnTo>
                <a:lnTo>
                  <a:pt x="386" y="162"/>
                </a:lnTo>
                <a:lnTo>
                  <a:pt x="382" y="174"/>
                </a:lnTo>
                <a:lnTo>
                  <a:pt x="370" y="196"/>
                </a:lnTo>
                <a:lnTo>
                  <a:pt x="354" y="214"/>
                </a:lnTo>
                <a:lnTo>
                  <a:pt x="336" y="230"/>
                </a:lnTo>
                <a:lnTo>
                  <a:pt x="314" y="242"/>
                </a:lnTo>
                <a:lnTo>
                  <a:pt x="304" y="246"/>
                </a:lnTo>
                <a:lnTo>
                  <a:pt x="292" y="248"/>
                </a:lnTo>
                <a:lnTo>
                  <a:pt x="278" y="250"/>
                </a:lnTo>
                <a:lnTo>
                  <a:pt x="266" y="252"/>
                </a:lnTo>
                <a:lnTo>
                  <a:pt x="266" y="252"/>
                </a:lnTo>
                <a:lnTo>
                  <a:pt x="254" y="250"/>
                </a:lnTo>
                <a:lnTo>
                  <a:pt x="240" y="248"/>
                </a:lnTo>
                <a:lnTo>
                  <a:pt x="228" y="246"/>
                </a:lnTo>
                <a:lnTo>
                  <a:pt x="216" y="242"/>
                </a:lnTo>
                <a:lnTo>
                  <a:pt x="196" y="230"/>
                </a:lnTo>
                <a:lnTo>
                  <a:pt x="176" y="214"/>
                </a:lnTo>
                <a:lnTo>
                  <a:pt x="162" y="196"/>
                </a:lnTo>
                <a:lnTo>
                  <a:pt x="150" y="174"/>
                </a:lnTo>
                <a:lnTo>
                  <a:pt x="146" y="162"/>
                </a:lnTo>
                <a:lnTo>
                  <a:pt x="142" y="150"/>
                </a:lnTo>
                <a:lnTo>
                  <a:pt x="140" y="138"/>
                </a:lnTo>
                <a:lnTo>
                  <a:pt x="140" y="126"/>
                </a:lnTo>
                <a:lnTo>
                  <a:pt x="140" y="126"/>
                </a:lnTo>
                <a:lnTo>
                  <a:pt x="140" y="112"/>
                </a:lnTo>
                <a:lnTo>
                  <a:pt x="142" y="100"/>
                </a:lnTo>
                <a:lnTo>
                  <a:pt x="146" y="88"/>
                </a:lnTo>
                <a:lnTo>
                  <a:pt x="150" y="76"/>
                </a:lnTo>
                <a:lnTo>
                  <a:pt x="162" y="56"/>
                </a:lnTo>
                <a:lnTo>
                  <a:pt x="176" y="36"/>
                </a:lnTo>
                <a:lnTo>
                  <a:pt x="196" y="22"/>
                </a:lnTo>
                <a:lnTo>
                  <a:pt x="216" y="10"/>
                </a:lnTo>
                <a:lnTo>
                  <a:pt x="228" y="6"/>
                </a:lnTo>
                <a:lnTo>
                  <a:pt x="240" y="2"/>
                </a:lnTo>
                <a:lnTo>
                  <a:pt x="254" y="0"/>
                </a:lnTo>
                <a:lnTo>
                  <a:pt x="266" y="0"/>
                </a:lnTo>
                <a:lnTo>
                  <a:pt x="266" y="0"/>
                </a:lnTo>
                <a:close/>
                <a:moveTo>
                  <a:pt x="330" y="260"/>
                </a:moveTo>
                <a:lnTo>
                  <a:pt x="330" y="260"/>
                </a:lnTo>
                <a:lnTo>
                  <a:pt x="342" y="268"/>
                </a:lnTo>
                <a:lnTo>
                  <a:pt x="356" y="276"/>
                </a:lnTo>
                <a:lnTo>
                  <a:pt x="368" y="286"/>
                </a:lnTo>
                <a:lnTo>
                  <a:pt x="378" y="296"/>
                </a:lnTo>
                <a:lnTo>
                  <a:pt x="400" y="320"/>
                </a:lnTo>
                <a:lnTo>
                  <a:pt x="418" y="348"/>
                </a:lnTo>
                <a:lnTo>
                  <a:pt x="432" y="380"/>
                </a:lnTo>
                <a:lnTo>
                  <a:pt x="444" y="414"/>
                </a:lnTo>
                <a:lnTo>
                  <a:pt x="452" y="452"/>
                </a:lnTo>
                <a:lnTo>
                  <a:pt x="454" y="492"/>
                </a:lnTo>
                <a:lnTo>
                  <a:pt x="76" y="492"/>
                </a:lnTo>
                <a:lnTo>
                  <a:pt x="76" y="492"/>
                </a:lnTo>
                <a:lnTo>
                  <a:pt x="80" y="452"/>
                </a:lnTo>
                <a:lnTo>
                  <a:pt x="88" y="414"/>
                </a:lnTo>
                <a:lnTo>
                  <a:pt x="100" y="380"/>
                </a:lnTo>
                <a:lnTo>
                  <a:pt x="114" y="348"/>
                </a:lnTo>
                <a:lnTo>
                  <a:pt x="132" y="320"/>
                </a:lnTo>
                <a:lnTo>
                  <a:pt x="154" y="296"/>
                </a:lnTo>
                <a:lnTo>
                  <a:pt x="164" y="286"/>
                </a:lnTo>
                <a:lnTo>
                  <a:pt x="176" y="276"/>
                </a:lnTo>
                <a:lnTo>
                  <a:pt x="188" y="268"/>
                </a:lnTo>
                <a:lnTo>
                  <a:pt x="202" y="260"/>
                </a:lnTo>
                <a:lnTo>
                  <a:pt x="202" y="260"/>
                </a:lnTo>
                <a:lnTo>
                  <a:pt x="216" y="268"/>
                </a:lnTo>
                <a:lnTo>
                  <a:pt x="232" y="274"/>
                </a:lnTo>
                <a:lnTo>
                  <a:pt x="248" y="276"/>
                </a:lnTo>
                <a:lnTo>
                  <a:pt x="266" y="278"/>
                </a:lnTo>
                <a:lnTo>
                  <a:pt x="266" y="278"/>
                </a:lnTo>
                <a:lnTo>
                  <a:pt x="284" y="276"/>
                </a:lnTo>
                <a:lnTo>
                  <a:pt x="300" y="274"/>
                </a:lnTo>
                <a:lnTo>
                  <a:pt x="316" y="268"/>
                </a:lnTo>
                <a:lnTo>
                  <a:pt x="330" y="260"/>
                </a:lnTo>
                <a:lnTo>
                  <a:pt x="330" y="260"/>
                </a:lnTo>
                <a:close/>
                <a:moveTo>
                  <a:pt x="60" y="490"/>
                </a:moveTo>
                <a:lnTo>
                  <a:pt x="60" y="490"/>
                </a:lnTo>
                <a:lnTo>
                  <a:pt x="60" y="472"/>
                </a:lnTo>
                <a:lnTo>
                  <a:pt x="62" y="454"/>
                </a:lnTo>
                <a:lnTo>
                  <a:pt x="66" y="434"/>
                </a:lnTo>
                <a:lnTo>
                  <a:pt x="70" y="416"/>
                </a:lnTo>
                <a:lnTo>
                  <a:pt x="84" y="380"/>
                </a:lnTo>
                <a:lnTo>
                  <a:pt x="100" y="346"/>
                </a:lnTo>
                <a:lnTo>
                  <a:pt x="120" y="316"/>
                </a:lnTo>
                <a:lnTo>
                  <a:pt x="142" y="290"/>
                </a:lnTo>
                <a:lnTo>
                  <a:pt x="156" y="278"/>
                </a:lnTo>
                <a:lnTo>
                  <a:pt x="168" y="268"/>
                </a:lnTo>
                <a:lnTo>
                  <a:pt x="180" y="260"/>
                </a:lnTo>
                <a:lnTo>
                  <a:pt x="194" y="252"/>
                </a:lnTo>
                <a:lnTo>
                  <a:pt x="194" y="252"/>
                </a:lnTo>
                <a:lnTo>
                  <a:pt x="190" y="248"/>
                </a:lnTo>
                <a:lnTo>
                  <a:pt x="190" y="248"/>
                </a:lnTo>
                <a:lnTo>
                  <a:pt x="174" y="252"/>
                </a:lnTo>
                <a:lnTo>
                  <a:pt x="158" y="258"/>
                </a:lnTo>
                <a:lnTo>
                  <a:pt x="142" y="266"/>
                </a:lnTo>
                <a:lnTo>
                  <a:pt x="126" y="276"/>
                </a:lnTo>
                <a:lnTo>
                  <a:pt x="112" y="288"/>
                </a:lnTo>
                <a:lnTo>
                  <a:pt x="96" y="302"/>
                </a:lnTo>
                <a:lnTo>
                  <a:pt x="82" y="318"/>
                </a:lnTo>
                <a:lnTo>
                  <a:pt x="70" y="334"/>
                </a:lnTo>
                <a:lnTo>
                  <a:pt x="56" y="352"/>
                </a:lnTo>
                <a:lnTo>
                  <a:pt x="44" y="370"/>
                </a:lnTo>
                <a:lnTo>
                  <a:pt x="34" y="390"/>
                </a:lnTo>
                <a:lnTo>
                  <a:pt x="24" y="408"/>
                </a:lnTo>
                <a:lnTo>
                  <a:pt x="16" y="430"/>
                </a:lnTo>
                <a:lnTo>
                  <a:pt x="10" y="450"/>
                </a:lnTo>
                <a:lnTo>
                  <a:pt x="4" y="470"/>
                </a:lnTo>
                <a:lnTo>
                  <a:pt x="0" y="490"/>
                </a:lnTo>
                <a:lnTo>
                  <a:pt x="60" y="490"/>
                </a:lnTo>
                <a:close/>
                <a:moveTo>
                  <a:pt x="472" y="490"/>
                </a:moveTo>
                <a:lnTo>
                  <a:pt x="532" y="490"/>
                </a:lnTo>
                <a:lnTo>
                  <a:pt x="532" y="490"/>
                </a:lnTo>
                <a:lnTo>
                  <a:pt x="528" y="470"/>
                </a:lnTo>
                <a:lnTo>
                  <a:pt x="522" y="450"/>
                </a:lnTo>
                <a:lnTo>
                  <a:pt x="514" y="430"/>
                </a:lnTo>
                <a:lnTo>
                  <a:pt x="506" y="408"/>
                </a:lnTo>
                <a:lnTo>
                  <a:pt x="498" y="390"/>
                </a:lnTo>
                <a:lnTo>
                  <a:pt x="486" y="370"/>
                </a:lnTo>
                <a:lnTo>
                  <a:pt x="474" y="352"/>
                </a:lnTo>
                <a:lnTo>
                  <a:pt x="462" y="334"/>
                </a:lnTo>
                <a:lnTo>
                  <a:pt x="448" y="318"/>
                </a:lnTo>
                <a:lnTo>
                  <a:pt x="434" y="302"/>
                </a:lnTo>
                <a:lnTo>
                  <a:pt x="420" y="288"/>
                </a:lnTo>
                <a:lnTo>
                  <a:pt x="404" y="276"/>
                </a:lnTo>
                <a:lnTo>
                  <a:pt x="390" y="266"/>
                </a:lnTo>
                <a:lnTo>
                  <a:pt x="374" y="258"/>
                </a:lnTo>
                <a:lnTo>
                  <a:pt x="358" y="252"/>
                </a:lnTo>
                <a:lnTo>
                  <a:pt x="342" y="248"/>
                </a:lnTo>
                <a:lnTo>
                  <a:pt x="342" y="248"/>
                </a:lnTo>
                <a:lnTo>
                  <a:pt x="338" y="252"/>
                </a:lnTo>
                <a:lnTo>
                  <a:pt x="338" y="252"/>
                </a:lnTo>
                <a:lnTo>
                  <a:pt x="352" y="260"/>
                </a:lnTo>
                <a:lnTo>
                  <a:pt x="364" y="268"/>
                </a:lnTo>
                <a:lnTo>
                  <a:pt x="376" y="278"/>
                </a:lnTo>
                <a:lnTo>
                  <a:pt x="388" y="290"/>
                </a:lnTo>
                <a:lnTo>
                  <a:pt x="412" y="316"/>
                </a:lnTo>
                <a:lnTo>
                  <a:pt x="432" y="346"/>
                </a:lnTo>
                <a:lnTo>
                  <a:pt x="448" y="380"/>
                </a:lnTo>
                <a:lnTo>
                  <a:pt x="460" y="416"/>
                </a:lnTo>
                <a:lnTo>
                  <a:pt x="466" y="434"/>
                </a:lnTo>
                <a:lnTo>
                  <a:pt x="468" y="454"/>
                </a:lnTo>
                <a:lnTo>
                  <a:pt x="472" y="472"/>
                </a:lnTo>
                <a:lnTo>
                  <a:pt x="472" y="490"/>
                </a:lnTo>
                <a:lnTo>
                  <a:pt x="472" y="490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  <a:effectLst>
            <a:innerShdw blurRad="63500" dist="38100" dir="13500000">
              <a:prstClr val="black">
                <a:alpha val="20000"/>
              </a:prstClr>
            </a:inn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2-3 </a:t>
            </a:r>
            <a:r>
              <a:rPr lang="ko-KR" altLang="en-US" dirty="0"/>
              <a:t>제품 및 기술현황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제품 및 기술현황을 위한 페이지입니다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23" name="그룹 17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24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5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6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27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36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7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28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dirty="0">
                  <a:solidFill>
                    <a:schemeClr val="accent1"/>
                  </a:solidFill>
                  <a:latin typeface="맑은 고딕" pitchFamily="50" charset="-127"/>
                  <a:ea typeface="맑은 고딕" pitchFamily="50" charset="-127"/>
                </a:rPr>
                <a:t>10</a:t>
              </a:r>
              <a:endParaRPr kumimoji="1" lang="en-US" altLang="ko-KR" sz="16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</a:endParaRP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29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0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34" name="자유형 33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35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1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32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제품 및 기술현황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33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631216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latin typeface="+mn-ea"/>
                </a:rPr>
                <a:t>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현재 생산하고 있는 제품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서비스 또는 기술의 상세한 내용</a:t>
              </a:r>
              <a:r>
                <a:rPr kumimoji="1" lang="ko-KR" altLang="en-US" sz="1050" spc="30" dirty="0">
                  <a:latin typeface="+mn-ea"/>
                </a:rPr>
                <a:t>을 기재합니다</a:t>
              </a:r>
              <a:r>
                <a:rPr kumimoji="1" lang="en-US" altLang="ko-KR" sz="1050" spc="30" dirty="0"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latin typeface="+mn-ea"/>
                </a:rPr>
                <a:t> </a:t>
              </a:r>
              <a:r>
                <a:rPr kumimoji="1" lang="ko-KR" altLang="en-US" sz="1050" spc="30" dirty="0">
                  <a:latin typeface="+mn-ea"/>
                </a:rPr>
                <a:t>단순히 텍스트로 구성하는 것보다 제품 또는 서비스방식을 이미지화하여 한눈에 알 수 있게 표현하는 것이 좋습니다</a:t>
              </a:r>
              <a:r>
                <a:rPr kumimoji="1" lang="en-US" altLang="ko-KR" sz="1050" spc="30" dirty="0">
                  <a:latin typeface="+mn-ea"/>
                </a:rPr>
                <a:t>.</a:t>
              </a:r>
              <a:endParaRPr kumimoji="1" lang="en-US" altLang="ko-KR" sz="1050" spc="30" dirty="0">
                <a:solidFill>
                  <a:schemeClr val="bg2">
                    <a:lumMod val="1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38" name="그룹 37"/>
          <p:cNvGrpSpPr/>
          <p:nvPr/>
        </p:nvGrpSpPr>
        <p:grpSpPr>
          <a:xfrm>
            <a:off x="7091397" y="106317"/>
            <a:ext cx="1800000" cy="460214"/>
            <a:chOff x="7091397" y="106317"/>
            <a:chExt cx="1800000" cy="460214"/>
          </a:xfrm>
        </p:grpSpPr>
        <p:sp>
          <p:nvSpPr>
            <p:cNvPr id="39" name="TextBox 38"/>
            <p:cNvSpPr txBox="1"/>
            <p:nvPr/>
          </p:nvSpPr>
          <p:spPr>
            <a:xfrm>
              <a:off x="7091397" y="106317"/>
              <a:ext cx="1800000" cy="3123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100" b="1" kern="1200" dirty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1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7091397" y="274143"/>
              <a:ext cx="1800000" cy="2923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000" kern="1200" dirty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1000" kern="1200" dirty="0">
                <a:solidFill>
                  <a:schemeClr val="bg1"/>
                </a:solidFill>
                <a:latin typeface="+mn-lt"/>
                <a:ea typeface="+mn-ea"/>
                <a:cs typeface="+mn-cs"/>
              </a:endParaRPr>
            </a:p>
          </p:txBody>
        </p:sp>
      </p:grpSp>
      <p:graphicFrame>
        <p:nvGraphicFramePr>
          <p:cNvPr id="41" name="표 40"/>
          <p:cNvGraphicFramePr>
            <a:graphicFrameLocks noGrp="1"/>
          </p:cNvGraphicFramePr>
          <p:nvPr/>
        </p:nvGraphicFramePr>
        <p:xfrm>
          <a:off x="918000" y="1639863"/>
          <a:ext cx="7308000" cy="43205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7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27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27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27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0049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1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항목</a:t>
                      </a:r>
                      <a:endParaRPr lang="ko-KR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1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내용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1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항목</a:t>
                      </a:r>
                      <a:endParaRPr lang="ko-KR" sz="10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000" b="1" dirty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내용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049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0049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0049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+mn-ea"/>
                          <a:ea typeface="+mn-ea"/>
                        </a:rPr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0049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049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0049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0049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0049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0049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60049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0049">
                <a:tc>
                  <a:txBody>
                    <a:bodyPr/>
                    <a:lstStyle/>
                    <a:p>
                      <a:pPr algn="ctr" rtl="0">
                        <a:lnSpc>
                          <a:spcPct val="130000"/>
                        </a:lnSpc>
                      </a:pP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675435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88790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F98BC986-6184-4B7B-97E8-7F402DE654C4}"/>
              </a:ext>
            </a:extLst>
          </p:cNvPr>
          <p:cNvSpPr/>
          <p:nvPr/>
        </p:nvSpPr>
        <p:spPr>
          <a:xfrm>
            <a:off x="107504" y="5661248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93135EC4-63D4-435B-9455-D0E7304DD197}"/>
              </a:ext>
            </a:extLst>
          </p:cNvPr>
          <p:cNvSpPr/>
          <p:nvPr/>
        </p:nvSpPr>
        <p:spPr>
          <a:xfrm>
            <a:off x="107504" y="6273092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http://powerpoint.bizforms.co.kr/form_view/view.asp?number=186250&amp;v_flag=0</a:t>
            </a:r>
            <a:endParaRPr lang="en-US" altLang="ko-KR" sz="8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" name="직각 삼각형 3">
            <a:extLst>
              <a:ext uri="{FF2B5EF4-FFF2-40B4-BE49-F238E27FC236}">
                <a16:creationId xmlns:a16="http://schemas.microsoft.com/office/drawing/2014/main" id="{87743485-91C8-458A-9CA2-51463B6AD22B}"/>
              </a:ext>
            </a:extLst>
          </p:cNvPr>
          <p:cNvSpPr/>
          <p:nvPr/>
        </p:nvSpPr>
        <p:spPr>
          <a:xfrm>
            <a:off x="1139597" y="5515387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화살표: 갈매기형 수장 4">
            <a:extLst>
              <a:ext uri="{FF2B5EF4-FFF2-40B4-BE49-F238E27FC236}">
                <a16:creationId xmlns:a16="http://schemas.microsoft.com/office/drawing/2014/main" id="{6D6D37AC-59C0-4818-B88A-A264DAAFB1C4}"/>
              </a:ext>
            </a:extLst>
          </p:cNvPr>
          <p:cNvSpPr/>
          <p:nvPr/>
        </p:nvSpPr>
        <p:spPr>
          <a:xfrm>
            <a:off x="1009194" y="5841619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47400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5FD0C8AB-2FF1-44EB-A20F-0598A88785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88189" y="2264445"/>
            <a:ext cx="1626389" cy="1219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21B1C691-E06D-46DC-829C-E1BB7A3FCE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101" y="2264445"/>
            <a:ext cx="1626389" cy="1219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98911ABA-41A4-4DF3-A005-BFBC8B15E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68273" y="2264445"/>
            <a:ext cx="1626389" cy="1219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16F9A497-A6B2-45B4-A670-AA63230118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86964" y="4175646"/>
            <a:ext cx="1628841" cy="1221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EFC9E73C-A452-4261-BF2A-E937292CE9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2875" y="4175646"/>
            <a:ext cx="1628841" cy="1221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EBE052CE-0E33-4ADC-93EB-9AFB5DFDAA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41620" y="2264445"/>
            <a:ext cx="1626389" cy="1219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5A224014-F9FF-4236-9BF8-C8782E1855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87257" y="4181270"/>
            <a:ext cx="1626389" cy="1219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9CFF3371-078C-4C84-A23C-7A52051573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43864" y="4194102"/>
            <a:ext cx="1621902" cy="1216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55241623-7D2F-4B54-8E3F-5643F5EFEA74}"/>
              </a:ext>
            </a:extLst>
          </p:cNvPr>
          <p:cNvSpPr/>
          <p:nvPr/>
        </p:nvSpPr>
        <p:spPr>
          <a:xfrm>
            <a:off x="755529" y="3581908"/>
            <a:ext cx="1743533" cy="28329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EAD8E6BF-9859-41DB-9DF2-5C9F8BEC893E}"/>
              </a:ext>
            </a:extLst>
          </p:cNvPr>
          <p:cNvSpPr/>
          <p:nvPr/>
        </p:nvSpPr>
        <p:spPr>
          <a:xfrm>
            <a:off x="2729617" y="3581908"/>
            <a:ext cx="1743533" cy="28329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8DAEA2B0-CC1D-4892-B029-31C012E8D582}"/>
              </a:ext>
            </a:extLst>
          </p:cNvPr>
          <p:cNvSpPr/>
          <p:nvPr/>
        </p:nvSpPr>
        <p:spPr>
          <a:xfrm>
            <a:off x="4709701" y="3581908"/>
            <a:ext cx="1743533" cy="28329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AB84667C-A70D-4778-AB7C-49DF599D0CAC}"/>
              </a:ext>
            </a:extLst>
          </p:cNvPr>
          <p:cNvSpPr/>
          <p:nvPr/>
        </p:nvSpPr>
        <p:spPr>
          <a:xfrm>
            <a:off x="6683049" y="3581908"/>
            <a:ext cx="1743533" cy="28329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3C79720E-7618-4763-A316-6FDB01F104BF}"/>
              </a:ext>
            </a:extLst>
          </p:cNvPr>
          <p:cNvSpPr/>
          <p:nvPr/>
        </p:nvSpPr>
        <p:spPr>
          <a:xfrm>
            <a:off x="755529" y="5501341"/>
            <a:ext cx="1743533" cy="28329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20C585FF-12CD-4FC1-83CA-F6C45794382A}"/>
              </a:ext>
            </a:extLst>
          </p:cNvPr>
          <p:cNvSpPr/>
          <p:nvPr/>
        </p:nvSpPr>
        <p:spPr>
          <a:xfrm>
            <a:off x="2729617" y="5501341"/>
            <a:ext cx="1743533" cy="28329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9796A1F9-4EA4-480B-89C7-18A17A1E7DCA}"/>
              </a:ext>
            </a:extLst>
          </p:cNvPr>
          <p:cNvSpPr/>
          <p:nvPr/>
        </p:nvSpPr>
        <p:spPr>
          <a:xfrm>
            <a:off x="4709701" y="5501341"/>
            <a:ext cx="1743533" cy="28329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7D7D225A-46BE-43AC-9A0B-721BEEE39B4B}"/>
              </a:ext>
            </a:extLst>
          </p:cNvPr>
          <p:cNvSpPr/>
          <p:nvPr/>
        </p:nvSpPr>
        <p:spPr>
          <a:xfrm>
            <a:off x="6683049" y="5501341"/>
            <a:ext cx="1743533" cy="28329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24574BF6-6522-43A0-8835-4858FBCCD0EE}"/>
              </a:ext>
            </a:extLst>
          </p:cNvPr>
          <p:cNvSpPr/>
          <p:nvPr/>
        </p:nvSpPr>
        <p:spPr>
          <a:xfrm>
            <a:off x="672841" y="1256232"/>
            <a:ext cx="3731734" cy="383397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rgbClr val="E99325"/>
                </a:solidFill>
                <a:latin typeface="+mn-ea"/>
              </a:rPr>
              <a:t>사업계획서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14CCD328-D666-455D-895B-0A469B22BD60}"/>
              </a:ext>
            </a:extLst>
          </p:cNvPr>
          <p:cNvSpPr/>
          <p:nvPr/>
        </p:nvSpPr>
        <p:spPr>
          <a:xfrm>
            <a:off x="672841" y="1037318"/>
            <a:ext cx="1538169" cy="2555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A90F402E-7698-4860-B7AB-2B2DD12A8644}"/>
              </a:ext>
            </a:extLst>
          </p:cNvPr>
          <p:cNvSpPr/>
          <p:nvPr/>
        </p:nvSpPr>
        <p:spPr>
          <a:xfrm>
            <a:off x="6575129" y="1402361"/>
            <a:ext cx="1885303" cy="20447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2864019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8875132B-06B8-4425-AB64-963E6DA028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97380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9D056122-97A9-4E13-A392-F96FEAA63F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715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5430AB30-259B-4934-8855-8260689F55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86067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BC09AF41-833F-47B5-98A4-9EA965078B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96149" y="4189281"/>
            <a:ext cx="1635918" cy="122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A79118C2-FBD0-48DD-B5D2-0CF969B050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3484" y="4189281"/>
            <a:ext cx="1635918" cy="122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14C2D274-D99B-4262-BFB8-8B8354326C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67987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0AD2A009-5DE9-47D7-BB81-6F4CBC2E4C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16414" y="4194930"/>
            <a:ext cx="1610894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A9607FFC-C58D-45BA-B240-F0094A7BE2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70241" y="4207818"/>
            <a:ext cx="1628948" cy="1221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E137E650-0784-4E69-8D7F-B6C0E95B7EB7}"/>
              </a:ext>
            </a:extLst>
          </p:cNvPr>
          <p:cNvSpPr/>
          <p:nvPr/>
        </p:nvSpPr>
        <p:spPr>
          <a:xfrm>
            <a:off x="755888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CE81D7CA-7D29-4C56-AA57-F1A8B5D906EA}"/>
              </a:ext>
            </a:extLst>
          </p:cNvPr>
          <p:cNvSpPr/>
          <p:nvPr/>
        </p:nvSpPr>
        <p:spPr>
          <a:xfrm>
            <a:off x="2738554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A978764A-3903-41DA-A64C-1FD3B877EAE3}"/>
              </a:ext>
            </a:extLst>
          </p:cNvPr>
          <p:cNvSpPr/>
          <p:nvPr/>
        </p:nvSpPr>
        <p:spPr>
          <a:xfrm>
            <a:off x="4727240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AD717663-9E2B-4531-829D-41FD61943F95}"/>
              </a:ext>
            </a:extLst>
          </p:cNvPr>
          <p:cNvSpPr/>
          <p:nvPr/>
        </p:nvSpPr>
        <p:spPr>
          <a:xfrm>
            <a:off x="6709161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148BEA3D-1C76-4B1F-B39E-E4B54D1C7366}"/>
              </a:ext>
            </a:extLst>
          </p:cNvPr>
          <p:cNvSpPr/>
          <p:nvPr/>
        </p:nvSpPr>
        <p:spPr>
          <a:xfrm>
            <a:off x="755888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F21273BD-362A-4133-8B4D-5B216021A832}"/>
              </a:ext>
            </a:extLst>
          </p:cNvPr>
          <p:cNvSpPr/>
          <p:nvPr/>
        </p:nvSpPr>
        <p:spPr>
          <a:xfrm>
            <a:off x="2738554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3AE1DF23-B397-4A16-9F80-C8339E58B873}"/>
              </a:ext>
            </a:extLst>
          </p:cNvPr>
          <p:cNvSpPr/>
          <p:nvPr/>
        </p:nvSpPr>
        <p:spPr>
          <a:xfrm>
            <a:off x="4727240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1BA0C415-8BF6-4969-802D-ED052E3E039D}"/>
              </a:ext>
            </a:extLst>
          </p:cNvPr>
          <p:cNvSpPr/>
          <p:nvPr/>
        </p:nvSpPr>
        <p:spPr>
          <a:xfrm>
            <a:off x="6709161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F909BBF4-3DB7-4F4F-B1E8-86A9D52E4488}"/>
              </a:ext>
            </a:extLst>
          </p:cNvPr>
          <p:cNvSpPr/>
          <p:nvPr/>
        </p:nvSpPr>
        <p:spPr>
          <a:xfrm>
            <a:off x="672841" y="1257183"/>
            <a:ext cx="3266619" cy="385063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rgbClr val="00D7E4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D5B06507-C2B1-47C2-B9A8-2413D43057F7}"/>
              </a:ext>
            </a:extLst>
          </p:cNvPr>
          <p:cNvSpPr/>
          <p:nvPr/>
        </p:nvSpPr>
        <p:spPr>
          <a:xfrm>
            <a:off x="672841" y="1037318"/>
            <a:ext cx="1544852" cy="2567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06620423-4338-44C5-81E4-AB11EE6715D0}"/>
              </a:ext>
            </a:extLst>
          </p:cNvPr>
          <p:cNvSpPr/>
          <p:nvPr/>
        </p:nvSpPr>
        <p:spPr>
          <a:xfrm>
            <a:off x="6600773" y="1403947"/>
            <a:ext cx="1893494" cy="205367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0893745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사업계획서_투자유치_의료">
      <a:dk1>
        <a:sysClr val="windowText" lastClr="000000"/>
      </a:dk1>
      <a:lt1>
        <a:sysClr val="window" lastClr="FFFFFF"/>
      </a:lt1>
      <a:dk2>
        <a:srgbClr val="0B5394"/>
      </a:dk2>
      <a:lt2>
        <a:srgbClr val="DBF5F9"/>
      </a:lt2>
      <a:accent1>
        <a:srgbClr val="009BD1"/>
      </a:accent1>
      <a:accent2>
        <a:srgbClr val="12D6CC"/>
      </a:accent2>
      <a:accent3>
        <a:srgbClr val="93A0A5"/>
      </a:accent3>
      <a:accent4>
        <a:srgbClr val="12617F"/>
      </a:accent4>
      <a:accent5>
        <a:srgbClr val="4D9EC2"/>
      </a:accent5>
      <a:accent6>
        <a:srgbClr val="42C0D1"/>
      </a:accent6>
      <a:hlink>
        <a:srgbClr val="E2D700"/>
      </a:hlink>
      <a:folHlink>
        <a:srgbClr val="85DFD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2076</TotalTime>
  <Words>364</Words>
  <Application>Microsoft Office PowerPoint</Application>
  <PresentationFormat>화면 슬라이드 쇼(4:3)</PresentationFormat>
  <Paragraphs>86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굴림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inbee_con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표준작성법_사업계획서_투자유치(의료)</dc:title>
  <dc:creator>㈜ 인비닷컴</dc:creator>
  <dc:description>무단 복제 배포시 법적 불이익을 받을 수 있습니다.</dc:description>
  <cp:lastModifiedBy>pro</cp:lastModifiedBy>
  <cp:revision>446</cp:revision>
  <dcterms:created xsi:type="dcterms:W3CDTF">2013-09-25T11:58:39Z</dcterms:created>
  <dcterms:modified xsi:type="dcterms:W3CDTF">2019-05-03T08:38:53Z</dcterms:modified>
  <cp:category>본 문서의 저작권은 비즈폼에 있습니다.</cp:category>
</cp:coreProperties>
</file>