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6" r:id="rId2"/>
    <p:sldId id="268" r:id="rId3"/>
    <p:sldId id="296" r:id="rId4"/>
    <p:sldId id="307" r:id="rId5"/>
    <p:sldId id="308" r:id="rId6"/>
    <p:sldId id="309" r:id="rId7"/>
    <p:sldId id="310" r:id="rId8"/>
    <p:sldId id="311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02E"/>
    <a:srgbClr val="E7E7E7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1BF6-4E62-9348-FEEAE0DA3166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BF6-4E62-9348-FEEAE0DA3166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BF6-4E62-9348-FEEAE0DA3166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BF6-4E62-9348-FEEAE0DA3166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5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BF6-4E62-9348-FEEAE0DA3166}"/>
              </c:ext>
            </c:extLst>
          </c:dPt>
          <c:cat>
            <c:strRef>
              <c:f>Sheet1!$A$2:$A$6</c:f>
              <c:strCache>
                <c:ptCount val="5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  <c:pt idx="4">
                  <c:v>내용5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45</c:v>
                </c:pt>
                <c:pt idx="1">
                  <c:v>24</c:v>
                </c:pt>
                <c:pt idx="2">
                  <c:v>20</c:v>
                </c:pt>
                <c:pt idx="3">
                  <c:v>10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BF6-4E62-9348-FEEAE0DA31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legend>
      <c:legendPos val="b"/>
      <c:overlay val="0"/>
      <c:txPr>
        <a:bodyPr/>
        <a:lstStyle/>
        <a:p>
          <a:pPr>
            <a:defRPr sz="800" b="1">
              <a:solidFill>
                <a:schemeClr val="tx1">
                  <a:lumMod val="50000"/>
                  <a:lumOff val="50000"/>
                </a:schemeClr>
              </a:solidFill>
            </a:defRPr>
          </a:pPr>
          <a:endParaRPr lang="ko-KR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5AC7-4995-B39E-166D5C722A30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5AC7-4995-B39E-166D5C722A30}"/>
              </c:ext>
            </c:extLst>
          </c:dPt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AC7-4995-B39E-166D5C722A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</c:plotArea>
    <c:legend>
      <c:legendPos val="b"/>
      <c:overlay val="0"/>
      <c:txPr>
        <a:bodyPr/>
        <a:lstStyle/>
        <a:p>
          <a:pPr>
            <a:defRPr sz="10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ko-KR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solidFill>
          <a:srgbClr val="1920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611560" y="1264404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611560" y="1120388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611560" y="2056492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0" name="그림 9" descr="밧줄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7" y="6417332"/>
            <a:ext cx="9143245" cy="249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그림 11" descr="밧줄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7" y="6131413"/>
            <a:ext cx="9143245" cy="249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그림 10" descr="밧줄0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5464274"/>
            <a:ext cx="2029800" cy="71317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그림 12" descr="밧줄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7" y="476672"/>
            <a:ext cx="9143245" cy="249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그림 14" descr="밧줄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7" y="190753"/>
            <a:ext cx="9143245" cy="249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007604" y="1124744"/>
            <a:ext cx="3384551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16" name="텍스트 개체 틀 210"/>
          <p:cNvSpPr>
            <a:spLocks noGrp="1"/>
          </p:cNvSpPr>
          <p:nvPr>
            <p:ph type="body" sz="quarter" idx="11" hasCustomPrompt="1"/>
          </p:nvPr>
        </p:nvSpPr>
        <p:spPr>
          <a:xfrm>
            <a:off x="1007604" y="1591655"/>
            <a:ext cx="3384551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105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pic>
        <p:nvPicPr>
          <p:cNvPr id="17" name="그림 16" descr="밧줄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77" y="6417332"/>
            <a:ext cx="9143245" cy="249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8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4418988" y="1263427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4418988" y="1566246"/>
            <a:ext cx="3483392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0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4418988" y="2186775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4418988" y="2489594"/>
            <a:ext cx="3501384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4418988" y="4035735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3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4418988" y="4338554"/>
            <a:ext cx="3501384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4418988" y="3099631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4418988" y="3402450"/>
            <a:ext cx="3501384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grpSp>
        <p:nvGrpSpPr>
          <p:cNvPr id="28" name="그룹 27"/>
          <p:cNvGrpSpPr/>
          <p:nvPr userDrawn="1"/>
        </p:nvGrpSpPr>
        <p:grpSpPr>
          <a:xfrm>
            <a:off x="4103398" y="1358683"/>
            <a:ext cx="295275" cy="244475"/>
            <a:chOff x="3746500" y="1323975"/>
            <a:chExt cx="295275" cy="244475"/>
          </a:xfrm>
          <a:solidFill>
            <a:schemeClr val="accent1"/>
          </a:solidFill>
        </p:grpSpPr>
        <p:sp>
          <p:nvSpPr>
            <p:cNvPr id="29" name="Freeform 50"/>
            <p:cNvSpPr>
              <a:spLocks noEditPoints="1"/>
            </p:cNvSpPr>
            <p:nvPr/>
          </p:nvSpPr>
          <p:spPr bwMode="auto">
            <a:xfrm>
              <a:off x="3746500" y="1323975"/>
              <a:ext cx="168275" cy="244475"/>
            </a:xfrm>
            <a:custGeom>
              <a:avLst/>
              <a:gdLst/>
              <a:ahLst/>
              <a:cxnLst>
                <a:cxn ang="0">
                  <a:pos x="106" y="100"/>
                </a:cxn>
                <a:cxn ang="0">
                  <a:pos x="106" y="114"/>
                </a:cxn>
                <a:cxn ang="0">
                  <a:pos x="98" y="134"/>
                </a:cxn>
                <a:cxn ang="0">
                  <a:pos x="84" y="148"/>
                </a:cxn>
                <a:cxn ang="0">
                  <a:pos x="64" y="154"/>
                </a:cxn>
                <a:cxn ang="0">
                  <a:pos x="52" y="154"/>
                </a:cxn>
                <a:cxn ang="0">
                  <a:pos x="30" y="152"/>
                </a:cxn>
                <a:cxn ang="0">
                  <a:pos x="14" y="142"/>
                </a:cxn>
                <a:cxn ang="0">
                  <a:pos x="2" y="124"/>
                </a:cxn>
                <a:cxn ang="0">
                  <a:pos x="0" y="100"/>
                </a:cxn>
                <a:cxn ang="0">
                  <a:pos x="0" y="58"/>
                </a:cxn>
                <a:cxn ang="0">
                  <a:pos x="2" y="32"/>
                </a:cxn>
                <a:cxn ang="0">
                  <a:pos x="14" y="14"/>
                </a:cxn>
                <a:cxn ang="0">
                  <a:pos x="30" y="4"/>
                </a:cxn>
                <a:cxn ang="0">
                  <a:pos x="52" y="0"/>
                </a:cxn>
                <a:cxn ang="0">
                  <a:pos x="64" y="2"/>
                </a:cxn>
                <a:cxn ang="0">
                  <a:pos x="84" y="8"/>
                </a:cxn>
                <a:cxn ang="0">
                  <a:pos x="98" y="24"/>
                </a:cxn>
                <a:cxn ang="0">
                  <a:pos x="106" y="44"/>
                </a:cxn>
                <a:cxn ang="0">
                  <a:pos x="106" y="58"/>
                </a:cxn>
                <a:cxn ang="0">
                  <a:pos x="12" y="100"/>
                </a:cxn>
                <a:cxn ang="0">
                  <a:pos x="12" y="110"/>
                </a:cxn>
                <a:cxn ang="0">
                  <a:pos x="18" y="126"/>
                </a:cxn>
                <a:cxn ang="0">
                  <a:pos x="28" y="136"/>
                </a:cxn>
                <a:cxn ang="0">
                  <a:pos x="44" y="142"/>
                </a:cxn>
                <a:cxn ang="0">
                  <a:pos x="52" y="142"/>
                </a:cxn>
                <a:cxn ang="0">
                  <a:pos x="70" y="140"/>
                </a:cxn>
                <a:cxn ang="0">
                  <a:pos x="84" y="132"/>
                </a:cxn>
                <a:cxn ang="0">
                  <a:pos x="92" y="118"/>
                </a:cxn>
                <a:cxn ang="0">
                  <a:pos x="94" y="100"/>
                </a:cxn>
                <a:cxn ang="0">
                  <a:pos x="94" y="58"/>
                </a:cxn>
                <a:cxn ang="0">
                  <a:pos x="92" y="38"/>
                </a:cxn>
                <a:cxn ang="0">
                  <a:pos x="84" y="24"/>
                </a:cxn>
                <a:cxn ang="0">
                  <a:pos x="70" y="16"/>
                </a:cxn>
                <a:cxn ang="0">
                  <a:pos x="52" y="12"/>
                </a:cxn>
                <a:cxn ang="0">
                  <a:pos x="44" y="14"/>
                </a:cxn>
                <a:cxn ang="0">
                  <a:pos x="28" y="20"/>
                </a:cxn>
                <a:cxn ang="0">
                  <a:pos x="18" y="30"/>
                </a:cxn>
                <a:cxn ang="0">
                  <a:pos x="12" y="48"/>
                </a:cxn>
                <a:cxn ang="0">
                  <a:pos x="12" y="58"/>
                </a:cxn>
              </a:cxnLst>
              <a:rect l="0" t="0" r="r" b="b"/>
              <a:pathLst>
                <a:path w="106" h="154">
                  <a:moveTo>
                    <a:pt x="106" y="58"/>
                  </a:moveTo>
                  <a:lnTo>
                    <a:pt x="106" y="100"/>
                  </a:lnTo>
                  <a:lnTo>
                    <a:pt x="106" y="100"/>
                  </a:lnTo>
                  <a:lnTo>
                    <a:pt x="106" y="114"/>
                  </a:lnTo>
                  <a:lnTo>
                    <a:pt x="102" y="124"/>
                  </a:lnTo>
                  <a:lnTo>
                    <a:pt x="98" y="134"/>
                  </a:lnTo>
                  <a:lnTo>
                    <a:pt x="92" y="142"/>
                  </a:lnTo>
                  <a:lnTo>
                    <a:pt x="84" y="148"/>
                  </a:lnTo>
                  <a:lnTo>
                    <a:pt x="76" y="152"/>
                  </a:lnTo>
                  <a:lnTo>
                    <a:pt x="64" y="154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42" y="154"/>
                  </a:lnTo>
                  <a:lnTo>
                    <a:pt x="30" y="152"/>
                  </a:lnTo>
                  <a:lnTo>
                    <a:pt x="22" y="148"/>
                  </a:lnTo>
                  <a:lnTo>
                    <a:pt x="14" y="142"/>
                  </a:lnTo>
                  <a:lnTo>
                    <a:pt x="8" y="134"/>
                  </a:lnTo>
                  <a:lnTo>
                    <a:pt x="2" y="124"/>
                  </a:lnTo>
                  <a:lnTo>
                    <a:pt x="0" y="112"/>
                  </a:lnTo>
                  <a:lnTo>
                    <a:pt x="0" y="10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44"/>
                  </a:lnTo>
                  <a:lnTo>
                    <a:pt x="2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0" y="4"/>
                  </a:lnTo>
                  <a:lnTo>
                    <a:pt x="42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2"/>
                  </a:lnTo>
                  <a:lnTo>
                    <a:pt x="76" y="4"/>
                  </a:lnTo>
                  <a:lnTo>
                    <a:pt x="84" y="8"/>
                  </a:lnTo>
                  <a:lnTo>
                    <a:pt x="92" y="16"/>
                  </a:lnTo>
                  <a:lnTo>
                    <a:pt x="98" y="24"/>
                  </a:lnTo>
                  <a:lnTo>
                    <a:pt x="104" y="34"/>
                  </a:lnTo>
                  <a:lnTo>
                    <a:pt x="106" y="44"/>
                  </a:lnTo>
                  <a:lnTo>
                    <a:pt x="106" y="58"/>
                  </a:lnTo>
                  <a:lnTo>
                    <a:pt x="106" y="58"/>
                  </a:lnTo>
                  <a:close/>
                  <a:moveTo>
                    <a:pt x="12" y="58"/>
                  </a:moveTo>
                  <a:lnTo>
                    <a:pt x="12" y="100"/>
                  </a:lnTo>
                  <a:lnTo>
                    <a:pt x="12" y="100"/>
                  </a:lnTo>
                  <a:lnTo>
                    <a:pt x="12" y="110"/>
                  </a:lnTo>
                  <a:lnTo>
                    <a:pt x="14" y="118"/>
                  </a:lnTo>
                  <a:lnTo>
                    <a:pt x="18" y="126"/>
                  </a:lnTo>
                  <a:lnTo>
                    <a:pt x="22" y="132"/>
                  </a:lnTo>
                  <a:lnTo>
                    <a:pt x="28" y="136"/>
                  </a:lnTo>
                  <a:lnTo>
                    <a:pt x="36" y="140"/>
                  </a:lnTo>
                  <a:lnTo>
                    <a:pt x="44" y="142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62" y="142"/>
                  </a:lnTo>
                  <a:lnTo>
                    <a:pt x="70" y="140"/>
                  </a:lnTo>
                  <a:lnTo>
                    <a:pt x="78" y="136"/>
                  </a:lnTo>
                  <a:lnTo>
                    <a:pt x="84" y="132"/>
                  </a:lnTo>
                  <a:lnTo>
                    <a:pt x="88" y="126"/>
                  </a:lnTo>
                  <a:lnTo>
                    <a:pt x="92" y="118"/>
                  </a:lnTo>
                  <a:lnTo>
                    <a:pt x="94" y="110"/>
                  </a:lnTo>
                  <a:lnTo>
                    <a:pt x="94" y="100"/>
                  </a:lnTo>
                  <a:lnTo>
                    <a:pt x="94" y="58"/>
                  </a:lnTo>
                  <a:lnTo>
                    <a:pt x="94" y="58"/>
                  </a:lnTo>
                  <a:lnTo>
                    <a:pt x="94" y="48"/>
                  </a:lnTo>
                  <a:lnTo>
                    <a:pt x="92" y="38"/>
                  </a:lnTo>
                  <a:lnTo>
                    <a:pt x="88" y="30"/>
                  </a:lnTo>
                  <a:lnTo>
                    <a:pt x="84" y="24"/>
                  </a:lnTo>
                  <a:lnTo>
                    <a:pt x="78" y="20"/>
                  </a:lnTo>
                  <a:lnTo>
                    <a:pt x="70" y="16"/>
                  </a:lnTo>
                  <a:lnTo>
                    <a:pt x="62" y="14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44" y="14"/>
                  </a:lnTo>
                  <a:lnTo>
                    <a:pt x="36" y="16"/>
                  </a:lnTo>
                  <a:lnTo>
                    <a:pt x="28" y="20"/>
                  </a:lnTo>
                  <a:lnTo>
                    <a:pt x="22" y="24"/>
                  </a:lnTo>
                  <a:lnTo>
                    <a:pt x="18" y="30"/>
                  </a:lnTo>
                  <a:lnTo>
                    <a:pt x="14" y="38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51"/>
            <p:cNvSpPr>
              <a:spLocks/>
            </p:cNvSpPr>
            <p:nvPr/>
          </p:nvSpPr>
          <p:spPr bwMode="auto">
            <a:xfrm>
              <a:off x="3952875" y="1323975"/>
              <a:ext cx="88900" cy="241300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40" y="2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0" y="2"/>
                </a:cxn>
                <a:cxn ang="0">
                  <a:pos x="52" y="4"/>
                </a:cxn>
                <a:cxn ang="0">
                  <a:pos x="54" y="6"/>
                </a:cxn>
                <a:cxn ang="0">
                  <a:pos x="56" y="10"/>
                </a:cxn>
                <a:cxn ang="0">
                  <a:pos x="56" y="146"/>
                </a:cxn>
                <a:cxn ang="0">
                  <a:pos x="56" y="146"/>
                </a:cxn>
                <a:cxn ang="0">
                  <a:pos x="54" y="150"/>
                </a:cxn>
                <a:cxn ang="0">
                  <a:pos x="50" y="152"/>
                </a:cxn>
                <a:cxn ang="0">
                  <a:pos x="50" y="152"/>
                </a:cxn>
                <a:cxn ang="0">
                  <a:pos x="44" y="150"/>
                </a:cxn>
                <a:cxn ang="0">
                  <a:pos x="42" y="146"/>
                </a:cxn>
                <a:cxn ang="0">
                  <a:pos x="42" y="16"/>
                </a:cxn>
                <a:cxn ang="0">
                  <a:pos x="10" y="38"/>
                </a:cxn>
                <a:cxn ang="0">
                  <a:pos x="10" y="38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2" y="3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30"/>
                </a:cxn>
                <a:cxn ang="0">
                  <a:pos x="2" y="28"/>
                </a:cxn>
                <a:cxn ang="0">
                  <a:pos x="40" y="2"/>
                </a:cxn>
              </a:cxnLst>
              <a:rect l="0" t="0" r="r" b="b"/>
              <a:pathLst>
                <a:path w="56" h="152">
                  <a:moveTo>
                    <a:pt x="40" y="2"/>
                  </a:moveTo>
                  <a:lnTo>
                    <a:pt x="40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4" y="6"/>
                  </a:lnTo>
                  <a:lnTo>
                    <a:pt x="56" y="10"/>
                  </a:lnTo>
                  <a:lnTo>
                    <a:pt x="56" y="146"/>
                  </a:lnTo>
                  <a:lnTo>
                    <a:pt x="56" y="146"/>
                  </a:lnTo>
                  <a:lnTo>
                    <a:pt x="54" y="150"/>
                  </a:lnTo>
                  <a:lnTo>
                    <a:pt x="50" y="152"/>
                  </a:lnTo>
                  <a:lnTo>
                    <a:pt x="50" y="152"/>
                  </a:lnTo>
                  <a:lnTo>
                    <a:pt x="44" y="150"/>
                  </a:lnTo>
                  <a:lnTo>
                    <a:pt x="42" y="146"/>
                  </a:lnTo>
                  <a:lnTo>
                    <a:pt x="42" y="16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2" y="3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0"/>
                  </a:lnTo>
                  <a:lnTo>
                    <a:pt x="2" y="28"/>
                  </a:lnTo>
                  <a:lnTo>
                    <a:pt x="4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1" name="그룹 30"/>
          <p:cNvGrpSpPr/>
          <p:nvPr userDrawn="1"/>
        </p:nvGrpSpPr>
        <p:grpSpPr>
          <a:xfrm>
            <a:off x="4077998" y="2285783"/>
            <a:ext cx="342900" cy="244475"/>
            <a:chOff x="3721100" y="2251075"/>
            <a:chExt cx="342900" cy="244475"/>
          </a:xfrm>
          <a:solidFill>
            <a:schemeClr val="accent1"/>
          </a:solidFill>
        </p:grpSpPr>
        <p:sp>
          <p:nvSpPr>
            <p:cNvPr id="33" name="Freeform 52"/>
            <p:cNvSpPr>
              <a:spLocks noEditPoints="1"/>
            </p:cNvSpPr>
            <p:nvPr/>
          </p:nvSpPr>
          <p:spPr bwMode="auto">
            <a:xfrm>
              <a:off x="3721100" y="2251075"/>
              <a:ext cx="171450" cy="244475"/>
            </a:xfrm>
            <a:custGeom>
              <a:avLst/>
              <a:gdLst/>
              <a:ahLst/>
              <a:cxnLst>
                <a:cxn ang="0">
                  <a:pos x="108" y="100"/>
                </a:cxn>
                <a:cxn ang="0">
                  <a:pos x="108" y="112"/>
                </a:cxn>
                <a:cxn ang="0">
                  <a:pos x="100" y="134"/>
                </a:cxn>
                <a:cxn ang="0">
                  <a:pos x="86" y="148"/>
                </a:cxn>
                <a:cxn ang="0">
                  <a:pos x="66" y="154"/>
                </a:cxn>
                <a:cxn ang="0">
                  <a:pos x="54" y="154"/>
                </a:cxn>
                <a:cxn ang="0">
                  <a:pos x="32" y="152"/>
                </a:cxn>
                <a:cxn ang="0">
                  <a:pos x="16" y="142"/>
                </a:cxn>
                <a:cxn ang="0">
                  <a:pos x="4" y="124"/>
                </a:cxn>
                <a:cxn ang="0">
                  <a:pos x="0" y="100"/>
                </a:cxn>
                <a:cxn ang="0">
                  <a:pos x="0" y="58"/>
                </a:cxn>
                <a:cxn ang="0">
                  <a:pos x="4" y="32"/>
                </a:cxn>
                <a:cxn ang="0">
                  <a:pos x="16" y="14"/>
                </a:cxn>
                <a:cxn ang="0">
                  <a:pos x="32" y="4"/>
                </a:cxn>
                <a:cxn ang="0">
                  <a:pos x="54" y="0"/>
                </a:cxn>
                <a:cxn ang="0">
                  <a:pos x="66" y="2"/>
                </a:cxn>
                <a:cxn ang="0">
                  <a:pos x="86" y="8"/>
                </a:cxn>
                <a:cxn ang="0">
                  <a:pos x="100" y="24"/>
                </a:cxn>
                <a:cxn ang="0">
                  <a:pos x="108" y="44"/>
                </a:cxn>
                <a:cxn ang="0">
                  <a:pos x="108" y="58"/>
                </a:cxn>
                <a:cxn ang="0">
                  <a:pos x="12" y="100"/>
                </a:cxn>
                <a:cxn ang="0">
                  <a:pos x="14" y="110"/>
                </a:cxn>
                <a:cxn ang="0">
                  <a:pos x="20" y="126"/>
                </a:cxn>
                <a:cxn ang="0">
                  <a:pos x="30" y="136"/>
                </a:cxn>
                <a:cxn ang="0">
                  <a:pos x="46" y="142"/>
                </a:cxn>
                <a:cxn ang="0">
                  <a:pos x="54" y="142"/>
                </a:cxn>
                <a:cxn ang="0">
                  <a:pos x="72" y="140"/>
                </a:cxn>
                <a:cxn ang="0">
                  <a:pos x="84" y="132"/>
                </a:cxn>
                <a:cxn ang="0">
                  <a:pos x="92" y="118"/>
                </a:cxn>
                <a:cxn ang="0">
                  <a:pos x="96" y="100"/>
                </a:cxn>
                <a:cxn ang="0">
                  <a:pos x="96" y="58"/>
                </a:cxn>
                <a:cxn ang="0">
                  <a:pos x="94" y="38"/>
                </a:cxn>
                <a:cxn ang="0">
                  <a:pos x="86" y="24"/>
                </a:cxn>
                <a:cxn ang="0">
                  <a:pos x="72" y="16"/>
                </a:cxn>
                <a:cxn ang="0">
                  <a:pos x="54" y="12"/>
                </a:cxn>
                <a:cxn ang="0">
                  <a:pos x="44" y="14"/>
                </a:cxn>
                <a:cxn ang="0">
                  <a:pos x="30" y="18"/>
                </a:cxn>
                <a:cxn ang="0">
                  <a:pos x="20" y="30"/>
                </a:cxn>
                <a:cxn ang="0">
                  <a:pos x="14" y="48"/>
                </a:cxn>
                <a:cxn ang="0">
                  <a:pos x="12" y="58"/>
                </a:cxn>
              </a:cxnLst>
              <a:rect l="0" t="0" r="r" b="b"/>
              <a:pathLst>
                <a:path w="108" h="154">
                  <a:moveTo>
                    <a:pt x="108" y="58"/>
                  </a:moveTo>
                  <a:lnTo>
                    <a:pt x="108" y="100"/>
                  </a:lnTo>
                  <a:lnTo>
                    <a:pt x="108" y="100"/>
                  </a:lnTo>
                  <a:lnTo>
                    <a:pt x="108" y="112"/>
                  </a:lnTo>
                  <a:lnTo>
                    <a:pt x="104" y="124"/>
                  </a:lnTo>
                  <a:lnTo>
                    <a:pt x="100" y="134"/>
                  </a:lnTo>
                  <a:lnTo>
                    <a:pt x="94" y="142"/>
                  </a:lnTo>
                  <a:lnTo>
                    <a:pt x="86" y="148"/>
                  </a:lnTo>
                  <a:lnTo>
                    <a:pt x="76" y="152"/>
                  </a:lnTo>
                  <a:lnTo>
                    <a:pt x="66" y="154"/>
                  </a:lnTo>
                  <a:lnTo>
                    <a:pt x="54" y="154"/>
                  </a:lnTo>
                  <a:lnTo>
                    <a:pt x="54" y="154"/>
                  </a:lnTo>
                  <a:lnTo>
                    <a:pt x="42" y="154"/>
                  </a:lnTo>
                  <a:lnTo>
                    <a:pt x="32" y="152"/>
                  </a:lnTo>
                  <a:lnTo>
                    <a:pt x="24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4" y="124"/>
                  </a:lnTo>
                  <a:lnTo>
                    <a:pt x="2" y="112"/>
                  </a:lnTo>
                  <a:lnTo>
                    <a:pt x="0" y="10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44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6" y="14"/>
                  </a:lnTo>
                  <a:lnTo>
                    <a:pt x="22" y="8"/>
                  </a:lnTo>
                  <a:lnTo>
                    <a:pt x="32" y="4"/>
                  </a:lnTo>
                  <a:lnTo>
                    <a:pt x="42" y="2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66" y="2"/>
                  </a:lnTo>
                  <a:lnTo>
                    <a:pt x="78" y="4"/>
                  </a:lnTo>
                  <a:lnTo>
                    <a:pt x="86" y="8"/>
                  </a:lnTo>
                  <a:lnTo>
                    <a:pt x="94" y="16"/>
                  </a:lnTo>
                  <a:lnTo>
                    <a:pt x="100" y="24"/>
                  </a:lnTo>
                  <a:lnTo>
                    <a:pt x="104" y="34"/>
                  </a:lnTo>
                  <a:lnTo>
                    <a:pt x="108" y="44"/>
                  </a:lnTo>
                  <a:lnTo>
                    <a:pt x="108" y="58"/>
                  </a:lnTo>
                  <a:lnTo>
                    <a:pt x="108" y="58"/>
                  </a:lnTo>
                  <a:close/>
                  <a:moveTo>
                    <a:pt x="12" y="58"/>
                  </a:moveTo>
                  <a:lnTo>
                    <a:pt x="12" y="100"/>
                  </a:lnTo>
                  <a:lnTo>
                    <a:pt x="12" y="100"/>
                  </a:lnTo>
                  <a:lnTo>
                    <a:pt x="14" y="110"/>
                  </a:lnTo>
                  <a:lnTo>
                    <a:pt x="16" y="118"/>
                  </a:lnTo>
                  <a:lnTo>
                    <a:pt x="20" y="126"/>
                  </a:lnTo>
                  <a:lnTo>
                    <a:pt x="24" y="132"/>
                  </a:lnTo>
                  <a:lnTo>
                    <a:pt x="30" y="136"/>
                  </a:lnTo>
                  <a:lnTo>
                    <a:pt x="38" y="140"/>
                  </a:lnTo>
                  <a:lnTo>
                    <a:pt x="46" y="142"/>
                  </a:lnTo>
                  <a:lnTo>
                    <a:pt x="54" y="142"/>
                  </a:lnTo>
                  <a:lnTo>
                    <a:pt x="54" y="142"/>
                  </a:lnTo>
                  <a:lnTo>
                    <a:pt x="64" y="142"/>
                  </a:lnTo>
                  <a:lnTo>
                    <a:pt x="72" y="140"/>
                  </a:lnTo>
                  <a:lnTo>
                    <a:pt x="78" y="136"/>
                  </a:lnTo>
                  <a:lnTo>
                    <a:pt x="84" y="132"/>
                  </a:lnTo>
                  <a:lnTo>
                    <a:pt x="90" y="126"/>
                  </a:lnTo>
                  <a:lnTo>
                    <a:pt x="92" y="118"/>
                  </a:lnTo>
                  <a:lnTo>
                    <a:pt x="96" y="110"/>
                  </a:lnTo>
                  <a:lnTo>
                    <a:pt x="96" y="100"/>
                  </a:lnTo>
                  <a:lnTo>
                    <a:pt x="96" y="58"/>
                  </a:lnTo>
                  <a:lnTo>
                    <a:pt x="96" y="58"/>
                  </a:lnTo>
                  <a:lnTo>
                    <a:pt x="96" y="48"/>
                  </a:lnTo>
                  <a:lnTo>
                    <a:pt x="94" y="38"/>
                  </a:lnTo>
                  <a:lnTo>
                    <a:pt x="90" y="30"/>
                  </a:lnTo>
                  <a:lnTo>
                    <a:pt x="86" y="24"/>
                  </a:lnTo>
                  <a:lnTo>
                    <a:pt x="80" y="20"/>
                  </a:lnTo>
                  <a:lnTo>
                    <a:pt x="72" y="16"/>
                  </a:lnTo>
                  <a:lnTo>
                    <a:pt x="64" y="14"/>
                  </a:lnTo>
                  <a:lnTo>
                    <a:pt x="54" y="12"/>
                  </a:lnTo>
                  <a:lnTo>
                    <a:pt x="54" y="12"/>
                  </a:lnTo>
                  <a:lnTo>
                    <a:pt x="44" y="14"/>
                  </a:lnTo>
                  <a:lnTo>
                    <a:pt x="36" y="16"/>
                  </a:lnTo>
                  <a:lnTo>
                    <a:pt x="30" y="18"/>
                  </a:lnTo>
                  <a:lnTo>
                    <a:pt x="24" y="24"/>
                  </a:lnTo>
                  <a:lnTo>
                    <a:pt x="20" y="30"/>
                  </a:lnTo>
                  <a:lnTo>
                    <a:pt x="16" y="38"/>
                  </a:lnTo>
                  <a:lnTo>
                    <a:pt x="14" y="4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53"/>
            <p:cNvSpPr>
              <a:spLocks/>
            </p:cNvSpPr>
            <p:nvPr/>
          </p:nvSpPr>
          <p:spPr bwMode="auto">
            <a:xfrm>
              <a:off x="3908425" y="2251075"/>
              <a:ext cx="155575" cy="241300"/>
            </a:xfrm>
            <a:custGeom>
              <a:avLst/>
              <a:gdLst/>
              <a:ahLst/>
              <a:cxnLst>
                <a:cxn ang="0">
                  <a:pos x="58" y="86"/>
                </a:cxn>
                <a:cxn ang="0">
                  <a:pos x="58" y="86"/>
                </a:cxn>
                <a:cxn ang="0">
                  <a:pos x="66" y="78"/>
                </a:cxn>
                <a:cxn ang="0">
                  <a:pos x="72" y="70"/>
                </a:cxn>
                <a:cxn ang="0">
                  <a:pos x="78" y="60"/>
                </a:cxn>
                <a:cxn ang="0">
                  <a:pos x="80" y="48"/>
                </a:cxn>
                <a:cxn ang="0">
                  <a:pos x="80" y="40"/>
                </a:cxn>
                <a:cxn ang="0">
                  <a:pos x="80" y="40"/>
                </a:cxn>
                <a:cxn ang="0">
                  <a:pos x="78" y="34"/>
                </a:cxn>
                <a:cxn ang="0">
                  <a:pos x="76" y="28"/>
                </a:cxn>
                <a:cxn ang="0">
                  <a:pos x="74" y="24"/>
                </a:cxn>
                <a:cxn ang="0">
                  <a:pos x="70" y="20"/>
                </a:cxn>
                <a:cxn ang="0">
                  <a:pos x="58" y="14"/>
                </a:cxn>
                <a:cxn ang="0">
                  <a:pos x="46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2" y="10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6" y="2"/>
                </a:cxn>
                <a:cxn ang="0">
                  <a:pos x="64" y="4"/>
                </a:cxn>
                <a:cxn ang="0">
                  <a:pos x="72" y="6"/>
                </a:cxn>
                <a:cxn ang="0">
                  <a:pos x="78" y="12"/>
                </a:cxn>
                <a:cxn ang="0">
                  <a:pos x="84" y="16"/>
                </a:cxn>
                <a:cxn ang="0">
                  <a:pos x="88" y="24"/>
                </a:cxn>
                <a:cxn ang="0">
                  <a:pos x="90" y="32"/>
                </a:cxn>
                <a:cxn ang="0">
                  <a:pos x="92" y="40"/>
                </a:cxn>
                <a:cxn ang="0">
                  <a:pos x="92" y="46"/>
                </a:cxn>
                <a:cxn ang="0">
                  <a:pos x="92" y="46"/>
                </a:cxn>
                <a:cxn ang="0">
                  <a:pos x="90" y="62"/>
                </a:cxn>
                <a:cxn ang="0">
                  <a:pos x="84" y="74"/>
                </a:cxn>
                <a:cxn ang="0">
                  <a:pos x="76" y="86"/>
                </a:cxn>
                <a:cxn ang="0">
                  <a:pos x="66" y="94"/>
                </a:cxn>
                <a:cxn ang="0">
                  <a:pos x="18" y="140"/>
                </a:cxn>
                <a:cxn ang="0">
                  <a:pos x="92" y="140"/>
                </a:cxn>
                <a:cxn ang="0">
                  <a:pos x="92" y="140"/>
                </a:cxn>
                <a:cxn ang="0">
                  <a:pos x="96" y="142"/>
                </a:cxn>
                <a:cxn ang="0">
                  <a:pos x="98" y="146"/>
                </a:cxn>
                <a:cxn ang="0">
                  <a:pos x="98" y="146"/>
                </a:cxn>
                <a:cxn ang="0">
                  <a:pos x="96" y="150"/>
                </a:cxn>
                <a:cxn ang="0">
                  <a:pos x="92" y="152"/>
                </a:cxn>
                <a:cxn ang="0">
                  <a:pos x="6" y="152"/>
                </a:cxn>
                <a:cxn ang="0">
                  <a:pos x="6" y="152"/>
                </a:cxn>
                <a:cxn ang="0">
                  <a:pos x="2" y="150"/>
                </a:cxn>
                <a:cxn ang="0">
                  <a:pos x="0" y="148"/>
                </a:cxn>
                <a:cxn ang="0">
                  <a:pos x="0" y="144"/>
                </a:cxn>
                <a:cxn ang="0">
                  <a:pos x="0" y="144"/>
                </a:cxn>
                <a:cxn ang="0">
                  <a:pos x="0" y="142"/>
                </a:cxn>
                <a:cxn ang="0">
                  <a:pos x="2" y="140"/>
                </a:cxn>
                <a:cxn ang="0">
                  <a:pos x="58" y="86"/>
                </a:cxn>
              </a:cxnLst>
              <a:rect l="0" t="0" r="r" b="b"/>
              <a:pathLst>
                <a:path w="98" h="152">
                  <a:moveTo>
                    <a:pt x="58" y="86"/>
                  </a:moveTo>
                  <a:lnTo>
                    <a:pt x="58" y="86"/>
                  </a:lnTo>
                  <a:lnTo>
                    <a:pt x="66" y="78"/>
                  </a:lnTo>
                  <a:lnTo>
                    <a:pt x="72" y="70"/>
                  </a:lnTo>
                  <a:lnTo>
                    <a:pt x="78" y="60"/>
                  </a:lnTo>
                  <a:lnTo>
                    <a:pt x="80" y="48"/>
                  </a:lnTo>
                  <a:lnTo>
                    <a:pt x="80" y="40"/>
                  </a:lnTo>
                  <a:lnTo>
                    <a:pt x="80" y="40"/>
                  </a:lnTo>
                  <a:lnTo>
                    <a:pt x="78" y="34"/>
                  </a:lnTo>
                  <a:lnTo>
                    <a:pt x="76" y="28"/>
                  </a:lnTo>
                  <a:lnTo>
                    <a:pt x="74" y="24"/>
                  </a:lnTo>
                  <a:lnTo>
                    <a:pt x="70" y="20"/>
                  </a:lnTo>
                  <a:lnTo>
                    <a:pt x="58" y="14"/>
                  </a:lnTo>
                  <a:lnTo>
                    <a:pt x="4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6" y="2"/>
                  </a:lnTo>
                  <a:lnTo>
                    <a:pt x="64" y="4"/>
                  </a:lnTo>
                  <a:lnTo>
                    <a:pt x="72" y="6"/>
                  </a:lnTo>
                  <a:lnTo>
                    <a:pt x="78" y="12"/>
                  </a:lnTo>
                  <a:lnTo>
                    <a:pt x="84" y="16"/>
                  </a:lnTo>
                  <a:lnTo>
                    <a:pt x="88" y="24"/>
                  </a:lnTo>
                  <a:lnTo>
                    <a:pt x="90" y="32"/>
                  </a:lnTo>
                  <a:lnTo>
                    <a:pt x="92" y="40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0" y="62"/>
                  </a:lnTo>
                  <a:lnTo>
                    <a:pt x="84" y="74"/>
                  </a:lnTo>
                  <a:lnTo>
                    <a:pt x="76" y="86"/>
                  </a:lnTo>
                  <a:lnTo>
                    <a:pt x="66" y="94"/>
                  </a:lnTo>
                  <a:lnTo>
                    <a:pt x="18" y="140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96" y="142"/>
                  </a:lnTo>
                  <a:lnTo>
                    <a:pt x="98" y="146"/>
                  </a:lnTo>
                  <a:lnTo>
                    <a:pt x="98" y="146"/>
                  </a:lnTo>
                  <a:lnTo>
                    <a:pt x="96" y="150"/>
                  </a:lnTo>
                  <a:lnTo>
                    <a:pt x="92" y="152"/>
                  </a:lnTo>
                  <a:lnTo>
                    <a:pt x="6" y="152"/>
                  </a:lnTo>
                  <a:lnTo>
                    <a:pt x="6" y="152"/>
                  </a:lnTo>
                  <a:lnTo>
                    <a:pt x="2" y="150"/>
                  </a:lnTo>
                  <a:lnTo>
                    <a:pt x="0" y="148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2"/>
                  </a:lnTo>
                  <a:lnTo>
                    <a:pt x="2" y="140"/>
                  </a:lnTo>
                  <a:lnTo>
                    <a:pt x="58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5" name="그룹 34"/>
          <p:cNvGrpSpPr/>
          <p:nvPr userDrawn="1"/>
        </p:nvGrpSpPr>
        <p:grpSpPr>
          <a:xfrm>
            <a:off x="4074823" y="3212883"/>
            <a:ext cx="352425" cy="244475"/>
            <a:chOff x="3717925" y="3178175"/>
            <a:chExt cx="352425" cy="244475"/>
          </a:xfrm>
          <a:solidFill>
            <a:schemeClr val="accent1"/>
          </a:solidFill>
        </p:grpSpPr>
        <p:sp>
          <p:nvSpPr>
            <p:cNvPr id="36" name="Freeform 54"/>
            <p:cNvSpPr>
              <a:spLocks noEditPoints="1"/>
            </p:cNvSpPr>
            <p:nvPr/>
          </p:nvSpPr>
          <p:spPr bwMode="auto">
            <a:xfrm>
              <a:off x="3717925" y="3178175"/>
              <a:ext cx="168275" cy="244475"/>
            </a:xfrm>
            <a:custGeom>
              <a:avLst/>
              <a:gdLst/>
              <a:ahLst/>
              <a:cxnLst>
                <a:cxn ang="0">
                  <a:pos x="106" y="100"/>
                </a:cxn>
                <a:cxn ang="0">
                  <a:pos x="106" y="112"/>
                </a:cxn>
                <a:cxn ang="0">
                  <a:pos x="98" y="134"/>
                </a:cxn>
                <a:cxn ang="0">
                  <a:pos x="84" y="148"/>
                </a:cxn>
                <a:cxn ang="0">
                  <a:pos x="64" y="154"/>
                </a:cxn>
                <a:cxn ang="0">
                  <a:pos x="52" y="154"/>
                </a:cxn>
                <a:cxn ang="0">
                  <a:pos x="30" y="152"/>
                </a:cxn>
                <a:cxn ang="0">
                  <a:pos x="14" y="140"/>
                </a:cxn>
                <a:cxn ang="0">
                  <a:pos x="2" y="124"/>
                </a:cxn>
                <a:cxn ang="0">
                  <a:pos x="0" y="100"/>
                </a:cxn>
                <a:cxn ang="0">
                  <a:pos x="0" y="58"/>
                </a:cxn>
                <a:cxn ang="0">
                  <a:pos x="2" y="32"/>
                </a:cxn>
                <a:cxn ang="0">
                  <a:pos x="14" y="14"/>
                </a:cxn>
                <a:cxn ang="0">
                  <a:pos x="30" y="4"/>
                </a:cxn>
                <a:cxn ang="0">
                  <a:pos x="52" y="0"/>
                </a:cxn>
                <a:cxn ang="0">
                  <a:pos x="64" y="2"/>
                </a:cxn>
                <a:cxn ang="0">
                  <a:pos x="84" y="8"/>
                </a:cxn>
                <a:cxn ang="0">
                  <a:pos x="98" y="24"/>
                </a:cxn>
                <a:cxn ang="0">
                  <a:pos x="106" y="44"/>
                </a:cxn>
                <a:cxn ang="0">
                  <a:pos x="106" y="58"/>
                </a:cxn>
                <a:cxn ang="0">
                  <a:pos x="12" y="100"/>
                </a:cxn>
                <a:cxn ang="0">
                  <a:pos x="12" y="110"/>
                </a:cxn>
                <a:cxn ang="0">
                  <a:pos x="18" y="126"/>
                </a:cxn>
                <a:cxn ang="0">
                  <a:pos x="28" y="136"/>
                </a:cxn>
                <a:cxn ang="0">
                  <a:pos x="44" y="142"/>
                </a:cxn>
                <a:cxn ang="0">
                  <a:pos x="52" y="142"/>
                </a:cxn>
                <a:cxn ang="0">
                  <a:pos x="70" y="140"/>
                </a:cxn>
                <a:cxn ang="0">
                  <a:pos x="84" y="132"/>
                </a:cxn>
                <a:cxn ang="0">
                  <a:pos x="92" y="118"/>
                </a:cxn>
                <a:cxn ang="0">
                  <a:pos x="94" y="100"/>
                </a:cxn>
                <a:cxn ang="0">
                  <a:pos x="94" y="58"/>
                </a:cxn>
                <a:cxn ang="0">
                  <a:pos x="92" y="38"/>
                </a:cxn>
                <a:cxn ang="0">
                  <a:pos x="84" y="24"/>
                </a:cxn>
                <a:cxn ang="0">
                  <a:pos x="70" y="16"/>
                </a:cxn>
                <a:cxn ang="0">
                  <a:pos x="52" y="12"/>
                </a:cxn>
                <a:cxn ang="0">
                  <a:pos x="44" y="14"/>
                </a:cxn>
                <a:cxn ang="0">
                  <a:pos x="28" y="18"/>
                </a:cxn>
                <a:cxn ang="0">
                  <a:pos x="18" y="30"/>
                </a:cxn>
                <a:cxn ang="0">
                  <a:pos x="12" y="48"/>
                </a:cxn>
                <a:cxn ang="0">
                  <a:pos x="12" y="58"/>
                </a:cxn>
              </a:cxnLst>
              <a:rect l="0" t="0" r="r" b="b"/>
              <a:pathLst>
                <a:path w="106" h="154">
                  <a:moveTo>
                    <a:pt x="106" y="58"/>
                  </a:moveTo>
                  <a:lnTo>
                    <a:pt x="106" y="100"/>
                  </a:lnTo>
                  <a:lnTo>
                    <a:pt x="106" y="100"/>
                  </a:lnTo>
                  <a:lnTo>
                    <a:pt x="106" y="112"/>
                  </a:lnTo>
                  <a:lnTo>
                    <a:pt x="102" y="124"/>
                  </a:lnTo>
                  <a:lnTo>
                    <a:pt x="98" y="134"/>
                  </a:lnTo>
                  <a:lnTo>
                    <a:pt x="92" y="142"/>
                  </a:lnTo>
                  <a:lnTo>
                    <a:pt x="84" y="148"/>
                  </a:lnTo>
                  <a:lnTo>
                    <a:pt x="76" y="152"/>
                  </a:lnTo>
                  <a:lnTo>
                    <a:pt x="64" y="154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42" y="154"/>
                  </a:lnTo>
                  <a:lnTo>
                    <a:pt x="30" y="152"/>
                  </a:lnTo>
                  <a:lnTo>
                    <a:pt x="22" y="146"/>
                  </a:lnTo>
                  <a:lnTo>
                    <a:pt x="14" y="140"/>
                  </a:lnTo>
                  <a:lnTo>
                    <a:pt x="8" y="134"/>
                  </a:lnTo>
                  <a:lnTo>
                    <a:pt x="2" y="124"/>
                  </a:lnTo>
                  <a:lnTo>
                    <a:pt x="0" y="112"/>
                  </a:lnTo>
                  <a:lnTo>
                    <a:pt x="0" y="10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44"/>
                  </a:lnTo>
                  <a:lnTo>
                    <a:pt x="2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0" y="4"/>
                  </a:lnTo>
                  <a:lnTo>
                    <a:pt x="42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2"/>
                  </a:lnTo>
                  <a:lnTo>
                    <a:pt x="76" y="4"/>
                  </a:lnTo>
                  <a:lnTo>
                    <a:pt x="84" y="8"/>
                  </a:lnTo>
                  <a:lnTo>
                    <a:pt x="92" y="16"/>
                  </a:lnTo>
                  <a:lnTo>
                    <a:pt x="98" y="24"/>
                  </a:lnTo>
                  <a:lnTo>
                    <a:pt x="104" y="32"/>
                  </a:lnTo>
                  <a:lnTo>
                    <a:pt x="106" y="44"/>
                  </a:lnTo>
                  <a:lnTo>
                    <a:pt x="106" y="58"/>
                  </a:lnTo>
                  <a:lnTo>
                    <a:pt x="106" y="58"/>
                  </a:lnTo>
                  <a:close/>
                  <a:moveTo>
                    <a:pt x="12" y="58"/>
                  </a:moveTo>
                  <a:lnTo>
                    <a:pt x="12" y="100"/>
                  </a:lnTo>
                  <a:lnTo>
                    <a:pt x="12" y="100"/>
                  </a:lnTo>
                  <a:lnTo>
                    <a:pt x="12" y="110"/>
                  </a:lnTo>
                  <a:lnTo>
                    <a:pt x="14" y="118"/>
                  </a:lnTo>
                  <a:lnTo>
                    <a:pt x="18" y="126"/>
                  </a:lnTo>
                  <a:lnTo>
                    <a:pt x="22" y="132"/>
                  </a:lnTo>
                  <a:lnTo>
                    <a:pt x="28" y="136"/>
                  </a:lnTo>
                  <a:lnTo>
                    <a:pt x="36" y="140"/>
                  </a:lnTo>
                  <a:lnTo>
                    <a:pt x="44" y="142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62" y="142"/>
                  </a:lnTo>
                  <a:lnTo>
                    <a:pt x="70" y="140"/>
                  </a:lnTo>
                  <a:lnTo>
                    <a:pt x="78" y="136"/>
                  </a:lnTo>
                  <a:lnTo>
                    <a:pt x="84" y="132"/>
                  </a:lnTo>
                  <a:lnTo>
                    <a:pt x="88" y="126"/>
                  </a:lnTo>
                  <a:lnTo>
                    <a:pt x="92" y="118"/>
                  </a:lnTo>
                  <a:lnTo>
                    <a:pt x="94" y="110"/>
                  </a:lnTo>
                  <a:lnTo>
                    <a:pt x="94" y="100"/>
                  </a:lnTo>
                  <a:lnTo>
                    <a:pt x="94" y="58"/>
                  </a:lnTo>
                  <a:lnTo>
                    <a:pt x="94" y="58"/>
                  </a:lnTo>
                  <a:lnTo>
                    <a:pt x="94" y="48"/>
                  </a:lnTo>
                  <a:lnTo>
                    <a:pt x="92" y="38"/>
                  </a:lnTo>
                  <a:lnTo>
                    <a:pt x="88" y="30"/>
                  </a:lnTo>
                  <a:lnTo>
                    <a:pt x="84" y="24"/>
                  </a:lnTo>
                  <a:lnTo>
                    <a:pt x="78" y="20"/>
                  </a:lnTo>
                  <a:lnTo>
                    <a:pt x="70" y="16"/>
                  </a:lnTo>
                  <a:lnTo>
                    <a:pt x="62" y="14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44" y="14"/>
                  </a:lnTo>
                  <a:lnTo>
                    <a:pt x="36" y="16"/>
                  </a:lnTo>
                  <a:lnTo>
                    <a:pt x="28" y="18"/>
                  </a:lnTo>
                  <a:lnTo>
                    <a:pt x="22" y="24"/>
                  </a:lnTo>
                  <a:lnTo>
                    <a:pt x="18" y="30"/>
                  </a:lnTo>
                  <a:lnTo>
                    <a:pt x="14" y="38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55"/>
            <p:cNvSpPr>
              <a:spLocks/>
            </p:cNvSpPr>
            <p:nvPr/>
          </p:nvSpPr>
          <p:spPr bwMode="auto">
            <a:xfrm>
              <a:off x="3924300" y="3178175"/>
              <a:ext cx="146050" cy="241300"/>
            </a:xfrm>
            <a:custGeom>
              <a:avLst/>
              <a:gdLst/>
              <a:ahLst/>
              <a:cxnLst>
                <a:cxn ang="0">
                  <a:pos x="54" y="68"/>
                </a:cxn>
                <a:cxn ang="0">
                  <a:pos x="64" y="66"/>
                </a:cxn>
                <a:cxn ang="0">
                  <a:pos x="78" y="52"/>
                </a:cxn>
                <a:cxn ang="0">
                  <a:pos x="80" y="42"/>
                </a:cxn>
                <a:cxn ang="0">
                  <a:pos x="72" y="20"/>
                </a:cxn>
                <a:cxn ang="0">
                  <a:pos x="52" y="12"/>
                </a:cxn>
                <a:cxn ang="0">
                  <a:pos x="6" y="12"/>
                </a:cxn>
                <a:cxn ang="0">
                  <a:pos x="0" y="6"/>
                </a:cxn>
                <a:cxn ang="0">
                  <a:pos x="2" y="2"/>
                </a:cxn>
                <a:cxn ang="0">
                  <a:pos x="52" y="0"/>
                </a:cxn>
                <a:cxn ang="0">
                  <a:pos x="62" y="2"/>
                </a:cxn>
                <a:cxn ang="0">
                  <a:pos x="74" y="8"/>
                </a:cxn>
                <a:cxn ang="0">
                  <a:pos x="86" y="18"/>
                </a:cxn>
                <a:cxn ang="0">
                  <a:pos x="90" y="34"/>
                </a:cxn>
                <a:cxn ang="0">
                  <a:pos x="92" y="42"/>
                </a:cxn>
                <a:cxn ang="0">
                  <a:pos x="86" y="62"/>
                </a:cxn>
                <a:cxn ang="0">
                  <a:pos x="74" y="74"/>
                </a:cxn>
                <a:cxn ang="0">
                  <a:pos x="82" y="82"/>
                </a:cxn>
                <a:cxn ang="0">
                  <a:pos x="90" y="100"/>
                </a:cxn>
                <a:cxn ang="0">
                  <a:pos x="92" y="112"/>
                </a:cxn>
                <a:cxn ang="0">
                  <a:pos x="88" y="128"/>
                </a:cxn>
                <a:cxn ang="0">
                  <a:pos x="80" y="142"/>
                </a:cxn>
                <a:cxn ang="0">
                  <a:pos x="68" y="150"/>
                </a:cxn>
                <a:cxn ang="0">
                  <a:pos x="52" y="152"/>
                </a:cxn>
                <a:cxn ang="0">
                  <a:pos x="6" y="152"/>
                </a:cxn>
                <a:cxn ang="0">
                  <a:pos x="0" y="146"/>
                </a:cxn>
                <a:cxn ang="0">
                  <a:pos x="2" y="142"/>
                </a:cxn>
                <a:cxn ang="0">
                  <a:pos x="52" y="140"/>
                </a:cxn>
                <a:cxn ang="0">
                  <a:pos x="64" y="138"/>
                </a:cxn>
                <a:cxn ang="0">
                  <a:pos x="78" y="124"/>
                </a:cxn>
                <a:cxn ang="0">
                  <a:pos x="80" y="112"/>
                </a:cxn>
                <a:cxn ang="0">
                  <a:pos x="72" y="90"/>
                </a:cxn>
                <a:cxn ang="0">
                  <a:pos x="58" y="82"/>
                </a:cxn>
                <a:cxn ang="0">
                  <a:pos x="24" y="80"/>
                </a:cxn>
                <a:cxn ang="0">
                  <a:pos x="20" y="78"/>
                </a:cxn>
                <a:cxn ang="0">
                  <a:pos x="18" y="74"/>
                </a:cxn>
                <a:cxn ang="0">
                  <a:pos x="24" y="68"/>
                </a:cxn>
              </a:cxnLst>
              <a:rect l="0" t="0" r="r" b="b"/>
              <a:pathLst>
                <a:path w="92" h="152">
                  <a:moveTo>
                    <a:pt x="24" y="68"/>
                  </a:moveTo>
                  <a:lnTo>
                    <a:pt x="54" y="68"/>
                  </a:lnTo>
                  <a:lnTo>
                    <a:pt x="54" y="68"/>
                  </a:lnTo>
                  <a:lnTo>
                    <a:pt x="64" y="66"/>
                  </a:lnTo>
                  <a:lnTo>
                    <a:pt x="72" y="62"/>
                  </a:lnTo>
                  <a:lnTo>
                    <a:pt x="78" y="52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78" y="30"/>
                  </a:lnTo>
                  <a:lnTo>
                    <a:pt x="72" y="20"/>
                  </a:lnTo>
                  <a:lnTo>
                    <a:pt x="64" y="14"/>
                  </a:lnTo>
                  <a:lnTo>
                    <a:pt x="5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2" y="2"/>
                  </a:lnTo>
                  <a:lnTo>
                    <a:pt x="68" y="4"/>
                  </a:lnTo>
                  <a:lnTo>
                    <a:pt x="74" y="8"/>
                  </a:lnTo>
                  <a:lnTo>
                    <a:pt x="80" y="12"/>
                  </a:lnTo>
                  <a:lnTo>
                    <a:pt x="86" y="18"/>
                  </a:lnTo>
                  <a:lnTo>
                    <a:pt x="88" y="26"/>
                  </a:lnTo>
                  <a:lnTo>
                    <a:pt x="90" y="34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0" y="52"/>
                  </a:lnTo>
                  <a:lnTo>
                    <a:pt x="86" y="62"/>
                  </a:lnTo>
                  <a:lnTo>
                    <a:pt x="82" y="70"/>
                  </a:lnTo>
                  <a:lnTo>
                    <a:pt x="74" y="74"/>
                  </a:lnTo>
                  <a:lnTo>
                    <a:pt x="74" y="74"/>
                  </a:lnTo>
                  <a:lnTo>
                    <a:pt x="82" y="82"/>
                  </a:lnTo>
                  <a:lnTo>
                    <a:pt x="86" y="90"/>
                  </a:lnTo>
                  <a:lnTo>
                    <a:pt x="90" y="100"/>
                  </a:lnTo>
                  <a:lnTo>
                    <a:pt x="92" y="112"/>
                  </a:lnTo>
                  <a:lnTo>
                    <a:pt x="92" y="112"/>
                  </a:lnTo>
                  <a:lnTo>
                    <a:pt x="90" y="120"/>
                  </a:lnTo>
                  <a:lnTo>
                    <a:pt x="88" y="128"/>
                  </a:lnTo>
                  <a:lnTo>
                    <a:pt x="84" y="136"/>
                  </a:lnTo>
                  <a:lnTo>
                    <a:pt x="80" y="142"/>
                  </a:lnTo>
                  <a:lnTo>
                    <a:pt x="74" y="146"/>
                  </a:lnTo>
                  <a:lnTo>
                    <a:pt x="68" y="150"/>
                  </a:lnTo>
                  <a:lnTo>
                    <a:pt x="60" y="152"/>
                  </a:lnTo>
                  <a:lnTo>
                    <a:pt x="52" y="152"/>
                  </a:lnTo>
                  <a:lnTo>
                    <a:pt x="6" y="152"/>
                  </a:lnTo>
                  <a:lnTo>
                    <a:pt x="6" y="152"/>
                  </a:lnTo>
                  <a:lnTo>
                    <a:pt x="2" y="15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42"/>
                  </a:lnTo>
                  <a:lnTo>
                    <a:pt x="6" y="14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64" y="138"/>
                  </a:lnTo>
                  <a:lnTo>
                    <a:pt x="72" y="132"/>
                  </a:lnTo>
                  <a:lnTo>
                    <a:pt x="78" y="124"/>
                  </a:lnTo>
                  <a:lnTo>
                    <a:pt x="80" y="112"/>
                  </a:lnTo>
                  <a:lnTo>
                    <a:pt x="80" y="112"/>
                  </a:lnTo>
                  <a:lnTo>
                    <a:pt x="78" y="100"/>
                  </a:lnTo>
                  <a:lnTo>
                    <a:pt x="72" y="90"/>
                  </a:lnTo>
                  <a:lnTo>
                    <a:pt x="64" y="82"/>
                  </a:lnTo>
                  <a:lnTo>
                    <a:pt x="58" y="82"/>
                  </a:lnTo>
                  <a:lnTo>
                    <a:pt x="52" y="80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0" y="78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0" y="70"/>
                  </a:lnTo>
                  <a:lnTo>
                    <a:pt x="24" y="68"/>
                  </a:lnTo>
                  <a:lnTo>
                    <a:pt x="24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8" name="그룹 37"/>
          <p:cNvGrpSpPr/>
          <p:nvPr userDrawn="1"/>
        </p:nvGrpSpPr>
        <p:grpSpPr>
          <a:xfrm>
            <a:off x="4062123" y="4139983"/>
            <a:ext cx="377825" cy="244475"/>
            <a:chOff x="3705225" y="4105275"/>
            <a:chExt cx="377825" cy="244475"/>
          </a:xfrm>
          <a:solidFill>
            <a:schemeClr val="accent1"/>
          </a:solidFill>
        </p:grpSpPr>
        <p:sp>
          <p:nvSpPr>
            <p:cNvPr id="39" name="Freeform 56"/>
            <p:cNvSpPr>
              <a:spLocks noEditPoints="1"/>
            </p:cNvSpPr>
            <p:nvPr/>
          </p:nvSpPr>
          <p:spPr bwMode="auto">
            <a:xfrm>
              <a:off x="3705225" y="4105275"/>
              <a:ext cx="168275" cy="244475"/>
            </a:xfrm>
            <a:custGeom>
              <a:avLst/>
              <a:gdLst/>
              <a:ahLst/>
              <a:cxnLst>
                <a:cxn ang="0">
                  <a:pos x="106" y="100"/>
                </a:cxn>
                <a:cxn ang="0">
                  <a:pos x="106" y="112"/>
                </a:cxn>
                <a:cxn ang="0">
                  <a:pos x="98" y="134"/>
                </a:cxn>
                <a:cxn ang="0">
                  <a:pos x="84" y="146"/>
                </a:cxn>
                <a:cxn ang="0">
                  <a:pos x="64" y="154"/>
                </a:cxn>
                <a:cxn ang="0">
                  <a:pos x="52" y="154"/>
                </a:cxn>
                <a:cxn ang="0">
                  <a:pos x="30" y="152"/>
                </a:cxn>
                <a:cxn ang="0">
                  <a:pos x="14" y="140"/>
                </a:cxn>
                <a:cxn ang="0">
                  <a:pos x="2" y="124"/>
                </a:cxn>
                <a:cxn ang="0">
                  <a:pos x="0" y="100"/>
                </a:cxn>
                <a:cxn ang="0">
                  <a:pos x="0" y="58"/>
                </a:cxn>
                <a:cxn ang="0">
                  <a:pos x="2" y="32"/>
                </a:cxn>
                <a:cxn ang="0">
                  <a:pos x="14" y="14"/>
                </a:cxn>
                <a:cxn ang="0">
                  <a:pos x="30" y="4"/>
                </a:cxn>
                <a:cxn ang="0">
                  <a:pos x="52" y="0"/>
                </a:cxn>
                <a:cxn ang="0">
                  <a:pos x="64" y="2"/>
                </a:cxn>
                <a:cxn ang="0">
                  <a:pos x="84" y="8"/>
                </a:cxn>
                <a:cxn ang="0">
                  <a:pos x="98" y="22"/>
                </a:cxn>
                <a:cxn ang="0">
                  <a:pos x="106" y="44"/>
                </a:cxn>
                <a:cxn ang="0">
                  <a:pos x="106" y="58"/>
                </a:cxn>
                <a:cxn ang="0">
                  <a:pos x="12" y="100"/>
                </a:cxn>
                <a:cxn ang="0">
                  <a:pos x="12" y="110"/>
                </a:cxn>
                <a:cxn ang="0">
                  <a:pos x="18" y="126"/>
                </a:cxn>
                <a:cxn ang="0">
                  <a:pos x="28" y="136"/>
                </a:cxn>
                <a:cxn ang="0">
                  <a:pos x="44" y="142"/>
                </a:cxn>
                <a:cxn ang="0">
                  <a:pos x="52" y="142"/>
                </a:cxn>
                <a:cxn ang="0">
                  <a:pos x="70" y="140"/>
                </a:cxn>
                <a:cxn ang="0">
                  <a:pos x="84" y="132"/>
                </a:cxn>
                <a:cxn ang="0">
                  <a:pos x="92" y="118"/>
                </a:cxn>
                <a:cxn ang="0">
                  <a:pos x="94" y="100"/>
                </a:cxn>
                <a:cxn ang="0">
                  <a:pos x="94" y="58"/>
                </a:cxn>
                <a:cxn ang="0">
                  <a:pos x="92" y="38"/>
                </a:cxn>
                <a:cxn ang="0">
                  <a:pos x="84" y="24"/>
                </a:cxn>
                <a:cxn ang="0">
                  <a:pos x="70" y="16"/>
                </a:cxn>
                <a:cxn ang="0">
                  <a:pos x="52" y="12"/>
                </a:cxn>
                <a:cxn ang="0">
                  <a:pos x="44" y="14"/>
                </a:cxn>
                <a:cxn ang="0">
                  <a:pos x="28" y="18"/>
                </a:cxn>
                <a:cxn ang="0">
                  <a:pos x="18" y="30"/>
                </a:cxn>
                <a:cxn ang="0">
                  <a:pos x="12" y="48"/>
                </a:cxn>
                <a:cxn ang="0">
                  <a:pos x="12" y="58"/>
                </a:cxn>
              </a:cxnLst>
              <a:rect l="0" t="0" r="r" b="b"/>
              <a:pathLst>
                <a:path w="106" h="154">
                  <a:moveTo>
                    <a:pt x="106" y="58"/>
                  </a:moveTo>
                  <a:lnTo>
                    <a:pt x="106" y="100"/>
                  </a:lnTo>
                  <a:lnTo>
                    <a:pt x="106" y="100"/>
                  </a:lnTo>
                  <a:lnTo>
                    <a:pt x="106" y="112"/>
                  </a:lnTo>
                  <a:lnTo>
                    <a:pt x="102" y="124"/>
                  </a:lnTo>
                  <a:lnTo>
                    <a:pt x="98" y="134"/>
                  </a:lnTo>
                  <a:lnTo>
                    <a:pt x="92" y="142"/>
                  </a:lnTo>
                  <a:lnTo>
                    <a:pt x="84" y="146"/>
                  </a:lnTo>
                  <a:lnTo>
                    <a:pt x="76" y="152"/>
                  </a:lnTo>
                  <a:lnTo>
                    <a:pt x="64" y="154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42" y="154"/>
                  </a:lnTo>
                  <a:lnTo>
                    <a:pt x="30" y="152"/>
                  </a:lnTo>
                  <a:lnTo>
                    <a:pt x="22" y="146"/>
                  </a:lnTo>
                  <a:lnTo>
                    <a:pt x="14" y="140"/>
                  </a:lnTo>
                  <a:lnTo>
                    <a:pt x="8" y="134"/>
                  </a:lnTo>
                  <a:lnTo>
                    <a:pt x="2" y="124"/>
                  </a:lnTo>
                  <a:lnTo>
                    <a:pt x="0" y="112"/>
                  </a:lnTo>
                  <a:lnTo>
                    <a:pt x="0" y="10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44"/>
                  </a:lnTo>
                  <a:lnTo>
                    <a:pt x="2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0" y="4"/>
                  </a:lnTo>
                  <a:lnTo>
                    <a:pt x="42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2"/>
                  </a:lnTo>
                  <a:lnTo>
                    <a:pt x="76" y="4"/>
                  </a:lnTo>
                  <a:lnTo>
                    <a:pt x="84" y="8"/>
                  </a:lnTo>
                  <a:lnTo>
                    <a:pt x="92" y="14"/>
                  </a:lnTo>
                  <a:lnTo>
                    <a:pt x="98" y="22"/>
                  </a:lnTo>
                  <a:lnTo>
                    <a:pt x="104" y="32"/>
                  </a:lnTo>
                  <a:lnTo>
                    <a:pt x="106" y="44"/>
                  </a:lnTo>
                  <a:lnTo>
                    <a:pt x="106" y="58"/>
                  </a:lnTo>
                  <a:lnTo>
                    <a:pt x="106" y="58"/>
                  </a:lnTo>
                  <a:close/>
                  <a:moveTo>
                    <a:pt x="12" y="58"/>
                  </a:moveTo>
                  <a:lnTo>
                    <a:pt x="12" y="100"/>
                  </a:lnTo>
                  <a:lnTo>
                    <a:pt x="12" y="100"/>
                  </a:lnTo>
                  <a:lnTo>
                    <a:pt x="12" y="110"/>
                  </a:lnTo>
                  <a:lnTo>
                    <a:pt x="14" y="118"/>
                  </a:lnTo>
                  <a:lnTo>
                    <a:pt x="18" y="126"/>
                  </a:lnTo>
                  <a:lnTo>
                    <a:pt x="22" y="132"/>
                  </a:lnTo>
                  <a:lnTo>
                    <a:pt x="28" y="136"/>
                  </a:lnTo>
                  <a:lnTo>
                    <a:pt x="36" y="140"/>
                  </a:lnTo>
                  <a:lnTo>
                    <a:pt x="44" y="142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62" y="142"/>
                  </a:lnTo>
                  <a:lnTo>
                    <a:pt x="70" y="140"/>
                  </a:lnTo>
                  <a:lnTo>
                    <a:pt x="78" y="136"/>
                  </a:lnTo>
                  <a:lnTo>
                    <a:pt x="84" y="132"/>
                  </a:lnTo>
                  <a:lnTo>
                    <a:pt x="88" y="126"/>
                  </a:lnTo>
                  <a:lnTo>
                    <a:pt x="92" y="118"/>
                  </a:lnTo>
                  <a:lnTo>
                    <a:pt x="94" y="110"/>
                  </a:lnTo>
                  <a:lnTo>
                    <a:pt x="94" y="100"/>
                  </a:lnTo>
                  <a:lnTo>
                    <a:pt x="94" y="58"/>
                  </a:lnTo>
                  <a:lnTo>
                    <a:pt x="94" y="58"/>
                  </a:lnTo>
                  <a:lnTo>
                    <a:pt x="94" y="48"/>
                  </a:lnTo>
                  <a:lnTo>
                    <a:pt x="92" y="38"/>
                  </a:lnTo>
                  <a:lnTo>
                    <a:pt x="88" y="30"/>
                  </a:lnTo>
                  <a:lnTo>
                    <a:pt x="84" y="24"/>
                  </a:lnTo>
                  <a:lnTo>
                    <a:pt x="78" y="18"/>
                  </a:lnTo>
                  <a:lnTo>
                    <a:pt x="70" y="16"/>
                  </a:lnTo>
                  <a:lnTo>
                    <a:pt x="62" y="14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44" y="14"/>
                  </a:lnTo>
                  <a:lnTo>
                    <a:pt x="36" y="16"/>
                  </a:lnTo>
                  <a:lnTo>
                    <a:pt x="28" y="18"/>
                  </a:lnTo>
                  <a:lnTo>
                    <a:pt x="22" y="24"/>
                  </a:lnTo>
                  <a:lnTo>
                    <a:pt x="18" y="30"/>
                  </a:lnTo>
                  <a:lnTo>
                    <a:pt x="14" y="38"/>
                  </a:lnTo>
                  <a:lnTo>
                    <a:pt x="12" y="4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3911600" y="4105275"/>
              <a:ext cx="171450" cy="241300"/>
            </a:xfrm>
            <a:custGeom>
              <a:avLst/>
              <a:gdLst/>
              <a:ahLst/>
              <a:cxnLst>
                <a:cxn ang="0">
                  <a:pos x="16" y="122"/>
                </a:cxn>
                <a:cxn ang="0">
                  <a:pos x="16" y="122"/>
                </a:cxn>
                <a:cxn ang="0">
                  <a:pos x="10" y="120"/>
                </a:cxn>
                <a:cxn ang="0">
                  <a:pos x="4" y="118"/>
                </a:cxn>
                <a:cxn ang="0">
                  <a:pos x="0" y="112"/>
                </a:cxn>
                <a:cxn ang="0">
                  <a:pos x="0" y="106"/>
                </a:cxn>
                <a:cxn ang="0">
                  <a:pos x="0" y="106"/>
                </a:cxn>
                <a:cxn ang="0">
                  <a:pos x="2" y="98"/>
                </a:cxn>
                <a:cxn ang="0">
                  <a:pos x="40" y="4"/>
                </a:cxn>
                <a:cxn ang="0">
                  <a:pos x="40" y="4"/>
                </a:cxn>
                <a:cxn ang="0">
                  <a:pos x="42" y="2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0" y="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50" y="8"/>
                </a:cxn>
                <a:cxn ang="0">
                  <a:pos x="12" y="104"/>
                </a:cxn>
                <a:cxn ang="0">
                  <a:pos x="12" y="104"/>
                </a:cxn>
                <a:cxn ang="0">
                  <a:pos x="12" y="106"/>
                </a:cxn>
                <a:cxn ang="0">
                  <a:pos x="12" y="106"/>
                </a:cxn>
                <a:cxn ang="0">
                  <a:pos x="12" y="108"/>
                </a:cxn>
                <a:cxn ang="0">
                  <a:pos x="16" y="110"/>
                </a:cxn>
                <a:cxn ang="0">
                  <a:pos x="70" y="110"/>
                </a:cxn>
                <a:cxn ang="0">
                  <a:pos x="70" y="76"/>
                </a:cxn>
                <a:cxn ang="0">
                  <a:pos x="70" y="76"/>
                </a:cxn>
                <a:cxn ang="0">
                  <a:pos x="72" y="72"/>
                </a:cxn>
                <a:cxn ang="0">
                  <a:pos x="76" y="70"/>
                </a:cxn>
                <a:cxn ang="0">
                  <a:pos x="76" y="70"/>
                </a:cxn>
                <a:cxn ang="0">
                  <a:pos x="82" y="72"/>
                </a:cxn>
                <a:cxn ang="0">
                  <a:pos x="84" y="76"/>
                </a:cxn>
                <a:cxn ang="0">
                  <a:pos x="84" y="110"/>
                </a:cxn>
                <a:cxn ang="0">
                  <a:pos x="102" y="110"/>
                </a:cxn>
                <a:cxn ang="0">
                  <a:pos x="102" y="110"/>
                </a:cxn>
                <a:cxn ang="0">
                  <a:pos x="106" y="112"/>
                </a:cxn>
                <a:cxn ang="0">
                  <a:pos x="108" y="116"/>
                </a:cxn>
                <a:cxn ang="0">
                  <a:pos x="108" y="116"/>
                </a:cxn>
                <a:cxn ang="0">
                  <a:pos x="106" y="120"/>
                </a:cxn>
                <a:cxn ang="0">
                  <a:pos x="102" y="122"/>
                </a:cxn>
                <a:cxn ang="0">
                  <a:pos x="84" y="122"/>
                </a:cxn>
                <a:cxn ang="0">
                  <a:pos x="84" y="146"/>
                </a:cxn>
                <a:cxn ang="0">
                  <a:pos x="84" y="146"/>
                </a:cxn>
                <a:cxn ang="0">
                  <a:pos x="82" y="150"/>
                </a:cxn>
                <a:cxn ang="0">
                  <a:pos x="76" y="152"/>
                </a:cxn>
                <a:cxn ang="0">
                  <a:pos x="76" y="152"/>
                </a:cxn>
                <a:cxn ang="0">
                  <a:pos x="72" y="150"/>
                </a:cxn>
                <a:cxn ang="0">
                  <a:pos x="70" y="146"/>
                </a:cxn>
                <a:cxn ang="0">
                  <a:pos x="70" y="122"/>
                </a:cxn>
                <a:cxn ang="0">
                  <a:pos x="16" y="122"/>
                </a:cxn>
              </a:cxnLst>
              <a:rect l="0" t="0" r="r" b="b"/>
              <a:pathLst>
                <a:path w="108" h="152">
                  <a:moveTo>
                    <a:pt x="16" y="122"/>
                  </a:moveTo>
                  <a:lnTo>
                    <a:pt x="16" y="122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2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2" y="98"/>
                  </a:lnTo>
                  <a:lnTo>
                    <a:pt x="40" y="4"/>
                  </a:lnTo>
                  <a:lnTo>
                    <a:pt x="40" y="4"/>
                  </a:lnTo>
                  <a:lnTo>
                    <a:pt x="42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0" y="8"/>
                  </a:lnTo>
                  <a:lnTo>
                    <a:pt x="12" y="104"/>
                  </a:lnTo>
                  <a:lnTo>
                    <a:pt x="12" y="104"/>
                  </a:lnTo>
                  <a:lnTo>
                    <a:pt x="12" y="106"/>
                  </a:lnTo>
                  <a:lnTo>
                    <a:pt x="12" y="106"/>
                  </a:lnTo>
                  <a:lnTo>
                    <a:pt x="12" y="108"/>
                  </a:lnTo>
                  <a:lnTo>
                    <a:pt x="16" y="110"/>
                  </a:lnTo>
                  <a:lnTo>
                    <a:pt x="70" y="110"/>
                  </a:lnTo>
                  <a:lnTo>
                    <a:pt x="70" y="76"/>
                  </a:lnTo>
                  <a:lnTo>
                    <a:pt x="70" y="76"/>
                  </a:lnTo>
                  <a:lnTo>
                    <a:pt x="72" y="72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82" y="72"/>
                  </a:lnTo>
                  <a:lnTo>
                    <a:pt x="84" y="76"/>
                  </a:lnTo>
                  <a:lnTo>
                    <a:pt x="84" y="110"/>
                  </a:lnTo>
                  <a:lnTo>
                    <a:pt x="102" y="110"/>
                  </a:lnTo>
                  <a:lnTo>
                    <a:pt x="102" y="110"/>
                  </a:lnTo>
                  <a:lnTo>
                    <a:pt x="106" y="112"/>
                  </a:lnTo>
                  <a:lnTo>
                    <a:pt x="108" y="116"/>
                  </a:lnTo>
                  <a:lnTo>
                    <a:pt x="108" y="116"/>
                  </a:lnTo>
                  <a:lnTo>
                    <a:pt x="106" y="120"/>
                  </a:lnTo>
                  <a:lnTo>
                    <a:pt x="102" y="122"/>
                  </a:lnTo>
                  <a:lnTo>
                    <a:pt x="84" y="122"/>
                  </a:lnTo>
                  <a:lnTo>
                    <a:pt x="84" y="146"/>
                  </a:lnTo>
                  <a:lnTo>
                    <a:pt x="84" y="146"/>
                  </a:lnTo>
                  <a:lnTo>
                    <a:pt x="82" y="150"/>
                  </a:lnTo>
                  <a:lnTo>
                    <a:pt x="76" y="152"/>
                  </a:lnTo>
                  <a:lnTo>
                    <a:pt x="76" y="152"/>
                  </a:lnTo>
                  <a:lnTo>
                    <a:pt x="72" y="150"/>
                  </a:lnTo>
                  <a:lnTo>
                    <a:pt x="70" y="146"/>
                  </a:lnTo>
                  <a:lnTo>
                    <a:pt x="70" y="122"/>
                  </a:lnTo>
                  <a:lnTo>
                    <a:pt x="16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4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4418988" y="4943264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5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4418988" y="5246083"/>
            <a:ext cx="3501384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grpSp>
        <p:nvGrpSpPr>
          <p:cNvPr id="46" name="그룹 45"/>
          <p:cNvGrpSpPr/>
          <p:nvPr userDrawn="1"/>
        </p:nvGrpSpPr>
        <p:grpSpPr>
          <a:xfrm>
            <a:off x="4062123" y="5071404"/>
            <a:ext cx="352425" cy="241300"/>
            <a:chOff x="3702050" y="5035550"/>
            <a:chExt cx="352425" cy="241300"/>
          </a:xfrm>
          <a:solidFill>
            <a:schemeClr val="accent1"/>
          </a:solidFill>
        </p:grpSpPr>
        <p:sp>
          <p:nvSpPr>
            <p:cNvPr id="47" name="Freeform 58"/>
            <p:cNvSpPr>
              <a:spLocks noEditPoints="1"/>
            </p:cNvSpPr>
            <p:nvPr/>
          </p:nvSpPr>
          <p:spPr bwMode="auto">
            <a:xfrm>
              <a:off x="3702050" y="5035550"/>
              <a:ext cx="168275" cy="241300"/>
            </a:xfrm>
            <a:custGeom>
              <a:avLst/>
              <a:gdLst/>
              <a:ahLst/>
              <a:cxnLst>
                <a:cxn ang="0">
                  <a:pos x="106" y="98"/>
                </a:cxn>
                <a:cxn ang="0">
                  <a:pos x="106" y="110"/>
                </a:cxn>
                <a:cxn ang="0">
                  <a:pos x="98" y="130"/>
                </a:cxn>
                <a:cxn ang="0">
                  <a:pos x="84" y="144"/>
                </a:cxn>
                <a:cxn ang="0">
                  <a:pos x="64" y="152"/>
                </a:cxn>
                <a:cxn ang="0">
                  <a:pos x="52" y="152"/>
                </a:cxn>
                <a:cxn ang="0">
                  <a:pos x="30" y="148"/>
                </a:cxn>
                <a:cxn ang="0">
                  <a:pos x="14" y="138"/>
                </a:cxn>
                <a:cxn ang="0">
                  <a:pos x="2" y="122"/>
                </a:cxn>
                <a:cxn ang="0">
                  <a:pos x="0" y="98"/>
                </a:cxn>
                <a:cxn ang="0">
                  <a:pos x="0" y="56"/>
                </a:cxn>
                <a:cxn ang="0">
                  <a:pos x="2" y="30"/>
                </a:cxn>
                <a:cxn ang="0">
                  <a:pos x="14" y="12"/>
                </a:cxn>
                <a:cxn ang="0">
                  <a:pos x="30" y="2"/>
                </a:cxn>
                <a:cxn ang="0">
                  <a:pos x="52" y="0"/>
                </a:cxn>
                <a:cxn ang="0">
                  <a:pos x="64" y="0"/>
                </a:cxn>
                <a:cxn ang="0">
                  <a:pos x="84" y="8"/>
                </a:cxn>
                <a:cxn ang="0">
                  <a:pos x="98" y="22"/>
                </a:cxn>
                <a:cxn ang="0">
                  <a:pos x="106" y="42"/>
                </a:cxn>
                <a:cxn ang="0">
                  <a:pos x="106" y="56"/>
                </a:cxn>
                <a:cxn ang="0">
                  <a:pos x="12" y="98"/>
                </a:cxn>
                <a:cxn ang="0">
                  <a:pos x="12" y="108"/>
                </a:cxn>
                <a:cxn ang="0">
                  <a:pos x="18" y="124"/>
                </a:cxn>
                <a:cxn ang="0">
                  <a:pos x="28" y="134"/>
                </a:cxn>
                <a:cxn ang="0">
                  <a:pos x="44" y="140"/>
                </a:cxn>
                <a:cxn ang="0">
                  <a:pos x="52" y="140"/>
                </a:cxn>
                <a:cxn ang="0">
                  <a:pos x="70" y="138"/>
                </a:cxn>
                <a:cxn ang="0">
                  <a:pos x="82" y="130"/>
                </a:cxn>
                <a:cxn ang="0">
                  <a:pos x="90" y="116"/>
                </a:cxn>
                <a:cxn ang="0">
                  <a:pos x="94" y="98"/>
                </a:cxn>
                <a:cxn ang="0">
                  <a:pos x="94" y="56"/>
                </a:cxn>
                <a:cxn ang="0">
                  <a:pos x="92" y="36"/>
                </a:cxn>
                <a:cxn ang="0">
                  <a:pos x="84" y="22"/>
                </a:cxn>
                <a:cxn ang="0">
                  <a:pos x="70" y="14"/>
                </a:cxn>
                <a:cxn ang="0">
                  <a:pos x="52" y="10"/>
                </a:cxn>
                <a:cxn ang="0">
                  <a:pos x="44" y="12"/>
                </a:cxn>
                <a:cxn ang="0">
                  <a:pos x="28" y="18"/>
                </a:cxn>
                <a:cxn ang="0">
                  <a:pos x="18" y="28"/>
                </a:cxn>
                <a:cxn ang="0">
                  <a:pos x="12" y="46"/>
                </a:cxn>
                <a:cxn ang="0">
                  <a:pos x="12" y="56"/>
                </a:cxn>
              </a:cxnLst>
              <a:rect l="0" t="0" r="r" b="b"/>
              <a:pathLst>
                <a:path w="106" h="152">
                  <a:moveTo>
                    <a:pt x="106" y="56"/>
                  </a:moveTo>
                  <a:lnTo>
                    <a:pt x="106" y="98"/>
                  </a:lnTo>
                  <a:lnTo>
                    <a:pt x="106" y="98"/>
                  </a:lnTo>
                  <a:lnTo>
                    <a:pt x="106" y="110"/>
                  </a:lnTo>
                  <a:lnTo>
                    <a:pt x="102" y="122"/>
                  </a:lnTo>
                  <a:lnTo>
                    <a:pt x="98" y="130"/>
                  </a:lnTo>
                  <a:lnTo>
                    <a:pt x="92" y="138"/>
                  </a:lnTo>
                  <a:lnTo>
                    <a:pt x="84" y="144"/>
                  </a:lnTo>
                  <a:lnTo>
                    <a:pt x="74" y="148"/>
                  </a:lnTo>
                  <a:lnTo>
                    <a:pt x="64" y="152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0" y="152"/>
                  </a:lnTo>
                  <a:lnTo>
                    <a:pt x="30" y="148"/>
                  </a:lnTo>
                  <a:lnTo>
                    <a:pt x="22" y="144"/>
                  </a:lnTo>
                  <a:lnTo>
                    <a:pt x="14" y="138"/>
                  </a:lnTo>
                  <a:lnTo>
                    <a:pt x="8" y="130"/>
                  </a:lnTo>
                  <a:lnTo>
                    <a:pt x="2" y="122"/>
                  </a:lnTo>
                  <a:lnTo>
                    <a:pt x="0" y="110"/>
                  </a:lnTo>
                  <a:lnTo>
                    <a:pt x="0" y="9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8" y="20"/>
                  </a:lnTo>
                  <a:lnTo>
                    <a:pt x="14" y="12"/>
                  </a:lnTo>
                  <a:lnTo>
                    <a:pt x="22" y="6"/>
                  </a:lnTo>
                  <a:lnTo>
                    <a:pt x="30" y="2"/>
                  </a:lnTo>
                  <a:lnTo>
                    <a:pt x="4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0"/>
                  </a:lnTo>
                  <a:lnTo>
                    <a:pt x="76" y="2"/>
                  </a:lnTo>
                  <a:lnTo>
                    <a:pt x="84" y="8"/>
                  </a:lnTo>
                  <a:lnTo>
                    <a:pt x="92" y="14"/>
                  </a:lnTo>
                  <a:lnTo>
                    <a:pt x="98" y="22"/>
                  </a:lnTo>
                  <a:lnTo>
                    <a:pt x="102" y="32"/>
                  </a:lnTo>
                  <a:lnTo>
                    <a:pt x="106" y="42"/>
                  </a:lnTo>
                  <a:lnTo>
                    <a:pt x="106" y="56"/>
                  </a:lnTo>
                  <a:lnTo>
                    <a:pt x="106" y="56"/>
                  </a:lnTo>
                  <a:close/>
                  <a:moveTo>
                    <a:pt x="12" y="56"/>
                  </a:moveTo>
                  <a:lnTo>
                    <a:pt x="12" y="98"/>
                  </a:lnTo>
                  <a:lnTo>
                    <a:pt x="12" y="98"/>
                  </a:lnTo>
                  <a:lnTo>
                    <a:pt x="12" y="108"/>
                  </a:lnTo>
                  <a:lnTo>
                    <a:pt x="14" y="116"/>
                  </a:lnTo>
                  <a:lnTo>
                    <a:pt x="18" y="124"/>
                  </a:lnTo>
                  <a:lnTo>
                    <a:pt x="22" y="130"/>
                  </a:lnTo>
                  <a:lnTo>
                    <a:pt x="28" y="134"/>
                  </a:lnTo>
                  <a:lnTo>
                    <a:pt x="36" y="138"/>
                  </a:lnTo>
                  <a:lnTo>
                    <a:pt x="44" y="14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62" y="140"/>
                  </a:lnTo>
                  <a:lnTo>
                    <a:pt x="70" y="138"/>
                  </a:lnTo>
                  <a:lnTo>
                    <a:pt x="76" y="134"/>
                  </a:lnTo>
                  <a:lnTo>
                    <a:pt x="82" y="130"/>
                  </a:lnTo>
                  <a:lnTo>
                    <a:pt x="88" y="124"/>
                  </a:lnTo>
                  <a:lnTo>
                    <a:pt x="90" y="116"/>
                  </a:lnTo>
                  <a:lnTo>
                    <a:pt x="92" y="108"/>
                  </a:lnTo>
                  <a:lnTo>
                    <a:pt x="94" y="98"/>
                  </a:lnTo>
                  <a:lnTo>
                    <a:pt x="94" y="56"/>
                  </a:lnTo>
                  <a:lnTo>
                    <a:pt x="94" y="56"/>
                  </a:lnTo>
                  <a:lnTo>
                    <a:pt x="94" y="46"/>
                  </a:lnTo>
                  <a:lnTo>
                    <a:pt x="92" y="36"/>
                  </a:lnTo>
                  <a:lnTo>
                    <a:pt x="88" y="28"/>
                  </a:lnTo>
                  <a:lnTo>
                    <a:pt x="84" y="22"/>
                  </a:lnTo>
                  <a:lnTo>
                    <a:pt x="78" y="18"/>
                  </a:lnTo>
                  <a:lnTo>
                    <a:pt x="70" y="14"/>
                  </a:lnTo>
                  <a:lnTo>
                    <a:pt x="62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44" y="12"/>
                  </a:lnTo>
                  <a:lnTo>
                    <a:pt x="34" y="14"/>
                  </a:lnTo>
                  <a:lnTo>
                    <a:pt x="28" y="18"/>
                  </a:lnTo>
                  <a:lnTo>
                    <a:pt x="22" y="22"/>
                  </a:lnTo>
                  <a:lnTo>
                    <a:pt x="18" y="28"/>
                  </a:lnTo>
                  <a:lnTo>
                    <a:pt x="14" y="36"/>
                  </a:lnTo>
                  <a:lnTo>
                    <a:pt x="12" y="46"/>
                  </a:lnTo>
                  <a:lnTo>
                    <a:pt x="12" y="56"/>
                  </a:lnTo>
                  <a:lnTo>
                    <a:pt x="12" y="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59"/>
            <p:cNvSpPr>
              <a:spLocks/>
            </p:cNvSpPr>
            <p:nvPr/>
          </p:nvSpPr>
          <p:spPr bwMode="auto">
            <a:xfrm>
              <a:off x="3905250" y="5035550"/>
              <a:ext cx="149225" cy="238125"/>
            </a:xfrm>
            <a:custGeom>
              <a:avLst/>
              <a:gdLst/>
              <a:ahLst/>
              <a:cxnLst>
                <a:cxn ang="0">
                  <a:pos x="44" y="138"/>
                </a:cxn>
                <a:cxn ang="0">
                  <a:pos x="58" y="136"/>
                </a:cxn>
                <a:cxn ang="0">
                  <a:pos x="74" y="128"/>
                </a:cxn>
                <a:cxn ang="0">
                  <a:pos x="80" y="118"/>
                </a:cxn>
                <a:cxn ang="0">
                  <a:pos x="82" y="94"/>
                </a:cxn>
                <a:cxn ang="0">
                  <a:pos x="80" y="88"/>
                </a:cxn>
                <a:cxn ang="0">
                  <a:pos x="76" y="78"/>
                </a:cxn>
                <a:cxn ang="0">
                  <a:pos x="60" y="70"/>
                </a:cxn>
                <a:cxn ang="0">
                  <a:pos x="10" y="68"/>
                </a:cxn>
                <a:cxn ang="0">
                  <a:pos x="6" y="68"/>
                </a:cxn>
                <a:cxn ang="0">
                  <a:pos x="2" y="62"/>
                </a:cxn>
                <a:cxn ang="0">
                  <a:pos x="0" y="10"/>
                </a:cxn>
                <a:cxn ang="0">
                  <a:pos x="2" y="8"/>
                </a:cxn>
                <a:cxn ang="0">
                  <a:pos x="6" y="2"/>
                </a:cxn>
                <a:cxn ang="0">
                  <a:pos x="82" y="0"/>
                </a:cxn>
                <a:cxn ang="0">
                  <a:pos x="88" y="2"/>
                </a:cxn>
                <a:cxn ang="0">
                  <a:pos x="88" y="8"/>
                </a:cxn>
                <a:cxn ang="0">
                  <a:pos x="82" y="14"/>
                </a:cxn>
                <a:cxn ang="0">
                  <a:pos x="12" y="56"/>
                </a:cxn>
                <a:cxn ang="0">
                  <a:pos x="48" y="56"/>
                </a:cxn>
                <a:cxn ang="0">
                  <a:pos x="66" y="60"/>
                </a:cxn>
                <a:cxn ang="0">
                  <a:pos x="80" y="66"/>
                </a:cxn>
                <a:cxn ang="0">
                  <a:pos x="90" y="78"/>
                </a:cxn>
                <a:cxn ang="0">
                  <a:pos x="94" y="94"/>
                </a:cxn>
                <a:cxn ang="0">
                  <a:pos x="94" y="110"/>
                </a:cxn>
                <a:cxn ang="0">
                  <a:pos x="90" y="128"/>
                </a:cxn>
                <a:cxn ang="0">
                  <a:pos x="80" y="140"/>
                </a:cxn>
                <a:cxn ang="0">
                  <a:pos x="64" y="148"/>
                </a:cxn>
                <a:cxn ang="0">
                  <a:pos x="44" y="150"/>
                </a:cxn>
                <a:cxn ang="0">
                  <a:pos x="6" y="150"/>
                </a:cxn>
                <a:cxn ang="0">
                  <a:pos x="0" y="144"/>
                </a:cxn>
                <a:cxn ang="0">
                  <a:pos x="2" y="140"/>
                </a:cxn>
                <a:cxn ang="0">
                  <a:pos x="6" y="138"/>
                </a:cxn>
              </a:cxnLst>
              <a:rect l="0" t="0" r="r" b="b"/>
              <a:pathLst>
                <a:path w="94" h="150">
                  <a:moveTo>
                    <a:pt x="6" y="138"/>
                  </a:moveTo>
                  <a:lnTo>
                    <a:pt x="44" y="138"/>
                  </a:lnTo>
                  <a:lnTo>
                    <a:pt x="44" y="138"/>
                  </a:lnTo>
                  <a:lnTo>
                    <a:pt x="58" y="136"/>
                  </a:lnTo>
                  <a:lnTo>
                    <a:pt x="70" y="132"/>
                  </a:lnTo>
                  <a:lnTo>
                    <a:pt x="74" y="128"/>
                  </a:lnTo>
                  <a:lnTo>
                    <a:pt x="78" y="122"/>
                  </a:lnTo>
                  <a:lnTo>
                    <a:pt x="80" y="118"/>
                  </a:lnTo>
                  <a:lnTo>
                    <a:pt x="82" y="110"/>
                  </a:lnTo>
                  <a:lnTo>
                    <a:pt x="82" y="94"/>
                  </a:lnTo>
                  <a:lnTo>
                    <a:pt x="82" y="94"/>
                  </a:lnTo>
                  <a:lnTo>
                    <a:pt x="80" y="88"/>
                  </a:lnTo>
                  <a:lnTo>
                    <a:pt x="78" y="82"/>
                  </a:lnTo>
                  <a:lnTo>
                    <a:pt x="76" y="78"/>
                  </a:lnTo>
                  <a:lnTo>
                    <a:pt x="72" y="74"/>
                  </a:lnTo>
                  <a:lnTo>
                    <a:pt x="60" y="70"/>
                  </a:lnTo>
                  <a:lnTo>
                    <a:pt x="48" y="68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4" y="66"/>
                  </a:lnTo>
                  <a:lnTo>
                    <a:pt x="2" y="62"/>
                  </a:lnTo>
                  <a:lnTo>
                    <a:pt x="0" y="5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8" y="2"/>
                  </a:lnTo>
                  <a:lnTo>
                    <a:pt x="88" y="8"/>
                  </a:lnTo>
                  <a:lnTo>
                    <a:pt x="88" y="8"/>
                  </a:lnTo>
                  <a:lnTo>
                    <a:pt x="88" y="12"/>
                  </a:lnTo>
                  <a:lnTo>
                    <a:pt x="82" y="14"/>
                  </a:lnTo>
                  <a:lnTo>
                    <a:pt x="12" y="14"/>
                  </a:lnTo>
                  <a:lnTo>
                    <a:pt x="1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58" y="58"/>
                  </a:lnTo>
                  <a:lnTo>
                    <a:pt x="66" y="60"/>
                  </a:lnTo>
                  <a:lnTo>
                    <a:pt x="74" y="62"/>
                  </a:lnTo>
                  <a:lnTo>
                    <a:pt x="80" y="66"/>
                  </a:lnTo>
                  <a:lnTo>
                    <a:pt x="86" y="72"/>
                  </a:lnTo>
                  <a:lnTo>
                    <a:pt x="90" y="78"/>
                  </a:lnTo>
                  <a:lnTo>
                    <a:pt x="92" y="86"/>
                  </a:lnTo>
                  <a:lnTo>
                    <a:pt x="94" y="94"/>
                  </a:lnTo>
                  <a:lnTo>
                    <a:pt x="94" y="110"/>
                  </a:lnTo>
                  <a:lnTo>
                    <a:pt x="94" y="110"/>
                  </a:lnTo>
                  <a:lnTo>
                    <a:pt x="92" y="120"/>
                  </a:lnTo>
                  <a:lnTo>
                    <a:pt x="90" y="128"/>
                  </a:lnTo>
                  <a:lnTo>
                    <a:pt x="86" y="136"/>
                  </a:lnTo>
                  <a:lnTo>
                    <a:pt x="80" y="140"/>
                  </a:lnTo>
                  <a:lnTo>
                    <a:pt x="72" y="144"/>
                  </a:lnTo>
                  <a:lnTo>
                    <a:pt x="64" y="148"/>
                  </a:lnTo>
                  <a:lnTo>
                    <a:pt x="54" y="150"/>
                  </a:lnTo>
                  <a:lnTo>
                    <a:pt x="44" y="150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2" y="148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2" y="140"/>
                  </a:lnTo>
                  <a:lnTo>
                    <a:pt x="6" y="138"/>
                  </a:lnTo>
                  <a:lnTo>
                    <a:pt x="6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 descr="운송xbqm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93093" y="656692"/>
            <a:ext cx="2803928" cy="276735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247964" y="1612423"/>
            <a:ext cx="3780000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245670" y="2188487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2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16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20" hasCustomPrompt="1"/>
          </p:nvPr>
        </p:nvSpPr>
        <p:spPr>
          <a:xfrm>
            <a:off x="1871700" y="1537742"/>
            <a:ext cx="972108" cy="919150"/>
          </a:xfrm>
          <a:prstGeom prst="rect">
            <a:avLst/>
          </a:prstGeom>
        </p:spPr>
        <p:txBody>
          <a:bodyPr/>
          <a:lstStyle>
            <a:lvl1pPr>
              <a:buNone/>
              <a:defRPr sz="5400" b="1" i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15" name="텍스트 개체 틀 12"/>
          <p:cNvSpPr>
            <a:spLocks noGrp="1"/>
          </p:cNvSpPr>
          <p:nvPr>
            <p:ph type="body" sz="quarter" idx="21" hasCustomPrompt="1"/>
          </p:nvPr>
        </p:nvSpPr>
        <p:spPr>
          <a:xfrm>
            <a:off x="1511660" y="1626704"/>
            <a:ext cx="648072" cy="360040"/>
          </a:xfrm>
          <a:prstGeom prst="rect">
            <a:avLst/>
          </a:prstGeom>
        </p:spPr>
        <p:txBody>
          <a:bodyPr/>
          <a:lstStyle>
            <a:lvl1pPr>
              <a:buNone/>
              <a:defRPr sz="1400" b="1" i="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Part</a:t>
            </a:r>
            <a:endParaRPr lang="ko-KR" altLang="en-US" dirty="0"/>
          </a:p>
        </p:txBody>
      </p:sp>
      <p:pic>
        <p:nvPicPr>
          <p:cNvPr id="12" name="그림 11" descr="밧줄03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0" y="6237312"/>
            <a:ext cx="3992550" cy="4023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그림 15" descr="밧줄03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0" y="6003286"/>
            <a:ext cx="3992550" cy="4023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그림 16" descr="밧줄03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0" y="5769260"/>
            <a:ext cx="3992550" cy="4023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23528" y="8062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23528" y="684333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1" name="그림 10" descr="밧줄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7" y="620688"/>
            <a:ext cx="9143245" cy="1158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solidFill>
          <a:srgbClr val="1920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2384884"/>
            <a:ext cx="6336000" cy="57246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401108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5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653136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7" name="그림 16" descr="운송xbqm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170036" y="1448780"/>
            <a:ext cx="2803928" cy="276735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그림 17" descr="밧줄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77" y="6417332"/>
            <a:ext cx="9143245" cy="249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" name="그림 18" descr="밧줄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77" y="6131413"/>
            <a:ext cx="9143245" cy="249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0" name="그림 19" descr="밧줄02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0" y="5464274"/>
            <a:ext cx="2029800" cy="71317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4%26v_flag%3d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4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6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32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9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16.jpg"/><Relationship Id="rId16" Type="http://schemas.openxmlformats.org/officeDocument/2006/relationships/image" Target="../media/image31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8.gif"/><Relationship Id="rId4" Type="http://schemas.openxmlformats.org/officeDocument/2006/relationships/image" Target="../media/image25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4F6F85D-5E95-4B91-8AD9-E5AF0FDEC6D7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4FBAF76F-9DC5-4C9F-9D07-3991B4EEFC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CC8D7007-B749-4DA8-A968-ECCC515DACC6}"/>
              </a:ext>
            </a:extLst>
          </p:cNvPr>
          <p:cNvSpPr/>
          <p:nvPr/>
        </p:nvSpPr>
        <p:spPr>
          <a:xfrm>
            <a:off x="551623" y="4435822"/>
            <a:ext cx="286168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D264C69B-C98A-4191-A3C7-657587D14978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7678C00-B52C-403C-85CB-00400E61B912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http://www.bizforms.co.kr/bms/check.asp?code=bs3217338750418&amp;go_url=http%3a%2f%2fpowerpoint.bizforms.co.kr%2fform_view%2fview.asp%3fnumber%3d105674%26v_flag%3d0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FBE856B-71FB-4F93-A71E-74A209D8BDC7}"/>
              </a:ext>
            </a:extLst>
          </p:cNvPr>
          <p:cNvSpPr/>
          <p:nvPr/>
        </p:nvSpPr>
        <p:spPr>
          <a:xfrm>
            <a:off x="551623" y="3986545"/>
            <a:ext cx="368722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운송 회사제품소개서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기업홍보및영업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E6E43F-8111-414D-B878-782C3B345B0C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8327FC2-1144-4037-B80F-6AA7ADC133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834" y="908720"/>
            <a:ext cx="3913971" cy="508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60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경영진 및 주주현황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경영진 및 주주현황을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경영진 및 주주현황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47705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대표이사 및 주요 주주의 상세한 프로필로 구성됩니다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aphicFrame>
        <p:nvGraphicFramePr>
          <p:cNvPr id="35" name="차트 34"/>
          <p:cNvGraphicFramePr/>
          <p:nvPr>
            <p:extLst>
              <p:ext uri="{D42A27DB-BD31-4B8C-83A1-F6EECF244321}">
                <p14:modId xmlns:p14="http://schemas.microsoft.com/office/powerpoint/2010/main" val="3445508087"/>
              </p:ext>
            </p:extLst>
          </p:nvPr>
        </p:nvGraphicFramePr>
        <p:xfrm>
          <a:off x="539552" y="1664804"/>
          <a:ext cx="3108180" cy="3141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710088"/>
              </p:ext>
            </p:extLst>
          </p:nvPr>
        </p:nvGraphicFramePr>
        <p:xfrm>
          <a:off x="3923928" y="1819233"/>
          <a:ext cx="4572507" cy="2786706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{E8034E78-7F5D-4C2E-B375-FC64B27BC917}</a:tableStyleId>
              </a:tblPr>
              <a:tblGrid>
                <a:gridCol w="10200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4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2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pSp>
        <p:nvGrpSpPr>
          <p:cNvPr id="38" name="그룹 37"/>
          <p:cNvGrpSpPr/>
          <p:nvPr/>
        </p:nvGrpSpPr>
        <p:grpSpPr>
          <a:xfrm>
            <a:off x="1547664" y="2528900"/>
            <a:ext cx="1116124" cy="1089390"/>
            <a:chOff x="2787650" y="2214488"/>
            <a:chExt cx="530225" cy="517525"/>
          </a:xfrm>
          <a:solidFill>
            <a:schemeClr val="accent6"/>
          </a:solidFill>
        </p:grpSpPr>
        <p:sp>
          <p:nvSpPr>
            <p:cNvPr id="39" name="Freeform 62"/>
            <p:cNvSpPr>
              <a:spLocks/>
            </p:cNvSpPr>
            <p:nvPr/>
          </p:nvSpPr>
          <p:spPr bwMode="auto">
            <a:xfrm>
              <a:off x="2943225" y="2214488"/>
              <a:ext cx="184150" cy="304800"/>
            </a:xfrm>
            <a:custGeom>
              <a:avLst/>
              <a:gdLst>
                <a:gd name="T0" fmla="*/ 56 w 116"/>
                <a:gd name="T1" fmla="*/ 192 h 192"/>
                <a:gd name="T2" fmla="*/ 54 w 116"/>
                <a:gd name="T3" fmla="*/ 192 h 192"/>
                <a:gd name="T4" fmla="*/ 58 w 116"/>
                <a:gd name="T5" fmla="*/ 192 h 192"/>
                <a:gd name="T6" fmla="*/ 60 w 116"/>
                <a:gd name="T7" fmla="*/ 190 h 192"/>
                <a:gd name="T8" fmla="*/ 74 w 116"/>
                <a:gd name="T9" fmla="*/ 186 h 192"/>
                <a:gd name="T10" fmla="*/ 82 w 116"/>
                <a:gd name="T11" fmla="*/ 176 h 192"/>
                <a:gd name="T12" fmla="*/ 92 w 116"/>
                <a:gd name="T13" fmla="*/ 168 h 192"/>
                <a:gd name="T14" fmla="*/ 98 w 116"/>
                <a:gd name="T15" fmla="*/ 158 h 192"/>
                <a:gd name="T16" fmla="*/ 98 w 116"/>
                <a:gd name="T17" fmla="*/ 152 h 192"/>
                <a:gd name="T18" fmla="*/ 104 w 116"/>
                <a:gd name="T19" fmla="*/ 120 h 192"/>
                <a:gd name="T20" fmla="*/ 106 w 116"/>
                <a:gd name="T21" fmla="*/ 120 h 192"/>
                <a:gd name="T22" fmla="*/ 110 w 116"/>
                <a:gd name="T23" fmla="*/ 118 h 192"/>
                <a:gd name="T24" fmla="*/ 114 w 116"/>
                <a:gd name="T25" fmla="*/ 98 h 192"/>
                <a:gd name="T26" fmla="*/ 116 w 116"/>
                <a:gd name="T27" fmla="*/ 88 h 192"/>
                <a:gd name="T28" fmla="*/ 114 w 116"/>
                <a:gd name="T29" fmla="*/ 82 h 192"/>
                <a:gd name="T30" fmla="*/ 106 w 116"/>
                <a:gd name="T31" fmla="*/ 84 h 192"/>
                <a:gd name="T32" fmla="*/ 108 w 116"/>
                <a:gd name="T33" fmla="*/ 74 h 192"/>
                <a:gd name="T34" fmla="*/ 108 w 116"/>
                <a:gd name="T35" fmla="*/ 58 h 192"/>
                <a:gd name="T36" fmla="*/ 106 w 116"/>
                <a:gd name="T37" fmla="*/ 44 h 192"/>
                <a:gd name="T38" fmla="*/ 102 w 116"/>
                <a:gd name="T39" fmla="*/ 32 h 192"/>
                <a:gd name="T40" fmla="*/ 98 w 116"/>
                <a:gd name="T41" fmla="*/ 20 h 192"/>
                <a:gd name="T42" fmla="*/ 92 w 116"/>
                <a:gd name="T43" fmla="*/ 16 h 192"/>
                <a:gd name="T44" fmla="*/ 88 w 116"/>
                <a:gd name="T45" fmla="*/ 12 h 192"/>
                <a:gd name="T46" fmla="*/ 86 w 116"/>
                <a:gd name="T47" fmla="*/ 6 h 192"/>
                <a:gd name="T48" fmla="*/ 82 w 116"/>
                <a:gd name="T49" fmla="*/ 4 h 192"/>
                <a:gd name="T50" fmla="*/ 78 w 116"/>
                <a:gd name="T51" fmla="*/ 4 h 192"/>
                <a:gd name="T52" fmla="*/ 72 w 116"/>
                <a:gd name="T53" fmla="*/ 2 h 192"/>
                <a:gd name="T54" fmla="*/ 68 w 116"/>
                <a:gd name="T55" fmla="*/ 2 h 192"/>
                <a:gd name="T56" fmla="*/ 58 w 116"/>
                <a:gd name="T57" fmla="*/ 0 h 192"/>
                <a:gd name="T58" fmla="*/ 52 w 116"/>
                <a:gd name="T59" fmla="*/ 2 h 192"/>
                <a:gd name="T60" fmla="*/ 48 w 116"/>
                <a:gd name="T61" fmla="*/ 0 h 192"/>
                <a:gd name="T62" fmla="*/ 42 w 116"/>
                <a:gd name="T63" fmla="*/ 2 h 192"/>
                <a:gd name="T64" fmla="*/ 38 w 116"/>
                <a:gd name="T65" fmla="*/ 4 h 192"/>
                <a:gd name="T66" fmla="*/ 32 w 116"/>
                <a:gd name="T67" fmla="*/ 6 h 192"/>
                <a:gd name="T68" fmla="*/ 26 w 116"/>
                <a:gd name="T69" fmla="*/ 10 h 192"/>
                <a:gd name="T70" fmla="*/ 24 w 116"/>
                <a:gd name="T71" fmla="*/ 14 h 192"/>
                <a:gd name="T72" fmla="*/ 16 w 116"/>
                <a:gd name="T73" fmla="*/ 18 h 192"/>
                <a:gd name="T74" fmla="*/ 14 w 116"/>
                <a:gd name="T75" fmla="*/ 22 h 192"/>
                <a:gd name="T76" fmla="*/ 10 w 116"/>
                <a:gd name="T77" fmla="*/ 28 h 192"/>
                <a:gd name="T78" fmla="*/ 8 w 116"/>
                <a:gd name="T79" fmla="*/ 32 h 192"/>
                <a:gd name="T80" fmla="*/ 6 w 116"/>
                <a:gd name="T81" fmla="*/ 40 h 192"/>
                <a:gd name="T82" fmla="*/ 4 w 116"/>
                <a:gd name="T83" fmla="*/ 64 h 192"/>
                <a:gd name="T84" fmla="*/ 6 w 116"/>
                <a:gd name="T85" fmla="*/ 80 h 192"/>
                <a:gd name="T86" fmla="*/ 8 w 116"/>
                <a:gd name="T87" fmla="*/ 92 h 192"/>
                <a:gd name="T88" fmla="*/ 8 w 116"/>
                <a:gd name="T89" fmla="*/ 90 h 192"/>
                <a:gd name="T90" fmla="*/ 4 w 116"/>
                <a:gd name="T91" fmla="*/ 88 h 192"/>
                <a:gd name="T92" fmla="*/ 0 w 116"/>
                <a:gd name="T93" fmla="*/ 92 h 192"/>
                <a:gd name="T94" fmla="*/ 0 w 116"/>
                <a:gd name="T95" fmla="*/ 98 h 192"/>
                <a:gd name="T96" fmla="*/ 6 w 116"/>
                <a:gd name="T97" fmla="*/ 122 h 192"/>
                <a:gd name="T98" fmla="*/ 8 w 116"/>
                <a:gd name="T99" fmla="*/ 126 h 192"/>
                <a:gd name="T100" fmla="*/ 14 w 116"/>
                <a:gd name="T101" fmla="*/ 126 h 192"/>
                <a:gd name="T102" fmla="*/ 16 w 116"/>
                <a:gd name="T103" fmla="*/ 130 h 192"/>
                <a:gd name="T104" fmla="*/ 24 w 116"/>
                <a:gd name="T105" fmla="*/ 154 h 192"/>
                <a:gd name="T106" fmla="*/ 24 w 116"/>
                <a:gd name="T107" fmla="*/ 160 h 192"/>
                <a:gd name="T108" fmla="*/ 24 w 116"/>
                <a:gd name="T109" fmla="*/ 166 h 192"/>
                <a:gd name="T110" fmla="*/ 26 w 116"/>
                <a:gd name="T111" fmla="*/ 172 h 192"/>
                <a:gd name="T112" fmla="*/ 44 w 116"/>
                <a:gd name="T113" fmla="*/ 188 h 192"/>
                <a:gd name="T114" fmla="*/ 54 w 116"/>
                <a:gd name="T115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6" h="192">
                  <a:moveTo>
                    <a:pt x="54" y="192"/>
                  </a:moveTo>
                  <a:lnTo>
                    <a:pt x="56" y="192"/>
                  </a:lnTo>
                  <a:lnTo>
                    <a:pt x="54" y="192"/>
                  </a:lnTo>
                  <a:lnTo>
                    <a:pt x="54" y="192"/>
                  </a:lnTo>
                  <a:lnTo>
                    <a:pt x="58" y="192"/>
                  </a:lnTo>
                  <a:lnTo>
                    <a:pt x="58" y="192"/>
                  </a:lnTo>
                  <a:lnTo>
                    <a:pt x="60" y="190"/>
                  </a:lnTo>
                  <a:lnTo>
                    <a:pt x="60" y="190"/>
                  </a:lnTo>
                  <a:lnTo>
                    <a:pt x="66" y="188"/>
                  </a:lnTo>
                  <a:lnTo>
                    <a:pt x="74" y="186"/>
                  </a:lnTo>
                  <a:lnTo>
                    <a:pt x="74" y="186"/>
                  </a:lnTo>
                  <a:lnTo>
                    <a:pt x="82" y="176"/>
                  </a:lnTo>
                  <a:lnTo>
                    <a:pt x="92" y="168"/>
                  </a:lnTo>
                  <a:lnTo>
                    <a:pt x="92" y="168"/>
                  </a:lnTo>
                  <a:lnTo>
                    <a:pt x="94" y="164"/>
                  </a:lnTo>
                  <a:lnTo>
                    <a:pt x="98" y="158"/>
                  </a:lnTo>
                  <a:lnTo>
                    <a:pt x="98" y="158"/>
                  </a:lnTo>
                  <a:lnTo>
                    <a:pt x="98" y="152"/>
                  </a:lnTo>
                  <a:lnTo>
                    <a:pt x="98" y="152"/>
                  </a:lnTo>
                  <a:lnTo>
                    <a:pt x="104" y="120"/>
                  </a:lnTo>
                  <a:lnTo>
                    <a:pt x="104" y="120"/>
                  </a:lnTo>
                  <a:lnTo>
                    <a:pt x="106" y="120"/>
                  </a:lnTo>
                  <a:lnTo>
                    <a:pt x="106" y="120"/>
                  </a:lnTo>
                  <a:lnTo>
                    <a:pt x="110" y="118"/>
                  </a:lnTo>
                  <a:lnTo>
                    <a:pt x="112" y="112"/>
                  </a:lnTo>
                  <a:lnTo>
                    <a:pt x="114" y="98"/>
                  </a:lnTo>
                  <a:lnTo>
                    <a:pt x="114" y="98"/>
                  </a:lnTo>
                  <a:lnTo>
                    <a:pt x="116" y="88"/>
                  </a:lnTo>
                  <a:lnTo>
                    <a:pt x="114" y="82"/>
                  </a:lnTo>
                  <a:lnTo>
                    <a:pt x="114" y="82"/>
                  </a:lnTo>
                  <a:lnTo>
                    <a:pt x="110" y="84"/>
                  </a:lnTo>
                  <a:lnTo>
                    <a:pt x="106" y="84"/>
                  </a:lnTo>
                  <a:lnTo>
                    <a:pt x="106" y="84"/>
                  </a:lnTo>
                  <a:lnTo>
                    <a:pt x="108" y="74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2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102" y="32"/>
                  </a:lnTo>
                  <a:lnTo>
                    <a:pt x="98" y="20"/>
                  </a:lnTo>
                  <a:lnTo>
                    <a:pt x="98" y="20"/>
                  </a:lnTo>
                  <a:lnTo>
                    <a:pt x="94" y="18"/>
                  </a:lnTo>
                  <a:lnTo>
                    <a:pt x="92" y="16"/>
                  </a:lnTo>
                  <a:lnTo>
                    <a:pt x="92" y="16"/>
                  </a:lnTo>
                  <a:lnTo>
                    <a:pt x="88" y="12"/>
                  </a:lnTo>
                  <a:lnTo>
                    <a:pt x="86" y="6"/>
                  </a:lnTo>
                  <a:lnTo>
                    <a:pt x="86" y="6"/>
                  </a:lnTo>
                  <a:lnTo>
                    <a:pt x="84" y="6"/>
                  </a:lnTo>
                  <a:lnTo>
                    <a:pt x="82" y="4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8" y="2"/>
                  </a:lnTo>
                  <a:lnTo>
                    <a:pt x="68" y="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26" y="10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8" y="32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50"/>
                  </a:lnTo>
                  <a:lnTo>
                    <a:pt x="4" y="64"/>
                  </a:lnTo>
                  <a:lnTo>
                    <a:pt x="4" y="64"/>
                  </a:lnTo>
                  <a:lnTo>
                    <a:pt x="6" y="80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6" y="88"/>
                  </a:lnTo>
                  <a:lnTo>
                    <a:pt x="4" y="88"/>
                  </a:lnTo>
                  <a:lnTo>
                    <a:pt x="2" y="90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98"/>
                  </a:lnTo>
                  <a:lnTo>
                    <a:pt x="2" y="106"/>
                  </a:lnTo>
                  <a:lnTo>
                    <a:pt x="6" y="122"/>
                  </a:lnTo>
                  <a:lnTo>
                    <a:pt x="6" y="122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4" y="126"/>
                  </a:lnTo>
                  <a:lnTo>
                    <a:pt x="14" y="126"/>
                  </a:lnTo>
                  <a:lnTo>
                    <a:pt x="16" y="130"/>
                  </a:lnTo>
                  <a:lnTo>
                    <a:pt x="16" y="130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4" y="160"/>
                  </a:lnTo>
                  <a:lnTo>
                    <a:pt x="24" y="160"/>
                  </a:lnTo>
                  <a:lnTo>
                    <a:pt x="24" y="166"/>
                  </a:lnTo>
                  <a:lnTo>
                    <a:pt x="24" y="166"/>
                  </a:lnTo>
                  <a:lnTo>
                    <a:pt x="26" y="172"/>
                  </a:lnTo>
                  <a:lnTo>
                    <a:pt x="34" y="180"/>
                  </a:lnTo>
                  <a:lnTo>
                    <a:pt x="44" y="188"/>
                  </a:lnTo>
                  <a:lnTo>
                    <a:pt x="44" y="188"/>
                  </a:lnTo>
                  <a:lnTo>
                    <a:pt x="54" y="192"/>
                  </a:lnTo>
                  <a:lnTo>
                    <a:pt x="54" y="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63"/>
            <p:cNvSpPr>
              <a:spLocks/>
            </p:cNvSpPr>
            <p:nvPr/>
          </p:nvSpPr>
          <p:spPr bwMode="auto">
            <a:xfrm>
              <a:off x="3006725" y="2478013"/>
              <a:ext cx="311150" cy="254000"/>
            </a:xfrm>
            <a:custGeom>
              <a:avLst/>
              <a:gdLst>
                <a:gd name="T0" fmla="*/ 196 w 196"/>
                <a:gd name="T1" fmla="*/ 158 h 160"/>
                <a:gd name="T2" fmla="*/ 196 w 196"/>
                <a:gd name="T3" fmla="*/ 158 h 160"/>
                <a:gd name="T4" fmla="*/ 182 w 196"/>
                <a:gd name="T5" fmla="*/ 106 h 160"/>
                <a:gd name="T6" fmla="*/ 176 w 196"/>
                <a:gd name="T7" fmla="*/ 76 h 160"/>
                <a:gd name="T8" fmla="*/ 172 w 196"/>
                <a:gd name="T9" fmla="*/ 56 h 160"/>
                <a:gd name="T10" fmla="*/ 172 w 196"/>
                <a:gd name="T11" fmla="*/ 56 h 160"/>
                <a:gd name="T12" fmla="*/ 170 w 196"/>
                <a:gd name="T13" fmla="*/ 46 h 160"/>
                <a:gd name="T14" fmla="*/ 164 w 196"/>
                <a:gd name="T15" fmla="*/ 38 h 160"/>
                <a:gd name="T16" fmla="*/ 158 w 196"/>
                <a:gd name="T17" fmla="*/ 34 h 160"/>
                <a:gd name="T18" fmla="*/ 150 w 196"/>
                <a:gd name="T19" fmla="*/ 32 h 160"/>
                <a:gd name="T20" fmla="*/ 150 w 196"/>
                <a:gd name="T21" fmla="*/ 32 h 160"/>
                <a:gd name="T22" fmla="*/ 114 w 196"/>
                <a:gd name="T23" fmla="*/ 24 h 160"/>
                <a:gd name="T24" fmla="*/ 94 w 196"/>
                <a:gd name="T25" fmla="*/ 20 h 160"/>
                <a:gd name="T26" fmla="*/ 82 w 196"/>
                <a:gd name="T27" fmla="*/ 16 h 160"/>
                <a:gd name="T28" fmla="*/ 82 w 196"/>
                <a:gd name="T29" fmla="*/ 16 h 160"/>
                <a:gd name="T30" fmla="*/ 64 w 196"/>
                <a:gd name="T31" fmla="*/ 0 h 160"/>
                <a:gd name="T32" fmla="*/ 64 w 196"/>
                <a:gd name="T33" fmla="*/ 0 h 160"/>
                <a:gd name="T34" fmla="*/ 62 w 196"/>
                <a:gd name="T35" fmla="*/ 10 h 160"/>
                <a:gd name="T36" fmla="*/ 60 w 196"/>
                <a:gd name="T37" fmla="*/ 18 h 160"/>
                <a:gd name="T38" fmla="*/ 60 w 196"/>
                <a:gd name="T39" fmla="*/ 18 h 160"/>
                <a:gd name="T40" fmla="*/ 58 w 196"/>
                <a:gd name="T41" fmla="*/ 24 h 160"/>
                <a:gd name="T42" fmla="*/ 56 w 196"/>
                <a:gd name="T43" fmla="*/ 32 h 160"/>
                <a:gd name="T44" fmla="*/ 56 w 196"/>
                <a:gd name="T45" fmla="*/ 42 h 160"/>
                <a:gd name="T46" fmla="*/ 56 w 196"/>
                <a:gd name="T47" fmla="*/ 42 h 160"/>
                <a:gd name="T48" fmla="*/ 54 w 196"/>
                <a:gd name="T49" fmla="*/ 50 h 160"/>
                <a:gd name="T50" fmla="*/ 50 w 196"/>
                <a:gd name="T51" fmla="*/ 58 h 160"/>
                <a:gd name="T52" fmla="*/ 50 w 196"/>
                <a:gd name="T53" fmla="*/ 58 h 160"/>
                <a:gd name="T54" fmla="*/ 48 w 196"/>
                <a:gd name="T55" fmla="*/ 70 h 160"/>
                <a:gd name="T56" fmla="*/ 46 w 196"/>
                <a:gd name="T57" fmla="*/ 78 h 160"/>
                <a:gd name="T58" fmla="*/ 46 w 196"/>
                <a:gd name="T59" fmla="*/ 78 h 160"/>
                <a:gd name="T60" fmla="*/ 44 w 196"/>
                <a:gd name="T61" fmla="*/ 74 h 160"/>
                <a:gd name="T62" fmla="*/ 44 w 196"/>
                <a:gd name="T63" fmla="*/ 74 h 160"/>
                <a:gd name="T64" fmla="*/ 32 w 196"/>
                <a:gd name="T65" fmla="*/ 58 h 160"/>
                <a:gd name="T66" fmla="*/ 32 w 196"/>
                <a:gd name="T67" fmla="*/ 58 h 160"/>
                <a:gd name="T68" fmla="*/ 28 w 196"/>
                <a:gd name="T69" fmla="*/ 46 h 160"/>
                <a:gd name="T70" fmla="*/ 28 w 196"/>
                <a:gd name="T71" fmla="*/ 46 h 160"/>
                <a:gd name="T72" fmla="*/ 32 w 196"/>
                <a:gd name="T73" fmla="*/ 42 h 160"/>
                <a:gd name="T74" fmla="*/ 22 w 196"/>
                <a:gd name="T75" fmla="*/ 28 h 160"/>
                <a:gd name="T76" fmla="*/ 22 w 196"/>
                <a:gd name="T77" fmla="*/ 28 h 160"/>
                <a:gd name="T78" fmla="*/ 14 w 196"/>
                <a:gd name="T79" fmla="*/ 26 h 160"/>
                <a:gd name="T80" fmla="*/ 0 w 196"/>
                <a:gd name="T81" fmla="*/ 38 h 160"/>
                <a:gd name="T82" fmla="*/ 0 w 196"/>
                <a:gd name="T83" fmla="*/ 38 h 160"/>
                <a:gd name="T84" fmla="*/ 12 w 196"/>
                <a:gd name="T85" fmla="*/ 52 h 160"/>
                <a:gd name="T86" fmla="*/ 14 w 196"/>
                <a:gd name="T87" fmla="*/ 62 h 160"/>
                <a:gd name="T88" fmla="*/ 14 w 196"/>
                <a:gd name="T89" fmla="*/ 62 h 160"/>
                <a:gd name="T90" fmla="*/ 12 w 196"/>
                <a:gd name="T91" fmla="*/ 68 h 160"/>
                <a:gd name="T92" fmla="*/ 6 w 196"/>
                <a:gd name="T93" fmla="*/ 86 h 160"/>
                <a:gd name="T94" fmla="*/ 6 w 196"/>
                <a:gd name="T95" fmla="*/ 86 h 160"/>
                <a:gd name="T96" fmla="*/ 4 w 196"/>
                <a:gd name="T97" fmla="*/ 98 h 160"/>
                <a:gd name="T98" fmla="*/ 4 w 196"/>
                <a:gd name="T99" fmla="*/ 114 h 160"/>
                <a:gd name="T100" fmla="*/ 6 w 196"/>
                <a:gd name="T101" fmla="*/ 142 h 160"/>
                <a:gd name="T102" fmla="*/ 6 w 196"/>
                <a:gd name="T103" fmla="*/ 142 h 160"/>
                <a:gd name="T104" fmla="*/ 8 w 196"/>
                <a:gd name="T105" fmla="*/ 160 h 160"/>
                <a:gd name="T106" fmla="*/ 196 w 196"/>
                <a:gd name="T107" fmla="*/ 160 h 160"/>
                <a:gd name="T108" fmla="*/ 196 w 196"/>
                <a:gd name="T109" fmla="*/ 160 h 160"/>
                <a:gd name="T110" fmla="*/ 196 w 196"/>
                <a:gd name="T111" fmla="*/ 158 h 160"/>
                <a:gd name="T112" fmla="*/ 196 w 196"/>
                <a:gd name="T113" fmla="*/ 15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96" h="160">
                  <a:moveTo>
                    <a:pt x="196" y="158"/>
                  </a:moveTo>
                  <a:lnTo>
                    <a:pt x="196" y="158"/>
                  </a:lnTo>
                  <a:lnTo>
                    <a:pt x="182" y="106"/>
                  </a:lnTo>
                  <a:lnTo>
                    <a:pt x="176" y="76"/>
                  </a:lnTo>
                  <a:lnTo>
                    <a:pt x="172" y="56"/>
                  </a:lnTo>
                  <a:lnTo>
                    <a:pt x="172" y="56"/>
                  </a:lnTo>
                  <a:lnTo>
                    <a:pt x="170" y="46"/>
                  </a:lnTo>
                  <a:lnTo>
                    <a:pt x="164" y="38"/>
                  </a:lnTo>
                  <a:lnTo>
                    <a:pt x="158" y="34"/>
                  </a:lnTo>
                  <a:lnTo>
                    <a:pt x="150" y="32"/>
                  </a:lnTo>
                  <a:lnTo>
                    <a:pt x="150" y="32"/>
                  </a:lnTo>
                  <a:lnTo>
                    <a:pt x="114" y="24"/>
                  </a:lnTo>
                  <a:lnTo>
                    <a:pt x="94" y="20"/>
                  </a:lnTo>
                  <a:lnTo>
                    <a:pt x="82" y="16"/>
                  </a:lnTo>
                  <a:lnTo>
                    <a:pt x="82" y="16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2" y="10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58" y="24"/>
                  </a:lnTo>
                  <a:lnTo>
                    <a:pt x="56" y="32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4" y="50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48" y="70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32" y="58"/>
                  </a:lnTo>
                  <a:lnTo>
                    <a:pt x="32" y="58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32" y="42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14" y="26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2" y="52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2" y="68"/>
                  </a:lnTo>
                  <a:lnTo>
                    <a:pt x="6" y="86"/>
                  </a:lnTo>
                  <a:lnTo>
                    <a:pt x="6" y="86"/>
                  </a:lnTo>
                  <a:lnTo>
                    <a:pt x="4" y="98"/>
                  </a:lnTo>
                  <a:lnTo>
                    <a:pt x="4" y="114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8" y="160"/>
                  </a:lnTo>
                  <a:lnTo>
                    <a:pt x="196" y="160"/>
                  </a:lnTo>
                  <a:lnTo>
                    <a:pt x="196" y="160"/>
                  </a:lnTo>
                  <a:lnTo>
                    <a:pt x="196" y="158"/>
                  </a:lnTo>
                  <a:lnTo>
                    <a:pt x="196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64"/>
            <p:cNvSpPr>
              <a:spLocks/>
            </p:cNvSpPr>
            <p:nvPr/>
          </p:nvSpPr>
          <p:spPr bwMode="auto">
            <a:xfrm>
              <a:off x="2787650" y="2487538"/>
              <a:ext cx="203200" cy="244475"/>
            </a:xfrm>
            <a:custGeom>
              <a:avLst/>
              <a:gdLst>
                <a:gd name="T0" fmla="*/ 116 w 128"/>
                <a:gd name="T1" fmla="*/ 58 h 154"/>
                <a:gd name="T2" fmla="*/ 116 w 128"/>
                <a:gd name="T3" fmla="*/ 58 h 154"/>
                <a:gd name="T4" fmla="*/ 116 w 128"/>
                <a:gd name="T5" fmla="*/ 16 h 154"/>
                <a:gd name="T6" fmla="*/ 116 w 128"/>
                <a:gd name="T7" fmla="*/ 16 h 154"/>
                <a:gd name="T8" fmla="*/ 118 w 128"/>
                <a:gd name="T9" fmla="*/ 10 h 154"/>
                <a:gd name="T10" fmla="*/ 116 w 128"/>
                <a:gd name="T11" fmla="*/ 4 h 154"/>
                <a:gd name="T12" fmla="*/ 116 w 128"/>
                <a:gd name="T13" fmla="*/ 4 h 154"/>
                <a:gd name="T14" fmla="*/ 116 w 128"/>
                <a:gd name="T15" fmla="*/ 0 h 154"/>
                <a:gd name="T16" fmla="*/ 116 w 128"/>
                <a:gd name="T17" fmla="*/ 0 h 154"/>
                <a:gd name="T18" fmla="*/ 108 w 128"/>
                <a:gd name="T19" fmla="*/ 8 h 154"/>
                <a:gd name="T20" fmla="*/ 104 w 128"/>
                <a:gd name="T21" fmla="*/ 12 h 154"/>
                <a:gd name="T22" fmla="*/ 104 w 128"/>
                <a:gd name="T23" fmla="*/ 12 h 154"/>
                <a:gd name="T24" fmla="*/ 72 w 128"/>
                <a:gd name="T25" fmla="*/ 22 h 154"/>
                <a:gd name="T26" fmla="*/ 72 w 128"/>
                <a:gd name="T27" fmla="*/ 22 h 154"/>
                <a:gd name="T28" fmla="*/ 46 w 128"/>
                <a:gd name="T29" fmla="*/ 32 h 154"/>
                <a:gd name="T30" fmla="*/ 28 w 128"/>
                <a:gd name="T31" fmla="*/ 42 h 154"/>
                <a:gd name="T32" fmla="*/ 28 w 128"/>
                <a:gd name="T33" fmla="*/ 42 h 154"/>
                <a:gd name="T34" fmla="*/ 24 w 128"/>
                <a:gd name="T35" fmla="*/ 48 h 154"/>
                <a:gd name="T36" fmla="*/ 22 w 128"/>
                <a:gd name="T37" fmla="*/ 58 h 154"/>
                <a:gd name="T38" fmla="*/ 18 w 128"/>
                <a:gd name="T39" fmla="*/ 82 h 154"/>
                <a:gd name="T40" fmla="*/ 18 w 128"/>
                <a:gd name="T41" fmla="*/ 82 h 154"/>
                <a:gd name="T42" fmla="*/ 16 w 128"/>
                <a:gd name="T43" fmla="*/ 92 h 154"/>
                <a:gd name="T44" fmla="*/ 12 w 128"/>
                <a:gd name="T45" fmla="*/ 100 h 154"/>
                <a:gd name="T46" fmla="*/ 8 w 128"/>
                <a:gd name="T47" fmla="*/ 112 h 154"/>
                <a:gd name="T48" fmla="*/ 8 w 128"/>
                <a:gd name="T49" fmla="*/ 112 h 154"/>
                <a:gd name="T50" fmla="*/ 6 w 128"/>
                <a:gd name="T51" fmla="*/ 120 h 154"/>
                <a:gd name="T52" fmla="*/ 2 w 128"/>
                <a:gd name="T53" fmla="*/ 140 h 154"/>
                <a:gd name="T54" fmla="*/ 2 w 128"/>
                <a:gd name="T55" fmla="*/ 140 h 154"/>
                <a:gd name="T56" fmla="*/ 0 w 128"/>
                <a:gd name="T57" fmla="*/ 154 h 154"/>
                <a:gd name="T58" fmla="*/ 128 w 128"/>
                <a:gd name="T59" fmla="*/ 154 h 154"/>
                <a:gd name="T60" fmla="*/ 128 w 128"/>
                <a:gd name="T61" fmla="*/ 154 h 154"/>
                <a:gd name="T62" fmla="*/ 124 w 128"/>
                <a:gd name="T63" fmla="*/ 134 h 154"/>
                <a:gd name="T64" fmla="*/ 124 w 128"/>
                <a:gd name="T65" fmla="*/ 134 h 154"/>
                <a:gd name="T66" fmla="*/ 120 w 128"/>
                <a:gd name="T67" fmla="*/ 96 h 154"/>
                <a:gd name="T68" fmla="*/ 116 w 128"/>
                <a:gd name="T69" fmla="*/ 58 h 154"/>
                <a:gd name="T70" fmla="*/ 116 w 128"/>
                <a:gd name="T71" fmla="*/ 58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8" h="154">
                  <a:moveTo>
                    <a:pt x="116" y="58"/>
                  </a:moveTo>
                  <a:lnTo>
                    <a:pt x="116" y="58"/>
                  </a:lnTo>
                  <a:lnTo>
                    <a:pt x="116" y="16"/>
                  </a:lnTo>
                  <a:lnTo>
                    <a:pt x="116" y="16"/>
                  </a:lnTo>
                  <a:lnTo>
                    <a:pt x="118" y="10"/>
                  </a:lnTo>
                  <a:lnTo>
                    <a:pt x="116" y="4"/>
                  </a:lnTo>
                  <a:lnTo>
                    <a:pt x="116" y="4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08" y="8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72" y="22"/>
                  </a:lnTo>
                  <a:lnTo>
                    <a:pt x="72" y="22"/>
                  </a:lnTo>
                  <a:lnTo>
                    <a:pt x="46" y="32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2" y="58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16" y="92"/>
                  </a:lnTo>
                  <a:lnTo>
                    <a:pt x="12" y="100"/>
                  </a:lnTo>
                  <a:lnTo>
                    <a:pt x="8" y="112"/>
                  </a:lnTo>
                  <a:lnTo>
                    <a:pt x="8" y="112"/>
                  </a:lnTo>
                  <a:lnTo>
                    <a:pt x="6" y="120"/>
                  </a:lnTo>
                  <a:lnTo>
                    <a:pt x="2" y="140"/>
                  </a:lnTo>
                  <a:lnTo>
                    <a:pt x="2" y="140"/>
                  </a:lnTo>
                  <a:lnTo>
                    <a:pt x="0" y="154"/>
                  </a:lnTo>
                  <a:lnTo>
                    <a:pt x="128" y="154"/>
                  </a:lnTo>
                  <a:lnTo>
                    <a:pt x="128" y="154"/>
                  </a:lnTo>
                  <a:lnTo>
                    <a:pt x="124" y="134"/>
                  </a:lnTo>
                  <a:lnTo>
                    <a:pt x="124" y="134"/>
                  </a:lnTo>
                  <a:lnTo>
                    <a:pt x="120" y="96"/>
                  </a:lnTo>
                  <a:lnTo>
                    <a:pt x="116" y="58"/>
                  </a:lnTo>
                  <a:lnTo>
                    <a:pt x="116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4" name="Rectangle 5"/>
          <p:cNvSpPr>
            <a:spLocks noChangeArrowheads="1"/>
          </p:cNvSpPr>
          <p:nvPr/>
        </p:nvSpPr>
        <p:spPr bwMode="auto">
          <a:xfrm>
            <a:off x="665566" y="5337212"/>
            <a:ext cx="7812868" cy="53179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5" name="Rectangle 222"/>
          <p:cNvSpPr>
            <a:spLocks noChangeArrowheads="1"/>
          </p:cNvSpPr>
          <p:nvPr/>
        </p:nvSpPr>
        <p:spPr bwMode="auto">
          <a:xfrm>
            <a:off x="827584" y="5411771"/>
            <a:ext cx="64262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29" name="그룹 28"/>
          <p:cNvGrpSpPr/>
          <p:nvPr/>
        </p:nvGrpSpPr>
        <p:grpSpPr>
          <a:xfrm>
            <a:off x="7092280" y="99678"/>
            <a:ext cx="1800000" cy="518414"/>
            <a:chOff x="6984468" y="6021288"/>
            <a:chExt cx="1800000" cy="518414"/>
          </a:xfrm>
        </p:grpSpPr>
        <p:sp>
          <p:nvSpPr>
            <p:cNvPr id="30" name="TextBox 29"/>
            <p:cNvSpPr txBox="1"/>
            <p:nvPr/>
          </p:nvSpPr>
          <p:spPr>
            <a:xfrm>
              <a:off x="6984468" y="6021288"/>
              <a:ext cx="1800000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984468" y="6237312"/>
              <a:ext cx="1800000" cy="3023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50" b="1" kern="1200" dirty="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50" b="1" kern="1200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주요사업 실적 및 평가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주요사업 실적 및 평가를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5" name="그룹 17"/>
          <p:cNvGrpSpPr/>
          <p:nvPr/>
        </p:nvGrpSpPr>
        <p:grpSpPr>
          <a:xfrm>
            <a:off x="-2191784" y="-3222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주요사업 실적 및 평가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주요 사업내용을 한눈에 볼 수 있게 이미지 또는 도표로 보여주는 것이 좋으며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가장 최근에서부터 중요한 납품실적을 보여줍니다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96877" y="1985095"/>
            <a:ext cx="4162482" cy="3313108"/>
            <a:chOff x="4196877" y="2267105"/>
            <a:chExt cx="4162482" cy="3313108"/>
          </a:xfrm>
        </p:grpSpPr>
        <p:sp>
          <p:nvSpPr>
            <p:cNvPr id="25" name="Rectangle 211"/>
            <p:cNvSpPr>
              <a:spLocks noChangeArrowheads="1"/>
            </p:cNvSpPr>
            <p:nvPr/>
          </p:nvSpPr>
          <p:spPr bwMode="auto">
            <a:xfrm>
              <a:off x="4196877" y="2267105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1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6" name="Rectangle 213"/>
            <p:cNvSpPr>
              <a:spLocks noChangeArrowheads="1"/>
            </p:cNvSpPr>
            <p:nvPr/>
          </p:nvSpPr>
          <p:spPr bwMode="auto">
            <a:xfrm>
              <a:off x="4196877" y="3502180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2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7" name="Rectangle 215"/>
            <p:cNvSpPr>
              <a:spLocks noChangeArrowheads="1"/>
            </p:cNvSpPr>
            <p:nvPr/>
          </p:nvSpPr>
          <p:spPr bwMode="auto">
            <a:xfrm>
              <a:off x="4196877" y="4753130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3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4963650" y="2311532"/>
              <a:ext cx="3395709" cy="749284"/>
              <a:chOff x="5192721" y="3465513"/>
              <a:chExt cx="2868517" cy="749284"/>
            </a:xfrm>
          </p:grpSpPr>
          <p:sp>
            <p:nvSpPr>
              <p:cNvPr id="29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30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31" name="그룹 30"/>
            <p:cNvGrpSpPr/>
            <p:nvPr/>
          </p:nvGrpSpPr>
          <p:grpSpPr>
            <a:xfrm>
              <a:off x="4963650" y="3589487"/>
              <a:ext cx="3395709" cy="749284"/>
              <a:chOff x="5192721" y="3465513"/>
              <a:chExt cx="2868517" cy="749284"/>
            </a:xfrm>
          </p:grpSpPr>
          <p:sp>
            <p:nvSpPr>
              <p:cNvPr id="32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33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34" name="그룹 33"/>
            <p:cNvGrpSpPr/>
            <p:nvPr/>
          </p:nvGrpSpPr>
          <p:grpSpPr>
            <a:xfrm>
              <a:off x="4963650" y="4830929"/>
              <a:ext cx="3395709" cy="749284"/>
              <a:chOff x="5192721" y="3465513"/>
              <a:chExt cx="2868517" cy="749284"/>
            </a:xfrm>
          </p:grpSpPr>
          <p:sp>
            <p:nvSpPr>
              <p:cNvPr id="50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51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</p:grpSp>
      <p:grpSp>
        <p:nvGrpSpPr>
          <p:cNvPr id="58" name="그룹 57"/>
          <p:cNvGrpSpPr/>
          <p:nvPr/>
        </p:nvGrpSpPr>
        <p:grpSpPr>
          <a:xfrm>
            <a:off x="584208" y="1792841"/>
            <a:ext cx="3513123" cy="3732304"/>
            <a:chOff x="584208" y="1703086"/>
            <a:chExt cx="3513123" cy="3732304"/>
          </a:xfrm>
        </p:grpSpPr>
        <p:grpSp>
          <p:nvGrpSpPr>
            <p:cNvPr id="52" name="그룹 51"/>
            <p:cNvGrpSpPr/>
            <p:nvPr/>
          </p:nvGrpSpPr>
          <p:grpSpPr>
            <a:xfrm>
              <a:off x="584208" y="1703086"/>
              <a:ext cx="3513123" cy="3444812"/>
              <a:chOff x="395536" y="1736812"/>
              <a:chExt cx="3513123" cy="3444812"/>
            </a:xfrm>
          </p:grpSpPr>
          <p:grpSp>
            <p:nvGrpSpPr>
              <p:cNvPr id="53" name="그룹 43"/>
              <p:cNvGrpSpPr/>
              <p:nvPr/>
            </p:nvGrpSpPr>
            <p:grpSpPr>
              <a:xfrm>
                <a:off x="395536" y="1736812"/>
                <a:ext cx="3513123" cy="3444812"/>
                <a:chOff x="395536" y="1736812"/>
                <a:chExt cx="3513123" cy="3444812"/>
              </a:xfrm>
            </p:grpSpPr>
            <p:sp>
              <p:nvSpPr>
                <p:cNvPr id="55" name="타원 54"/>
                <p:cNvSpPr/>
                <p:nvPr/>
              </p:nvSpPr>
              <p:spPr>
                <a:xfrm>
                  <a:off x="874355" y="2031674"/>
                  <a:ext cx="2555910" cy="255591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graphicFrame>
              <p:nvGraphicFramePr>
                <p:cNvPr id="56" name="차트 55"/>
                <p:cNvGraphicFramePr/>
                <p:nvPr>
                  <p:extLst>
                    <p:ext uri="{D42A27DB-BD31-4B8C-83A1-F6EECF244321}">
                      <p14:modId xmlns:p14="http://schemas.microsoft.com/office/powerpoint/2010/main" val="502194851"/>
                    </p:ext>
                  </p:extLst>
                </p:nvPr>
              </p:nvGraphicFramePr>
              <p:xfrm>
                <a:off x="395536" y="1736812"/>
                <a:ext cx="3513123" cy="3444812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3"/>
                </a:graphicData>
              </a:graphic>
            </p:graphicFrame>
          </p:grpSp>
          <p:sp>
            <p:nvSpPr>
              <p:cNvPr id="54" name="Rectangle 292"/>
              <p:cNvSpPr>
                <a:spLocks noChangeArrowheads="1"/>
              </p:cNvSpPr>
              <p:nvPr/>
            </p:nvSpPr>
            <p:spPr bwMode="auto">
              <a:xfrm>
                <a:off x="1322988" y="2724899"/>
                <a:ext cx="1131903" cy="5696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32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58</a:t>
                </a:r>
                <a:r>
                  <a:rPr kumimoji="1" lang="en-US" altLang="ko-KR" sz="24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sz="3200" b="0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57" name="Rectangle 292"/>
            <p:cNvSpPr>
              <a:spLocks noChangeArrowheads="1"/>
            </p:cNvSpPr>
            <p:nvPr/>
          </p:nvSpPr>
          <p:spPr bwMode="auto">
            <a:xfrm>
              <a:off x="1170769" y="5135308"/>
              <a:ext cx="2340000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7092280" y="99678"/>
            <a:ext cx="1800000" cy="518414"/>
            <a:chOff x="6984468" y="6021288"/>
            <a:chExt cx="1800000" cy="518414"/>
          </a:xfrm>
        </p:grpSpPr>
        <p:sp>
          <p:nvSpPr>
            <p:cNvPr id="64" name="TextBox 63"/>
            <p:cNvSpPr txBox="1"/>
            <p:nvPr/>
          </p:nvSpPr>
          <p:spPr>
            <a:xfrm>
              <a:off x="6984468" y="6021288"/>
              <a:ext cx="1800000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984468" y="6237312"/>
              <a:ext cx="1800000" cy="3023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50" b="1" kern="1200" dirty="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50" b="1" kern="1200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61" name="그룹 141"/>
          <p:cNvGrpSpPr/>
          <p:nvPr/>
        </p:nvGrpSpPr>
        <p:grpSpPr>
          <a:xfrm>
            <a:off x="2087724" y="3140968"/>
            <a:ext cx="789732" cy="653864"/>
            <a:chOff x="2201863" y="2206625"/>
            <a:chExt cx="1181100" cy="977900"/>
          </a:xfrm>
          <a:solidFill>
            <a:schemeClr val="accent2"/>
          </a:solidFill>
          <a:effectLst/>
        </p:grpSpPr>
        <p:sp>
          <p:nvSpPr>
            <p:cNvPr id="62" name="Freeform 168"/>
            <p:cNvSpPr>
              <a:spLocks/>
            </p:cNvSpPr>
            <p:nvPr/>
          </p:nvSpPr>
          <p:spPr bwMode="auto">
            <a:xfrm>
              <a:off x="2497138" y="2705100"/>
              <a:ext cx="177800" cy="47942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302"/>
                </a:cxn>
                <a:cxn ang="0">
                  <a:pos x="112" y="302"/>
                </a:cxn>
                <a:cxn ang="0">
                  <a:pos x="112" y="48"/>
                </a:cxn>
                <a:cxn ang="0">
                  <a:pos x="56" y="0"/>
                </a:cxn>
                <a:cxn ang="0">
                  <a:pos x="0" y="46"/>
                </a:cxn>
              </a:cxnLst>
              <a:rect l="0" t="0" r="r" b="b"/>
              <a:pathLst>
                <a:path w="112" h="302">
                  <a:moveTo>
                    <a:pt x="0" y="46"/>
                  </a:moveTo>
                  <a:lnTo>
                    <a:pt x="0" y="302"/>
                  </a:lnTo>
                  <a:lnTo>
                    <a:pt x="112" y="302"/>
                  </a:lnTo>
                  <a:lnTo>
                    <a:pt x="112" y="48"/>
                  </a:lnTo>
                  <a:lnTo>
                    <a:pt x="56" y="0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169"/>
            <p:cNvSpPr>
              <a:spLocks/>
            </p:cNvSpPr>
            <p:nvPr/>
          </p:nvSpPr>
          <p:spPr bwMode="auto">
            <a:xfrm>
              <a:off x="2795588" y="2790825"/>
              <a:ext cx="174625" cy="393700"/>
            </a:xfrm>
            <a:custGeom>
              <a:avLst/>
              <a:gdLst/>
              <a:ahLst/>
              <a:cxnLst>
                <a:cxn ang="0">
                  <a:pos x="0" y="60"/>
                </a:cxn>
                <a:cxn ang="0">
                  <a:pos x="0" y="248"/>
                </a:cxn>
                <a:cxn ang="0">
                  <a:pos x="110" y="248"/>
                </a:cxn>
                <a:cxn ang="0">
                  <a:pos x="110" y="0"/>
                </a:cxn>
                <a:cxn ang="0">
                  <a:pos x="22" y="78"/>
                </a:cxn>
                <a:cxn ang="0">
                  <a:pos x="0" y="60"/>
                </a:cxn>
              </a:cxnLst>
              <a:rect l="0" t="0" r="r" b="b"/>
              <a:pathLst>
                <a:path w="110" h="248">
                  <a:moveTo>
                    <a:pt x="0" y="60"/>
                  </a:moveTo>
                  <a:lnTo>
                    <a:pt x="0" y="248"/>
                  </a:lnTo>
                  <a:lnTo>
                    <a:pt x="110" y="248"/>
                  </a:lnTo>
                  <a:lnTo>
                    <a:pt x="110" y="0"/>
                  </a:lnTo>
                  <a:lnTo>
                    <a:pt x="22" y="78"/>
                  </a:lnTo>
                  <a:lnTo>
                    <a:pt x="0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70"/>
            <p:cNvSpPr>
              <a:spLocks/>
            </p:cNvSpPr>
            <p:nvPr/>
          </p:nvSpPr>
          <p:spPr bwMode="auto">
            <a:xfrm>
              <a:off x="3090863" y="2533650"/>
              <a:ext cx="177800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112" y="410"/>
                </a:cxn>
                <a:cxn ang="0">
                  <a:pos x="112" y="0"/>
                </a:cxn>
                <a:cxn ang="0">
                  <a:pos x="0" y="96"/>
                </a:cxn>
                <a:cxn ang="0">
                  <a:pos x="0" y="410"/>
                </a:cxn>
              </a:cxnLst>
              <a:rect l="0" t="0" r="r" b="b"/>
              <a:pathLst>
                <a:path w="112" h="410">
                  <a:moveTo>
                    <a:pt x="0" y="410"/>
                  </a:moveTo>
                  <a:lnTo>
                    <a:pt x="112" y="410"/>
                  </a:lnTo>
                  <a:lnTo>
                    <a:pt x="112" y="0"/>
                  </a:lnTo>
                  <a:lnTo>
                    <a:pt x="0" y="96"/>
                  </a:lnTo>
                  <a:lnTo>
                    <a:pt x="0" y="4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171"/>
            <p:cNvSpPr>
              <a:spLocks/>
            </p:cNvSpPr>
            <p:nvPr/>
          </p:nvSpPr>
          <p:spPr bwMode="auto">
            <a:xfrm>
              <a:off x="2201863" y="2879725"/>
              <a:ext cx="174625" cy="3048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110" y="192"/>
                </a:cxn>
                <a:cxn ang="0">
                  <a:pos x="110" y="0"/>
                </a:cxn>
                <a:cxn ang="0">
                  <a:pos x="0" y="94"/>
                </a:cxn>
                <a:cxn ang="0">
                  <a:pos x="0" y="192"/>
                </a:cxn>
              </a:cxnLst>
              <a:rect l="0" t="0" r="r" b="b"/>
              <a:pathLst>
                <a:path w="110" h="192">
                  <a:moveTo>
                    <a:pt x="0" y="192"/>
                  </a:moveTo>
                  <a:lnTo>
                    <a:pt x="110" y="192"/>
                  </a:lnTo>
                  <a:lnTo>
                    <a:pt x="110" y="0"/>
                  </a:lnTo>
                  <a:lnTo>
                    <a:pt x="0" y="94"/>
                  </a:lnTo>
                  <a:lnTo>
                    <a:pt x="0" y="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172"/>
            <p:cNvSpPr>
              <a:spLocks/>
            </p:cNvSpPr>
            <p:nvPr/>
          </p:nvSpPr>
          <p:spPr bwMode="auto">
            <a:xfrm>
              <a:off x="2201863" y="2206625"/>
              <a:ext cx="1181100" cy="708025"/>
            </a:xfrm>
            <a:custGeom>
              <a:avLst/>
              <a:gdLst/>
              <a:ahLst/>
              <a:cxnLst>
                <a:cxn ang="0">
                  <a:pos x="532" y="0"/>
                </a:cxn>
                <a:cxn ang="0">
                  <a:pos x="622" y="90"/>
                </a:cxn>
                <a:cxn ang="0">
                  <a:pos x="396" y="288"/>
                </a:cxn>
                <a:cxn ang="0">
                  <a:pos x="242" y="154"/>
                </a:cxn>
                <a:cxn ang="0">
                  <a:pos x="0" y="358"/>
                </a:cxn>
                <a:cxn ang="0">
                  <a:pos x="0" y="446"/>
                </a:cxn>
                <a:cxn ang="0">
                  <a:pos x="242" y="242"/>
                </a:cxn>
                <a:cxn ang="0">
                  <a:pos x="396" y="376"/>
                </a:cxn>
                <a:cxn ang="0">
                  <a:pos x="668" y="136"/>
                </a:cxn>
                <a:cxn ang="0">
                  <a:pos x="744" y="212"/>
                </a:cxn>
                <a:cxn ang="0">
                  <a:pos x="744" y="0"/>
                </a:cxn>
                <a:cxn ang="0">
                  <a:pos x="532" y="0"/>
                </a:cxn>
              </a:cxnLst>
              <a:rect l="0" t="0" r="r" b="b"/>
              <a:pathLst>
                <a:path w="744" h="446">
                  <a:moveTo>
                    <a:pt x="532" y="0"/>
                  </a:moveTo>
                  <a:lnTo>
                    <a:pt x="622" y="90"/>
                  </a:lnTo>
                  <a:lnTo>
                    <a:pt x="396" y="288"/>
                  </a:lnTo>
                  <a:lnTo>
                    <a:pt x="242" y="154"/>
                  </a:lnTo>
                  <a:lnTo>
                    <a:pt x="0" y="358"/>
                  </a:lnTo>
                  <a:lnTo>
                    <a:pt x="0" y="446"/>
                  </a:lnTo>
                  <a:lnTo>
                    <a:pt x="242" y="242"/>
                  </a:lnTo>
                  <a:lnTo>
                    <a:pt x="396" y="376"/>
                  </a:lnTo>
                  <a:lnTo>
                    <a:pt x="668" y="136"/>
                  </a:lnTo>
                  <a:lnTo>
                    <a:pt x="744" y="212"/>
                  </a:lnTo>
                  <a:lnTo>
                    <a:pt x="744" y="0"/>
                  </a:lnTo>
                  <a:lnTo>
                    <a:pt x="5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71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1961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9A487C5-EAF8-4E8E-8D8F-DCF21F172AE2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822FE4C-E9DD-4124-9E5E-AF7D61726DF3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F4BEF6B3-248F-409A-A8D3-B4748F28BC32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0826D477-149B-474D-8C35-F73F110C2041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242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B8CB2FF-B2C1-485A-8F25-02BAC0F1B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55D1F7CD-2226-4699-9D2C-AFCC0114E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7C33CDF-60E2-493B-9A27-CB4806D3B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9D2A40D-A4E2-4AAA-8910-0DA400F33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139F720-4274-4638-B65D-3F380E1C2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38DA9E8D-C385-48A3-A5BE-80FCB53B3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748F65F-2096-4D41-A6B7-72B6F7CAE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069B12C4-6468-433C-A506-F83B1A729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0AA280BC-FDDC-4A08-9356-57BB21D91ACC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55E92641-B599-437F-900E-6E1EC4CF8C50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B70EC6B3-A01F-4DFB-A2E6-172A0259DF8D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52C5D1FC-8BF3-4E48-A0D4-660C9CBCC0B2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203A68D7-27CE-431F-AFB4-92D9B51975DD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ACC83F26-04D0-4ECF-A0D0-1A9917887596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C4FEF91-F226-4A1F-88FD-FAAA3F2ABC8E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A8FF1F84-C793-4C1C-B11A-E47F8FA2043A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9402EA2-4625-42EC-9D6E-7D4D2E3D6245}"/>
              </a:ext>
            </a:extLst>
          </p:cNvPr>
          <p:cNvSpPr/>
          <p:nvPr/>
        </p:nvSpPr>
        <p:spPr>
          <a:xfrm>
            <a:off x="672841" y="1258844"/>
            <a:ext cx="3776249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1AADE77-121A-4BC3-8E21-B64C7C87B881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70F3FF0-6B89-4351-AD24-07F5F8F2EBC0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07463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FA9D69F5-875F-4230-BE4D-596292F8C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5509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8D78BBD7-54C7-409F-8E0F-8BBE859DA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929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13B138D-5E40-41AF-94D8-9761E1AAD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9247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38038C86-6587-4822-B70F-0D2FBFDCD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4250" y="4260685"/>
            <a:ext cx="1672978" cy="125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1F6795B-98EE-4A4D-9F3A-B07D0BD29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670" y="4260685"/>
            <a:ext cx="1672978" cy="125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0B6DCC89-0A0C-431F-A445-CA93554B4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6065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00EEEC50-B633-4E1E-ACF4-5115A5A75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8746" y="4266462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84239F44-A4B3-4118-9A16-F4BD04C77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8370" y="4279642"/>
            <a:ext cx="1665850" cy="124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B868443-2C0A-4408-A060-316E43743ABB}"/>
              </a:ext>
            </a:extLst>
          </p:cNvPr>
          <p:cNvSpPr/>
          <p:nvPr/>
        </p:nvSpPr>
        <p:spPr>
          <a:xfrm>
            <a:off x="757770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F0917AC4-08E7-4ED9-B57A-1CDF0FAF0495}"/>
              </a:ext>
            </a:extLst>
          </p:cNvPr>
          <p:cNvSpPr/>
          <p:nvPr/>
        </p:nvSpPr>
        <p:spPr>
          <a:xfrm>
            <a:off x="2785350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C968D83-90C3-4F0D-8390-97FC94582551}"/>
              </a:ext>
            </a:extLst>
          </p:cNvPr>
          <p:cNvSpPr/>
          <p:nvPr/>
        </p:nvSpPr>
        <p:spPr>
          <a:xfrm>
            <a:off x="4819088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C47E08DB-9F0C-4558-967D-A15D03B8ED0C}"/>
              </a:ext>
            </a:extLst>
          </p:cNvPr>
          <p:cNvSpPr/>
          <p:nvPr/>
        </p:nvSpPr>
        <p:spPr>
          <a:xfrm>
            <a:off x="6845907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F9598F9-8F9C-4336-BAE2-B77276819150}"/>
              </a:ext>
            </a:extLst>
          </p:cNvPr>
          <p:cNvSpPr/>
          <p:nvPr/>
        </p:nvSpPr>
        <p:spPr>
          <a:xfrm>
            <a:off x="757770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3C71EE52-3CE8-4CC0-BD72-B8CDDE83CBBF}"/>
              </a:ext>
            </a:extLst>
          </p:cNvPr>
          <p:cNvSpPr/>
          <p:nvPr/>
        </p:nvSpPr>
        <p:spPr>
          <a:xfrm>
            <a:off x="2785350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C40D7DCA-B4AD-415C-BD0C-78703AB753F3}"/>
              </a:ext>
            </a:extLst>
          </p:cNvPr>
          <p:cNvSpPr/>
          <p:nvPr/>
        </p:nvSpPr>
        <p:spPr>
          <a:xfrm>
            <a:off x="4819088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CCDF2B6-9D12-4855-B836-366B99039A2A}"/>
              </a:ext>
            </a:extLst>
          </p:cNvPr>
          <p:cNvSpPr/>
          <p:nvPr/>
        </p:nvSpPr>
        <p:spPr>
          <a:xfrm>
            <a:off x="6845907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D91159A-70B2-4919-98AE-E07252FA5B65}"/>
              </a:ext>
            </a:extLst>
          </p:cNvPr>
          <p:cNvSpPr/>
          <p:nvPr/>
        </p:nvSpPr>
        <p:spPr>
          <a:xfrm>
            <a:off x="672841" y="1262164"/>
            <a:ext cx="3340620" cy="393786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69B551B-7167-4541-8B1B-5D26261407B7}"/>
              </a:ext>
            </a:extLst>
          </p:cNvPr>
          <p:cNvSpPr/>
          <p:nvPr/>
        </p:nvSpPr>
        <p:spPr>
          <a:xfrm>
            <a:off x="672841" y="1037318"/>
            <a:ext cx="1579849" cy="2625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B667C54-6FF8-49B4-BCEB-3B76CDBF259E}"/>
              </a:ext>
            </a:extLst>
          </p:cNvPr>
          <p:cNvSpPr/>
          <p:nvPr/>
        </p:nvSpPr>
        <p:spPr>
          <a:xfrm>
            <a:off x="6735063" y="1412253"/>
            <a:ext cx="1936389" cy="21001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23782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회사소개서_운송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DDA227"/>
      </a:accent1>
      <a:accent2>
        <a:srgbClr val="37445B"/>
      </a:accent2>
      <a:accent3>
        <a:srgbClr val="51C4CE"/>
      </a:accent3>
      <a:accent4>
        <a:srgbClr val="F68627"/>
      </a:accent4>
      <a:accent5>
        <a:srgbClr val="818181"/>
      </a:accent5>
      <a:accent6>
        <a:srgbClr val="ADABAC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2234</TotalTime>
  <Words>381</Words>
  <Application>Microsoft Office PowerPoint</Application>
  <PresentationFormat>화면 슬라이드 쇼(4:3)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표준작성법_회사제품소개서_기업홍보및영업(운송업)</dc:title>
  <dc:creator>㈜ 인비닷컴</dc:creator>
  <dc:description>무단 복제 배포시 법적 불이익을 받을 수 있습니다.</dc:description>
  <cp:lastModifiedBy>pro</cp:lastModifiedBy>
  <cp:revision>497</cp:revision>
  <dcterms:created xsi:type="dcterms:W3CDTF">2013-09-25T11:58:39Z</dcterms:created>
  <dcterms:modified xsi:type="dcterms:W3CDTF">2019-05-03T04:54:08Z</dcterms:modified>
  <cp:category>본 문서의 저작권은 비즈폼에 있습니다.</cp:category>
</cp:coreProperties>
</file>