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66" r:id="rId2"/>
    <p:sldId id="265" r:id="rId3"/>
    <p:sldId id="349" r:id="rId4"/>
    <p:sldId id="367" r:id="rId5"/>
    <p:sldId id="368" r:id="rId6"/>
    <p:sldId id="369" r:id="rId7"/>
    <p:sldId id="370" r:id="rId8"/>
    <p:sldId id="371" r:id="rId9"/>
    <p:sldId id="365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32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93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519057" y="4041068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19057" y="4889520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519057" y="3867156"/>
            <a:ext cx="6336000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3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36004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52" name="그룹 351"/>
          <p:cNvGrpSpPr/>
          <p:nvPr userDrawn="1"/>
        </p:nvGrpSpPr>
        <p:grpSpPr>
          <a:xfrm>
            <a:off x="98425" y="285750"/>
            <a:ext cx="8994775" cy="3028950"/>
            <a:chOff x="98425" y="285750"/>
            <a:chExt cx="8994775" cy="302895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147" name="Freeform 123"/>
            <p:cNvSpPr>
              <a:spLocks/>
            </p:cNvSpPr>
            <p:nvPr userDrawn="1"/>
          </p:nvSpPr>
          <p:spPr bwMode="auto">
            <a:xfrm>
              <a:off x="889000" y="949325"/>
              <a:ext cx="60325" cy="149225"/>
            </a:xfrm>
            <a:custGeom>
              <a:avLst/>
              <a:gdLst/>
              <a:ahLst/>
              <a:cxnLst>
                <a:cxn ang="0">
                  <a:pos x="18" y="94"/>
                </a:cxn>
                <a:cxn ang="0">
                  <a:pos x="38" y="5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8" y="62"/>
                </a:cxn>
                <a:cxn ang="0">
                  <a:pos x="18" y="94"/>
                </a:cxn>
                <a:cxn ang="0">
                  <a:pos x="18" y="94"/>
                </a:cxn>
              </a:cxnLst>
              <a:rect l="0" t="0" r="r" b="b"/>
              <a:pathLst>
                <a:path w="38" h="94">
                  <a:moveTo>
                    <a:pt x="18" y="94"/>
                  </a:moveTo>
                  <a:lnTo>
                    <a:pt x="38" y="5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8" y="62"/>
                  </a:lnTo>
                  <a:lnTo>
                    <a:pt x="18" y="94"/>
                  </a:lnTo>
                  <a:lnTo>
                    <a:pt x="18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8" name="Freeform 124"/>
            <p:cNvSpPr>
              <a:spLocks noEditPoints="1"/>
            </p:cNvSpPr>
            <p:nvPr userDrawn="1"/>
          </p:nvSpPr>
          <p:spPr bwMode="auto">
            <a:xfrm>
              <a:off x="860425" y="946150"/>
              <a:ext cx="206375" cy="314325"/>
            </a:xfrm>
            <a:custGeom>
              <a:avLst/>
              <a:gdLst/>
              <a:ahLst/>
              <a:cxnLst>
                <a:cxn ang="0">
                  <a:pos x="90" y="132"/>
                </a:cxn>
                <a:cxn ang="0">
                  <a:pos x="82" y="112"/>
                </a:cxn>
                <a:cxn ang="0">
                  <a:pos x="104" y="36"/>
                </a:cxn>
                <a:cxn ang="0">
                  <a:pos x="100" y="0"/>
                </a:cxn>
                <a:cxn ang="0">
                  <a:pos x="44" y="136"/>
                </a:cxn>
                <a:cxn ang="0">
                  <a:pos x="30" y="132"/>
                </a:cxn>
                <a:cxn ang="0">
                  <a:pos x="8" y="142"/>
                </a:cxn>
                <a:cxn ang="0">
                  <a:pos x="0" y="166"/>
                </a:cxn>
                <a:cxn ang="0">
                  <a:pos x="2" y="178"/>
                </a:cxn>
                <a:cxn ang="0">
                  <a:pos x="24" y="198"/>
                </a:cxn>
                <a:cxn ang="0">
                  <a:pos x="36" y="198"/>
                </a:cxn>
                <a:cxn ang="0">
                  <a:pos x="58" y="178"/>
                </a:cxn>
                <a:cxn ang="0">
                  <a:pos x="60" y="164"/>
                </a:cxn>
                <a:cxn ang="0">
                  <a:pos x="60" y="158"/>
                </a:cxn>
                <a:cxn ang="0">
                  <a:pos x="62" y="142"/>
                </a:cxn>
                <a:cxn ang="0">
                  <a:pos x="70" y="150"/>
                </a:cxn>
                <a:cxn ang="0">
                  <a:pos x="72" y="160"/>
                </a:cxn>
                <a:cxn ang="0">
                  <a:pos x="70" y="164"/>
                </a:cxn>
                <a:cxn ang="0">
                  <a:pos x="80" y="188"/>
                </a:cxn>
                <a:cxn ang="0">
                  <a:pos x="100" y="198"/>
                </a:cxn>
                <a:cxn ang="0">
                  <a:pos x="112" y="194"/>
                </a:cxn>
                <a:cxn ang="0">
                  <a:pos x="130" y="170"/>
                </a:cxn>
                <a:cxn ang="0">
                  <a:pos x="130" y="158"/>
                </a:cxn>
                <a:cxn ang="0">
                  <a:pos x="112" y="134"/>
                </a:cxn>
                <a:cxn ang="0">
                  <a:pos x="100" y="130"/>
                </a:cxn>
                <a:cxn ang="0">
                  <a:pos x="24" y="186"/>
                </a:cxn>
                <a:cxn ang="0">
                  <a:pos x="12" y="166"/>
                </a:cxn>
                <a:cxn ang="0">
                  <a:pos x="18" y="152"/>
                </a:cxn>
                <a:cxn ang="0">
                  <a:pos x="30" y="146"/>
                </a:cxn>
                <a:cxn ang="0">
                  <a:pos x="46" y="158"/>
                </a:cxn>
                <a:cxn ang="0">
                  <a:pos x="46" y="174"/>
                </a:cxn>
                <a:cxn ang="0">
                  <a:pos x="30" y="186"/>
                </a:cxn>
                <a:cxn ang="0">
                  <a:pos x="62" y="126"/>
                </a:cxn>
                <a:cxn ang="0">
                  <a:pos x="56" y="120"/>
                </a:cxn>
                <a:cxn ang="0">
                  <a:pos x="62" y="112"/>
                </a:cxn>
                <a:cxn ang="0">
                  <a:pos x="70" y="120"/>
                </a:cxn>
                <a:cxn ang="0">
                  <a:pos x="62" y="126"/>
                </a:cxn>
                <a:cxn ang="0">
                  <a:pos x="94" y="184"/>
                </a:cxn>
                <a:cxn ang="0">
                  <a:pos x="82" y="166"/>
                </a:cxn>
                <a:cxn ang="0">
                  <a:pos x="88" y="152"/>
                </a:cxn>
                <a:cxn ang="0">
                  <a:pos x="100" y="146"/>
                </a:cxn>
                <a:cxn ang="0">
                  <a:pos x="116" y="158"/>
                </a:cxn>
                <a:cxn ang="0">
                  <a:pos x="116" y="174"/>
                </a:cxn>
                <a:cxn ang="0">
                  <a:pos x="100" y="186"/>
                </a:cxn>
              </a:cxnLst>
              <a:rect l="0" t="0" r="r" b="b"/>
              <a:pathLst>
                <a:path w="130" h="198">
                  <a:moveTo>
                    <a:pt x="100" y="130"/>
                  </a:moveTo>
                  <a:lnTo>
                    <a:pt x="100" y="130"/>
                  </a:lnTo>
                  <a:lnTo>
                    <a:pt x="90" y="132"/>
                  </a:lnTo>
                  <a:lnTo>
                    <a:pt x="82" y="138"/>
                  </a:lnTo>
                  <a:lnTo>
                    <a:pt x="82" y="112"/>
                  </a:lnTo>
                  <a:lnTo>
                    <a:pt x="82" y="112"/>
                  </a:lnTo>
                  <a:lnTo>
                    <a:pt x="94" y="74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06" y="24"/>
                  </a:lnTo>
                  <a:lnTo>
                    <a:pt x="104" y="12"/>
                  </a:lnTo>
                  <a:lnTo>
                    <a:pt x="100" y="0"/>
                  </a:lnTo>
                  <a:lnTo>
                    <a:pt x="42" y="104"/>
                  </a:lnTo>
                  <a:lnTo>
                    <a:pt x="44" y="136"/>
                  </a:lnTo>
                  <a:lnTo>
                    <a:pt x="44" y="136"/>
                  </a:lnTo>
                  <a:lnTo>
                    <a:pt x="36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24" y="132"/>
                  </a:lnTo>
                  <a:lnTo>
                    <a:pt x="18" y="134"/>
                  </a:lnTo>
                  <a:lnTo>
                    <a:pt x="8" y="142"/>
                  </a:lnTo>
                  <a:lnTo>
                    <a:pt x="2" y="152"/>
                  </a:lnTo>
                  <a:lnTo>
                    <a:pt x="0" y="15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72"/>
                  </a:lnTo>
                  <a:lnTo>
                    <a:pt x="2" y="178"/>
                  </a:lnTo>
                  <a:lnTo>
                    <a:pt x="10" y="188"/>
                  </a:lnTo>
                  <a:lnTo>
                    <a:pt x="18" y="196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6"/>
                  </a:lnTo>
                  <a:lnTo>
                    <a:pt x="50" y="188"/>
                  </a:lnTo>
                  <a:lnTo>
                    <a:pt x="58" y="178"/>
                  </a:lnTo>
                  <a:lnTo>
                    <a:pt x="58" y="172"/>
                  </a:lnTo>
                  <a:lnTo>
                    <a:pt x="60" y="164"/>
                  </a:lnTo>
                  <a:lnTo>
                    <a:pt x="60" y="164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60" y="158"/>
                  </a:lnTo>
                  <a:lnTo>
                    <a:pt x="60" y="158"/>
                  </a:lnTo>
                  <a:lnTo>
                    <a:pt x="60" y="150"/>
                  </a:lnTo>
                  <a:lnTo>
                    <a:pt x="62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0" y="164"/>
                  </a:lnTo>
                  <a:lnTo>
                    <a:pt x="70" y="164"/>
                  </a:lnTo>
                  <a:lnTo>
                    <a:pt x="72" y="172"/>
                  </a:lnTo>
                  <a:lnTo>
                    <a:pt x="74" y="178"/>
                  </a:lnTo>
                  <a:lnTo>
                    <a:pt x="80" y="188"/>
                  </a:lnTo>
                  <a:lnTo>
                    <a:pt x="90" y="196"/>
                  </a:lnTo>
                  <a:lnTo>
                    <a:pt x="94" y="196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6" y="196"/>
                  </a:lnTo>
                  <a:lnTo>
                    <a:pt x="112" y="194"/>
                  </a:lnTo>
                  <a:lnTo>
                    <a:pt x="122" y="188"/>
                  </a:lnTo>
                  <a:lnTo>
                    <a:pt x="128" y="176"/>
                  </a:lnTo>
                  <a:lnTo>
                    <a:pt x="130" y="170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58"/>
                  </a:lnTo>
                  <a:lnTo>
                    <a:pt x="128" y="150"/>
                  </a:lnTo>
                  <a:lnTo>
                    <a:pt x="122" y="140"/>
                  </a:lnTo>
                  <a:lnTo>
                    <a:pt x="112" y="134"/>
                  </a:lnTo>
                  <a:lnTo>
                    <a:pt x="106" y="132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30" y="186"/>
                  </a:moveTo>
                  <a:lnTo>
                    <a:pt x="30" y="186"/>
                  </a:lnTo>
                  <a:lnTo>
                    <a:pt x="24" y="186"/>
                  </a:lnTo>
                  <a:lnTo>
                    <a:pt x="18" y="180"/>
                  </a:lnTo>
                  <a:lnTo>
                    <a:pt x="14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58"/>
                  </a:lnTo>
                  <a:lnTo>
                    <a:pt x="18" y="152"/>
                  </a:lnTo>
                  <a:lnTo>
                    <a:pt x="22" y="148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6" y="148"/>
                  </a:lnTo>
                  <a:lnTo>
                    <a:pt x="42" y="152"/>
                  </a:lnTo>
                  <a:lnTo>
                    <a:pt x="46" y="158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74"/>
                  </a:lnTo>
                  <a:lnTo>
                    <a:pt x="42" y="180"/>
                  </a:lnTo>
                  <a:lnTo>
                    <a:pt x="36" y="184"/>
                  </a:lnTo>
                  <a:lnTo>
                    <a:pt x="30" y="186"/>
                  </a:lnTo>
                  <a:lnTo>
                    <a:pt x="30" y="186"/>
                  </a:lnTo>
                  <a:close/>
                  <a:moveTo>
                    <a:pt x="62" y="126"/>
                  </a:moveTo>
                  <a:lnTo>
                    <a:pt x="62" y="126"/>
                  </a:lnTo>
                  <a:lnTo>
                    <a:pt x="58" y="124"/>
                  </a:lnTo>
                  <a:lnTo>
                    <a:pt x="56" y="120"/>
                  </a:lnTo>
                  <a:lnTo>
                    <a:pt x="56" y="120"/>
                  </a:lnTo>
                  <a:lnTo>
                    <a:pt x="58" y="114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8" y="114"/>
                  </a:lnTo>
                  <a:lnTo>
                    <a:pt x="70" y="120"/>
                  </a:lnTo>
                  <a:lnTo>
                    <a:pt x="70" y="120"/>
                  </a:lnTo>
                  <a:lnTo>
                    <a:pt x="68" y="124"/>
                  </a:lnTo>
                  <a:lnTo>
                    <a:pt x="62" y="126"/>
                  </a:lnTo>
                  <a:lnTo>
                    <a:pt x="62" y="126"/>
                  </a:lnTo>
                  <a:close/>
                  <a:moveTo>
                    <a:pt x="100" y="186"/>
                  </a:moveTo>
                  <a:lnTo>
                    <a:pt x="100" y="186"/>
                  </a:lnTo>
                  <a:lnTo>
                    <a:pt x="94" y="184"/>
                  </a:lnTo>
                  <a:lnTo>
                    <a:pt x="88" y="180"/>
                  </a:lnTo>
                  <a:lnTo>
                    <a:pt x="84" y="174"/>
                  </a:lnTo>
                  <a:lnTo>
                    <a:pt x="82" y="166"/>
                  </a:lnTo>
                  <a:lnTo>
                    <a:pt x="82" y="166"/>
                  </a:lnTo>
                  <a:lnTo>
                    <a:pt x="84" y="158"/>
                  </a:lnTo>
                  <a:lnTo>
                    <a:pt x="88" y="152"/>
                  </a:lnTo>
                  <a:lnTo>
                    <a:pt x="94" y="148"/>
                  </a:lnTo>
                  <a:lnTo>
                    <a:pt x="100" y="146"/>
                  </a:lnTo>
                  <a:lnTo>
                    <a:pt x="100" y="146"/>
                  </a:lnTo>
                  <a:lnTo>
                    <a:pt x="108" y="148"/>
                  </a:lnTo>
                  <a:lnTo>
                    <a:pt x="112" y="152"/>
                  </a:lnTo>
                  <a:lnTo>
                    <a:pt x="116" y="158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6" y="174"/>
                  </a:lnTo>
                  <a:lnTo>
                    <a:pt x="114" y="180"/>
                  </a:lnTo>
                  <a:lnTo>
                    <a:pt x="108" y="184"/>
                  </a:lnTo>
                  <a:lnTo>
                    <a:pt x="100" y="186"/>
                  </a:lnTo>
                  <a:lnTo>
                    <a:pt x="100" y="1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9" name="Freeform 125"/>
            <p:cNvSpPr>
              <a:spLocks/>
            </p:cNvSpPr>
            <p:nvPr userDrawn="1"/>
          </p:nvSpPr>
          <p:spPr bwMode="auto">
            <a:xfrm>
              <a:off x="4137025" y="285750"/>
              <a:ext cx="95250" cy="130175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42" y="7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8" y="6"/>
                </a:cxn>
                <a:cxn ang="0">
                  <a:pos x="38" y="1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16" y="52"/>
                </a:cxn>
                <a:cxn ang="0">
                  <a:pos x="0" y="82"/>
                </a:cxn>
                <a:cxn ang="0">
                  <a:pos x="0" y="82"/>
                </a:cxn>
              </a:cxnLst>
              <a:rect l="0" t="0" r="r" b="b"/>
              <a:pathLst>
                <a:path w="60" h="82">
                  <a:moveTo>
                    <a:pt x="0" y="82"/>
                  </a:moveTo>
                  <a:lnTo>
                    <a:pt x="42" y="7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6"/>
                  </a:lnTo>
                  <a:lnTo>
                    <a:pt x="38" y="1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16" y="52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0" name="Freeform 126"/>
            <p:cNvSpPr>
              <a:spLocks noEditPoints="1"/>
            </p:cNvSpPr>
            <p:nvPr userDrawn="1"/>
          </p:nvSpPr>
          <p:spPr bwMode="auto">
            <a:xfrm>
              <a:off x="3994150" y="377825"/>
              <a:ext cx="330200" cy="247650"/>
            </a:xfrm>
            <a:custGeom>
              <a:avLst/>
              <a:gdLst/>
              <a:ahLst/>
              <a:cxnLst>
                <a:cxn ang="0">
                  <a:pos x="102" y="92"/>
                </a:cxn>
                <a:cxn ang="0">
                  <a:pos x="112" y="70"/>
                </a:cxn>
                <a:cxn ang="0">
                  <a:pos x="186" y="30"/>
                </a:cxn>
                <a:cxn ang="0">
                  <a:pos x="208" y="0"/>
                </a:cxn>
                <a:cxn ang="0">
                  <a:pos x="66" y="58"/>
                </a:cxn>
                <a:cxn ang="0">
                  <a:pos x="58" y="44"/>
                </a:cxn>
                <a:cxn ang="0">
                  <a:pos x="40" y="36"/>
                </a:cxn>
                <a:cxn ang="0">
                  <a:pos x="22" y="40"/>
                </a:cxn>
                <a:cxn ang="0">
                  <a:pos x="10" y="48"/>
                </a:cxn>
                <a:cxn ang="0">
                  <a:pos x="0" y="66"/>
                </a:cxn>
                <a:cxn ang="0">
                  <a:pos x="2" y="84"/>
                </a:cxn>
                <a:cxn ang="0">
                  <a:pos x="8" y="96"/>
                </a:cxn>
                <a:cxn ang="0">
                  <a:pos x="24" y="104"/>
                </a:cxn>
                <a:cxn ang="0">
                  <a:pos x="44" y="100"/>
                </a:cxn>
                <a:cxn ang="0">
                  <a:pos x="56" y="92"/>
                </a:cxn>
                <a:cxn ang="0">
                  <a:pos x="60" y="88"/>
                </a:cxn>
                <a:cxn ang="0">
                  <a:pos x="74" y="78"/>
                </a:cxn>
                <a:cxn ang="0">
                  <a:pos x="74" y="90"/>
                </a:cxn>
                <a:cxn ang="0">
                  <a:pos x="68" y="98"/>
                </a:cxn>
                <a:cxn ang="0">
                  <a:pos x="64" y="100"/>
                </a:cxn>
                <a:cxn ang="0">
                  <a:pos x="54" y="118"/>
                </a:cxn>
                <a:cxn ang="0">
                  <a:pos x="56" y="138"/>
                </a:cxn>
                <a:cxn ang="0">
                  <a:pos x="62" y="148"/>
                </a:cxn>
                <a:cxn ang="0">
                  <a:pos x="78" y="156"/>
                </a:cxn>
                <a:cxn ang="0">
                  <a:pos x="98" y="152"/>
                </a:cxn>
                <a:cxn ang="0">
                  <a:pos x="108" y="144"/>
                </a:cxn>
                <a:cxn ang="0">
                  <a:pos x="118" y="126"/>
                </a:cxn>
                <a:cxn ang="0">
                  <a:pos x="118" y="108"/>
                </a:cxn>
                <a:cxn ang="0">
                  <a:pos x="112" y="98"/>
                </a:cxn>
                <a:cxn ang="0">
                  <a:pos x="12" y="80"/>
                </a:cxn>
                <a:cxn ang="0">
                  <a:pos x="18" y="58"/>
                </a:cxn>
                <a:cxn ang="0">
                  <a:pos x="32" y="52"/>
                </a:cxn>
                <a:cxn ang="0">
                  <a:pos x="46" y="56"/>
                </a:cxn>
                <a:cxn ang="0">
                  <a:pos x="50" y="78"/>
                </a:cxn>
                <a:cxn ang="0">
                  <a:pos x="38" y="90"/>
                </a:cxn>
                <a:cxn ang="0">
                  <a:pos x="16" y="86"/>
                </a:cxn>
                <a:cxn ang="0">
                  <a:pos x="86" y="66"/>
                </a:cxn>
                <a:cxn ang="0">
                  <a:pos x="86" y="56"/>
                </a:cxn>
                <a:cxn ang="0">
                  <a:pos x="96" y="56"/>
                </a:cxn>
                <a:cxn ang="0">
                  <a:pos x="98" y="66"/>
                </a:cxn>
                <a:cxn ang="0">
                  <a:pos x="86" y="66"/>
                </a:cxn>
                <a:cxn ang="0">
                  <a:pos x="70" y="138"/>
                </a:cxn>
                <a:cxn ang="0">
                  <a:pos x="68" y="118"/>
                </a:cxn>
                <a:cxn ang="0">
                  <a:pos x="78" y="106"/>
                </a:cxn>
                <a:cxn ang="0">
                  <a:pos x="100" y="108"/>
                </a:cxn>
                <a:cxn ang="0">
                  <a:pos x="106" y="122"/>
                </a:cxn>
                <a:cxn ang="0">
                  <a:pos x="98" y="136"/>
                </a:cxn>
                <a:cxn ang="0">
                  <a:pos x="76" y="142"/>
                </a:cxn>
              </a:cxnLst>
              <a:rect l="0" t="0" r="r" b="b"/>
              <a:pathLst>
                <a:path w="208" h="156">
                  <a:moveTo>
                    <a:pt x="112" y="98"/>
                  </a:moveTo>
                  <a:lnTo>
                    <a:pt x="112" y="98"/>
                  </a:lnTo>
                  <a:lnTo>
                    <a:pt x="102" y="92"/>
                  </a:lnTo>
                  <a:lnTo>
                    <a:pt x="92" y="90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48" y="50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96" y="22"/>
                  </a:lnTo>
                  <a:lnTo>
                    <a:pt x="202" y="12"/>
                  </a:lnTo>
                  <a:lnTo>
                    <a:pt x="208" y="0"/>
                  </a:lnTo>
                  <a:lnTo>
                    <a:pt x="88" y="3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50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2" y="40"/>
                  </a:lnTo>
                  <a:lnTo>
                    <a:pt x="48" y="38"/>
                  </a:lnTo>
                  <a:lnTo>
                    <a:pt x="40" y="36"/>
                  </a:lnTo>
                  <a:lnTo>
                    <a:pt x="34" y="36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6" y="44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6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2" y="84"/>
                  </a:lnTo>
                  <a:lnTo>
                    <a:pt x="4" y="90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4" y="100"/>
                  </a:lnTo>
                  <a:lnTo>
                    <a:pt x="18" y="102"/>
                  </a:lnTo>
                  <a:lnTo>
                    <a:pt x="24" y="104"/>
                  </a:lnTo>
                  <a:lnTo>
                    <a:pt x="32" y="104"/>
                  </a:lnTo>
                  <a:lnTo>
                    <a:pt x="38" y="102"/>
                  </a:lnTo>
                  <a:lnTo>
                    <a:pt x="44" y="100"/>
                  </a:lnTo>
                  <a:lnTo>
                    <a:pt x="50" y="96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88"/>
                  </a:lnTo>
                  <a:lnTo>
                    <a:pt x="58" y="88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6" y="82"/>
                  </a:lnTo>
                  <a:lnTo>
                    <a:pt x="74" y="78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90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98"/>
                  </a:lnTo>
                  <a:lnTo>
                    <a:pt x="68" y="98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0" y="106"/>
                  </a:lnTo>
                  <a:lnTo>
                    <a:pt x="56" y="112"/>
                  </a:lnTo>
                  <a:lnTo>
                    <a:pt x="54" y="118"/>
                  </a:lnTo>
                  <a:lnTo>
                    <a:pt x="54" y="124"/>
                  </a:lnTo>
                  <a:lnTo>
                    <a:pt x="54" y="132"/>
                  </a:lnTo>
                  <a:lnTo>
                    <a:pt x="56" y="138"/>
                  </a:lnTo>
                  <a:lnTo>
                    <a:pt x="58" y="142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66" y="152"/>
                  </a:lnTo>
                  <a:lnTo>
                    <a:pt x="72" y="154"/>
                  </a:lnTo>
                  <a:lnTo>
                    <a:pt x="78" y="156"/>
                  </a:lnTo>
                  <a:lnTo>
                    <a:pt x="84" y="156"/>
                  </a:lnTo>
                  <a:lnTo>
                    <a:pt x="92" y="154"/>
                  </a:lnTo>
                  <a:lnTo>
                    <a:pt x="98" y="152"/>
                  </a:lnTo>
                  <a:lnTo>
                    <a:pt x="104" y="148"/>
                  </a:lnTo>
                  <a:lnTo>
                    <a:pt x="108" y="144"/>
                  </a:lnTo>
                  <a:lnTo>
                    <a:pt x="108" y="144"/>
                  </a:lnTo>
                  <a:lnTo>
                    <a:pt x="114" y="138"/>
                  </a:lnTo>
                  <a:lnTo>
                    <a:pt x="116" y="132"/>
                  </a:lnTo>
                  <a:lnTo>
                    <a:pt x="118" y="126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18" y="108"/>
                  </a:lnTo>
                  <a:lnTo>
                    <a:pt x="116" y="102"/>
                  </a:lnTo>
                  <a:lnTo>
                    <a:pt x="112" y="98"/>
                  </a:lnTo>
                  <a:lnTo>
                    <a:pt x="112" y="98"/>
                  </a:lnTo>
                  <a:close/>
                  <a:moveTo>
                    <a:pt x="16" y="86"/>
                  </a:moveTo>
                  <a:lnTo>
                    <a:pt x="16" y="86"/>
                  </a:lnTo>
                  <a:lnTo>
                    <a:pt x="12" y="80"/>
                  </a:lnTo>
                  <a:lnTo>
                    <a:pt x="12" y="72"/>
                  </a:lnTo>
                  <a:lnTo>
                    <a:pt x="14" y="66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26" y="54"/>
                  </a:lnTo>
                  <a:lnTo>
                    <a:pt x="32" y="52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0" y="62"/>
                  </a:lnTo>
                  <a:lnTo>
                    <a:pt x="52" y="70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38" y="90"/>
                  </a:lnTo>
                  <a:lnTo>
                    <a:pt x="30" y="92"/>
                  </a:lnTo>
                  <a:lnTo>
                    <a:pt x="24" y="90"/>
                  </a:lnTo>
                  <a:lnTo>
                    <a:pt x="16" y="86"/>
                  </a:lnTo>
                  <a:lnTo>
                    <a:pt x="16" y="86"/>
                  </a:lnTo>
                  <a:close/>
                  <a:moveTo>
                    <a:pt x="86" y="66"/>
                  </a:moveTo>
                  <a:lnTo>
                    <a:pt x="86" y="66"/>
                  </a:lnTo>
                  <a:lnTo>
                    <a:pt x="84" y="60"/>
                  </a:lnTo>
                  <a:lnTo>
                    <a:pt x="84" y="58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92" y="54"/>
                  </a:lnTo>
                  <a:lnTo>
                    <a:pt x="96" y="56"/>
                  </a:lnTo>
                  <a:lnTo>
                    <a:pt x="96" y="56"/>
                  </a:lnTo>
                  <a:lnTo>
                    <a:pt x="100" y="60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92" y="68"/>
                  </a:lnTo>
                  <a:lnTo>
                    <a:pt x="86" y="66"/>
                  </a:lnTo>
                  <a:lnTo>
                    <a:pt x="86" y="66"/>
                  </a:lnTo>
                  <a:close/>
                  <a:moveTo>
                    <a:pt x="70" y="138"/>
                  </a:moveTo>
                  <a:lnTo>
                    <a:pt x="70" y="138"/>
                  </a:lnTo>
                  <a:lnTo>
                    <a:pt x="66" y="132"/>
                  </a:lnTo>
                  <a:lnTo>
                    <a:pt x="66" y="126"/>
                  </a:lnTo>
                  <a:lnTo>
                    <a:pt x="68" y="11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78" y="106"/>
                  </a:lnTo>
                  <a:lnTo>
                    <a:pt x="86" y="104"/>
                  </a:lnTo>
                  <a:lnTo>
                    <a:pt x="9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4"/>
                  </a:lnTo>
                  <a:lnTo>
                    <a:pt x="106" y="122"/>
                  </a:lnTo>
                  <a:lnTo>
                    <a:pt x="104" y="130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2" y="142"/>
                  </a:lnTo>
                  <a:lnTo>
                    <a:pt x="84" y="144"/>
                  </a:lnTo>
                  <a:lnTo>
                    <a:pt x="76" y="142"/>
                  </a:lnTo>
                  <a:lnTo>
                    <a:pt x="70" y="138"/>
                  </a:lnTo>
                  <a:lnTo>
                    <a:pt x="7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1" name="Freeform 127"/>
            <p:cNvSpPr>
              <a:spLocks noEditPoints="1"/>
            </p:cNvSpPr>
            <p:nvPr userDrawn="1"/>
          </p:nvSpPr>
          <p:spPr bwMode="auto">
            <a:xfrm>
              <a:off x="415925" y="320675"/>
              <a:ext cx="279400" cy="2698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8" y="0"/>
                </a:cxn>
                <a:cxn ang="0">
                  <a:pos x="2" y="6"/>
                </a:cxn>
                <a:cxn ang="0">
                  <a:pos x="0" y="110"/>
                </a:cxn>
                <a:cxn ang="0">
                  <a:pos x="2" y="114"/>
                </a:cxn>
                <a:cxn ang="0">
                  <a:pos x="8" y="120"/>
                </a:cxn>
                <a:cxn ang="0">
                  <a:pos x="48" y="122"/>
                </a:cxn>
                <a:cxn ang="0">
                  <a:pos x="32" y="138"/>
                </a:cxn>
                <a:cxn ang="0">
                  <a:pos x="40" y="146"/>
                </a:cxn>
                <a:cxn ang="0">
                  <a:pos x="36" y="160"/>
                </a:cxn>
                <a:cxn ang="0">
                  <a:pos x="36" y="166"/>
                </a:cxn>
                <a:cxn ang="0">
                  <a:pos x="42" y="170"/>
                </a:cxn>
                <a:cxn ang="0">
                  <a:pos x="44" y="170"/>
                </a:cxn>
                <a:cxn ang="0">
                  <a:pos x="50" y="168"/>
                </a:cxn>
                <a:cxn ang="0">
                  <a:pos x="58" y="146"/>
                </a:cxn>
                <a:cxn ang="0">
                  <a:pos x="122" y="164"/>
                </a:cxn>
                <a:cxn ang="0">
                  <a:pos x="124" y="168"/>
                </a:cxn>
                <a:cxn ang="0">
                  <a:pos x="130" y="170"/>
                </a:cxn>
                <a:cxn ang="0">
                  <a:pos x="134" y="170"/>
                </a:cxn>
                <a:cxn ang="0">
                  <a:pos x="138" y="166"/>
                </a:cxn>
                <a:cxn ang="0">
                  <a:pos x="140" y="160"/>
                </a:cxn>
                <a:cxn ang="0">
                  <a:pos x="140" y="146"/>
                </a:cxn>
                <a:cxn ang="0">
                  <a:pos x="132" y="138"/>
                </a:cxn>
                <a:cxn ang="0">
                  <a:pos x="164" y="122"/>
                </a:cxn>
                <a:cxn ang="0">
                  <a:pos x="168" y="120"/>
                </a:cxn>
                <a:cxn ang="0">
                  <a:pos x="174" y="116"/>
                </a:cxn>
                <a:cxn ang="0">
                  <a:pos x="176" y="10"/>
                </a:cxn>
                <a:cxn ang="0">
                  <a:pos x="174" y="6"/>
                </a:cxn>
                <a:cxn ang="0">
                  <a:pos x="170" y="0"/>
                </a:cxn>
                <a:cxn ang="0">
                  <a:pos x="164" y="0"/>
                </a:cxn>
                <a:cxn ang="0">
                  <a:pos x="66" y="122"/>
                </a:cxn>
                <a:cxn ang="0">
                  <a:pos x="114" y="138"/>
                </a:cxn>
                <a:cxn ang="0">
                  <a:pos x="162" y="108"/>
                </a:cxn>
                <a:cxn ang="0">
                  <a:pos x="16" y="14"/>
                </a:cxn>
                <a:cxn ang="0">
                  <a:pos x="162" y="108"/>
                </a:cxn>
              </a:cxnLst>
              <a:rect l="0" t="0" r="r" b="b"/>
              <a:pathLst>
                <a:path w="176" h="170">
                  <a:moveTo>
                    <a:pt x="164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1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4" y="118"/>
                  </a:lnTo>
                  <a:lnTo>
                    <a:pt x="8" y="120"/>
                  </a:lnTo>
                  <a:lnTo>
                    <a:pt x="12" y="122"/>
                  </a:lnTo>
                  <a:lnTo>
                    <a:pt x="48" y="122"/>
                  </a:lnTo>
                  <a:lnTo>
                    <a:pt x="42" y="138"/>
                  </a:lnTo>
                  <a:lnTo>
                    <a:pt x="32" y="138"/>
                  </a:lnTo>
                  <a:lnTo>
                    <a:pt x="32" y="146"/>
                  </a:lnTo>
                  <a:lnTo>
                    <a:pt x="40" y="146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6" y="162"/>
                  </a:lnTo>
                  <a:lnTo>
                    <a:pt x="36" y="166"/>
                  </a:lnTo>
                  <a:lnTo>
                    <a:pt x="38" y="168"/>
                  </a:lnTo>
                  <a:lnTo>
                    <a:pt x="42" y="170"/>
                  </a:lnTo>
                  <a:lnTo>
                    <a:pt x="42" y="170"/>
                  </a:lnTo>
                  <a:lnTo>
                    <a:pt x="44" y="170"/>
                  </a:lnTo>
                  <a:lnTo>
                    <a:pt x="48" y="170"/>
                  </a:lnTo>
                  <a:lnTo>
                    <a:pt x="50" y="168"/>
                  </a:lnTo>
                  <a:lnTo>
                    <a:pt x="52" y="164"/>
                  </a:lnTo>
                  <a:lnTo>
                    <a:pt x="58" y="146"/>
                  </a:lnTo>
                  <a:lnTo>
                    <a:pt x="116" y="146"/>
                  </a:lnTo>
                  <a:lnTo>
                    <a:pt x="122" y="164"/>
                  </a:lnTo>
                  <a:lnTo>
                    <a:pt x="122" y="164"/>
                  </a:lnTo>
                  <a:lnTo>
                    <a:pt x="124" y="168"/>
                  </a:lnTo>
                  <a:lnTo>
                    <a:pt x="128" y="170"/>
                  </a:lnTo>
                  <a:lnTo>
                    <a:pt x="130" y="170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36" y="168"/>
                  </a:lnTo>
                  <a:lnTo>
                    <a:pt x="138" y="166"/>
                  </a:lnTo>
                  <a:lnTo>
                    <a:pt x="140" y="162"/>
                  </a:lnTo>
                  <a:lnTo>
                    <a:pt x="140" y="160"/>
                  </a:lnTo>
                  <a:lnTo>
                    <a:pt x="134" y="146"/>
                  </a:lnTo>
                  <a:lnTo>
                    <a:pt x="140" y="146"/>
                  </a:lnTo>
                  <a:lnTo>
                    <a:pt x="140" y="140"/>
                  </a:lnTo>
                  <a:lnTo>
                    <a:pt x="132" y="138"/>
                  </a:lnTo>
                  <a:lnTo>
                    <a:pt x="126" y="122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68" y="120"/>
                  </a:lnTo>
                  <a:lnTo>
                    <a:pt x="172" y="118"/>
                  </a:lnTo>
                  <a:lnTo>
                    <a:pt x="174" y="116"/>
                  </a:lnTo>
                  <a:lnTo>
                    <a:pt x="174" y="112"/>
                  </a:lnTo>
                  <a:lnTo>
                    <a:pt x="176" y="10"/>
                  </a:lnTo>
                  <a:lnTo>
                    <a:pt x="176" y="10"/>
                  </a:lnTo>
                  <a:lnTo>
                    <a:pt x="174" y="6"/>
                  </a:lnTo>
                  <a:lnTo>
                    <a:pt x="172" y="2"/>
                  </a:lnTo>
                  <a:lnTo>
                    <a:pt x="170" y="0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60" y="138"/>
                  </a:moveTo>
                  <a:lnTo>
                    <a:pt x="66" y="122"/>
                  </a:lnTo>
                  <a:lnTo>
                    <a:pt x="108" y="122"/>
                  </a:lnTo>
                  <a:lnTo>
                    <a:pt x="114" y="138"/>
                  </a:lnTo>
                  <a:lnTo>
                    <a:pt x="60" y="138"/>
                  </a:lnTo>
                  <a:close/>
                  <a:moveTo>
                    <a:pt x="162" y="108"/>
                  </a:moveTo>
                  <a:lnTo>
                    <a:pt x="14" y="108"/>
                  </a:lnTo>
                  <a:lnTo>
                    <a:pt x="16" y="14"/>
                  </a:lnTo>
                  <a:lnTo>
                    <a:pt x="162" y="14"/>
                  </a:lnTo>
                  <a:lnTo>
                    <a:pt x="162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2" name="Freeform 128"/>
            <p:cNvSpPr>
              <a:spLocks noEditPoints="1"/>
            </p:cNvSpPr>
            <p:nvPr userDrawn="1"/>
          </p:nvSpPr>
          <p:spPr bwMode="auto">
            <a:xfrm>
              <a:off x="1562100" y="936625"/>
              <a:ext cx="257175" cy="336550"/>
            </a:xfrm>
            <a:custGeom>
              <a:avLst/>
              <a:gdLst/>
              <a:ahLst/>
              <a:cxnLst>
                <a:cxn ang="0">
                  <a:pos x="160" y="188"/>
                </a:cxn>
                <a:cxn ang="0">
                  <a:pos x="158" y="178"/>
                </a:cxn>
                <a:cxn ang="0">
                  <a:pos x="140" y="142"/>
                </a:cxn>
                <a:cxn ang="0">
                  <a:pos x="118" y="112"/>
                </a:cxn>
                <a:cxn ang="0">
                  <a:pos x="102" y="34"/>
                </a:cxn>
                <a:cxn ang="0">
                  <a:pos x="110" y="32"/>
                </a:cxn>
                <a:cxn ang="0">
                  <a:pos x="112" y="8"/>
                </a:cxn>
                <a:cxn ang="0">
                  <a:pos x="112" y="8"/>
                </a:cxn>
                <a:cxn ang="0">
                  <a:pos x="104" y="2"/>
                </a:cxn>
                <a:cxn ang="0">
                  <a:pos x="82" y="0"/>
                </a:cxn>
                <a:cxn ang="0">
                  <a:pos x="70" y="0"/>
                </a:cxn>
                <a:cxn ang="0">
                  <a:pos x="54" y="4"/>
                </a:cxn>
                <a:cxn ang="0">
                  <a:pos x="52" y="8"/>
                </a:cxn>
                <a:cxn ang="0">
                  <a:pos x="52" y="28"/>
                </a:cxn>
                <a:cxn ang="0">
                  <a:pos x="54" y="32"/>
                </a:cxn>
                <a:cxn ang="0">
                  <a:pos x="60" y="94"/>
                </a:cxn>
                <a:cxn ang="0">
                  <a:pos x="44" y="110"/>
                </a:cxn>
                <a:cxn ang="0">
                  <a:pos x="22" y="142"/>
                </a:cxn>
                <a:cxn ang="0">
                  <a:pos x="2" y="178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0" y="192"/>
                </a:cxn>
                <a:cxn ang="0">
                  <a:pos x="12" y="202"/>
                </a:cxn>
                <a:cxn ang="0">
                  <a:pos x="48" y="210"/>
                </a:cxn>
                <a:cxn ang="0">
                  <a:pos x="80" y="212"/>
                </a:cxn>
                <a:cxn ang="0">
                  <a:pos x="80" y="212"/>
                </a:cxn>
                <a:cxn ang="0">
                  <a:pos x="82" y="212"/>
                </a:cxn>
                <a:cxn ang="0">
                  <a:pos x="138" y="206"/>
                </a:cxn>
                <a:cxn ang="0">
                  <a:pos x="154" y="198"/>
                </a:cxn>
                <a:cxn ang="0">
                  <a:pos x="162" y="190"/>
                </a:cxn>
                <a:cxn ang="0">
                  <a:pos x="160" y="188"/>
                </a:cxn>
                <a:cxn ang="0">
                  <a:pos x="82" y="4"/>
                </a:cxn>
                <a:cxn ang="0">
                  <a:pos x="90" y="4"/>
                </a:cxn>
                <a:cxn ang="0">
                  <a:pos x="102" y="8"/>
                </a:cxn>
                <a:cxn ang="0">
                  <a:pos x="102" y="12"/>
                </a:cxn>
                <a:cxn ang="0">
                  <a:pos x="96" y="18"/>
                </a:cxn>
                <a:cxn ang="0">
                  <a:pos x="82" y="20"/>
                </a:cxn>
                <a:cxn ang="0">
                  <a:pos x="74" y="20"/>
                </a:cxn>
                <a:cxn ang="0">
                  <a:pos x="62" y="14"/>
                </a:cxn>
                <a:cxn ang="0">
                  <a:pos x="60" y="12"/>
                </a:cxn>
                <a:cxn ang="0">
                  <a:pos x="66" y="6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80" y="204"/>
                </a:cxn>
                <a:cxn ang="0">
                  <a:pos x="52" y="202"/>
                </a:cxn>
                <a:cxn ang="0">
                  <a:pos x="14" y="192"/>
                </a:cxn>
                <a:cxn ang="0">
                  <a:pos x="10" y="182"/>
                </a:cxn>
                <a:cxn ang="0">
                  <a:pos x="16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68" y="96"/>
                </a:cxn>
                <a:cxn ang="0">
                  <a:pos x="68" y="36"/>
                </a:cxn>
                <a:cxn ang="0">
                  <a:pos x="82" y="36"/>
                </a:cxn>
                <a:cxn ang="0">
                  <a:pos x="94" y="96"/>
                </a:cxn>
                <a:cxn ang="0">
                  <a:pos x="96" y="102"/>
                </a:cxn>
                <a:cxn ang="0">
                  <a:pos x="108" y="114"/>
                </a:cxn>
                <a:cxn ang="0">
                  <a:pos x="134" y="148"/>
                </a:cxn>
                <a:cxn ang="0">
                  <a:pos x="150" y="182"/>
                </a:cxn>
                <a:cxn ang="0">
                  <a:pos x="152" y="190"/>
                </a:cxn>
                <a:cxn ang="0">
                  <a:pos x="132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0" y="188"/>
                  </a:moveTo>
                  <a:lnTo>
                    <a:pt x="160" y="188"/>
                  </a:lnTo>
                  <a:lnTo>
                    <a:pt x="160" y="188"/>
                  </a:lnTo>
                  <a:lnTo>
                    <a:pt x="158" y="178"/>
                  </a:lnTo>
                  <a:lnTo>
                    <a:pt x="148" y="156"/>
                  </a:lnTo>
                  <a:lnTo>
                    <a:pt x="140" y="142"/>
                  </a:lnTo>
                  <a:lnTo>
                    <a:pt x="130" y="128"/>
                  </a:lnTo>
                  <a:lnTo>
                    <a:pt x="118" y="112"/>
                  </a:lnTo>
                  <a:lnTo>
                    <a:pt x="102" y="96"/>
                  </a:lnTo>
                  <a:lnTo>
                    <a:pt x="102" y="34"/>
                  </a:lnTo>
                  <a:lnTo>
                    <a:pt x="102" y="34"/>
                  </a:lnTo>
                  <a:lnTo>
                    <a:pt x="110" y="32"/>
                  </a:lnTo>
                  <a:lnTo>
                    <a:pt x="112" y="2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0" y="2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4" y="32"/>
                  </a:lnTo>
                  <a:lnTo>
                    <a:pt x="60" y="3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44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2" y="156"/>
                  </a:lnTo>
                  <a:lnTo>
                    <a:pt x="2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92"/>
                  </a:lnTo>
                  <a:lnTo>
                    <a:pt x="6" y="198"/>
                  </a:lnTo>
                  <a:lnTo>
                    <a:pt x="12" y="202"/>
                  </a:lnTo>
                  <a:lnTo>
                    <a:pt x="22" y="204"/>
                  </a:lnTo>
                  <a:lnTo>
                    <a:pt x="48" y="210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2" y="210"/>
                  </a:lnTo>
                  <a:lnTo>
                    <a:pt x="138" y="206"/>
                  </a:lnTo>
                  <a:lnTo>
                    <a:pt x="148" y="202"/>
                  </a:lnTo>
                  <a:lnTo>
                    <a:pt x="154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0" y="188"/>
                  </a:lnTo>
                  <a:lnTo>
                    <a:pt x="160" y="188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0" y="4"/>
                  </a:lnTo>
                  <a:lnTo>
                    <a:pt x="96" y="6"/>
                  </a:lnTo>
                  <a:lnTo>
                    <a:pt x="102" y="8"/>
                  </a:lnTo>
                  <a:lnTo>
                    <a:pt x="102" y="12"/>
                  </a:lnTo>
                  <a:lnTo>
                    <a:pt x="102" y="12"/>
                  </a:lnTo>
                  <a:lnTo>
                    <a:pt x="102" y="16"/>
                  </a:lnTo>
                  <a:lnTo>
                    <a:pt x="96" y="18"/>
                  </a:lnTo>
                  <a:lnTo>
                    <a:pt x="90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20"/>
                  </a:lnTo>
                  <a:lnTo>
                    <a:pt x="66" y="18"/>
                  </a:lnTo>
                  <a:lnTo>
                    <a:pt x="62" y="14"/>
                  </a:lnTo>
                  <a:lnTo>
                    <a:pt x="60" y="12"/>
                  </a:lnTo>
                  <a:lnTo>
                    <a:pt x="60" y="12"/>
                  </a:lnTo>
                  <a:lnTo>
                    <a:pt x="62" y="8"/>
                  </a:lnTo>
                  <a:lnTo>
                    <a:pt x="66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4" y="192"/>
                  </a:lnTo>
                  <a:lnTo>
                    <a:pt x="8" y="188"/>
                  </a:lnTo>
                  <a:lnTo>
                    <a:pt x="10" y="182"/>
                  </a:lnTo>
                  <a:lnTo>
                    <a:pt x="10" y="182"/>
                  </a:lnTo>
                  <a:lnTo>
                    <a:pt x="16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4" y="112"/>
                  </a:lnTo>
                  <a:lnTo>
                    <a:pt x="66" y="102"/>
                  </a:lnTo>
                  <a:lnTo>
                    <a:pt x="68" y="98"/>
                  </a:lnTo>
                  <a:lnTo>
                    <a:pt x="68" y="96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94" y="36"/>
                  </a:lnTo>
                  <a:lnTo>
                    <a:pt x="94" y="96"/>
                  </a:lnTo>
                  <a:lnTo>
                    <a:pt x="94" y="98"/>
                  </a:lnTo>
                  <a:lnTo>
                    <a:pt x="96" y="102"/>
                  </a:lnTo>
                  <a:lnTo>
                    <a:pt x="96" y="102"/>
                  </a:lnTo>
                  <a:lnTo>
                    <a:pt x="108" y="114"/>
                  </a:lnTo>
                  <a:lnTo>
                    <a:pt x="118" y="126"/>
                  </a:lnTo>
                  <a:lnTo>
                    <a:pt x="134" y="148"/>
                  </a:lnTo>
                  <a:lnTo>
                    <a:pt x="144" y="168"/>
                  </a:lnTo>
                  <a:lnTo>
                    <a:pt x="150" y="182"/>
                  </a:lnTo>
                  <a:lnTo>
                    <a:pt x="152" y="190"/>
                  </a:lnTo>
                  <a:lnTo>
                    <a:pt x="152" y="190"/>
                  </a:lnTo>
                  <a:lnTo>
                    <a:pt x="146" y="194"/>
                  </a:lnTo>
                  <a:lnTo>
                    <a:pt x="132" y="198"/>
                  </a:lnTo>
                  <a:lnTo>
                    <a:pt x="110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3" name="Freeform 129"/>
            <p:cNvSpPr>
              <a:spLocks noEditPoints="1"/>
            </p:cNvSpPr>
            <p:nvPr userDrawn="1"/>
          </p:nvSpPr>
          <p:spPr bwMode="auto">
            <a:xfrm>
              <a:off x="1593850" y="1158875"/>
              <a:ext cx="190500" cy="88900"/>
            </a:xfrm>
            <a:custGeom>
              <a:avLst/>
              <a:gdLst/>
              <a:ahLst/>
              <a:cxnLst>
                <a:cxn ang="0">
                  <a:pos x="102" y="8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0" y="0"/>
                </a:cxn>
                <a:cxn ang="0">
                  <a:pos x="52" y="0"/>
                </a:cxn>
                <a:cxn ang="0">
                  <a:pos x="52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0" y="12"/>
                </a:cxn>
                <a:cxn ang="0">
                  <a:pos x="36" y="8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0" y="52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2" y="56"/>
                </a:cxn>
                <a:cxn ang="0">
                  <a:pos x="82" y="54"/>
                </a:cxn>
                <a:cxn ang="0">
                  <a:pos x="112" y="50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2" y="8"/>
                </a:cxn>
                <a:cxn ang="0">
                  <a:pos x="32" y="42"/>
                </a:cxn>
                <a:cxn ang="0">
                  <a:pos x="26" y="36"/>
                </a:cxn>
                <a:cxn ang="0">
                  <a:pos x="28" y="32"/>
                </a:cxn>
                <a:cxn ang="0">
                  <a:pos x="32" y="30"/>
                </a:cxn>
                <a:cxn ang="0">
                  <a:pos x="38" y="36"/>
                </a:cxn>
                <a:cxn ang="0">
                  <a:pos x="38" y="40"/>
                </a:cxn>
                <a:cxn ang="0">
                  <a:pos x="32" y="42"/>
                </a:cxn>
                <a:cxn ang="0">
                  <a:pos x="62" y="34"/>
                </a:cxn>
                <a:cxn ang="0">
                  <a:pos x="56" y="28"/>
                </a:cxn>
                <a:cxn ang="0">
                  <a:pos x="58" y="22"/>
                </a:cxn>
                <a:cxn ang="0">
                  <a:pos x="62" y="22"/>
                </a:cxn>
                <a:cxn ang="0">
                  <a:pos x="68" y="28"/>
                </a:cxn>
                <a:cxn ang="0">
                  <a:pos x="66" y="32"/>
                </a:cxn>
                <a:cxn ang="0">
                  <a:pos x="62" y="34"/>
                </a:cxn>
                <a:cxn ang="0">
                  <a:pos x="90" y="38"/>
                </a:cxn>
                <a:cxn ang="0">
                  <a:pos x="84" y="36"/>
                </a:cxn>
                <a:cxn ang="0">
                  <a:pos x="82" y="30"/>
                </a:cxn>
                <a:cxn ang="0">
                  <a:pos x="82" y="26"/>
                </a:cxn>
                <a:cxn ang="0">
                  <a:pos x="86" y="22"/>
                </a:cxn>
                <a:cxn ang="0">
                  <a:pos x="90" y="22"/>
                </a:cxn>
                <a:cxn ang="0">
                  <a:pos x="96" y="24"/>
                </a:cxn>
                <a:cxn ang="0">
                  <a:pos x="98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0" y="38"/>
                </a:cxn>
              </a:cxnLst>
              <a:rect l="0" t="0" r="r" b="b"/>
              <a:pathLst>
                <a:path w="120" h="56">
                  <a:moveTo>
                    <a:pt x="102" y="8"/>
                  </a:moveTo>
                  <a:lnTo>
                    <a:pt x="102" y="8"/>
                  </a:lnTo>
                  <a:lnTo>
                    <a:pt x="102" y="8"/>
                  </a:lnTo>
                  <a:lnTo>
                    <a:pt x="98" y="6"/>
                  </a:lnTo>
                  <a:lnTo>
                    <a:pt x="88" y="2"/>
                  </a:lnTo>
                  <a:lnTo>
                    <a:pt x="7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6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0" y="12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6" y="3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48"/>
                  </a:lnTo>
                  <a:lnTo>
                    <a:pt x="20" y="52"/>
                  </a:lnTo>
                  <a:lnTo>
                    <a:pt x="38" y="54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82" y="54"/>
                  </a:lnTo>
                  <a:lnTo>
                    <a:pt x="100" y="52"/>
                  </a:lnTo>
                  <a:lnTo>
                    <a:pt x="112" y="50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2" y="8"/>
                  </a:lnTo>
                  <a:lnTo>
                    <a:pt x="102" y="8"/>
                  </a:lnTo>
                  <a:close/>
                  <a:moveTo>
                    <a:pt x="32" y="42"/>
                  </a:moveTo>
                  <a:lnTo>
                    <a:pt x="32" y="42"/>
                  </a:lnTo>
                  <a:lnTo>
                    <a:pt x="28" y="40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8" y="32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8" y="40"/>
                  </a:lnTo>
                  <a:lnTo>
                    <a:pt x="32" y="42"/>
                  </a:lnTo>
                  <a:lnTo>
                    <a:pt x="32" y="42"/>
                  </a:lnTo>
                  <a:close/>
                  <a:moveTo>
                    <a:pt x="62" y="34"/>
                  </a:moveTo>
                  <a:lnTo>
                    <a:pt x="62" y="34"/>
                  </a:lnTo>
                  <a:lnTo>
                    <a:pt x="58" y="32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22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8" y="22"/>
                  </a:lnTo>
                  <a:lnTo>
                    <a:pt x="68" y="28"/>
                  </a:lnTo>
                  <a:lnTo>
                    <a:pt x="68" y="28"/>
                  </a:lnTo>
                  <a:lnTo>
                    <a:pt x="66" y="32"/>
                  </a:lnTo>
                  <a:lnTo>
                    <a:pt x="62" y="34"/>
                  </a:lnTo>
                  <a:lnTo>
                    <a:pt x="62" y="34"/>
                  </a:lnTo>
                  <a:close/>
                  <a:moveTo>
                    <a:pt x="90" y="38"/>
                  </a:moveTo>
                  <a:lnTo>
                    <a:pt x="90" y="38"/>
                  </a:lnTo>
                  <a:lnTo>
                    <a:pt x="86" y="38"/>
                  </a:lnTo>
                  <a:lnTo>
                    <a:pt x="84" y="36"/>
                  </a:lnTo>
                  <a:lnTo>
                    <a:pt x="82" y="34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2" y="26"/>
                  </a:lnTo>
                  <a:lnTo>
                    <a:pt x="84" y="24"/>
                  </a:lnTo>
                  <a:lnTo>
                    <a:pt x="86" y="2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94" y="22"/>
                  </a:lnTo>
                  <a:lnTo>
                    <a:pt x="96" y="24"/>
                  </a:lnTo>
                  <a:lnTo>
                    <a:pt x="98" y="26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4" y="38"/>
                  </a:lnTo>
                  <a:lnTo>
                    <a:pt x="90" y="38"/>
                  </a:lnTo>
                  <a:lnTo>
                    <a:pt x="9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4" name="Freeform 130"/>
            <p:cNvSpPr>
              <a:spLocks noEditPoints="1"/>
            </p:cNvSpPr>
            <p:nvPr userDrawn="1"/>
          </p:nvSpPr>
          <p:spPr bwMode="auto">
            <a:xfrm>
              <a:off x="1863725" y="1635125"/>
              <a:ext cx="247650" cy="352425"/>
            </a:xfrm>
            <a:custGeom>
              <a:avLst/>
              <a:gdLst/>
              <a:ahLst/>
              <a:cxnLst>
                <a:cxn ang="0">
                  <a:pos x="124" y="146"/>
                </a:cxn>
                <a:cxn ang="0">
                  <a:pos x="92" y="62"/>
                </a:cxn>
                <a:cxn ang="0">
                  <a:pos x="100" y="52"/>
                </a:cxn>
                <a:cxn ang="0">
                  <a:pos x="104" y="40"/>
                </a:cxn>
                <a:cxn ang="0">
                  <a:pos x="102" y="30"/>
                </a:cxn>
                <a:cxn ang="0">
                  <a:pos x="92" y="16"/>
                </a:cxn>
                <a:cxn ang="0">
                  <a:pos x="84" y="0"/>
                </a:cxn>
                <a:cxn ang="0">
                  <a:pos x="74" y="14"/>
                </a:cxn>
                <a:cxn ang="0">
                  <a:pos x="66" y="16"/>
                </a:cxn>
                <a:cxn ang="0">
                  <a:pos x="54" y="30"/>
                </a:cxn>
                <a:cxn ang="0">
                  <a:pos x="52" y="38"/>
                </a:cxn>
                <a:cxn ang="0">
                  <a:pos x="54" y="52"/>
                </a:cxn>
                <a:cxn ang="0">
                  <a:pos x="64" y="62"/>
                </a:cxn>
                <a:cxn ang="0">
                  <a:pos x="2" y="144"/>
                </a:cxn>
                <a:cxn ang="0">
                  <a:pos x="24" y="152"/>
                </a:cxn>
                <a:cxn ang="0">
                  <a:pos x="14" y="188"/>
                </a:cxn>
                <a:cxn ang="0">
                  <a:pos x="20" y="192"/>
                </a:cxn>
                <a:cxn ang="0">
                  <a:pos x="42" y="154"/>
                </a:cxn>
                <a:cxn ang="0">
                  <a:pos x="66" y="160"/>
                </a:cxn>
                <a:cxn ang="0">
                  <a:pos x="68" y="162"/>
                </a:cxn>
                <a:cxn ang="0">
                  <a:pos x="76" y="166"/>
                </a:cxn>
                <a:cxn ang="0">
                  <a:pos x="82" y="166"/>
                </a:cxn>
                <a:cxn ang="0">
                  <a:pos x="84" y="160"/>
                </a:cxn>
                <a:cxn ang="0">
                  <a:pos x="108" y="154"/>
                </a:cxn>
                <a:cxn ang="0">
                  <a:pos x="130" y="194"/>
                </a:cxn>
                <a:cxn ang="0">
                  <a:pos x="138" y="190"/>
                </a:cxn>
                <a:cxn ang="0">
                  <a:pos x="128" y="154"/>
                </a:cxn>
                <a:cxn ang="0">
                  <a:pos x="156" y="146"/>
                </a:cxn>
                <a:cxn ang="0">
                  <a:pos x="74" y="30"/>
                </a:cxn>
                <a:cxn ang="0">
                  <a:pos x="82" y="26"/>
                </a:cxn>
                <a:cxn ang="0">
                  <a:pos x="86" y="28"/>
                </a:cxn>
                <a:cxn ang="0">
                  <a:pos x="90" y="36"/>
                </a:cxn>
                <a:cxn ang="0">
                  <a:pos x="92" y="40"/>
                </a:cxn>
                <a:cxn ang="0">
                  <a:pos x="86" y="50"/>
                </a:cxn>
                <a:cxn ang="0">
                  <a:pos x="78" y="48"/>
                </a:cxn>
                <a:cxn ang="0">
                  <a:pos x="70" y="50"/>
                </a:cxn>
                <a:cxn ang="0">
                  <a:pos x="66" y="46"/>
                </a:cxn>
                <a:cxn ang="0">
                  <a:pos x="64" y="38"/>
                </a:cxn>
                <a:cxn ang="0">
                  <a:pos x="68" y="32"/>
                </a:cxn>
                <a:cxn ang="0">
                  <a:pos x="74" y="26"/>
                </a:cxn>
                <a:cxn ang="0">
                  <a:pos x="84" y="146"/>
                </a:cxn>
                <a:cxn ang="0">
                  <a:pos x="86" y="134"/>
                </a:cxn>
                <a:cxn ang="0">
                  <a:pos x="82" y="130"/>
                </a:cxn>
                <a:cxn ang="0">
                  <a:pos x="76" y="128"/>
                </a:cxn>
                <a:cxn ang="0">
                  <a:pos x="68" y="132"/>
                </a:cxn>
                <a:cxn ang="0">
                  <a:pos x="68" y="144"/>
                </a:cxn>
                <a:cxn ang="0">
                  <a:pos x="76" y="74"/>
                </a:cxn>
                <a:cxn ang="0">
                  <a:pos x="78" y="74"/>
                </a:cxn>
                <a:cxn ang="0">
                  <a:pos x="78" y="74"/>
                </a:cxn>
                <a:cxn ang="0">
                  <a:pos x="84" y="146"/>
                </a:cxn>
              </a:cxnLst>
              <a:rect l="0" t="0" r="r" b="b"/>
              <a:pathLst>
                <a:path w="156" h="222">
                  <a:moveTo>
                    <a:pt x="156" y="146"/>
                  </a:moveTo>
                  <a:lnTo>
                    <a:pt x="124" y="146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6" y="58"/>
                  </a:lnTo>
                  <a:lnTo>
                    <a:pt x="100" y="52"/>
                  </a:lnTo>
                  <a:lnTo>
                    <a:pt x="104" y="46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02" y="30"/>
                  </a:lnTo>
                  <a:lnTo>
                    <a:pt x="98" y="22"/>
                  </a:lnTo>
                  <a:lnTo>
                    <a:pt x="92" y="16"/>
                  </a:lnTo>
                  <a:lnTo>
                    <a:pt x="82" y="14"/>
                  </a:lnTo>
                  <a:lnTo>
                    <a:pt x="84" y="0"/>
                  </a:lnTo>
                  <a:lnTo>
                    <a:pt x="74" y="0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66" y="16"/>
                  </a:lnTo>
                  <a:lnTo>
                    <a:pt x="58" y="22"/>
                  </a:lnTo>
                  <a:lnTo>
                    <a:pt x="54" y="30"/>
                  </a:lnTo>
                  <a:lnTo>
                    <a:pt x="52" y="38"/>
                  </a:lnTo>
                  <a:lnTo>
                    <a:pt x="52" y="38"/>
                  </a:lnTo>
                  <a:lnTo>
                    <a:pt x="52" y="46"/>
                  </a:lnTo>
                  <a:lnTo>
                    <a:pt x="54" y="52"/>
                  </a:lnTo>
                  <a:lnTo>
                    <a:pt x="58" y="56"/>
                  </a:lnTo>
                  <a:lnTo>
                    <a:pt x="64" y="62"/>
                  </a:lnTo>
                  <a:lnTo>
                    <a:pt x="28" y="144"/>
                  </a:lnTo>
                  <a:lnTo>
                    <a:pt x="2" y="144"/>
                  </a:lnTo>
                  <a:lnTo>
                    <a:pt x="0" y="152"/>
                  </a:lnTo>
                  <a:lnTo>
                    <a:pt x="24" y="152"/>
                  </a:lnTo>
                  <a:lnTo>
                    <a:pt x="10" y="186"/>
                  </a:lnTo>
                  <a:lnTo>
                    <a:pt x="14" y="188"/>
                  </a:lnTo>
                  <a:lnTo>
                    <a:pt x="0" y="218"/>
                  </a:lnTo>
                  <a:lnTo>
                    <a:pt x="20" y="192"/>
                  </a:lnTo>
                  <a:lnTo>
                    <a:pt x="26" y="194"/>
                  </a:lnTo>
                  <a:lnTo>
                    <a:pt x="42" y="154"/>
                  </a:lnTo>
                  <a:lnTo>
                    <a:pt x="68" y="154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68" y="162"/>
                  </a:lnTo>
                  <a:lnTo>
                    <a:pt x="70" y="164"/>
                  </a:lnTo>
                  <a:lnTo>
                    <a:pt x="76" y="166"/>
                  </a:lnTo>
                  <a:lnTo>
                    <a:pt x="76" y="166"/>
                  </a:lnTo>
                  <a:lnTo>
                    <a:pt x="82" y="166"/>
                  </a:lnTo>
                  <a:lnTo>
                    <a:pt x="84" y="164"/>
                  </a:lnTo>
                  <a:lnTo>
                    <a:pt x="84" y="160"/>
                  </a:lnTo>
                  <a:lnTo>
                    <a:pt x="84" y="154"/>
                  </a:lnTo>
                  <a:lnTo>
                    <a:pt x="108" y="154"/>
                  </a:lnTo>
                  <a:lnTo>
                    <a:pt x="124" y="196"/>
                  </a:lnTo>
                  <a:lnTo>
                    <a:pt x="130" y="194"/>
                  </a:lnTo>
                  <a:lnTo>
                    <a:pt x="150" y="222"/>
                  </a:lnTo>
                  <a:lnTo>
                    <a:pt x="138" y="190"/>
                  </a:lnTo>
                  <a:lnTo>
                    <a:pt x="142" y="188"/>
                  </a:lnTo>
                  <a:lnTo>
                    <a:pt x="128" y="154"/>
                  </a:lnTo>
                  <a:lnTo>
                    <a:pt x="156" y="156"/>
                  </a:lnTo>
                  <a:lnTo>
                    <a:pt x="156" y="146"/>
                  </a:lnTo>
                  <a:close/>
                  <a:moveTo>
                    <a:pt x="74" y="26"/>
                  </a:moveTo>
                  <a:lnTo>
                    <a:pt x="74" y="30"/>
                  </a:lnTo>
                  <a:lnTo>
                    <a:pt x="82" y="30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8"/>
                  </a:lnTo>
                  <a:lnTo>
                    <a:pt x="88" y="32"/>
                  </a:lnTo>
                  <a:lnTo>
                    <a:pt x="90" y="36"/>
                  </a:lnTo>
                  <a:lnTo>
                    <a:pt x="92" y="40"/>
                  </a:lnTo>
                  <a:lnTo>
                    <a:pt x="92" y="40"/>
                  </a:lnTo>
                  <a:lnTo>
                    <a:pt x="90" y="46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0" y="50"/>
                  </a:lnTo>
                  <a:lnTo>
                    <a:pt x="70" y="50"/>
                  </a:lnTo>
                  <a:lnTo>
                    <a:pt x="66" y="46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6" y="34"/>
                  </a:lnTo>
                  <a:lnTo>
                    <a:pt x="68" y="32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74" y="26"/>
                  </a:lnTo>
                  <a:close/>
                  <a:moveTo>
                    <a:pt x="84" y="146"/>
                  </a:moveTo>
                  <a:lnTo>
                    <a:pt x="86" y="134"/>
                  </a:lnTo>
                  <a:lnTo>
                    <a:pt x="86" y="134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0" y="130"/>
                  </a:lnTo>
                  <a:lnTo>
                    <a:pt x="68" y="132"/>
                  </a:lnTo>
                  <a:lnTo>
                    <a:pt x="68" y="134"/>
                  </a:lnTo>
                  <a:lnTo>
                    <a:pt x="68" y="144"/>
                  </a:lnTo>
                  <a:lnTo>
                    <a:pt x="46" y="144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106" y="146"/>
                  </a:lnTo>
                  <a:lnTo>
                    <a:pt x="84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5" name="Freeform 131"/>
            <p:cNvSpPr>
              <a:spLocks/>
            </p:cNvSpPr>
            <p:nvPr userDrawn="1"/>
          </p:nvSpPr>
          <p:spPr bwMode="auto">
            <a:xfrm>
              <a:off x="2695575" y="419100"/>
              <a:ext cx="60325" cy="698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6" y="44"/>
                </a:cxn>
                <a:cxn ang="0">
                  <a:pos x="28" y="42"/>
                </a:cxn>
                <a:cxn ang="0">
                  <a:pos x="28" y="42"/>
                </a:cxn>
                <a:cxn ang="0">
                  <a:pos x="32" y="34"/>
                </a:cxn>
                <a:cxn ang="0">
                  <a:pos x="32" y="28"/>
                </a:cxn>
                <a:cxn ang="0">
                  <a:pos x="32" y="28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38" h="44">
                  <a:moveTo>
                    <a:pt x="4" y="20"/>
                  </a:moveTo>
                  <a:lnTo>
                    <a:pt x="4" y="20"/>
                  </a:lnTo>
                  <a:lnTo>
                    <a:pt x="4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6" y="44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32" y="34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6" name="Freeform 132"/>
            <p:cNvSpPr>
              <a:spLocks noEditPoints="1"/>
            </p:cNvSpPr>
            <p:nvPr userDrawn="1"/>
          </p:nvSpPr>
          <p:spPr bwMode="auto">
            <a:xfrm>
              <a:off x="2584450" y="285750"/>
              <a:ext cx="269875" cy="339725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0" y="156"/>
                </a:cxn>
                <a:cxn ang="0">
                  <a:pos x="152" y="136"/>
                </a:cxn>
                <a:cxn ang="0">
                  <a:pos x="164" y="112"/>
                </a:cxn>
                <a:cxn ang="0">
                  <a:pos x="170" y="82"/>
                </a:cxn>
                <a:cxn ang="0">
                  <a:pos x="168" y="66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2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6" y="22"/>
                </a:cxn>
                <a:cxn ang="0">
                  <a:pos x="138" y="34"/>
                </a:cxn>
                <a:cxn ang="0">
                  <a:pos x="154" y="64"/>
                </a:cxn>
                <a:cxn ang="0">
                  <a:pos x="156" y="82"/>
                </a:cxn>
                <a:cxn ang="0">
                  <a:pos x="150" y="112"/>
                </a:cxn>
                <a:cxn ang="0">
                  <a:pos x="134" y="136"/>
                </a:cxn>
                <a:cxn ang="0">
                  <a:pos x="110" y="152"/>
                </a:cxn>
                <a:cxn ang="0">
                  <a:pos x="80" y="158"/>
                </a:cxn>
                <a:cxn ang="0">
                  <a:pos x="62" y="156"/>
                </a:cxn>
                <a:cxn ang="0">
                  <a:pos x="32" y="140"/>
                </a:cxn>
                <a:cxn ang="0">
                  <a:pos x="18" y="130"/>
                </a:cxn>
                <a:cxn ang="0">
                  <a:pos x="0" y="150"/>
                </a:cxn>
                <a:cxn ang="0">
                  <a:pos x="2" y="152"/>
                </a:cxn>
                <a:cxn ang="0">
                  <a:pos x="8" y="154"/>
                </a:cxn>
                <a:cxn ang="0">
                  <a:pos x="20" y="148"/>
                </a:cxn>
                <a:cxn ang="0">
                  <a:pos x="30" y="158"/>
                </a:cxn>
                <a:cxn ang="0">
                  <a:pos x="58" y="170"/>
                </a:cxn>
                <a:cxn ang="0">
                  <a:pos x="72" y="172"/>
                </a:cxn>
                <a:cxn ang="0">
                  <a:pos x="72" y="172"/>
                </a:cxn>
                <a:cxn ang="0">
                  <a:pos x="70" y="186"/>
                </a:cxn>
                <a:cxn ang="0">
                  <a:pos x="62" y="194"/>
                </a:cxn>
                <a:cxn ang="0">
                  <a:pos x="46" y="202"/>
                </a:cxn>
                <a:cxn ang="0">
                  <a:pos x="46" y="204"/>
                </a:cxn>
                <a:cxn ang="0">
                  <a:pos x="46" y="206"/>
                </a:cxn>
                <a:cxn ang="0">
                  <a:pos x="58" y="210"/>
                </a:cxn>
                <a:cxn ang="0">
                  <a:pos x="86" y="214"/>
                </a:cxn>
                <a:cxn ang="0">
                  <a:pos x="88" y="214"/>
                </a:cxn>
                <a:cxn ang="0">
                  <a:pos x="88" y="214"/>
                </a:cxn>
                <a:cxn ang="0">
                  <a:pos x="102" y="212"/>
                </a:cxn>
                <a:cxn ang="0">
                  <a:pos x="126" y="208"/>
                </a:cxn>
                <a:cxn ang="0">
                  <a:pos x="130" y="204"/>
                </a:cxn>
                <a:cxn ang="0">
                  <a:pos x="128" y="202"/>
                </a:cxn>
                <a:cxn ang="0">
                  <a:pos x="122" y="198"/>
                </a:cxn>
                <a:cxn ang="0">
                  <a:pos x="106" y="190"/>
                </a:cxn>
                <a:cxn ang="0">
                  <a:pos x="102" y="178"/>
                </a:cxn>
                <a:cxn ang="0">
                  <a:pos x="102" y="170"/>
                </a:cxn>
                <a:cxn ang="0">
                  <a:pos x="106" y="168"/>
                </a:cxn>
                <a:cxn ang="0">
                  <a:pos x="76" y="172"/>
                </a:cxn>
                <a:cxn ang="0">
                  <a:pos x="76" y="172"/>
                </a:cxn>
              </a:cxnLst>
              <a:rect l="0" t="0" r="r" b="b"/>
              <a:pathLst>
                <a:path w="170" h="214">
                  <a:moveTo>
                    <a:pt x="106" y="168"/>
                  </a:moveTo>
                  <a:lnTo>
                    <a:pt x="106" y="168"/>
                  </a:lnTo>
                  <a:lnTo>
                    <a:pt x="118" y="162"/>
                  </a:lnTo>
                  <a:lnTo>
                    <a:pt x="130" y="156"/>
                  </a:lnTo>
                  <a:lnTo>
                    <a:pt x="142" y="146"/>
                  </a:lnTo>
                  <a:lnTo>
                    <a:pt x="152" y="136"/>
                  </a:lnTo>
                  <a:lnTo>
                    <a:pt x="158" y="124"/>
                  </a:lnTo>
                  <a:lnTo>
                    <a:pt x="164" y="112"/>
                  </a:lnTo>
                  <a:lnTo>
                    <a:pt x="168" y="98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6"/>
                  </a:lnTo>
                  <a:lnTo>
                    <a:pt x="162" y="50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0" y="18"/>
                  </a:lnTo>
                  <a:lnTo>
                    <a:pt x="152" y="14"/>
                  </a:lnTo>
                  <a:lnTo>
                    <a:pt x="152" y="10"/>
                  </a:lnTo>
                  <a:lnTo>
                    <a:pt x="152" y="10"/>
                  </a:lnTo>
                  <a:lnTo>
                    <a:pt x="150" y="4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38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4" y="98"/>
                  </a:lnTo>
                  <a:lnTo>
                    <a:pt x="150" y="112"/>
                  </a:lnTo>
                  <a:lnTo>
                    <a:pt x="142" y="124"/>
                  </a:lnTo>
                  <a:lnTo>
                    <a:pt x="134" y="136"/>
                  </a:lnTo>
                  <a:lnTo>
                    <a:pt x="122" y="146"/>
                  </a:lnTo>
                  <a:lnTo>
                    <a:pt x="110" y="152"/>
                  </a:lnTo>
                  <a:lnTo>
                    <a:pt x="94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2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0" y="13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52"/>
                  </a:lnTo>
                  <a:lnTo>
                    <a:pt x="8" y="154"/>
                  </a:lnTo>
                  <a:lnTo>
                    <a:pt x="8" y="154"/>
                  </a:lnTo>
                  <a:lnTo>
                    <a:pt x="14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0" y="158"/>
                  </a:lnTo>
                  <a:lnTo>
                    <a:pt x="44" y="164"/>
                  </a:lnTo>
                  <a:lnTo>
                    <a:pt x="58" y="170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80"/>
                  </a:lnTo>
                  <a:lnTo>
                    <a:pt x="70" y="186"/>
                  </a:lnTo>
                  <a:lnTo>
                    <a:pt x="66" y="190"/>
                  </a:lnTo>
                  <a:lnTo>
                    <a:pt x="62" y="194"/>
                  </a:lnTo>
                  <a:lnTo>
                    <a:pt x="52" y="200"/>
                  </a:lnTo>
                  <a:lnTo>
                    <a:pt x="46" y="202"/>
                  </a:lnTo>
                  <a:lnTo>
                    <a:pt x="46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6" y="206"/>
                  </a:lnTo>
                  <a:lnTo>
                    <a:pt x="48" y="208"/>
                  </a:lnTo>
                  <a:lnTo>
                    <a:pt x="58" y="210"/>
                  </a:lnTo>
                  <a:lnTo>
                    <a:pt x="72" y="212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102" y="212"/>
                  </a:lnTo>
                  <a:lnTo>
                    <a:pt x="116" y="210"/>
                  </a:lnTo>
                  <a:lnTo>
                    <a:pt x="126" y="208"/>
                  </a:lnTo>
                  <a:lnTo>
                    <a:pt x="128" y="206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2" y="198"/>
                  </a:lnTo>
                  <a:lnTo>
                    <a:pt x="112" y="194"/>
                  </a:lnTo>
                  <a:lnTo>
                    <a:pt x="106" y="190"/>
                  </a:lnTo>
                  <a:lnTo>
                    <a:pt x="102" y="184"/>
                  </a:lnTo>
                  <a:lnTo>
                    <a:pt x="102" y="178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6" y="172"/>
                  </a:moveTo>
                  <a:lnTo>
                    <a:pt x="76" y="172"/>
                  </a:lnTo>
                  <a:lnTo>
                    <a:pt x="76" y="172"/>
                  </a:lnTo>
                  <a:lnTo>
                    <a:pt x="76" y="172"/>
                  </a:lnTo>
                  <a:lnTo>
                    <a:pt x="76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7" name="Freeform 133"/>
            <p:cNvSpPr>
              <a:spLocks noEditPoints="1"/>
            </p:cNvSpPr>
            <p:nvPr userDrawn="1"/>
          </p:nvSpPr>
          <p:spPr bwMode="auto">
            <a:xfrm>
              <a:off x="2603500" y="311150"/>
              <a:ext cx="212725" cy="212725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4" y="66"/>
                </a:cxn>
                <a:cxn ang="0">
                  <a:pos x="114" y="20"/>
                </a:cxn>
                <a:cxn ang="0">
                  <a:pos x="68" y="0"/>
                </a:cxn>
                <a:cxn ang="0">
                  <a:pos x="12" y="30"/>
                </a:cxn>
                <a:cxn ang="0">
                  <a:pos x="2" y="80"/>
                </a:cxn>
                <a:cxn ang="0">
                  <a:pos x="42" y="128"/>
                </a:cxn>
                <a:cxn ang="0">
                  <a:pos x="14" y="76"/>
                </a:cxn>
                <a:cxn ang="0">
                  <a:pos x="26" y="64"/>
                </a:cxn>
                <a:cxn ang="0">
                  <a:pos x="34" y="56"/>
                </a:cxn>
                <a:cxn ang="0">
                  <a:pos x="30" y="50"/>
                </a:cxn>
                <a:cxn ang="0">
                  <a:pos x="20" y="56"/>
                </a:cxn>
                <a:cxn ang="0">
                  <a:pos x="16" y="50"/>
                </a:cxn>
                <a:cxn ang="0">
                  <a:pos x="22" y="40"/>
                </a:cxn>
                <a:cxn ang="0">
                  <a:pos x="18" y="40"/>
                </a:cxn>
                <a:cxn ang="0">
                  <a:pos x="20" y="34"/>
                </a:cxn>
                <a:cxn ang="0">
                  <a:pos x="28" y="34"/>
                </a:cxn>
                <a:cxn ang="0">
                  <a:pos x="38" y="42"/>
                </a:cxn>
                <a:cxn ang="0">
                  <a:pos x="48" y="42"/>
                </a:cxn>
                <a:cxn ang="0">
                  <a:pos x="50" y="38"/>
                </a:cxn>
                <a:cxn ang="0">
                  <a:pos x="46" y="30"/>
                </a:cxn>
                <a:cxn ang="0">
                  <a:pos x="38" y="24"/>
                </a:cxn>
                <a:cxn ang="0">
                  <a:pos x="32" y="22"/>
                </a:cxn>
                <a:cxn ang="0">
                  <a:pos x="56" y="6"/>
                </a:cxn>
                <a:cxn ang="0">
                  <a:pos x="102" y="14"/>
                </a:cxn>
                <a:cxn ang="0">
                  <a:pos x="100" y="38"/>
                </a:cxn>
                <a:cxn ang="0">
                  <a:pos x="90" y="38"/>
                </a:cxn>
                <a:cxn ang="0">
                  <a:pos x="84" y="38"/>
                </a:cxn>
                <a:cxn ang="0">
                  <a:pos x="76" y="42"/>
                </a:cxn>
                <a:cxn ang="0">
                  <a:pos x="74" y="42"/>
                </a:cxn>
                <a:cxn ang="0">
                  <a:pos x="80" y="46"/>
                </a:cxn>
                <a:cxn ang="0">
                  <a:pos x="80" y="52"/>
                </a:cxn>
                <a:cxn ang="0">
                  <a:pos x="68" y="54"/>
                </a:cxn>
                <a:cxn ang="0">
                  <a:pos x="66" y="60"/>
                </a:cxn>
                <a:cxn ang="0">
                  <a:pos x="64" y="64"/>
                </a:cxn>
                <a:cxn ang="0">
                  <a:pos x="76" y="62"/>
                </a:cxn>
                <a:cxn ang="0">
                  <a:pos x="86" y="60"/>
                </a:cxn>
                <a:cxn ang="0">
                  <a:pos x="90" y="64"/>
                </a:cxn>
                <a:cxn ang="0">
                  <a:pos x="92" y="72"/>
                </a:cxn>
                <a:cxn ang="0">
                  <a:pos x="98" y="70"/>
                </a:cxn>
                <a:cxn ang="0">
                  <a:pos x="106" y="74"/>
                </a:cxn>
                <a:cxn ang="0">
                  <a:pos x="112" y="80"/>
                </a:cxn>
                <a:cxn ang="0">
                  <a:pos x="118" y="78"/>
                </a:cxn>
                <a:cxn ang="0">
                  <a:pos x="128" y="82"/>
                </a:cxn>
                <a:cxn ang="0">
                  <a:pos x="92" y="124"/>
                </a:cxn>
                <a:cxn ang="0">
                  <a:pos x="40" y="122"/>
                </a:cxn>
                <a:cxn ang="0">
                  <a:pos x="42" y="98"/>
                </a:cxn>
                <a:cxn ang="0">
                  <a:pos x="28" y="90"/>
                </a:cxn>
                <a:cxn ang="0">
                  <a:pos x="18" y="84"/>
                </a:cxn>
                <a:cxn ang="0">
                  <a:pos x="14" y="76"/>
                </a:cxn>
                <a:cxn ang="0">
                  <a:pos x="10" y="88"/>
                </a:cxn>
                <a:cxn ang="0">
                  <a:pos x="20" y="92"/>
                </a:cxn>
              </a:cxnLst>
              <a:rect l="0" t="0" r="r" b="b"/>
              <a:pathLst>
                <a:path w="134" h="134">
                  <a:moveTo>
                    <a:pt x="68" y="134"/>
                  </a:moveTo>
                  <a:lnTo>
                    <a:pt x="68" y="134"/>
                  </a:lnTo>
                  <a:lnTo>
                    <a:pt x="80" y="132"/>
                  </a:lnTo>
                  <a:lnTo>
                    <a:pt x="94" y="128"/>
                  </a:lnTo>
                  <a:lnTo>
                    <a:pt x="104" y="122"/>
                  </a:lnTo>
                  <a:lnTo>
                    <a:pt x="114" y="114"/>
                  </a:lnTo>
                  <a:lnTo>
                    <a:pt x="122" y="104"/>
                  </a:lnTo>
                  <a:lnTo>
                    <a:pt x="128" y="92"/>
                  </a:lnTo>
                  <a:lnTo>
                    <a:pt x="132" y="8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2"/>
                  </a:lnTo>
                  <a:lnTo>
                    <a:pt x="128" y="40"/>
                  </a:lnTo>
                  <a:lnTo>
                    <a:pt x="122" y="30"/>
                  </a:lnTo>
                  <a:lnTo>
                    <a:pt x="114" y="20"/>
                  </a:lnTo>
                  <a:lnTo>
                    <a:pt x="104" y="12"/>
                  </a:lnTo>
                  <a:lnTo>
                    <a:pt x="94" y="6"/>
                  </a:lnTo>
                  <a:lnTo>
                    <a:pt x="80" y="2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54" y="2"/>
                  </a:lnTo>
                  <a:lnTo>
                    <a:pt x="42" y="6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2" y="5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80"/>
                  </a:lnTo>
                  <a:lnTo>
                    <a:pt x="6" y="92"/>
                  </a:lnTo>
                  <a:lnTo>
                    <a:pt x="12" y="104"/>
                  </a:lnTo>
                  <a:lnTo>
                    <a:pt x="20" y="114"/>
                  </a:lnTo>
                  <a:lnTo>
                    <a:pt x="30" y="122"/>
                  </a:lnTo>
                  <a:lnTo>
                    <a:pt x="42" y="128"/>
                  </a:lnTo>
                  <a:lnTo>
                    <a:pt x="54" y="132"/>
                  </a:lnTo>
                  <a:lnTo>
                    <a:pt x="68" y="134"/>
                  </a:lnTo>
                  <a:lnTo>
                    <a:pt x="68" y="134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8" y="70"/>
                  </a:lnTo>
                  <a:lnTo>
                    <a:pt x="26" y="68"/>
                  </a:lnTo>
                  <a:lnTo>
                    <a:pt x="26" y="64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6" y="60"/>
                  </a:lnTo>
                  <a:lnTo>
                    <a:pt x="28" y="58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4" y="54"/>
                  </a:lnTo>
                  <a:lnTo>
                    <a:pt x="34" y="52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2" y="54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18" y="54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4" y="42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6" y="36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6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2" y="34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4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0" y="38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8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4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34" y="14"/>
                  </a:lnTo>
                  <a:lnTo>
                    <a:pt x="44" y="8"/>
                  </a:lnTo>
                  <a:lnTo>
                    <a:pt x="56" y="6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80" y="6"/>
                  </a:lnTo>
                  <a:lnTo>
                    <a:pt x="92" y="10"/>
                  </a:lnTo>
                  <a:lnTo>
                    <a:pt x="102" y="14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96" y="40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88" y="36"/>
                  </a:lnTo>
                  <a:lnTo>
                    <a:pt x="88" y="36"/>
                  </a:lnTo>
                  <a:lnTo>
                    <a:pt x="86" y="38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2" y="44"/>
                  </a:lnTo>
                  <a:lnTo>
                    <a:pt x="74" y="46"/>
                  </a:lnTo>
                  <a:lnTo>
                    <a:pt x="76" y="48"/>
                  </a:lnTo>
                  <a:lnTo>
                    <a:pt x="76" y="48"/>
                  </a:lnTo>
                  <a:lnTo>
                    <a:pt x="80" y="46"/>
                  </a:lnTo>
                  <a:lnTo>
                    <a:pt x="80" y="46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2" y="50"/>
                  </a:lnTo>
                  <a:lnTo>
                    <a:pt x="80" y="52"/>
                  </a:lnTo>
                  <a:lnTo>
                    <a:pt x="80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2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0"/>
                  </a:lnTo>
                  <a:lnTo>
                    <a:pt x="66" y="62"/>
                  </a:lnTo>
                  <a:lnTo>
                    <a:pt x="66" y="62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72" y="64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76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86" y="60"/>
                  </a:lnTo>
                  <a:lnTo>
                    <a:pt x="90" y="60"/>
                  </a:lnTo>
                  <a:lnTo>
                    <a:pt x="90" y="60"/>
                  </a:lnTo>
                  <a:lnTo>
                    <a:pt x="90" y="62"/>
                  </a:lnTo>
                  <a:lnTo>
                    <a:pt x="90" y="64"/>
                  </a:lnTo>
                  <a:lnTo>
                    <a:pt x="90" y="64"/>
                  </a:lnTo>
                  <a:lnTo>
                    <a:pt x="88" y="66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92" y="72"/>
                  </a:lnTo>
                  <a:lnTo>
                    <a:pt x="92" y="72"/>
                  </a:lnTo>
                  <a:lnTo>
                    <a:pt x="94" y="74"/>
                  </a:lnTo>
                  <a:lnTo>
                    <a:pt x="96" y="74"/>
                  </a:lnTo>
                  <a:lnTo>
                    <a:pt x="96" y="74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100" y="70"/>
                  </a:lnTo>
                  <a:lnTo>
                    <a:pt x="104" y="70"/>
                  </a:lnTo>
                  <a:lnTo>
                    <a:pt x="104" y="70"/>
                  </a:lnTo>
                  <a:lnTo>
                    <a:pt x="106" y="74"/>
                  </a:lnTo>
                  <a:lnTo>
                    <a:pt x="106" y="74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12" y="80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2" y="78"/>
                  </a:lnTo>
                  <a:lnTo>
                    <a:pt x="124" y="78"/>
                  </a:lnTo>
                  <a:lnTo>
                    <a:pt x="124" y="78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0" y="96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2" y="118"/>
                  </a:lnTo>
                  <a:lnTo>
                    <a:pt x="92" y="124"/>
                  </a:lnTo>
                  <a:lnTo>
                    <a:pt x="80" y="126"/>
                  </a:lnTo>
                  <a:lnTo>
                    <a:pt x="68" y="128"/>
                  </a:lnTo>
                  <a:lnTo>
                    <a:pt x="68" y="128"/>
                  </a:lnTo>
                  <a:lnTo>
                    <a:pt x="52" y="126"/>
                  </a:lnTo>
                  <a:lnTo>
                    <a:pt x="40" y="122"/>
                  </a:lnTo>
                  <a:lnTo>
                    <a:pt x="40" y="12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36" y="92"/>
                  </a:lnTo>
                  <a:lnTo>
                    <a:pt x="36" y="92"/>
                  </a:lnTo>
                  <a:lnTo>
                    <a:pt x="32" y="92"/>
                  </a:lnTo>
                  <a:lnTo>
                    <a:pt x="28" y="90"/>
                  </a:lnTo>
                  <a:lnTo>
                    <a:pt x="28" y="90"/>
                  </a:lnTo>
                  <a:lnTo>
                    <a:pt x="26" y="88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14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78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8" y="102"/>
                  </a:moveTo>
                  <a:lnTo>
                    <a:pt x="18" y="102"/>
                  </a:lnTo>
                  <a:lnTo>
                    <a:pt x="12" y="96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8" y="90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8"/>
                  </a:lnTo>
                  <a:lnTo>
                    <a:pt x="18" y="102"/>
                  </a:lnTo>
                  <a:lnTo>
                    <a:pt x="18" y="1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8" name="Freeform 134"/>
            <p:cNvSpPr>
              <a:spLocks/>
            </p:cNvSpPr>
            <p:nvPr userDrawn="1"/>
          </p:nvSpPr>
          <p:spPr bwMode="auto">
            <a:xfrm>
              <a:off x="1146175" y="1828800"/>
              <a:ext cx="95250" cy="95250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46" y="28"/>
                </a:cxn>
                <a:cxn ang="0">
                  <a:pos x="60" y="14"/>
                </a:cxn>
                <a:cxn ang="0">
                  <a:pos x="60" y="14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4" y="0"/>
                </a:cxn>
                <a:cxn ang="0">
                  <a:pos x="32" y="14"/>
                </a:cxn>
                <a:cxn ang="0">
                  <a:pos x="28" y="16"/>
                </a:cxn>
                <a:cxn ang="0">
                  <a:pos x="24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14" y="22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2" y="50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6" y="60"/>
                </a:cxn>
                <a:cxn ang="0">
                  <a:pos x="22" y="60"/>
                </a:cxn>
                <a:cxn ang="0">
                  <a:pos x="28" y="58"/>
                </a:cxn>
                <a:cxn ang="0">
                  <a:pos x="28" y="58"/>
                </a:cxn>
                <a:cxn ang="0">
                  <a:pos x="32" y="54"/>
                </a:cxn>
                <a:cxn ang="0">
                  <a:pos x="32" y="54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36" y="46"/>
                </a:cxn>
                <a:cxn ang="0">
                  <a:pos x="38" y="38"/>
                </a:cxn>
                <a:cxn ang="0">
                  <a:pos x="38" y="38"/>
                </a:cxn>
                <a:cxn ang="0">
                  <a:pos x="38" y="38"/>
                </a:cxn>
                <a:cxn ang="0">
                  <a:pos x="38" y="38"/>
                </a:cxn>
              </a:cxnLst>
              <a:rect l="0" t="0" r="r" b="b"/>
              <a:pathLst>
                <a:path w="60" h="60">
                  <a:moveTo>
                    <a:pt x="38" y="38"/>
                  </a:moveTo>
                  <a:lnTo>
                    <a:pt x="46" y="28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4" y="0"/>
                  </a:lnTo>
                  <a:lnTo>
                    <a:pt x="32" y="14"/>
                  </a:lnTo>
                  <a:lnTo>
                    <a:pt x="28" y="16"/>
                  </a:lnTo>
                  <a:lnTo>
                    <a:pt x="24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4" y="22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6" y="60"/>
                  </a:lnTo>
                  <a:lnTo>
                    <a:pt x="22" y="60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6" y="46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9" name="Freeform 135"/>
            <p:cNvSpPr>
              <a:spLocks/>
            </p:cNvSpPr>
            <p:nvPr userDrawn="1"/>
          </p:nvSpPr>
          <p:spPr bwMode="auto">
            <a:xfrm>
              <a:off x="1104900" y="1743075"/>
              <a:ext cx="228600" cy="225425"/>
            </a:xfrm>
            <a:custGeom>
              <a:avLst/>
              <a:gdLst/>
              <a:ahLst/>
              <a:cxnLst>
                <a:cxn ang="0">
                  <a:pos x="110" y="36"/>
                </a:cxn>
                <a:cxn ang="0">
                  <a:pos x="94" y="22"/>
                </a:cxn>
                <a:cxn ang="0">
                  <a:pos x="76" y="12"/>
                </a:cxn>
                <a:cxn ang="0">
                  <a:pos x="66" y="6"/>
                </a:cxn>
                <a:cxn ang="0">
                  <a:pos x="50" y="0"/>
                </a:cxn>
                <a:cxn ang="0">
                  <a:pos x="16" y="10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0" y="24"/>
                </a:cxn>
                <a:cxn ang="0">
                  <a:pos x="2" y="40"/>
                </a:cxn>
                <a:cxn ang="0">
                  <a:pos x="22" y="78"/>
                </a:cxn>
                <a:cxn ang="0">
                  <a:pos x="24" y="74"/>
                </a:cxn>
                <a:cxn ang="0">
                  <a:pos x="28" y="70"/>
                </a:cxn>
                <a:cxn ang="0">
                  <a:pos x="20" y="56"/>
                </a:cxn>
                <a:cxn ang="0">
                  <a:pos x="14" y="34"/>
                </a:cxn>
                <a:cxn ang="0">
                  <a:pos x="16" y="26"/>
                </a:cxn>
                <a:cxn ang="0">
                  <a:pos x="22" y="24"/>
                </a:cxn>
                <a:cxn ang="0">
                  <a:pos x="36" y="24"/>
                </a:cxn>
                <a:cxn ang="0">
                  <a:pos x="46" y="28"/>
                </a:cxn>
                <a:cxn ang="0">
                  <a:pos x="56" y="32"/>
                </a:cxn>
                <a:cxn ang="0">
                  <a:pos x="72" y="44"/>
                </a:cxn>
                <a:cxn ang="0">
                  <a:pos x="86" y="56"/>
                </a:cxn>
                <a:cxn ang="0">
                  <a:pos x="116" y="98"/>
                </a:cxn>
                <a:cxn ang="0">
                  <a:pos x="118" y="106"/>
                </a:cxn>
                <a:cxn ang="0">
                  <a:pos x="120" y="120"/>
                </a:cxn>
                <a:cxn ang="0">
                  <a:pos x="116" y="126"/>
                </a:cxn>
                <a:cxn ang="0">
                  <a:pos x="110" y="130"/>
                </a:cxn>
                <a:cxn ang="0">
                  <a:pos x="84" y="122"/>
                </a:cxn>
                <a:cxn ang="0">
                  <a:pos x="70" y="114"/>
                </a:cxn>
                <a:cxn ang="0">
                  <a:pos x="68" y="118"/>
                </a:cxn>
                <a:cxn ang="0">
                  <a:pos x="64" y="120"/>
                </a:cxn>
                <a:cxn ang="0">
                  <a:pos x="102" y="140"/>
                </a:cxn>
                <a:cxn ang="0">
                  <a:pos x="118" y="142"/>
                </a:cxn>
                <a:cxn ang="0">
                  <a:pos x="128" y="138"/>
                </a:cxn>
                <a:cxn ang="0">
                  <a:pos x="132" y="132"/>
                </a:cxn>
                <a:cxn ang="0">
                  <a:pos x="134" y="126"/>
                </a:cxn>
                <a:cxn ang="0">
                  <a:pos x="144" y="88"/>
                </a:cxn>
                <a:cxn ang="0">
                  <a:pos x="138" y="76"/>
                </a:cxn>
                <a:cxn ang="0">
                  <a:pos x="126" y="56"/>
                </a:cxn>
                <a:cxn ang="0">
                  <a:pos x="110" y="36"/>
                </a:cxn>
              </a:cxnLst>
              <a:rect l="0" t="0" r="r" b="b"/>
              <a:pathLst>
                <a:path w="144" h="142">
                  <a:moveTo>
                    <a:pt x="110" y="36"/>
                  </a:moveTo>
                  <a:lnTo>
                    <a:pt x="110" y="36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2" y="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10" y="5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8" y="70"/>
                  </a:lnTo>
                  <a:lnTo>
                    <a:pt x="28" y="70"/>
                  </a:lnTo>
                  <a:lnTo>
                    <a:pt x="20" y="56"/>
                  </a:lnTo>
                  <a:lnTo>
                    <a:pt x="14" y="44"/>
                  </a:lnTo>
                  <a:lnTo>
                    <a:pt x="14" y="34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2" y="24"/>
                  </a:lnTo>
                  <a:lnTo>
                    <a:pt x="28" y="22"/>
                  </a:lnTo>
                  <a:lnTo>
                    <a:pt x="36" y="24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104" y="78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18" y="106"/>
                  </a:lnTo>
                  <a:lnTo>
                    <a:pt x="120" y="114"/>
                  </a:lnTo>
                  <a:lnTo>
                    <a:pt x="120" y="120"/>
                  </a:lnTo>
                  <a:lnTo>
                    <a:pt x="116" y="126"/>
                  </a:lnTo>
                  <a:lnTo>
                    <a:pt x="116" y="126"/>
                  </a:lnTo>
                  <a:lnTo>
                    <a:pt x="114" y="128"/>
                  </a:lnTo>
                  <a:lnTo>
                    <a:pt x="110" y="130"/>
                  </a:lnTo>
                  <a:lnTo>
                    <a:pt x="98" y="128"/>
                  </a:lnTo>
                  <a:lnTo>
                    <a:pt x="84" y="122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4" y="120"/>
                  </a:lnTo>
                  <a:lnTo>
                    <a:pt x="64" y="120"/>
                  </a:lnTo>
                  <a:lnTo>
                    <a:pt x="84" y="132"/>
                  </a:lnTo>
                  <a:lnTo>
                    <a:pt x="102" y="140"/>
                  </a:lnTo>
                  <a:lnTo>
                    <a:pt x="110" y="142"/>
                  </a:lnTo>
                  <a:lnTo>
                    <a:pt x="118" y="142"/>
                  </a:lnTo>
                  <a:lnTo>
                    <a:pt x="124" y="140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32" y="132"/>
                  </a:lnTo>
                  <a:lnTo>
                    <a:pt x="134" y="126"/>
                  </a:lnTo>
                  <a:lnTo>
                    <a:pt x="134" y="126"/>
                  </a:lnTo>
                  <a:lnTo>
                    <a:pt x="138" y="110"/>
                  </a:lnTo>
                  <a:lnTo>
                    <a:pt x="144" y="88"/>
                  </a:lnTo>
                  <a:lnTo>
                    <a:pt x="144" y="88"/>
                  </a:lnTo>
                  <a:lnTo>
                    <a:pt x="138" y="76"/>
                  </a:lnTo>
                  <a:lnTo>
                    <a:pt x="138" y="76"/>
                  </a:lnTo>
                  <a:lnTo>
                    <a:pt x="126" y="56"/>
                  </a:lnTo>
                  <a:lnTo>
                    <a:pt x="110" y="36"/>
                  </a:lnTo>
                  <a:lnTo>
                    <a:pt x="11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0" name="Freeform 136"/>
            <p:cNvSpPr>
              <a:spLocks noEditPoints="1"/>
            </p:cNvSpPr>
            <p:nvPr userDrawn="1"/>
          </p:nvSpPr>
          <p:spPr bwMode="auto">
            <a:xfrm>
              <a:off x="1216025" y="1651000"/>
              <a:ext cx="206375" cy="203200"/>
            </a:xfrm>
            <a:custGeom>
              <a:avLst/>
              <a:gdLst/>
              <a:ahLst/>
              <a:cxnLst>
                <a:cxn ang="0">
                  <a:pos x="128" y="4"/>
                </a:cxn>
                <a:cxn ang="0">
                  <a:pos x="120" y="0"/>
                </a:cxn>
                <a:cxn ang="0">
                  <a:pos x="90" y="30"/>
                </a:cxn>
                <a:cxn ang="0">
                  <a:pos x="82" y="24"/>
                </a:cxn>
                <a:cxn ang="0">
                  <a:pos x="68" y="18"/>
                </a:cxn>
                <a:cxn ang="0">
                  <a:pos x="52" y="18"/>
                </a:cxn>
                <a:cxn ang="0">
                  <a:pos x="36" y="26"/>
                </a:cxn>
                <a:cxn ang="0">
                  <a:pos x="6" y="54"/>
                </a:cxn>
                <a:cxn ang="0">
                  <a:pos x="0" y="54"/>
                </a:cxn>
                <a:cxn ang="0">
                  <a:pos x="4" y="56"/>
                </a:cxn>
                <a:cxn ang="0">
                  <a:pos x="14" y="62"/>
                </a:cxn>
                <a:cxn ang="0">
                  <a:pos x="30" y="74"/>
                </a:cxn>
                <a:cxn ang="0">
                  <a:pos x="46" y="86"/>
                </a:cxn>
                <a:cxn ang="0">
                  <a:pos x="64" y="106"/>
                </a:cxn>
                <a:cxn ang="0">
                  <a:pos x="76" y="126"/>
                </a:cxn>
                <a:cxn ang="0">
                  <a:pos x="76" y="128"/>
                </a:cxn>
                <a:cxn ang="0">
                  <a:pos x="76" y="124"/>
                </a:cxn>
                <a:cxn ang="0">
                  <a:pos x="100" y="102"/>
                </a:cxn>
                <a:cxn ang="0">
                  <a:pos x="106" y="94"/>
                </a:cxn>
                <a:cxn ang="0">
                  <a:pos x="112" y="80"/>
                </a:cxn>
                <a:cxn ang="0">
                  <a:pos x="112" y="64"/>
                </a:cxn>
                <a:cxn ang="0">
                  <a:pos x="106" y="48"/>
                </a:cxn>
                <a:cxn ang="0">
                  <a:pos x="128" y="14"/>
                </a:cxn>
                <a:cxn ang="0">
                  <a:pos x="130" y="12"/>
                </a:cxn>
                <a:cxn ang="0">
                  <a:pos x="128" y="4"/>
                </a:cxn>
                <a:cxn ang="0">
                  <a:pos x="80" y="40"/>
                </a:cxn>
                <a:cxn ang="0">
                  <a:pos x="72" y="42"/>
                </a:cxn>
                <a:cxn ang="0">
                  <a:pos x="56" y="48"/>
                </a:cxn>
                <a:cxn ang="0">
                  <a:pos x="38" y="66"/>
                </a:cxn>
                <a:cxn ang="0">
                  <a:pos x="30" y="58"/>
                </a:cxn>
                <a:cxn ang="0">
                  <a:pos x="34" y="42"/>
                </a:cxn>
                <a:cxn ang="0">
                  <a:pos x="40" y="38"/>
                </a:cxn>
                <a:cxn ang="0">
                  <a:pos x="58" y="30"/>
                </a:cxn>
                <a:cxn ang="0">
                  <a:pos x="84" y="34"/>
                </a:cxn>
              </a:cxnLst>
              <a:rect l="0" t="0" r="r" b="b"/>
              <a:pathLst>
                <a:path w="130" h="128">
                  <a:moveTo>
                    <a:pt x="128" y="4"/>
                  </a:moveTo>
                  <a:lnTo>
                    <a:pt x="128" y="4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90" y="30"/>
                  </a:lnTo>
                  <a:lnTo>
                    <a:pt x="90" y="30"/>
                  </a:lnTo>
                  <a:lnTo>
                    <a:pt x="82" y="24"/>
                  </a:lnTo>
                  <a:lnTo>
                    <a:pt x="76" y="20"/>
                  </a:lnTo>
                  <a:lnTo>
                    <a:pt x="68" y="18"/>
                  </a:lnTo>
                  <a:lnTo>
                    <a:pt x="60" y="18"/>
                  </a:lnTo>
                  <a:lnTo>
                    <a:pt x="52" y="18"/>
                  </a:lnTo>
                  <a:lnTo>
                    <a:pt x="44" y="22"/>
                  </a:lnTo>
                  <a:lnTo>
                    <a:pt x="36" y="26"/>
                  </a:lnTo>
                  <a:lnTo>
                    <a:pt x="30" y="32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64" y="106"/>
                  </a:lnTo>
                  <a:lnTo>
                    <a:pt x="76" y="126"/>
                  </a:lnTo>
                  <a:lnTo>
                    <a:pt x="76" y="126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100" y="102"/>
                  </a:lnTo>
                  <a:lnTo>
                    <a:pt x="100" y="102"/>
                  </a:lnTo>
                  <a:lnTo>
                    <a:pt x="106" y="94"/>
                  </a:lnTo>
                  <a:lnTo>
                    <a:pt x="110" y="88"/>
                  </a:lnTo>
                  <a:lnTo>
                    <a:pt x="112" y="80"/>
                  </a:lnTo>
                  <a:lnTo>
                    <a:pt x="112" y="72"/>
                  </a:lnTo>
                  <a:lnTo>
                    <a:pt x="112" y="64"/>
                  </a:lnTo>
                  <a:lnTo>
                    <a:pt x="110" y="56"/>
                  </a:lnTo>
                  <a:lnTo>
                    <a:pt x="106" y="48"/>
                  </a:lnTo>
                  <a:lnTo>
                    <a:pt x="102" y="40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30" y="12"/>
                  </a:lnTo>
                  <a:lnTo>
                    <a:pt x="130" y="8"/>
                  </a:lnTo>
                  <a:lnTo>
                    <a:pt x="128" y="4"/>
                  </a:lnTo>
                  <a:lnTo>
                    <a:pt x="128" y="4"/>
                  </a:lnTo>
                  <a:close/>
                  <a:moveTo>
                    <a:pt x="80" y="40"/>
                  </a:moveTo>
                  <a:lnTo>
                    <a:pt x="80" y="40"/>
                  </a:lnTo>
                  <a:lnTo>
                    <a:pt x="72" y="42"/>
                  </a:lnTo>
                  <a:lnTo>
                    <a:pt x="64" y="44"/>
                  </a:lnTo>
                  <a:lnTo>
                    <a:pt x="56" y="48"/>
                  </a:lnTo>
                  <a:lnTo>
                    <a:pt x="50" y="54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30" y="58"/>
                  </a:lnTo>
                  <a:lnTo>
                    <a:pt x="22" y="5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40" y="38"/>
                  </a:lnTo>
                  <a:lnTo>
                    <a:pt x="46" y="34"/>
                  </a:lnTo>
                  <a:lnTo>
                    <a:pt x="58" y="30"/>
                  </a:lnTo>
                  <a:lnTo>
                    <a:pt x="72" y="30"/>
                  </a:lnTo>
                  <a:lnTo>
                    <a:pt x="84" y="34"/>
                  </a:lnTo>
                  <a:lnTo>
                    <a:pt x="80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1" name="Freeform 137"/>
            <p:cNvSpPr>
              <a:spLocks/>
            </p:cNvSpPr>
            <p:nvPr userDrawn="1"/>
          </p:nvSpPr>
          <p:spPr bwMode="auto">
            <a:xfrm>
              <a:off x="4540250" y="1006475"/>
              <a:ext cx="114300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2" y="2"/>
                </a:cxn>
                <a:cxn ang="0">
                  <a:pos x="14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2" y="14"/>
                </a:cxn>
                <a:cxn ang="0">
                  <a:pos x="24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38" y="14"/>
                </a:cxn>
                <a:cxn ang="0">
                  <a:pos x="46" y="18"/>
                </a:cxn>
                <a:cxn ang="0">
                  <a:pos x="52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4" y="42"/>
                </a:cxn>
                <a:cxn ang="0">
                  <a:pos x="64" y="50"/>
                </a:cxn>
                <a:cxn ang="0">
                  <a:pos x="64" y="50"/>
                </a:cxn>
                <a:cxn ang="0">
                  <a:pos x="64" y="58"/>
                </a:cxn>
                <a:cxn ang="0">
                  <a:pos x="62" y="64"/>
                </a:cxn>
                <a:cxn ang="0">
                  <a:pos x="62" y="64"/>
                </a:cxn>
                <a:cxn ang="0">
                  <a:pos x="66" y="60"/>
                </a:cxn>
                <a:cxn ang="0">
                  <a:pos x="70" y="52"/>
                </a:cxn>
                <a:cxn ang="0">
                  <a:pos x="72" y="46"/>
                </a:cxn>
                <a:cxn ang="0">
                  <a:pos x="72" y="38"/>
                </a:cxn>
                <a:cxn ang="0">
                  <a:pos x="72" y="38"/>
                </a:cxn>
                <a:cxn ang="0">
                  <a:pos x="70" y="30"/>
                </a:cxn>
                <a:cxn ang="0">
                  <a:pos x="68" y="24"/>
                </a:cxn>
                <a:cxn ang="0">
                  <a:pos x="64" y="16"/>
                </a:cxn>
                <a:cxn ang="0">
                  <a:pos x="60" y="12"/>
                </a:cxn>
                <a:cxn ang="0">
                  <a:pos x="54" y="6"/>
                </a:cxn>
                <a:cxn ang="0">
                  <a:pos x="48" y="4"/>
                </a:cxn>
                <a:cxn ang="0">
                  <a:pos x="40" y="2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72" h="64">
                  <a:moveTo>
                    <a:pt x="32" y="0"/>
                  </a:moveTo>
                  <a:lnTo>
                    <a:pt x="32" y="0"/>
                  </a:lnTo>
                  <a:lnTo>
                    <a:pt x="22" y="2"/>
                  </a:lnTo>
                  <a:lnTo>
                    <a:pt x="14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2" y="14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38" y="14"/>
                  </a:lnTo>
                  <a:lnTo>
                    <a:pt x="46" y="18"/>
                  </a:lnTo>
                  <a:lnTo>
                    <a:pt x="52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4" y="42"/>
                  </a:lnTo>
                  <a:lnTo>
                    <a:pt x="64" y="50"/>
                  </a:lnTo>
                  <a:lnTo>
                    <a:pt x="64" y="50"/>
                  </a:lnTo>
                  <a:lnTo>
                    <a:pt x="64" y="58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6" y="60"/>
                  </a:lnTo>
                  <a:lnTo>
                    <a:pt x="70" y="52"/>
                  </a:lnTo>
                  <a:lnTo>
                    <a:pt x="72" y="46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0" y="30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40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2" name="Freeform 138"/>
            <p:cNvSpPr>
              <a:spLocks/>
            </p:cNvSpPr>
            <p:nvPr userDrawn="1"/>
          </p:nvSpPr>
          <p:spPr bwMode="auto">
            <a:xfrm>
              <a:off x="4556125" y="1219200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4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4" y="22"/>
                </a:cxn>
                <a:cxn ang="0">
                  <a:pos x="8" y="22"/>
                </a:cxn>
                <a:cxn ang="0">
                  <a:pos x="14" y="26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6" y="28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6" y="34"/>
                </a:cxn>
                <a:cxn ang="0">
                  <a:pos x="8" y="3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6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8"/>
                </a:cxn>
                <a:cxn ang="0">
                  <a:pos x="42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6" y="22"/>
                </a:cxn>
                <a:cxn ang="0">
                  <a:pos x="46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6" y="14"/>
                </a:cxn>
                <a:cxn ang="0">
                  <a:pos x="22" y="14"/>
                </a:cxn>
                <a:cxn ang="0">
                  <a:pos x="16" y="10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4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4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6" y="34"/>
                  </a:lnTo>
                  <a:lnTo>
                    <a:pt x="8" y="3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6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42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6" y="14"/>
                  </a:lnTo>
                  <a:lnTo>
                    <a:pt x="22" y="14"/>
                  </a:lnTo>
                  <a:lnTo>
                    <a:pt x="1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3" name="Freeform 139"/>
            <p:cNvSpPr>
              <a:spLocks/>
            </p:cNvSpPr>
            <p:nvPr userDrawn="1"/>
          </p:nvSpPr>
          <p:spPr bwMode="auto">
            <a:xfrm>
              <a:off x="4581525" y="933450"/>
              <a:ext cx="1587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8" y="20"/>
                </a:cxn>
                <a:cxn ang="0">
                  <a:pos x="10" y="16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10" h="22">
                  <a:moveTo>
                    <a:pt x="6" y="22"/>
                  </a:moveTo>
                  <a:lnTo>
                    <a:pt x="6" y="22"/>
                  </a:lnTo>
                  <a:lnTo>
                    <a:pt x="8" y="20"/>
                  </a:lnTo>
                  <a:lnTo>
                    <a:pt x="10" y="16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4" name="Freeform 140"/>
            <p:cNvSpPr>
              <a:spLocks/>
            </p:cNvSpPr>
            <p:nvPr userDrawn="1"/>
          </p:nvSpPr>
          <p:spPr bwMode="auto">
            <a:xfrm>
              <a:off x="4670425" y="94932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2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5" name="Freeform 141"/>
            <p:cNvSpPr>
              <a:spLocks/>
            </p:cNvSpPr>
            <p:nvPr userDrawn="1"/>
          </p:nvSpPr>
          <p:spPr bwMode="auto">
            <a:xfrm>
              <a:off x="4479925" y="955675"/>
              <a:ext cx="28575" cy="28575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10" y="16"/>
                </a:cxn>
              </a:cxnLst>
              <a:rect l="0" t="0" r="r" b="b"/>
              <a:pathLst>
                <a:path w="18" h="18">
                  <a:moveTo>
                    <a:pt x="10" y="16"/>
                  </a:move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6"/>
                  </a:lnTo>
                  <a:lnTo>
                    <a:pt x="1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6" name="Freeform 142"/>
            <p:cNvSpPr>
              <a:spLocks/>
            </p:cNvSpPr>
            <p:nvPr userDrawn="1"/>
          </p:nvSpPr>
          <p:spPr bwMode="auto">
            <a:xfrm>
              <a:off x="4676775" y="1136650"/>
              <a:ext cx="28575" cy="2857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2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6" y="0"/>
                </a:cxn>
              </a:cxnLst>
              <a:rect l="0" t="0" r="r" b="b"/>
              <a:pathLst>
                <a:path w="18" h="18">
                  <a:moveTo>
                    <a:pt x="6" y="0"/>
                  </a:moveTo>
                  <a:lnTo>
                    <a:pt x="6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2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7" name="Freeform 143"/>
            <p:cNvSpPr>
              <a:spLocks/>
            </p:cNvSpPr>
            <p:nvPr userDrawn="1"/>
          </p:nvSpPr>
          <p:spPr bwMode="auto">
            <a:xfrm>
              <a:off x="4483100" y="113982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4"/>
                </a:cxn>
                <a:cxn ang="0">
                  <a:pos x="18" y="2"/>
                </a:cxn>
                <a:cxn ang="0">
                  <a:pos x="18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2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4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8" name="Freeform 144"/>
            <p:cNvSpPr>
              <a:spLocks/>
            </p:cNvSpPr>
            <p:nvPr userDrawn="1"/>
          </p:nvSpPr>
          <p:spPr bwMode="auto">
            <a:xfrm>
              <a:off x="4445000" y="1050925"/>
              <a:ext cx="34925" cy="1587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10">
                  <a:moveTo>
                    <a:pt x="16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9" name="Freeform 145"/>
            <p:cNvSpPr>
              <a:spLocks/>
            </p:cNvSpPr>
            <p:nvPr userDrawn="1"/>
          </p:nvSpPr>
          <p:spPr bwMode="auto">
            <a:xfrm>
              <a:off x="4705350" y="1044575"/>
              <a:ext cx="34925" cy="1587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2" h="10">
                  <a:moveTo>
                    <a:pt x="16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0" name="Freeform 146"/>
            <p:cNvSpPr>
              <a:spLocks noEditPoints="1"/>
            </p:cNvSpPr>
            <p:nvPr userDrawn="1"/>
          </p:nvSpPr>
          <p:spPr bwMode="auto">
            <a:xfrm>
              <a:off x="4495800" y="974725"/>
              <a:ext cx="193675" cy="241300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18" y="18"/>
                </a:cxn>
                <a:cxn ang="0">
                  <a:pos x="2" y="50"/>
                </a:cxn>
                <a:cxn ang="0">
                  <a:pos x="2" y="74"/>
                </a:cxn>
                <a:cxn ang="0">
                  <a:pos x="10" y="92"/>
                </a:cxn>
                <a:cxn ang="0">
                  <a:pos x="32" y="118"/>
                </a:cxn>
                <a:cxn ang="0">
                  <a:pos x="42" y="142"/>
                </a:cxn>
                <a:cxn ang="0">
                  <a:pos x="60" y="150"/>
                </a:cxn>
                <a:cxn ang="0">
                  <a:pos x="82" y="142"/>
                </a:cxn>
                <a:cxn ang="0">
                  <a:pos x="90" y="118"/>
                </a:cxn>
                <a:cxn ang="0">
                  <a:pos x="106" y="100"/>
                </a:cxn>
                <a:cxn ang="0">
                  <a:pos x="120" y="70"/>
                </a:cxn>
                <a:cxn ang="0">
                  <a:pos x="120" y="46"/>
                </a:cxn>
                <a:cxn ang="0">
                  <a:pos x="102" y="16"/>
                </a:cxn>
                <a:cxn ang="0">
                  <a:pos x="72" y="0"/>
                </a:cxn>
                <a:cxn ang="0">
                  <a:pos x="98" y="96"/>
                </a:cxn>
                <a:cxn ang="0">
                  <a:pos x="84" y="114"/>
                </a:cxn>
                <a:cxn ang="0">
                  <a:pos x="74" y="142"/>
                </a:cxn>
                <a:cxn ang="0">
                  <a:pos x="68" y="118"/>
                </a:cxn>
                <a:cxn ang="0">
                  <a:pos x="68" y="86"/>
                </a:cxn>
                <a:cxn ang="0">
                  <a:pos x="48" y="90"/>
                </a:cxn>
                <a:cxn ang="0">
                  <a:pos x="58" y="86"/>
                </a:cxn>
                <a:cxn ang="0">
                  <a:pos x="52" y="74"/>
                </a:cxn>
                <a:cxn ang="0">
                  <a:pos x="54" y="72"/>
                </a:cxn>
                <a:cxn ang="0">
                  <a:pos x="78" y="80"/>
                </a:cxn>
                <a:cxn ang="0">
                  <a:pos x="78" y="58"/>
                </a:cxn>
                <a:cxn ang="0">
                  <a:pos x="70" y="72"/>
                </a:cxn>
                <a:cxn ang="0">
                  <a:pos x="44" y="78"/>
                </a:cxn>
                <a:cxn ang="0">
                  <a:pos x="36" y="78"/>
                </a:cxn>
                <a:cxn ang="0">
                  <a:pos x="48" y="110"/>
                </a:cxn>
                <a:cxn ang="0">
                  <a:pos x="50" y="142"/>
                </a:cxn>
                <a:cxn ang="0">
                  <a:pos x="34" y="108"/>
                </a:cxn>
                <a:cxn ang="0">
                  <a:pos x="20" y="92"/>
                </a:cxn>
                <a:cxn ang="0">
                  <a:pos x="14" y="80"/>
                </a:cxn>
                <a:cxn ang="0">
                  <a:pos x="10" y="62"/>
                </a:cxn>
                <a:cxn ang="0">
                  <a:pos x="18" y="32"/>
                </a:cxn>
                <a:cxn ang="0">
                  <a:pos x="40" y="12"/>
                </a:cxn>
                <a:cxn ang="0">
                  <a:pos x="60" y="8"/>
                </a:cxn>
                <a:cxn ang="0">
                  <a:pos x="88" y="16"/>
                </a:cxn>
                <a:cxn ang="0">
                  <a:pos x="108" y="38"/>
                </a:cxn>
                <a:cxn ang="0">
                  <a:pos x="112" y="58"/>
                </a:cxn>
                <a:cxn ang="0">
                  <a:pos x="104" y="88"/>
                </a:cxn>
              </a:cxnLst>
              <a:rect l="0" t="0" r="r" b="b"/>
              <a:pathLst>
                <a:path w="122" h="152">
                  <a:moveTo>
                    <a:pt x="60" y="0"/>
                  </a:moveTo>
                  <a:lnTo>
                    <a:pt x="60" y="0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4" y="38"/>
                  </a:lnTo>
                  <a:lnTo>
                    <a:pt x="2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6" y="84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20" y="104"/>
                  </a:lnTo>
                  <a:lnTo>
                    <a:pt x="32" y="118"/>
                  </a:lnTo>
                  <a:lnTo>
                    <a:pt x="36" y="126"/>
                  </a:lnTo>
                  <a:lnTo>
                    <a:pt x="40" y="134"/>
                  </a:lnTo>
                  <a:lnTo>
                    <a:pt x="42" y="142"/>
                  </a:lnTo>
                  <a:lnTo>
                    <a:pt x="40" y="152"/>
                  </a:lnTo>
                  <a:lnTo>
                    <a:pt x="60" y="150"/>
                  </a:lnTo>
                  <a:lnTo>
                    <a:pt x="60" y="150"/>
                  </a:lnTo>
                  <a:lnTo>
                    <a:pt x="84" y="150"/>
                  </a:lnTo>
                  <a:lnTo>
                    <a:pt x="84" y="150"/>
                  </a:lnTo>
                  <a:lnTo>
                    <a:pt x="82" y="142"/>
                  </a:lnTo>
                  <a:lnTo>
                    <a:pt x="84" y="134"/>
                  </a:lnTo>
                  <a:lnTo>
                    <a:pt x="86" y="12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2" y="90"/>
                  </a:lnTo>
                  <a:lnTo>
                    <a:pt x="118" y="80"/>
                  </a:lnTo>
                  <a:lnTo>
                    <a:pt x="120" y="70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20" y="46"/>
                  </a:lnTo>
                  <a:lnTo>
                    <a:pt x="116" y="36"/>
                  </a:lnTo>
                  <a:lnTo>
                    <a:pt x="110" y="24"/>
                  </a:lnTo>
                  <a:lnTo>
                    <a:pt x="102" y="16"/>
                  </a:lnTo>
                  <a:lnTo>
                    <a:pt x="94" y="8"/>
                  </a:lnTo>
                  <a:lnTo>
                    <a:pt x="82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close/>
                  <a:moveTo>
                    <a:pt x="98" y="96"/>
                  </a:moveTo>
                  <a:lnTo>
                    <a:pt x="98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76" y="128"/>
                  </a:lnTo>
                  <a:lnTo>
                    <a:pt x="74" y="134"/>
                  </a:lnTo>
                  <a:lnTo>
                    <a:pt x="74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8" y="118"/>
                  </a:lnTo>
                  <a:lnTo>
                    <a:pt x="74" y="84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4" y="82"/>
                  </a:lnTo>
                  <a:lnTo>
                    <a:pt x="58" y="86"/>
                  </a:lnTo>
                  <a:lnTo>
                    <a:pt x="58" y="86"/>
                  </a:lnTo>
                  <a:lnTo>
                    <a:pt x="54" y="78"/>
                  </a:lnTo>
                  <a:lnTo>
                    <a:pt x="52" y="74"/>
                  </a:lnTo>
                  <a:lnTo>
                    <a:pt x="52" y="72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68" y="76"/>
                  </a:lnTo>
                  <a:lnTo>
                    <a:pt x="78" y="80"/>
                  </a:lnTo>
                  <a:lnTo>
                    <a:pt x="78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58"/>
                  </a:lnTo>
                  <a:lnTo>
                    <a:pt x="76" y="60"/>
                  </a:lnTo>
                  <a:lnTo>
                    <a:pt x="74" y="64"/>
                  </a:lnTo>
                  <a:lnTo>
                    <a:pt x="70" y="72"/>
                  </a:lnTo>
                  <a:lnTo>
                    <a:pt x="48" y="64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8" y="74"/>
                  </a:lnTo>
                  <a:lnTo>
                    <a:pt x="34" y="72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42" y="92"/>
                  </a:lnTo>
                  <a:lnTo>
                    <a:pt x="48" y="110"/>
                  </a:lnTo>
                  <a:lnTo>
                    <a:pt x="58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46" y="130"/>
                  </a:lnTo>
                  <a:lnTo>
                    <a:pt x="40" y="118"/>
                  </a:lnTo>
                  <a:lnTo>
                    <a:pt x="34" y="10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20" y="92"/>
                  </a:lnTo>
                  <a:lnTo>
                    <a:pt x="16" y="86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0" y="72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50"/>
                  </a:lnTo>
                  <a:lnTo>
                    <a:pt x="12" y="40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0" y="18"/>
                  </a:lnTo>
                  <a:lnTo>
                    <a:pt x="40" y="12"/>
                  </a:lnTo>
                  <a:lnTo>
                    <a:pt x="50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70" y="8"/>
                  </a:lnTo>
                  <a:lnTo>
                    <a:pt x="80" y="12"/>
                  </a:lnTo>
                  <a:lnTo>
                    <a:pt x="88" y="16"/>
                  </a:lnTo>
                  <a:lnTo>
                    <a:pt x="96" y="22"/>
                  </a:lnTo>
                  <a:lnTo>
                    <a:pt x="104" y="30"/>
                  </a:lnTo>
                  <a:lnTo>
                    <a:pt x="108" y="38"/>
                  </a:lnTo>
                  <a:lnTo>
                    <a:pt x="112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2" y="68"/>
                  </a:lnTo>
                  <a:lnTo>
                    <a:pt x="110" y="78"/>
                  </a:lnTo>
                  <a:lnTo>
                    <a:pt x="104" y="88"/>
                  </a:lnTo>
                  <a:lnTo>
                    <a:pt x="98" y="96"/>
                  </a:lnTo>
                  <a:lnTo>
                    <a:pt x="98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1" name="Freeform 147"/>
            <p:cNvSpPr>
              <a:spLocks/>
            </p:cNvSpPr>
            <p:nvPr userDrawn="1"/>
          </p:nvSpPr>
          <p:spPr bwMode="auto">
            <a:xfrm>
              <a:off x="2603500" y="1800225"/>
              <a:ext cx="19050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2" y="66"/>
                </a:cxn>
                <a:cxn ang="0">
                  <a:pos x="2" y="66"/>
                </a:cxn>
                <a:cxn ang="0">
                  <a:pos x="4" y="70"/>
                </a:cxn>
                <a:cxn ang="0">
                  <a:pos x="8" y="74"/>
                </a:cxn>
                <a:cxn ang="0">
                  <a:pos x="20" y="80"/>
                </a:cxn>
                <a:cxn ang="0">
                  <a:pos x="38" y="84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82" y="84"/>
                </a:cxn>
                <a:cxn ang="0">
                  <a:pos x="102" y="80"/>
                </a:cxn>
                <a:cxn ang="0">
                  <a:pos x="114" y="74"/>
                </a:cxn>
                <a:cxn ang="0">
                  <a:pos x="118" y="70"/>
                </a:cxn>
                <a:cxn ang="0">
                  <a:pos x="120" y="66"/>
                </a:cxn>
                <a:cxn ang="0">
                  <a:pos x="120" y="66"/>
                </a:cxn>
                <a:cxn ang="0">
                  <a:pos x="120" y="64"/>
                </a:cxn>
                <a:cxn ang="0">
                  <a:pos x="120" y="2"/>
                </a:cxn>
                <a:cxn ang="0">
                  <a:pos x="62" y="28"/>
                </a:cxn>
                <a:cxn ang="0">
                  <a:pos x="0" y="0"/>
                </a:cxn>
              </a:cxnLst>
              <a:rect l="0" t="0" r="r" b="b"/>
              <a:pathLst>
                <a:path w="120" h="86">
                  <a:moveTo>
                    <a:pt x="0" y="0"/>
                  </a:moveTo>
                  <a:lnTo>
                    <a:pt x="0" y="64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8" y="74"/>
                  </a:lnTo>
                  <a:lnTo>
                    <a:pt x="20" y="80"/>
                  </a:lnTo>
                  <a:lnTo>
                    <a:pt x="38" y="84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82" y="84"/>
                  </a:lnTo>
                  <a:lnTo>
                    <a:pt x="102" y="80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0" y="64"/>
                  </a:lnTo>
                  <a:lnTo>
                    <a:pt x="120" y="2"/>
                  </a:lnTo>
                  <a:lnTo>
                    <a:pt x="62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2" name="Freeform 148"/>
            <p:cNvSpPr>
              <a:spLocks/>
            </p:cNvSpPr>
            <p:nvPr userDrawn="1"/>
          </p:nvSpPr>
          <p:spPr bwMode="auto">
            <a:xfrm>
              <a:off x="2543175" y="1685925"/>
              <a:ext cx="333375" cy="244475"/>
            </a:xfrm>
            <a:custGeom>
              <a:avLst/>
              <a:gdLst/>
              <a:ahLst/>
              <a:cxnLst>
                <a:cxn ang="0">
                  <a:pos x="202" y="114"/>
                </a:cxn>
                <a:cxn ang="0">
                  <a:pos x="204" y="108"/>
                </a:cxn>
                <a:cxn ang="0">
                  <a:pos x="204" y="104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198" y="42"/>
                </a:cxn>
                <a:cxn ang="0">
                  <a:pos x="100" y="0"/>
                </a:cxn>
                <a:cxn ang="0">
                  <a:pos x="100" y="88"/>
                </a:cxn>
                <a:cxn ang="0">
                  <a:pos x="122" y="50"/>
                </a:cxn>
                <a:cxn ang="0">
                  <a:pos x="116" y="50"/>
                </a:cxn>
                <a:cxn ang="0">
                  <a:pos x="102" y="54"/>
                </a:cxn>
                <a:cxn ang="0">
                  <a:pos x="96" y="52"/>
                </a:cxn>
                <a:cxn ang="0">
                  <a:pos x="90" y="48"/>
                </a:cxn>
                <a:cxn ang="0">
                  <a:pos x="88" y="44"/>
                </a:cxn>
                <a:cxn ang="0">
                  <a:pos x="92" y="40"/>
                </a:cxn>
                <a:cxn ang="0">
                  <a:pos x="102" y="36"/>
                </a:cxn>
                <a:cxn ang="0">
                  <a:pos x="110" y="38"/>
                </a:cxn>
                <a:cxn ang="0">
                  <a:pos x="116" y="40"/>
                </a:cxn>
                <a:cxn ang="0">
                  <a:pos x="192" y="100"/>
                </a:cxn>
                <a:cxn ang="0">
                  <a:pos x="190" y="104"/>
                </a:cxn>
                <a:cxn ang="0">
                  <a:pos x="188" y="108"/>
                </a:cxn>
                <a:cxn ang="0">
                  <a:pos x="192" y="114"/>
                </a:cxn>
                <a:cxn ang="0">
                  <a:pos x="184" y="152"/>
                </a:cxn>
                <a:cxn ang="0">
                  <a:pos x="184" y="152"/>
                </a:cxn>
                <a:cxn ang="0">
                  <a:pos x="188" y="152"/>
                </a:cxn>
                <a:cxn ang="0">
                  <a:pos x="190" y="150"/>
                </a:cxn>
                <a:cxn ang="0">
                  <a:pos x="192" y="152"/>
                </a:cxn>
                <a:cxn ang="0">
                  <a:pos x="194" y="154"/>
                </a:cxn>
                <a:cxn ang="0">
                  <a:pos x="196" y="152"/>
                </a:cxn>
                <a:cxn ang="0">
                  <a:pos x="198" y="154"/>
                </a:cxn>
                <a:cxn ang="0">
                  <a:pos x="200" y="152"/>
                </a:cxn>
                <a:cxn ang="0">
                  <a:pos x="202" y="150"/>
                </a:cxn>
                <a:cxn ang="0">
                  <a:pos x="204" y="152"/>
                </a:cxn>
                <a:cxn ang="0">
                  <a:pos x="206" y="152"/>
                </a:cxn>
                <a:cxn ang="0">
                  <a:pos x="210" y="152"/>
                </a:cxn>
                <a:cxn ang="0">
                  <a:pos x="202" y="114"/>
                </a:cxn>
              </a:cxnLst>
              <a:rect l="0" t="0" r="r" b="b"/>
              <a:pathLst>
                <a:path w="210" h="154">
                  <a:moveTo>
                    <a:pt x="202" y="114"/>
                  </a:moveTo>
                  <a:lnTo>
                    <a:pt x="202" y="114"/>
                  </a:lnTo>
                  <a:lnTo>
                    <a:pt x="204" y="112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04" y="104"/>
                  </a:lnTo>
                  <a:lnTo>
                    <a:pt x="200" y="100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30" y="12"/>
                  </a:lnTo>
                  <a:lnTo>
                    <a:pt x="100" y="0"/>
                  </a:lnTo>
                  <a:lnTo>
                    <a:pt x="0" y="44"/>
                  </a:lnTo>
                  <a:lnTo>
                    <a:pt x="100" y="88"/>
                  </a:lnTo>
                  <a:lnTo>
                    <a:pt x="180" y="54"/>
                  </a:lnTo>
                  <a:lnTo>
                    <a:pt x="122" y="50"/>
                  </a:lnTo>
                  <a:lnTo>
                    <a:pt x="116" y="50"/>
                  </a:lnTo>
                  <a:lnTo>
                    <a:pt x="116" y="50"/>
                  </a:lnTo>
                  <a:lnTo>
                    <a:pt x="110" y="52"/>
                  </a:lnTo>
                  <a:lnTo>
                    <a:pt x="102" y="54"/>
                  </a:lnTo>
                  <a:lnTo>
                    <a:pt x="102" y="54"/>
                  </a:lnTo>
                  <a:lnTo>
                    <a:pt x="96" y="52"/>
                  </a:lnTo>
                  <a:lnTo>
                    <a:pt x="92" y="50"/>
                  </a:lnTo>
                  <a:lnTo>
                    <a:pt x="90" y="48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90" y="42"/>
                  </a:lnTo>
                  <a:lnTo>
                    <a:pt x="92" y="40"/>
                  </a:lnTo>
                  <a:lnTo>
                    <a:pt x="96" y="38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110" y="38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192" y="46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90" y="104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12"/>
                  </a:lnTo>
                  <a:lnTo>
                    <a:pt x="192" y="114"/>
                  </a:lnTo>
                  <a:lnTo>
                    <a:pt x="192" y="114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6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0" y="150"/>
                  </a:lnTo>
                  <a:lnTo>
                    <a:pt x="192" y="150"/>
                  </a:lnTo>
                  <a:lnTo>
                    <a:pt x="192" y="152"/>
                  </a:lnTo>
                  <a:lnTo>
                    <a:pt x="192" y="152"/>
                  </a:lnTo>
                  <a:lnTo>
                    <a:pt x="194" y="154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8" y="154"/>
                  </a:lnTo>
                  <a:lnTo>
                    <a:pt x="200" y="154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06" y="152"/>
                  </a:lnTo>
                  <a:lnTo>
                    <a:pt x="208" y="152"/>
                  </a:lnTo>
                  <a:lnTo>
                    <a:pt x="210" y="152"/>
                  </a:lnTo>
                  <a:lnTo>
                    <a:pt x="210" y="152"/>
                  </a:lnTo>
                  <a:lnTo>
                    <a:pt x="202" y="114"/>
                  </a:lnTo>
                  <a:lnTo>
                    <a:pt x="202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3" name="Freeform 149"/>
            <p:cNvSpPr>
              <a:spLocks noEditPoints="1"/>
            </p:cNvSpPr>
            <p:nvPr userDrawn="1"/>
          </p:nvSpPr>
          <p:spPr bwMode="auto">
            <a:xfrm>
              <a:off x="3746500" y="962025"/>
              <a:ext cx="53975" cy="2825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78"/>
                </a:cxn>
                <a:cxn ang="0">
                  <a:pos x="32" y="178"/>
                </a:cxn>
                <a:cxn ang="0">
                  <a:pos x="34" y="0"/>
                </a:cxn>
                <a:cxn ang="0">
                  <a:pos x="2" y="0"/>
                </a:cxn>
                <a:cxn ang="0">
                  <a:pos x="16" y="36"/>
                </a:cxn>
                <a:cxn ang="0">
                  <a:pos x="26" y="36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26" y="60"/>
                </a:cxn>
                <a:cxn ang="0">
                  <a:pos x="16" y="60"/>
                </a:cxn>
                <a:cxn ang="0">
                  <a:pos x="16" y="64"/>
                </a:cxn>
                <a:cxn ang="0">
                  <a:pos x="26" y="64"/>
                </a:cxn>
                <a:cxn ang="0">
                  <a:pos x="26" y="76"/>
                </a:cxn>
                <a:cxn ang="0">
                  <a:pos x="14" y="76"/>
                </a:cxn>
                <a:cxn ang="0">
                  <a:pos x="14" y="78"/>
                </a:cxn>
                <a:cxn ang="0">
                  <a:pos x="26" y="78"/>
                </a:cxn>
                <a:cxn ang="0">
                  <a:pos x="26" y="90"/>
                </a:cxn>
                <a:cxn ang="0">
                  <a:pos x="14" y="90"/>
                </a:cxn>
                <a:cxn ang="0">
                  <a:pos x="14" y="92"/>
                </a:cxn>
                <a:cxn ang="0">
                  <a:pos x="26" y="94"/>
                </a:cxn>
                <a:cxn ang="0">
                  <a:pos x="26" y="104"/>
                </a:cxn>
                <a:cxn ang="0">
                  <a:pos x="14" y="104"/>
                </a:cxn>
                <a:cxn ang="0">
                  <a:pos x="14" y="108"/>
                </a:cxn>
                <a:cxn ang="0">
                  <a:pos x="26" y="108"/>
                </a:cxn>
                <a:cxn ang="0">
                  <a:pos x="26" y="118"/>
                </a:cxn>
                <a:cxn ang="0">
                  <a:pos x="14" y="118"/>
                </a:cxn>
                <a:cxn ang="0">
                  <a:pos x="14" y="122"/>
                </a:cxn>
                <a:cxn ang="0">
                  <a:pos x="26" y="122"/>
                </a:cxn>
                <a:cxn ang="0">
                  <a:pos x="26" y="132"/>
                </a:cxn>
                <a:cxn ang="0">
                  <a:pos x="14" y="132"/>
                </a:cxn>
                <a:cxn ang="0">
                  <a:pos x="14" y="136"/>
                </a:cxn>
                <a:cxn ang="0">
                  <a:pos x="26" y="136"/>
                </a:cxn>
                <a:cxn ang="0">
                  <a:pos x="26" y="146"/>
                </a:cxn>
                <a:cxn ang="0">
                  <a:pos x="14" y="146"/>
                </a:cxn>
                <a:cxn ang="0">
                  <a:pos x="14" y="150"/>
                </a:cxn>
                <a:cxn ang="0">
                  <a:pos x="26" y="150"/>
                </a:cxn>
                <a:cxn ang="0">
                  <a:pos x="26" y="162"/>
                </a:cxn>
                <a:cxn ang="0">
                  <a:pos x="14" y="160"/>
                </a:cxn>
                <a:cxn ang="0">
                  <a:pos x="14" y="164"/>
                </a:cxn>
                <a:cxn ang="0">
                  <a:pos x="26" y="164"/>
                </a:cxn>
                <a:cxn ang="0">
                  <a:pos x="26" y="172"/>
                </a:cxn>
                <a:cxn ang="0">
                  <a:pos x="8" y="172"/>
                </a:cxn>
                <a:cxn ang="0">
                  <a:pos x="8" y="6"/>
                </a:cxn>
                <a:cxn ang="0">
                  <a:pos x="26" y="8"/>
                </a:cxn>
                <a:cxn ang="0">
                  <a:pos x="2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26" y="22"/>
                </a:cxn>
                <a:cxn ang="0">
                  <a:pos x="26" y="32"/>
                </a:cxn>
                <a:cxn ang="0">
                  <a:pos x="16" y="32"/>
                </a:cxn>
                <a:cxn ang="0">
                  <a:pos x="16" y="36"/>
                </a:cxn>
              </a:cxnLst>
              <a:rect l="0" t="0" r="r" b="b"/>
              <a:pathLst>
                <a:path w="34" h="178">
                  <a:moveTo>
                    <a:pt x="2" y="0"/>
                  </a:moveTo>
                  <a:lnTo>
                    <a:pt x="0" y="178"/>
                  </a:lnTo>
                  <a:lnTo>
                    <a:pt x="32" y="178"/>
                  </a:lnTo>
                  <a:lnTo>
                    <a:pt x="34" y="0"/>
                  </a:lnTo>
                  <a:lnTo>
                    <a:pt x="2" y="0"/>
                  </a:lnTo>
                  <a:close/>
                  <a:moveTo>
                    <a:pt x="16" y="36"/>
                  </a:moveTo>
                  <a:lnTo>
                    <a:pt x="26" y="36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50"/>
                  </a:lnTo>
                  <a:lnTo>
                    <a:pt x="26" y="50"/>
                  </a:lnTo>
                  <a:lnTo>
                    <a:pt x="26" y="60"/>
                  </a:lnTo>
                  <a:lnTo>
                    <a:pt x="16" y="60"/>
                  </a:lnTo>
                  <a:lnTo>
                    <a:pt x="16" y="64"/>
                  </a:lnTo>
                  <a:lnTo>
                    <a:pt x="26" y="64"/>
                  </a:lnTo>
                  <a:lnTo>
                    <a:pt x="26" y="76"/>
                  </a:lnTo>
                  <a:lnTo>
                    <a:pt x="14" y="76"/>
                  </a:lnTo>
                  <a:lnTo>
                    <a:pt x="14" y="78"/>
                  </a:lnTo>
                  <a:lnTo>
                    <a:pt x="26" y="78"/>
                  </a:lnTo>
                  <a:lnTo>
                    <a:pt x="26" y="90"/>
                  </a:lnTo>
                  <a:lnTo>
                    <a:pt x="14" y="90"/>
                  </a:lnTo>
                  <a:lnTo>
                    <a:pt x="14" y="92"/>
                  </a:lnTo>
                  <a:lnTo>
                    <a:pt x="26" y="94"/>
                  </a:lnTo>
                  <a:lnTo>
                    <a:pt x="26" y="104"/>
                  </a:lnTo>
                  <a:lnTo>
                    <a:pt x="14" y="104"/>
                  </a:lnTo>
                  <a:lnTo>
                    <a:pt x="14" y="108"/>
                  </a:lnTo>
                  <a:lnTo>
                    <a:pt x="26" y="108"/>
                  </a:lnTo>
                  <a:lnTo>
                    <a:pt x="26" y="118"/>
                  </a:lnTo>
                  <a:lnTo>
                    <a:pt x="14" y="118"/>
                  </a:lnTo>
                  <a:lnTo>
                    <a:pt x="14" y="122"/>
                  </a:lnTo>
                  <a:lnTo>
                    <a:pt x="26" y="122"/>
                  </a:lnTo>
                  <a:lnTo>
                    <a:pt x="26" y="132"/>
                  </a:lnTo>
                  <a:lnTo>
                    <a:pt x="14" y="132"/>
                  </a:lnTo>
                  <a:lnTo>
                    <a:pt x="14" y="136"/>
                  </a:lnTo>
                  <a:lnTo>
                    <a:pt x="26" y="136"/>
                  </a:lnTo>
                  <a:lnTo>
                    <a:pt x="26" y="146"/>
                  </a:lnTo>
                  <a:lnTo>
                    <a:pt x="14" y="146"/>
                  </a:lnTo>
                  <a:lnTo>
                    <a:pt x="14" y="150"/>
                  </a:lnTo>
                  <a:lnTo>
                    <a:pt x="26" y="150"/>
                  </a:lnTo>
                  <a:lnTo>
                    <a:pt x="26" y="162"/>
                  </a:lnTo>
                  <a:lnTo>
                    <a:pt x="14" y="160"/>
                  </a:lnTo>
                  <a:lnTo>
                    <a:pt x="14" y="164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8" y="172"/>
                  </a:lnTo>
                  <a:lnTo>
                    <a:pt x="8" y="6"/>
                  </a:lnTo>
                  <a:lnTo>
                    <a:pt x="26" y="8"/>
                  </a:lnTo>
                  <a:lnTo>
                    <a:pt x="2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26" y="22"/>
                  </a:lnTo>
                  <a:lnTo>
                    <a:pt x="26" y="32"/>
                  </a:lnTo>
                  <a:lnTo>
                    <a:pt x="16" y="32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4" name="Freeform 150"/>
            <p:cNvSpPr>
              <a:spLocks noEditPoints="1"/>
            </p:cNvSpPr>
            <p:nvPr userDrawn="1"/>
          </p:nvSpPr>
          <p:spPr bwMode="auto">
            <a:xfrm>
              <a:off x="3819525" y="962025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80"/>
                </a:cxn>
                <a:cxn ang="0">
                  <a:pos x="104" y="180"/>
                </a:cxn>
                <a:cxn ang="0">
                  <a:pos x="2" y="0"/>
                </a:cxn>
                <a:cxn ang="0">
                  <a:pos x="2" y="34"/>
                </a:cxn>
                <a:cxn ang="0">
                  <a:pos x="12" y="94"/>
                </a:cxn>
                <a:cxn ang="0">
                  <a:pos x="4" y="96"/>
                </a:cxn>
                <a:cxn ang="0">
                  <a:pos x="4" y="104"/>
                </a:cxn>
                <a:cxn ang="0">
                  <a:pos x="12" y="108"/>
                </a:cxn>
                <a:cxn ang="0">
                  <a:pos x="4" y="104"/>
                </a:cxn>
                <a:cxn ang="0">
                  <a:pos x="12" y="114"/>
                </a:cxn>
                <a:cxn ang="0">
                  <a:pos x="4" y="118"/>
                </a:cxn>
                <a:cxn ang="0">
                  <a:pos x="4" y="126"/>
                </a:cxn>
                <a:cxn ang="0">
                  <a:pos x="12" y="128"/>
                </a:cxn>
                <a:cxn ang="0">
                  <a:pos x="4" y="126"/>
                </a:cxn>
                <a:cxn ang="0">
                  <a:pos x="4" y="136"/>
                </a:cxn>
                <a:cxn ang="0">
                  <a:pos x="12" y="140"/>
                </a:cxn>
                <a:cxn ang="0">
                  <a:pos x="4" y="146"/>
                </a:cxn>
                <a:cxn ang="0">
                  <a:pos x="12" y="150"/>
                </a:cxn>
                <a:cxn ang="0">
                  <a:pos x="4" y="146"/>
                </a:cxn>
                <a:cxn ang="0">
                  <a:pos x="4" y="158"/>
                </a:cxn>
                <a:cxn ang="0">
                  <a:pos x="12" y="162"/>
                </a:cxn>
                <a:cxn ang="0">
                  <a:pos x="4" y="172"/>
                </a:cxn>
                <a:cxn ang="0">
                  <a:pos x="12" y="168"/>
                </a:cxn>
                <a:cxn ang="0">
                  <a:pos x="4" y="172"/>
                </a:cxn>
                <a:cxn ang="0">
                  <a:pos x="18" y="158"/>
                </a:cxn>
                <a:cxn ang="0">
                  <a:pos x="72" y="158"/>
                </a:cxn>
                <a:cxn ang="0">
                  <a:pos x="4" y="86"/>
                </a:cxn>
                <a:cxn ang="0">
                  <a:pos x="12" y="82"/>
                </a:cxn>
                <a:cxn ang="0">
                  <a:pos x="12" y="76"/>
                </a:cxn>
                <a:cxn ang="0">
                  <a:pos x="4" y="72"/>
                </a:cxn>
                <a:cxn ang="0">
                  <a:pos x="12" y="76"/>
                </a:cxn>
                <a:cxn ang="0">
                  <a:pos x="4" y="64"/>
                </a:cxn>
                <a:cxn ang="0">
                  <a:pos x="12" y="60"/>
                </a:cxn>
                <a:cxn ang="0">
                  <a:pos x="12" y="54"/>
                </a:cxn>
                <a:cxn ang="0">
                  <a:pos x="4" y="50"/>
                </a:cxn>
                <a:cxn ang="0">
                  <a:pos x="12" y="54"/>
                </a:cxn>
                <a:cxn ang="0">
                  <a:pos x="4" y="42"/>
                </a:cxn>
                <a:cxn ang="0">
                  <a:pos x="12" y="40"/>
                </a:cxn>
                <a:cxn ang="0">
                  <a:pos x="12" y="32"/>
                </a:cxn>
                <a:cxn ang="0">
                  <a:pos x="6" y="28"/>
                </a:cxn>
                <a:cxn ang="0">
                  <a:pos x="12" y="32"/>
                </a:cxn>
                <a:cxn ang="0">
                  <a:pos x="8" y="22"/>
                </a:cxn>
                <a:cxn ang="0">
                  <a:pos x="6" y="18"/>
                </a:cxn>
              </a:cxnLst>
              <a:rect l="0" t="0" r="r" b="b"/>
              <a:pathLst>
                <a:path w="104" h="180">
                  <a:moveTo>
                    <a:pt x="2" y="34"/>
                  </a:moveTo>
                  <a:lnTo>
                    <a:pt x="0" y="158"/>
                  </a:lnTo>
                  <a:lnTo>
                    <a:pt x="0" y="180"/>
                  </a:lnTo>
                  <a:lnTo>
                    <a:pt x="18" y="180"/>
                  </a:lnTo>
                  <a:lnTo>
                    <a:pt x="84" y="180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34"/>
                  </a:lnTo>
                  <a:close/>
                  <a:moveTo>
                    <a:pt x="4" y="94"/>
                  </a:moveTo>
                  <a:lnTo>
                    <a:pt x="12" y="94"/>
                  </a:lnTo>
                  <a:lnTo>
                    <a:pt x="12" y="96"/>
                  </a:lnTo>
                  <a:lnTo>
                    <a:pt x="4" y="96"/>
                  </a:lnTo>
                  <a:lnTo>
                    <a:pt x="4" y="94"/>
                  </a:lnTo>
                  <a:close/>
                  <a:moveTo>
                    <a:pt x="4" y="104"/>
                  </a:moveTo>
                  <a:lnTo>
                    <a:pt x="12" y="104"/>
                  </a:lnTo>
                  <a:lnTo>
                    <a:pt x="12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4" y="114"/>
                  </a:moveTo>
                  <a:lnTo>
                    <a:pt x="12" y="114"/>
                  </a:lnTo>
                  <a:lnTo>
                    <a:pt x="12" y="118"/>
                  </a:lnTo>
                  <a:lnTo>
                    <a:pt x="4" y="118"/>
                  </a:lnTo>
                  <a:lnTo>
                    <a:pt x="4" y="114"/>
                  </a:lnTo>
                  <a:close/>
                  <a:moveTo>
                    <a:pt x="4" y="126"/>
                  </a:moveTo>
                  <a:lnTo>
                    <a:pt x="12" y="126"/>
                  </a:lnTo>
                  <a:lnTo>
                    <a:pt x="12" y="128"/>
                  </a:lnTo>
                  <a:lnTo>
                    <a:pt x="4" y="128"/>
                  </a:lnTo>
                  <a:lnTo>
                    <a:pt x="4" y="126"/>
                  </a:lnTo>
                  <a:close/>
                  <a:moveTo>
                    <a:pt x="4" y="140"/>
                  </a:moveTo>
                  <a:lnTo>
                    <a:pt x="4" y="136"/>
                  </a:lnTo>
                  <a:lnTo>
                    <a:pt x="12" y="136"/>
                  </a:lnTo>
                  <a:lnTo>
                    <a:pt x="12" y="140"/>
                  </a:lnTo>
                  <a:lnTo>
                    <a:pt x="4" y="140"/>
                  </a:lnTo>
                  <a:close/>
                  <a:moveTo>
                    <a:pt x="4" y="146"/>
                  </a:moveTo>
                  <a:lnTo>
                    <a:pt x="12" y="146"/>
                  </a:lnTo>
                  <a:lnTo>
                    <a:pt x="12" y="150"/>
                  </a:lnTo>
                  <a:lnTo>
                    <a:pt x="4" y="150"/>
                  </a:lnTo>
                  <a:lnTo>
                    <a:pt x="4" y="146"/>
                  </a:lnTo>
                  <a:close/>
                  <a:moveTo>
                    <a:pt x="4" y="162"/>
                  </a:moveTo>
                  <a:lnTo>
                    <a:pt x="4" y="158"/>
                  </a:lnTo>
                  <a:lnTo>
                    <a:pt x="12" y="158"/>
                  </a:lnTo>
                  <a:lnTo>
                    <a:pt x="12" y="162"/>
                  </a:lnTo>
                  <a:lnTo>
                    <a:pt x="4" y="162"/>
                  </a:lnTo>
                  <a:close/>
                  <a:moveTo>
                    <a:pt x="4" y="172"/>
                  </a:moveTo>
                  <a:lnTo>
                    <a:pt x="4" y="168"/>
                  </a:lnTo>
                  <a:lnTo>
                    <a:pt x="12" y="168"/>
                  </a:lnTo>
                  <a:lnTo>
                    <a:pt x="12" y="172"/>
                  </a:lnTo>
                  <a:lnTo>
                    <a:pt x="4" y="172"/>
                  </a:lnTo>
                  <a:close/>
                  <a:moveTo>
                    <a:pt x="72" y="158"/>
                  </a:moveTo>
                  <a:lnTo>
                    <a:pt x="18" y="158"/>
                  </a:lnTo>
                  <a:lnTo>
                    <a:pt x="20" y="64"/>
                  </a:lnTo>
                  <a:lnTo>
                    <a:pt x="72" y="158"/>
                  </a:lnTo>
                  <a:close/>
                  <a:moveTo>
                    <a:pt x="12" y="86"/>
                  </a:moveTo>
                  <a:lnTo>
                    <a:pt x="4" y="86"/>
                  </a:lnTo>
                  <a:lnTo>
                    <a:pt x="4" y="82"/>
                  </a:lnTo>
                  <a:lnTo>
                    <a:pt x="12" y="82"/>
                  </a:lnTo>
                  <a:lnTo>
                    <a:pt x="12" y="86"/>
                  </a:lnTo>
                  <a:close/>
                  <a:moveTo>
                    <a:pt x="12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2" y="72"/>
                  </a:lnTo>
                  <a:lnTo>
                    <a:pt x="12" y="76"/>
                  </a:lnTo>
                  <a:close/>
                  <a:moveTo>
                    <a:pt x="12" y="64"/>
                  </a:moveTo>
                  <a:lnTo>
                    <a:pt x="4" y="64"/>
                  </a:lnTo>
                  <a:lnTo>
                    <a:pt x="4" y="60"/>
                  </a:lnTo>
                  <a:lnTo>
                    <a:pt x="12" y="60"/>
                  </a:lnTo>
                  <a:lnTo>
                    <a:pt x="12" y="64"/>
                  </a:lnTo>
                  <a:close/>
                  <a:moveTo>
                    <a:pt x="12" y="54"/>
                  </a:moveTo>
                  <a:lnTo>
                    <a:pt x="4" y="54"/>
                  </a:lnTo>
                  <a:lnTo>
                    <a:pt x="4" y="50"/>
                  </a:lnTo>
                  <a:lnTo>
                    <a:pt x="12" y="50"/>
                  </a:lnTo>
                  <a:lnTo>
                    <a:pt x="12" y="54"/>
                  </a:lnTo>
                  <a:close/>
                  <a:moveTo>
                    <a:pt x="12" y="44"/>
                  </a:moveTo>
                  <a:lnTo>
                    <a:pt x="4" y="42"/>
                  </a:lnTo>
                  <a:lnTo>
                    <a:pt x="4" y="40"/>
                  </a:lnTo>
                  <a:lnTo>
                    <a:pt x="12" y="40"/>
                  </a:lnTo>
                  <a:lnTo>
                    <a:pt x="12" y="44"/>
                  </a:lnTo>
                  <a:close/>
                  <a:moveTo>
                    <a:pt x="12" y="32"/>
                  </a:moveTo>
                  <a:lnTo>
                    <a:pt x="4" y="32"/>
                  </a:lnTo>
                  <a:lnTo>
                    <a:pt x="6" y="28"/>
                  </a:lnTo>
                  <a:lnTo>
                    <a:pt x="12" y="28"/>
                  </a:lnTo>
                  <a:lnTo>
                    <a:pt x="12" y="32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6" y="22"/>
                  </a:lnTo>
                  <a:lnTo>
                    <a:pt x="6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5" name="Freeform 151"/>
            <p:cNvSpPr>
              <a:spLocks/>
            </p:cNvSpPr>
            <p:nvPr userDrawn="1"/>
          </p:nvSpPr>
          <p:spPr bwMode="auto">
            <a:xfrm>
              <a:off x="1866900" y="374650"/>
              <a:ext cx="114300" cy="15875"/>
            </a:xfrm>
            <a:custGeom>
              <a:avLst/>
              <a:gdLst/>
              <a:ahLst/>
              <a:cxnLst>
                <a:cxn ang="0">
                  <a:pos x="24" y="6"/>
                </a:cxn>
                <a:cxn ang="0">
                  <a:pos x="24" y="6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4"/>
                </a:cxn>
                <a:cxn ang="0">
                  <a:pos x="7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24" y="6"/>
                </a:cxn>
                <a:cxn ang="0">
                  <a:pos x="24" y="6"/>
                </a:cxn>
              </a:cxnLst>
              <a:rect l="0" t="0" r="r" b="b"/>
              <a:pathLst>
                <a:path w="72" h="10">
                  <a:moveTo>
                    <a:pt x="24" y="6"/>
                  </a:moveTo>
                  <a:lnTo>
                    <a:pt x="24" y="6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8"/>
                  </a:lnTo>
                  <a:lnTo>
                    <a:pt x="4" y="8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6" name="Rectangle 152"/>
            <p:cNvSpPr>
              <a:spLocks noChangeArrowheads="1"/>
            </p:cNvSpPr>
            <p:nvPr userDrawn="1"/>
          </p:nvSpPr>
          <p:spPr bwMode="auto">
            <a:xfrm>
              <a:off x="2019300" y="3746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7" name="Freeform 153"/>
            <p:cNvSpPr>
              <a:spLocks/>
            </p:cNvSpPr>
            <p:nvPr userDrawn="1"/>
          </p:nvSpPr>
          <p:spPr bwMode="auto">
            <a:xfrm>
              <a:off x="1866900" y="45085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8" name="Freeform 154"/>
            <p:cNvSpPr>
              <a:spLocks/>
            </p:cNvSpPr>
            <p:nvPr userDrawn="1"/>
          </p:nvSpPr>
          <p:spPr bwMode="auto">
            <a:xfrm>
              <a:off x="1866900" y="47625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9" name="Rectangle 155"/>
            <p:cNvSpPr>
              <a:spLocks noChangeArrowheads="1"/>
            </p:cNvSpPr>
            <p:nvPr userDrawn="1"/>
          </p:nvSpPr>
          <p:spPr bwMode="auto">
            <a:xfrm>
              <a:off x="2019300" y="4254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0" name="Rectangle 156"/>
            <p:cNvSpPr>
              <a:spLocks noChangeArrowheads="1"/>
            </p:cNvSpPr>
            <p:nvPr userDrawn="1"/>
          </p:nvSpPr>
          <p:spPr bwMode="auto">
            <a:xfrm>
              <a:off x="2019300" y="4762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1" name="Rectangle 157"/>
            <p:cNvSpPr>
              <a:spLocks noChangeArrowheads="1"/>
            </p:cNvSpPr>
            <p:nvPr userDrawn="1"/>
          </p:nvSpPr>
          <p:spPr bwMode="auto">
            <a:xfrm>
              <a:off x="2019300" y="4508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2" name="Rectangle 158"/>
            <p:cNvSpPr>
              <a:spLocks noChangeArrowheads="1"/>
            </p:cNvSpPr>
            <p:nvPr userDrawn="1"/>
          </p:nvSpPr>
          <p:spPr bwMode="auto">
            <a:xfrm>
              <a:off x="2019300" y="501650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3" name="Rectangle 159"/>
            <p:cNvSpPr>
              <a:spLocks noChangeArrowheads="1"/>
            </p:cNvSpPr>
            <p:nvPr userDrawn="1"/>
          </p:nvSpPr>
          <p:spPr bwMode="auto">
            <a:xfrm>
              <a:off x="2019300" y="4000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4" name="Freeform 160"/>
            <p:cNvSpPr>
              <a:spLocks noEditPoints="1"/>
            </p:cNvSpPr>
            <p:nvPr userDrawn="1"/>
          </p:nvSpPr>
          <p:spPr bwMode="auto">
            <a:xfrm>
              <a:off x="1841500" y="330200"/>
              <a:ext cx="311150" cy="250825"/>
            </a:xfrm>
            <a:custGeom>
              <a:avLst/>
              <a:gdLst/>
              <a:ahLst/>
              <a:cxnLst>
                <a:cxn ang="0">
                  <a:pos x="98" y="158"/>
                </a:cxn>
                <a:cxn ang="0">
                  <a:pos x="112" y="154"/>
                </a:cxn>
                <a:cxn ang="0">
                  <a:pos x="192" y="154"/>
                </a:cxn>
                <a:cxn ang="0">
                  <a:pos x="196" y="150"/>
                </a:cxn>
                <a:cxn ang="0">
                  <a:pos x="196" y="12"/>
                </a:cxn>
                <a:cxn ang="0">
                  <a:pos x="194" y="8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2"/>
                </a:cxn>
                <a:cxn ang="0">
                  <a:pos x="76" y="0"/>
                </a:cxn>
                <a:cxn ang="0">
                  <a:pos x="40" y="2"/>
                </a:cxn>
                <a:cxn ang="0">
                  <a:pos x="18" y="4"/>
                </a:cxn>
                <a:cxn ang="0">
                  <a:pos x="4" y="8"/>
                </a:cxn>
                <a:cxn ang="0">
                  <a:pos x="0" y="12"/>
                </a:cxn>
                <a:cxn ang="0">
                  <a:pos x="0" y="150"/>
                </a:cxn>
                <a:cxn ang="0">
                  <a:pos x="2" y="154"/>
                </a:cxn>
                <a:cxn ang="0">
                  <a:pos x="8" y="154"/>
                </a:cxn>
                <a:cxn ang="0">
                  <a:pos x="84" y="154"/>
                </a:cxn>
                <a:cxn ang="0">
                  <a:pos x="90" y="158"/>
                </a:cxn>
                <a:cxn ang="0">
                  <a:pos x="98" y="158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6"/>
                </a:cxn>
                <a:cxn ang="0">
                  <a:pos x="100" y="146"/>
                </a:cxn>
                <a:cxn ang="0">
                  <a:pos x="100" y="32"/>
                </a:cxn>
                <a:cxn ang="0">
                  <a:pos x="40" y="144"/>
                </a:cxn>
                <a:cxn ang="0">
                  <a:pos x="8" y="150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0" y="14"/>
                </a:cxn>
                <a:cxn ang="0">
                  <a:pos x="40" y="10"/>
                </a:cxn>
                <a:cxn ang="0">
                  <a:pos x="76" y="8"/>
                </a:cxn>
                <a:cxn ang="0">
                  <a:pos x="90" y="8"/>
                </a:cxn>
                <a:cxn ang="0">
                  <a:pos x="94" y="10"/>
                </a:cxn>
                <a:cxn ang="0">
                  <a:pos x="96" y="12"/>
                </a:cxn>
                <a:cxn ang="0">
                  <a:pos x="96" y="20"/>
                </a:cxn>
                <a:cxn ang="0">
                  <a:pos x="96" y="36"/>
                </a:cxn>
                <a:cxn ang="0">
                  <a:pos x="96" y="146"/>
                </a:cxn>
                <a:cxn ang="0">
                  <a:pos x="88" y="144"/>
                </a:cxn>
                <a:cxn ang="0">
                  <a:pos x="76" y="142"/>
                </a:cxn>
                <a:cxn ang="0">
                  <a:pos x="40" y="144"/>
                </a:cxn>
              </a:cxnLst>
              <a:rect l="0" t="0" r="r" b="b"/>
              <a:pathLst>
                <a:path w="196" h="158">
                  <a:moveTo>
                    <a:pt x="98" y="158"/>
                  </a:moveTo>
                  <a:lnTo>
                    <a:pt x="98" y="158"/>
                  </a:lnTo>
                  <a:lnTo>
                    <a:pt x="106" y="158"/>
                  </a:lnTo>
                  <a:lnTo>
                    <a:pt x="112" y="154"/>
                  </a:lnTo>
                  <a:lnTo>
                    <a:pt x="192" y="154"/>
                  </a:lnTo>
                  <a:lnTo>
                    <a:pt x="192" y="154"/>
                  </a:lnTo>
                  <a:lnTo>
                    <a:pt x="194" y="154"/>
                  </a:lnTo>
                  <a:lnTo>
                    <a:pt x="196" y="150"/>
                  </a:lnTo>
                  <a:lnTo>
                    <a:pt x="196" y="36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4" y="8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2" y="2"/>
                  </a:lnTo>
                  <a:lnTo>
                    <a:pt x="8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1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54"/>
                  </a:lnTo>
                  <a:lnTo>
                    <a:pt x="4" y="154"/>
                  </a:lnTo>
                  <a:lnTo>
                    <a:pt x="8" y="154"/>
                  </a:lnTo>
                  <a:lnTo>
                    <a:pt x="40" y="154"/>
                  </a:lnTo>
                  <a:lnTo>
                    <a:pt x="84" y="154"/>
                  </a:lnTo>
                  <a:lnTo>
                    <a:pt x="84" y="154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98" y="158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6"/>
                  </a:lnTo>
                  <a:lnTo>
                    <a:pt x="188" y="146"/>
                  </a:lnTo>
                  <a:lnTo>
                    <a:pt x="112" y="146"/>
                  </a:lnTo>
                  <a:lnTo>
                    <a:pt x="100" y="146"/>
                  </a:lnTo>
                  <a:lnTo>
                    <a:pt x="100" y="36"/>
                  </a:lnTo>
                  <a:lnTo>
                    <a:pt x="100" y="32"/>
                  </a:lnTo>
                  <a:close/>
                  <a:moveTo>
                    <a:pt x="40" y="144"/>
                  </a:moveTo>
                  <a:lnTo>
                    <a:pt x="40" y="144"/>
                  </a:lnTo>
                  <a:lnTo>
                    <a:pt x="20" y="146"/>
                  </a:lnTo>
                  <a:lnTo>
                    <a:pt x="8" y="150"/>
                  </a:lnTo>
                  <a:lnTo>
                    <a:pt x="8" y="3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94" y="10"/>
                  </a:lnTo>
                  <a:lnTo>
                    <a:pt x="96" y="12"/>
                  </a:lnTo>
                  <a:lnTo>
                    <a:pt x="96" y="12"/>
                  </a:lnTo>
                  <a:lnTo>
                    <a:pt x="96" y="14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6"/>
                  </a:lnTo>
                  <a:lnTo>
                    <a:pt x="96" y="146"/>
                  </a:lnTo>
                  <a:lnTo>
                    <a:pt x="96" y="146"/>
                  </a:lnTo>
                  <a:lnTo>
                    <a:pt x="94" y="144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6" y="142"/>
                  </a:lnTo>
                  <a:lnTo>
                    <a:pt x="76" y="142"/>
                  </a:lnTo>
                  <a:lnTo>
                    <a:pt x="40" y="144"/>
                  </a:lnTo>
                  <a:lnTo>
                    <a:pt x="40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5" name="Freeform 161"/>
            <p:cNvSpPr>
              <a:spLocks/>
            </p:cNvSpPr>
            <p:nvPr userDrawn="1"/>
          </p:nvSpPr>
          <p:spPr bwMode="auto">
            <a:xfrm>
              <a:off x="1866900" y="400050"/>
              <a:ext cx="114300" cy="15875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0">
                  <a:moveTo>
                    <a:pt x="60" y="4"/>
                  </a:move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6" name="Freeform 162"/>
            <p:cNvSpPr>
              <a:spLocks/>
            </p:cNvSpPr>
            <p:nvPr userDrawn="1"/>
          </p:nvSpPr>
          <p:spPr bwMode="auto">
            <a:xfrm>
              <a:off x="1866900" y="425450"/>
              <a:ext cx="114300" cy="158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</a:cxnLst>
              <a:rect l="0" t="0" r="r" b="b"/>
              <a:pathLst>
                <a:path w="72" h="10">
                  <a:moveTo>
                    <a:pt x="72" y="0"/>
                  </a:move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7" name="Freeform 163"/>
            <p:cNvSpPr>
              <a:spLocks/>
            </p:cNvSpPr>
            <p:nvPr userDrawn="1"/>
          </p:nvSpPr>
          <p:spPr bwMode="auto">
            <a:xfrm>
              <a:off x="3127375" y="977900"/>
              <a:ext cx="123825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78" y="38"/>
                </a:cxn>
                <a:cxn ang="0">
                  <a:pos x="78" y="38"/>
                </a:cxn>
                <a:cxn ang="0">
                  <a:pos x="78" y="30"/>
                </a:cxn>
                <a:cxn ang="0">
                  <a:pos x="74" y="24"/>
                </a:cxn>
                <a:cxn ang="0">
                  <a:pos x="70" y="16"/>
                </a:cxn>
                <a:cxn ang="0">
                  <a:pos x="64" y="10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4" y="2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24" y="4"/>
                </a:cxn>
                <a:cxn ang="0">
                  <a:pos x="14" y="8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4" y="16"/>
                </a:cxn>
                <a:cxn ang="0">
                  <a:pos x="2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40" y="12"/>
                </a:cxn>
                <a:cxn ang="0">
                  <a:pos x="46" y="14"/>
                </a:cxn>
                <a:cxn ang="0">
                  <a:pos x="54" y="16"/>
                </a:cxn>
                <a:cxn ang="0">
                  <a:pos x="62" y="20"/>
                </a:cxn>
                <a:cxn ang="0">
                  <a:pos x="68" y="26"/>
                </a:cxn>
                <a:cxn ang="0">
                  <a:pos x="72" y="32"/>
                </a:cxn>
                <a:cxn ang="0">
                  <a:pos x="76" y="40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78" h="46">
                  <a:moveTo>
                    <a:pt x="78" y="46"/>
                  </a:moveTo>
                  <a:lnTo>
                    <a:pt x="78" y="4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8" y="30"/>
                  </a:lnTo>
                  <a:lnTo>
                    <a:pt x="74" y="24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4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4" y="4"/>
                  </a:lnTo>
                  <a:lnTo>
                    <a:pt x="14" y="8"/>
                  </a:lnTo>
                  <a:lnTo>
                    <a:pt x="6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4" y="16"/>
                  </a:lnTo>
                  <a:lnTo>
                    <a:pt x="2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40" y="12"/>
                  </a:lnTo>
                  <a:lnTo>
                    <a:pt x="46" y="14"/>
                  </a:lnTo>
                  <a:lnTo>
                    <a:pt x="54" y="16"/>
                  </a:lnTo>
                  <a:lnTo>
                    <a:pt x="62" y="20"/>
                  </a:lnTo>
                  <a:lnTo>
                    <a:pt x="68" y="26"/>
                  </a:lnTo>
                  <a:lnTo>
                    <a:pt x="72" y="32"/>
                  </a:lnTo>
                  <a:lnTo>
                    <a:pt x="76" y="40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8" name="Freeform 164"/>
            <p:cNvSpPr>
              <a:spLocks noEditPoints="1"/>
            </p:cNvSpPr>
            <p:nvPr userDrawn="1"/>
          </p:nvSpPr>
          <p:spPr bwMode="auto">
            <a:xfrm>
              <a:off x="2990850" y="946150"/>
              <a:ext cx="298450" cy="317500"/>
            </a:xfrm>
            <a:custGeom>
              <a:avLst/>
              <a:gdLst/>
              <a:ahLst/>
              <a:cxnLst>
                <a:cxn ang="0">
                  <a:pos x="6" y="168"/>
                </a:cxn>
                <a:cxn ang="0">
                  <a:pos x="2" y="174"/>
                </a:cxn>
                <a:cxn ang="0">
                  <a:pos x="2" y="190"/>
                </a:cxn>
                <a:cxn ang="0">
                  <a:pos x="6" y="196"/>
                </a:cxn>
                <a:cxn ang="0">
                  <a:pos x="22" y="200"/>
                </a:cxn>
                <a:cxn ang="0">
                  <a:pos x="34" y="194"/>
                </a:cxn>
                <a:cxn ang="0">
                  <a:pos x="74" y="150"/>
                </a:cxn>
                <a:cxn ang="0">
                  <a:pos x="78" y="138"/>
                </a:cxn>
                <a:cxn ang="0">
                  <a:pos x="76" y="126"/>
                </a:cxn>
                <a:cxn ang="0">
                  <a:pos x="86" y="116"/>
                </a:cxn>
                <a:cxn ang="0">
                  <a:pos x="106" y="126"/>
                </a:cxn>
                <a:cxn ang="0">
                  <a:pos x="128" y="128"/>
                </a:cxn>
                <a:cxn ang="0">
                  <a:pos x="142" y="126"/>
                </a:cxn>
                <a:cxn ang="0">
                  <a:pos x="164" y="114"/>
                </a:cxn>
                <a:cxn ang="0">
                  <a:pos x="180" y="96"/>
                </a:cxn>
                <a:cxn ang="0">
                  <a:pos x="188" y="72"/>
                </a:cxn>
                <a:cxn ang="0">
                  <a:pos x="188" y="60"/>
                </a:cxn>
                <a:cxn ang="0">
                  <a:pos x="182" y="34"/>
                </a:cxn>
                <a:cxn ang="0">
                  <a:pos x="166" y="14"/>
                </a:cxn>
                <a:cxn ang="0">
                  <a:pos x="146" y="2"/>
                </a:cxn>
                <a:cxn ang="0">
                  <a:pos x="120" y="0"/>
                </a:cxn>
                <a:cxn ang="0">
                  <a:pos x="106" y="2"/>
                </a:cxn>
                <a:cxn ang="0">
                  <a:pos x="84" y="12"/>
                </a:cxn>
                <a:cxn ang="0">
                  <a:pos x="68" y="32"/>
                </a:cxn>
                <a:cxn ang="0">
                  <a:pos x="60" y="54"/>
                </a:cxn>
                <a:cxn ang="0">
                  <a:pos x="60" y="68"/>
                </a:cxn>
                <a:cxn ang="0">
                  <a:pos x="64" y="90"/>
                </a:cxn>
                <a:cxn ang="0">
                  <a:pos x="76" y="108"/>
                </a:cxn>
                <a:cxn ang="0">
                  <a:pos x="66" y="118"/>
                </a:cxn>
                <a:cxn ang="0">
                  <a:pos x="54" y="118"/>
                </a:cxn>
                <a:cxn ang="0">
                  <a:pos x="44" y="124"/>
                </a:cxn>
                <a:cxn ang="0">
                  <a:pos x="72" y="68"/>
                </a:cxn>
                <a:cxn ang="0">
                  <a:pos x="72" y="56"/>
                </a:cxn>
                <a:cxn ang="0">
                  <a:pos x="78" y="36"/>
                </a:cxn>
                <a:cxn ang="0">
                  <a:pos x="92" y="22"/>
                </a:cxn>
                <a:cxn ang="0">
                  <a:pos x="110" y="12"/>
                </a:cxn>
                <a:cxn ang="0">
                  <a:pos x="120" y="10"/>
                </a:cxn>
                <a:cxn ang="0">
                  <a:pos x="142" y="14"/>
                </a:cxn>
                <a:cxn ang="0">
                  <a:pos x="158" y="24"/>
                </a:cxn>
                <a:cxn ang="0">
                  <a:pos x="172" y="40"/>
                </a:cxn>
                <a:cxn ang="0">
                  <a:pos x="176" y="60"/>
                </a:cxn>
                <a:cxn ang="0">
                  <a:pos x="176" y="70"/>
                </a:cxn>
                <a:cxn ang="0">
                  <a:pos x="170" y="90"/>
                </a:cxn>
                <a:cxn ang="0">
                  <a:pos x="156" y="106"/>
                </a:cxn>
                <a:cxn ang="0">
                  <a:pos x="138" y="114"/>
                </a:cxn>
                <a:cxn ang="0">
                  <a:pos x="128" y="116"/>
                </a:cxn>
                <a:cxn ang="0">
                  <a:pos x="106" y="114"/>
                </a:cxn>
                <a:cxn ang="0">
                  <a:pos x="90" y="104"/>
                </a:cxn>
                <a:cxn ang="0">
                  <a:pos x="76" y="88"/>
                </a:cxn>
                <a:cxn ang="0">
                  <a:pos x="72" y="68"/>
                </a:cxn>
              </a:cxnLst>
              <a:rect l="0" t="0" r="r" b="b"/>
              <a:pathLst>
                <a:path w="188" h="200">
                  <a:moveTo>
                    <a:pt x="44" y="124"/>
                  </a:moveTo>
                  <a:lnTo>
                    <a:pt x="6" y="168"/>
                  </a:lnTo>
                  <a:lnTo>
                    <a:pt x="6" y="168"/>
                  </a:lnTo>
                  <a:lnTo>
                    <a:pt x="2" y="174"/>
                  </a:lnTo>
                  <a:lnTo>
                    <a:pt x="0" y="182"/>
                  </a:lnTo>
                  <a:lnTo>
                    <a:pt x="2" y="190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14" y="200"/>
                  </a:lnTo>
                  <a:lnTo>
                    <a:pt x="22" y="200"/>
                  </a:lnTo>
                  <a:lnTo>
                    <a:pt x="28" y="198"/>
                  </a:lnTo>
                  <a:lnTo>
                    <a:pt x="34" y="194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76" y="144"/>
                  </a:lnTo>
                  <a:lnTo>
                    <a:pt x="78" y="138"/>
                  </a:lnTo>
                  <a:lnTo>
                    <a:pt x="78" y="132"/>
                  </a:lnTo>
                  <a:lnTo>
                    <a:pt x="76" y="126"/>
                  </a:lnTo>
                  <a:lnTo>
                    <a:pt x="86" y="116"/>
                  </a:lnTo>
                  <a:lnTo>
                    <a:pt x="86" y="116"/>
                  </a:lnTo>
                  <a:lnTo>
                    <a:pt x="94" y="122"/>
                  </a:lnTo>
                  <a:lnTo>
                    <a:pt x="106" y="126"/>
                  </a:lnTo>
                  <a:lnTo>
                    <a:pt x="116" y="128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26"/>
                  </a:lnTo>
                  <a:lnTo>
                    <a:pt x="152" y="122"/>
                  </a:lnTo>
                  <a:lnTo>
                    <a:pt x="164" y="114"/>
                  </a:lnTo>
                  <a:lnTo>
                    <a:pt x="172" y="106"/>
                  </a:lnTo>
                  <a:lnTo>
                    <a:pt x="180" y="96"/>
                  </a:lnTo>
                  <a:lnTo>
                    <a:pt x="184" y="84"/>
                  </a:lnTo>
                  <a:lnTo>
                    <a:pt x="188" y="72"/>
                  </a:lnTo>
                  <a:lnTo>
                    <a:pt x="188" y="60"/>
                  </a:lnTo>
                  <a:lnTo>
                    <a:pt x="188" y="60"/>
                  </a:lnTo>
                  <a:lnTo>
                    <a:pt x="186" y="46"/>
                  </a:lnTo>
                  <a:lnTo>
                    <a:pt x="182" y="34"/>
                  </a:lnTo>
                  <a:lnTo>
                    <a:pt x="174" y="24"/>
                  </a:lnTo>
                  <a:lnTo>
                    <a:pt x="166" y="14"/>
                  </a:lnTo>
                  <a:lnTo>
                    <a:pt x="156" y="8"/>
                  </a:lnTo>
                  <a:lnTo>
                    <a:pt x="146" y="2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6" y="2"/>
                  </a:lnTo>
                  <a:lnTo>
                    <a:pt x="94" y="6"/>
                  </a:lnTo>
                  <a:lnTo>
                    <a:pt x="84" y="12"/>
                  </a:lnTo>
                  <a:lnTo>
                    <a:pt x="76" y="20"/>
                  </a:lnTo>
                  <a:lnTo>
                    <a:pt x="68" y="32"/>
                  </a:lnTo>
                  <a:lnTo>
                    <a:pt x="62" y="42"/>
                  </a:lnTo>
                  <a:lnTo>
                    <a:pt x="60" y="54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2" y="78"/>
                  </a:lnTo>
                  <a:lnTo>
                    <a:pt x="64" y="90"/>
                  </a:lnTo>
                  <a:lnTo>
                    <a:pt x="70" y="98"/>
                  </a:lnTo>
                  <a:lnTo>
                    <a:pt x="76" y="108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0" y="118"/>
                  </a:lnTo>
                  <a:lnTo>
                    <a:pt x="54" y="118"/>
                  </a:lnTo>
                  <a:lnTo>
                    <a:pt x="48" y="120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72" y="68"/>
                  </a:moveTo>
                  <a:lnTo>
                    <a:pt x="72" y="68"/>
                  </a:lnTo>
                  <a:lnTo>
                    <a:pt x="72" y="56"/>
                  </a:lnTo>
                  <a:lnTo>
                    <a:pt x="74" y="46"/>
                  </a:lnTo>
                  <a:lnTo>
                    <a:pt x="78" y="36"/>
                  </a:lnTo>
                  <a:lnTo>
                    <a:pt x="84" y="28"/>
                  </a:lnTo>
                  <a:lnTo>
                    <a:pt x="92" y="22"/>
                  </a:lnTo>
                  <a:lnTo>
                    <a:pt x="100" y="16"/>
                  </a:lnTo>
                  <a:lnTo>
                    <a:pt x="110" y="12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32" y="12"/>
                  </a:lnTo>
                  <a:lnTo>
                    <a:pt x="142" y="14"/>
                  </a:lnTo>
                  <a:lnTo>
                    <a:pt x="150" y="18"/>
                  </a:lnTo>
                  <a:lnTo>
                    <a:pt x="158" y="24"/>
                  </a:lnTo>
                  <a:lnTo>
                    <a:pt x="166" y="32"/>
                  </a:lnTo>
                  <a:lnTo>
                    <a:pt x="172" y="40"/>
                  </a:lnTo>
                  <a:lnTo>
                    <a:pt x="174" y="50"/>
                  </a:lnTo>
                  <a:lnTo>
                    <a:pt x="176" y="60"/>
                  </a:lnTo>
                  <a:lnTo>
                    <a:pt x="176" y="60"/>
                  </a:lnTo>
                  <a:lnTo>
                    <a:pt x="176" y="70"/>
                  </a:lnTo>
                  <a:lnTo>
                    <a:pt x="174" y="80"/>
                  </a:lnTo>
                  <a:lnTo>
                    <a:pt x="170" y="90"/>
                  </a:lnTo>
                  <a:lnTo>
                    <a:pt x="164" y="98"/>
                  </a:lnTo>
                  <a:lnTo>
                    <a:pt x="156" y="106"/>
                  </a:lnTo>
                  <a:lnTo>
                    <a:pt x="148" y="110"/>
                  </a:lnTo>
                  <a:lnTo>
                    <a:pt x="138" y="114"/>
                  </a:lnTo>
                  <a:lnTo>
                    <a:pt x="128" y="116"/>
                  </a:lnTo>
                  <a:lnTo>
                    <a:pt x="128" y="116"/>
                  </a:lnTo>
                  <a:lnTo>
                    <a:pt x="116" y="116"/>
                  </a:lnTo>
                  <a:lnTo>
                    <a:pt x="106" y="114"/>
                  </a:lnTo>
                  <a:lnTo>
                    <a:pt x="98" y="110"/>
                  </a:lnTo>
                  <a:lnTo>
                    <a:pt x="90" y="104"/>
                  </a:lnTo>
                  <a:lnTo>
                    <a:pt x="82" y="96"/>
                  </a:lnTo>
                  <a:lnTo>
                    <a:pt x="76" y="88"/>
                  </a:lnTo>
                  <a:lnTo>
                    <a:pt x="72" y="78"/>
                  </a:lnTo>
                  <a:lnTo>
                    <a:pt x="72" y="68"/>
                  </a:lnTo>
                  <a:lnTo>
                    <a:pt x="7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9" name="Freeform 165"/>
            <p:cNvSpPr>
              <a:spLocks noEditPoints="1"/>
            </p:cNvSpPr>
            <p:nvPr userDrawn="1"/>
          </p:nvSpPr>
          <p:spPr bwMode="auto">
            <a:xfrm>
              <a:off x="2238375" y="939800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0" y="144"/>
                </a:cxn>
                <a:cxn ang="0">
                  <a:pos x="172" y="176"/>
                </a:cxn>
                <a:cxn ang="0">
                  <a:pos x="144" y="102"/>
                </a:cxn>
                <a:cxn ang="0">
                  <a:pos x="140" y="116"/>
                </a:cxn>
                <a:cxn ang="0">
                  <a:pos x="210" y="78"/>
                </a:cxn>
                <a:cxn ang="0">
                  <a:pos x="164" y="122"/>
                </a:cxn>
                <a:cxn ang="0">
                  <a:pos x="152" y="62"/>
                </a:cxn>
                <a:cxn ang="0">
                  <a:pos x="210" y="78"/>
                </a:cxn>
                <a:cxn ang="0">
                  <a:pos x="96" y="144"/>
                </a:cxn>
                <a:cxn ang="0">
                  <a:pos x="74" y="94"/>
                </a:cxn>
                <a:cxn ang="0">
                  <a:pos x="100" y="70"/>
                </a:cxn>
                <a:cxn ang="0">
                  <a:pos x="136" y="92"/>
                </a:cxn>
                <a:cxn ang="0">
                  <a:pos x="122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8"/>
                </a:cxn>
                <a:cxn ang="0">
                  <a:pos x="98" y="178"/>
                </a:cxn>
                <a:cxn ang="0">
                  <a:pos x="68" y="124"/>
                </a:cxn>
                <a:cxn ang="0">
                  <a:pos x="84" y="146"/>
                </a:cxn>
                <a:cxn ang="0">
                  <a:pos x="94" y="48"/>
                </a:cxn>
                <a:cxn ang="0">
                  <a:pos x="98" y="62"/>
                </a:cxn>
                <a:cxn ang="0">
                  <a:pos x="130" y="18"/>
                </a:cxn>
                <a:cxn ang="0">
                  <a:pos x="142" y="52"/>
                </a:cxn>
                <a:cxn ang="0">
                  <a:pos x="100" y="42"/>
                </a:cxn>
                <a:cxn ang="0">
                  <a:pos x="130" y="18"/>
                </a:cxn>
                <a:cxn ang="0">
                  <a:pos x="124" y="66"/>
                </a:cxn>
                <a:cxn ang="0">
                  <a:pos x="138" y="84"/>
                </a:cxn>
                <a:cxn ang="0">
                  <a:pos x="20" y="116"/>
                </a:cxn>
                <a:cxn ang="0">
                  <a:pos x="60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6" y="92"/>
                </a:cxn>
                <a:cxn ang="0">
                  <a:pos x="40" y="24"/>
                </a:cxn>
                <a:cxn ang="0">
                  <a:pos x="88" y="42"/>
                </a:cxn>
                <a:cxn ang="0">
                  <a:pos x="50" y="80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2" y="52"/>
                </a:cxn>
                <a:cxn ang="0">
                  <a:pos x="136" y="2"/>
                </a:cxn>
                <a:cxn ang="0">
                  <a:pos x="104" y="20"/>
                </a:cxn>
                <a:cxn ang="0">
                  <a:pos x="48" y="10"/>
                </a:cxn>
                <a:cxn ang="0">
                  <a:pos x="26" y="18"/>
                </a:cxn>
                <a:cxn ang="0">
                  <a:pos x="42" y="86"/>
                </a:cxn>
                <a:cxn ang="0">
                  <a:pos x="0" y="126"/>
                </a:cxn>
                <a:cxn ang="0">
                  <a:pos x="6" y="148"/>
                </a:cxn>
                <a:cxn ang="0">
                  <a:pos x="56" y="158"/>
                </a:cxn>
                <a:cxn ang="0">
                  <a:pos x="72" y="206"/>
                </a:cxn>
                <a:cxn ang="0">
                  <a:pos x="104" y="188"/>
                </a:cxn>
                <a:cxn ang="0">
                  <a:pos x="160" y="196"/>
                </a:cxn>
                <a:cxn ang="0">
                  <a:pos x="180" y="190"/>
                </a:cxn>
                <a:cxn ang="0">
                  <a:pos x="168" y="128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68" y="184"/>
                  </a:moveTo>
                  <a:lnTo>
                    <a:pt x="168" y="184"/>
                  </a:lnTo>
                  <a:lnTo>
                    <a:pt x="164" y="186"/>
                  </a:lnTo>
                  <a:lnTo>
                    <a:pt x="160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68" y="150"/>
                  </a:lnTo>
                  <a:lnTo>
                    <a:pt x="172" y="164"/>
                  </a:lnTo>
                  <a:lnTo>
                    <a:pt x="172" y="176"/>
                  </a:lnTo>
                  <a:lnTo>
                    <a:pt x="170" y="180"/>
                  </a:lnTo>
                  <a:lnTo>
                    <a:pt x="168" y="184"/>
                  </a:lnTo>
                  <a:lnTo>
                    <a:pt x="168" y="184"/>
                  </a:lnTo>
                  <a:close/>
                  <a:moveTo>
                    <a:pt x="144" y="102"/>
                  </a:moveTo>
                  <a:lnTo>
                    <a:pt x="144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40" y="116"/>
                  </a:lnTo>
                  <a:lnTo>
                    <a:pt x="140" y="116"/>
                  </a:lnTo>
                  <a:lnTo>
                    <a:pt x="144" y="102"/>
                  </a:lnTo>
                  <a:lnTo>
                    <a:pt x="144" y="102"/>
                  </a:lnTo>
                  <a:close/>
                  <a:moveTo>
                    <a:pt x="210" y="78"/>
                  </a:moveTo>
                  <a:lnTo>
                    <a:pt x="210" y="78"/>
                  </a:lnTo>
                  <a:lnTo>
                    <a:pt x="210" y="82"/>
                  </a:lnTo>
                  <a:lnTo>
                    <a:pt x="208" y="86"/>
                  </a:lnTo>
                  <a:lnTo>
                    <a:pt x="200" y="98"/>
                  </a:lnTo>
                  <a:lnTo>
                    <a:pt x="184" y="110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46" y="94"/>
                  </a:lnTo>
                  <a:lnTo>
                    <a:pt x="146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6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8"/>
                  </a:lnTo>
                  <a:lnTo>
                    <a:pt x="210" y="78"/>
                  </a:lnTo>
                  <a:close/>
                  <a:moveTo>
                    <a:pt x="122" y="138"/>
                  </a:moveTo>
                  <a:lnTo>
                    <a:pt x="122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4" y="94"/>
                  </a:lnTo>
                  <a:lnTo>
                    <a:pt x="74" y="94"/>
                  </a:lnTo>
                  <a:lnTo>
                    <a:pt x="80" y="78"/>
                  </a:lnTo>
                  <a:lnTo>
                    <a:pt x="80" y="78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14" y="66"/>
                  </a:lnTo>
                  <a:lnTo>
                    <a:pt x="114" y="66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6" y="92"/>
                  </a:lnTo>
                  <a:lnTo>
                    <a:pt x="136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2" y="138"/>
                  </a:lnTo>
                  <a:lnTo>
                    <a:pt x="122" y="138"/>
                  </a:lnTo>
                  <a:close/>
                  <a:moveTo>
                    <a:pt x="112" y="160"/>
                  </a:moveTo>
                  <a:lnTo>
                    <a:pt x="112" y="16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60"/>
                  </a:lnTo>
                  <a:lnTo>
                    <a:pt x="112" y="160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2" y="186"/>
                  </a:lnTo>
                  <a:lnTo>
                    <a:pt x="68" y="180"/>
                  </a:lnTo>
                  <a:lnTo>
                    <a:pt x="66" y="170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106" y="166"/>
                  </a:lnTo>
                  <a:lnTo>
                    <a:pt x="106" y="166"/>
                  </a:lnTo>
                  <a:lnTo>
                    <a:pt x="98" y="178"/>
                  </a:lnTo>
                  <a:lnTo>
                    <a:pt x="90" y="186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4" y="146"/>
                  </a:lnTo>
                  <a:lnTo>
                    <a:pt x="84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4" y="48"/>
                  </a:moveTo>
                  <a:lnTo>
                    <a:pt x="94" y="48"/>
                  </a:lnTo>
                  <a:lnTo>
                    <a:pt x="106" y="60"/>
                  </a:lnTo>
                  <a:lnTo>
                    <a:pt x="106" y="60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4" y="48"/>
                  </a:lnTo>
                  <a:lnTo>
                    <a:pt x="94" y="48"/>
                  </a:lnTo>
                  <a:close/>
                  <a:moveTo>
                    <a:pt x="130" y="18"/>
                  </a:moveTo>
                  <a:lnTo>
                    <a:pt x="130" y="18"/>
                  </a:lnTo>
                  <a:lnTo>
                    <a:pt x="136" y="22"/>
                  </a:lnTo>
                  <a:lnTo>
                    <a:pt x="138" y="28"/>
                  </a:lnTo>
                  <a:lnTo>
                    <a:pt x="140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6" y="56"/>
                  </a:lnTo>
                  <a:lnTo>
                    <a:pt x="116" y="56"/>
                  </a:lnTo>
                  <a:lnTo>
                    <a:pt x="100" y="42"/>
                  </a:lnTo>
                  <a:lnTo>
                    <a:pt x="100" y="42"/>
                  </a:lnTo>
                  <a:lnTo>
                    <a:pt x="108" y="30"/>
                  </a:lnTo>
                  <a:lnTo>
                    <a:pt x="116" y="22"/>
                  </a:lnTo>
                  <a:lnTo>
                    <a:pt x="124" y="18"/>
                  </a:lnTo>
                  <a:lnTo>
                    <a:pt x="130" y="18"/>
                  </a:lnTo>
                  <a:lnTo>
                    <a:pt x="130" y="18"/>
                  </a:lnTo>
                  <a:close/>
                  <a:moveTo>
                    <a:pt x="138" y="84"/>
                  </a:moveTo>
                  <a:lnTo>
                    <a:pt x="138" y="84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38" y="84"/>
                  </a:lnTo>
                  <a:lnTo>
                    <a:pt x="138" y="84"/>
                  </a:lnTo>
                  <a:close/>
                  <a:moveTo>
                    <a:pt x="12" y="134"/>
                  </a:moveTo>
                  <a:lnTo>
                    <a:pt x="12" y="134"/>
                  </a:lnTo>
                  <a:lnTo>
                    <a:pt x="12" y="130"/>
                  </a:lnTo>
                  <a:lnTo>
                    <a:pt x="14" y="126"/>
                  </a:lnTo>
                  <a:lnTo>
                    <a:pt x="20" y="116"/>
                  </a:lnTo>
                  <a:lnTo>
                    <a:pt x="30" y="106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60" y="116"/>
                  </a:lnTo>
                  <a:lnTo>
                    <a:pt x="60" y="116"/>
                  </a:lnTo>
                  <a:lnTo>
                    <a:pt x="56" y="148"/>
                  </a:lnTo>
                  <a:lnTo>
                    <a:pt x="56" y="148"/>
                  </a:lnTo>
                  <a:lnTo>
                    <a:pt x="40" y="146"/>
                  </a:lnTo>
                  <a:lnTo>
                    <a:pt x="26" y="144"/>
                  </a:lnTo>
                  <a:lnTo>
                    <a:pt x="18" y="140"/>
                  </a:lnTo>
                  <a:lnTo>
                    <a:pt x="14" y="138"/>
                  </a:lnTo>
                  <a:lnTo>
                    <a:pt x="12" y="134"/>
                  </a:lnTo>
                  <a:lnTo>
                    <a:pt x="12" y="134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66" y="92"/>
                  </a:lnTo>
                  <a:lnTo>
                    <a:pt x="66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2" y="22"/>
                  </a:lnTo>
                  <a:lnTo>
                    <a:pt x="46" y="22"/>
                  </a:lnTo>
                  <a:lnTo>
                    <a:pt x="58" y="24"/>
                  </a:lnTo>
                  <a:lnTo>
                    <a:pt x="72" y="3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42" y="62"/>
                  </a:lnTo>
                  <a:lnTo>
                    <a:pt x="36" y="4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2" y="74"/>
                  </a:moveTo>
                  <a:lnTo>
                    <a:pt x="222" y="74"/>
                  </a:lnTo>
                  <a:lnTo>
                    <a:pt x="220" y="68"/>
                  </a:lnTo>
                  <a:lnTo>
                    <a:pt x="216" y="64"/>
                  </a:lnTo>
                  <a:lnTo>
                    <a:pt x="208" y="60"/>
                  </a:lnTo>
                  <a:lnTo>
                    <a:pt x="200" y="56"/>
                  </a:lnTo>
                  <a:lnTo>
                    <a:pt x="178" y="52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32"/>
                  </a:lnTo>
                  <a:lnTo>
                    <a:pt x="148" y="18"/>
                  </a:lnTo>
                  <a:lnTo>
                    <a:pt x="144" y="6"/>
                  </a:lnTo>
                  <a:lnTo>
                    <a:pt x="140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14" y="8"/>
                  </a:lnTo>
                  <a:lnTo>
                    <a:pt x="104" y="20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74" y="22"/>
                  </a:lnTo>
                  <a:lnTo>
                    <a:pt x="56" y="12"/>
                  </a:lnTo>
                  <a:lnTo>
                    <a:pt x="48" y="10"/>
                  </a:lnTo>
                  <a:lnTo>
                    <a:pt x="42" y="10"/>
                  </a:lnTo>
                  <a:lnTo>
                    <a:pt x="36" y="1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6" y="1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24" y="42"/>
                  </a:lnTo>
                  <a:lnTo>
                    <a:pt x="30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2" y="100"/>
                  </a:lnTo>
                  <a:lnTo>
                    <a:pt x="8" y="114"/>
                  </a:lnTo>
                  <a:lnTo>
                    <a:pt x="4" y="120"/>
                  </a:lnTo>
                  <a:lnTo>
                    <a:pt x="0" y="126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44"/>
                  </a:lnTo>
                  <a:lnTo>
                    <a:pt x="6" y="148"/>
                  </a:lnTo>
                  <a:lnTo>
                    <a:pt x="12" y="150"/>
                  </a:lnTo>
                  <a:lnTo>
                    <a:pt x="18" y="154"/>
                  </a:lnTo>
                  <a:lnTo>
                    <a:pt x="34" y="156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6" y="176"/>
                  </a:lnTo>
                  <a:lnTo>
                    <a:pt x="58" y="190"/>
                  </a:lnTo>
                  <a:lnTo>
                    <a:pt x="64" y="200"/>
                  </a:lnTo>
                  <a:lnTo>
                    <a:pt x="68" y="204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6" y="206"/>
                  </a:lnTo>
                  <a:lnTo>
                    <a:pt x="82" y="206"/>
                  </a:lnTo>
                  <a:lnTo>
                    <a:pt x="92" y="200"/>
                  </a:lnTo>
                  <a:lnTo>
                    <a:pt x="104" y="188"/>
                  </a:lnTo>
                  <a:lnTo>
                    <a:pt x="114" y="174"/>
                  </a:lnTo>
                  <a:lnTo>
                    <a:pt x="114" y="174"/>
                  </a:lnTo>
                  <a:lnTo>
                    <a:pt x="134" y="186"/>
                  </a:lnTo>
                  <a:lnTo>
                    <a:pt x="152" y="194"/>
                  </a:lnTo>
                  <a:lnTo>
                    <a:pt x="160" y="196"/>
                  </a:lnTo>
                  <a:lnTo>
                    <a:pt x="166" y="198"/>
                  </a:lnTo>
                  <a:lnTo>
                    <a:pt x="172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0" y="190"/>
                  </a:lnTo>
                  <a:lnTo>
                    <a:pt x="182" y="184"/>
                  </a:lnTo>
                  <a:lnTo>
                    <a:pt x="184" y="178"/>
                  </a:lnTo>
                  <a:lnTo>
                    <a:pt x="182" y="170"/>
                  </a:lnTo>
                  <a:lnTo>
                    <a:pt x="178" y="150"/>
                  </a:lnTo>
                  <a:lnTo>
                    <a:pt x="168" y="128"/>
                  </a:lnTo>
                  <a:lnTo>
                    <a:pt x="168" y="128"/>
                  </a:lnTo>
                  <a:lnTo>
                    <a:pt x="192" y="116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2" y="74"/>
                  </a:lnTo>
                  <a:lnTo>
                    <a:pt x="222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0" name="Freeform 166"/>
            <p:cNvSpPr>
              <a:spLocks/>
            </p:cNvSpPr>
            <p:nvPr userDrawn="1"/>
          </p:nvSpPr>
          <p:spPr bwMode="auto">
            <a:xfrm>
              <a:off x="2381250" y="1085850"/>
              <a:ext cx="47625" cy="4445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6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30" y="12"/>
                </a:cxn>
                <a:cxn ang="0">
                  <a:pos x="28" y="8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30" h="28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30" y="12"/>
                  </a:lnTo>
                  <a:lnTo>
                    <a:pt x="28" y="8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1" name="Freeform 167"/>
            <p:cNvSpPr>
              <a:spLocks noEditPoints="1"/>
            </p:cNvSpPr>
            <p:nvPr userDrawn="1"/>
          </p:nvSpPr>
          <p:spPr bwMode="auto">
            <a:xfrm>
              <a:off x="3994150" y="1660525"/>
              <a:ext cx="320675" cy="298450"/>
            </a:xfrm>
            <a:custGeom>
              <a:avLst/>
              <a:gdLst/>
              <a:ahLst/>
              <a:cxnLst>
                <a:cxn ang="0">
                  <a:pos x="162" y="74"/>
                </a:cxn>
                <a:cxn ang="0">
                  <a:pos x="148" y="62"/>
                </a:cxn>
                <a:cxn ang="0">
                  <a:pos x="148" y="50"/>
                </a:cxn>
                <a:cxn ang="0">
                  <a:pos x="156" y="40"/>
                </a:cxn>
                <a:cxn ang="0">
                  <a:pos x="174" y="44"/>
                </a:cxn>
                <a:cxn ang="0">
                  <a:pos x="180" y="56"/>
                </a:cxn>
                <a:cxn ang="0">
                  <a:pos x="170" y="72"/>
                </a:cxn>
                <a:cxn ang="0">
                  <a:pos x="58" y="52"/>
                </a:cxn>
                <a:cxn ang="0">
                  <a:pos x="42" y="52"/>
                </a:cxn>
                <a:cxn ang="0">
                  <a:pos x="42" y="44"/>
                </a:cxn>
                <a:cxn ang="0">
                  <a:pos x="50" y="36"/>
                </a:cxn>
                <a:cxn ang="0">
                  <a:pos x="64" y="36"/>
                </a:cxn>
                <a:cxn ang="0">
                  <a:pos x="66" y="42"/>
                </a:cxn>
                <a:cxn ang="0">
                  <a:pos x="58" y="52"/>
                </a:cxn>
                <a:cxn ang="0">
                  <a:pos x="80" y="174"/>
                </a:cxn>
                <a:cxn ang="0">
                  <a:pos x="60" y="172"/>
                </a:cxn>
                <a:cxn ang="0">
                  <a:pos x="60" y="160"/>
                </a:cxn>
                <a:cxn ang="0">
                  <a:pos x="68" y="148"/>
                </a:cxn>
                <a:cxn ang="0">
                  <a:pos x="88" y="142"/>
                </a:cxn>
                <a:cxn ang="0">
                  <a:pos x="96" y="150"/>
                </a:cxn>
                <a:cxn ang="0">
                  <a:pos x="88" y="170"/>
                </a:cxn>
                <a:cxn ang="0">
                  <a:pos x="24" y="140"/>
                </a:cxn>
                <a:cxn ang="0">
                  <a:pos x="28" y="124"/>
                </a:cxn>
                <a:cxn ang="0">
                  <a:pos x="42" y="116"/>
                </a:cxn>
                <a:cxn ang="0">
                  <a:pos x="58" y="122"/>
                </a:cxn>
                <a:cxn ang="0">
                  <a:pos x="56" y="130"/>
                </a:cxn>
                <a:cxn ang="0">
                  <a:pos x="46" y="138"/>
                </a:cxn>
                <a:cxn ang="0">
                  <a:pos x="28" y="142"/>
                </a:cxn>
                <a:cxn ang="0">
                  <a:pos x="30" y="76"/>
                </a:cxn>
                <a:cxn ang="0">
                  <a:pos x="42" y="74"/>
                </a:cxn>
                <a:cxn ang="0">
                  <a:pos x="50" y="80"/>
                </a:cxn>
                <a:cxn ang="0">
                  <a:pos x="44" y="92"/>
                </a:cxn>
                <a:cxn ang="0">
                  <a:pos x="32" y="98"/>
                </a:cxn>
                <a:cxn ang="0">
                  <a:pos x="20" y="96"/>
                </a:cxn>
                <a:cxn ang="0">
                  <a:pos x="20" y="86"/>
                </a:cxn>
                <a:cxn ang="0">
                  <a:pos x="30" y="76"/>
                </a:cxn>
                <a:cxn ang="0">
                  <a:pos x="46" y="20"/>
                </a:cxn>
                <a:cxn ang="0">
                  <a:pos x="10" y="62"/>
                </a:cxn>
                <a:cxn ang="0">
                  <a:pos x="2" y="114"/>
                </a:cxn>
                <a:cxn ang="0">
                  <a:pos x="16" y="148"/>
                </a:cxn>
                <a:cxn ang="0">
                  <a:pos x="56" y="184"/>
                </a:cxn>
                <a:cxn ang="0">
                  <a:pos x="80" y="188"/>
                </a:cxn>
                <a:cxn ang="0">
                  <a:pos x="104" y="178"/>
                </a:cxn>
                <a:cxn ang="0">
                  <a:pos x="116" y="162"/>
                </a:cxn>
                <a:cxn ang="0">
                  <a:pos x="134" y="122"/>
                </a:cxn>
                <a:cxn ang="0">
                  <a:pos x="150" y="112"/>
                </a:cxn>
                <a:cxn ang="0">
                  <a:pos x="176" y="108"/>
                </a:cxn>
                <a:cxn ang="0">
                  <a:pos x="198" y="90"/>
                </a:cxn>
                <a:cxn ang="0">
                  <a:pos x="198" y="46"/>
                </a:cxn>
                <a:cxn ang="0">
                  <a:pos x="190" y="30"/>
                </a:cxn>
                <a:cxn ang="0">
                  <a:pos x="162" y="10"/>
                </a:cxn>
                <a:cxn ang="0">
                  <a:pos x="104" y="2"/>
                </a:cxn>
                <a:cxn ang="0">
                  <a:pos x="64" y="12"/>
                </a:cxn>
              </a:cxnLst>
              <a:rect l="0" t="0" r="r" b="b"/>
              <a:pathLst>
                <a:path w="202" h="188">
                  <a:moveTo>
                    <a:pt x="170" y="72"/>
                  </a:moveTo>
                  <a:lnTo>
                    <a:pt x="170" y="72"/>
                  </a:lnTo>
                  <a:lnTo>
                    <a:pt x="162" y="74"/>
                  </a:lnTo>
                  <a:lnTo>
                    <a:pt x="156" y="72"/>
                  </a:lnTo>
                  <a:lnTo>
                    <a:pt x="150" y="68"/>
                  </a:lnTo>
                  <a:lnTo>
                    <a:pt x="148" y="62"/>
                  </a:lnTo>
                  <a:lnTo>
                    <a:pt x="148" y="62"/>
                  </a:lnTo>
                  <a:lnTo>
                    <a:pt x="146" y="56"/>
                  </a:lnTo>
                  <a:lnTo>
                    <a:pt x="148" y="50"/>
                  </a:lnTo>
                  <a:lnTo>
                    <a:pt x="150" y="44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62" y="40"/>
                  </a:lnTo>
                  <a:lnTo>
                    <a:pt x="168" y="40"/>
                  </a:lnTo>
                  <a:lnTo>
                    <a:pt x="174" y="44"/>
                  </a:lnTo>
                  <a:lnTo>
                    <a:pt x="178" y="50"/>
                  </a:lnTo>
                  <a:lnTo>
                    <a:pt x="178" y="50"/>
                  </a:lnTo>
                  <a:lnTo>
                    <a:pt x="180" y="56"/>
                  </a:lnTo>
                  <a:lnTo>
                    <a:pt x="178" y="62"/>
                  </a:lnTo>
                  <a:lnTo>
                    <a:pt x="174" y="68"/>
                  </a:lnTo>
                  <a:lnTo>
                    <a:pt x="170" y="72"/>
                  </a:lnTo>
                  <a:lnTo>
                    <a:pt x="170" y="72"/>
                  </a:lnTo>
                  <a:close/>
                  <a:moveTo>
                    <a:pt x="58" y="52"/>
                  </a:moveTo>
                  <a:lnTo>
                    <a:pt x="58" y="52"/>
                  </a:lnTo>
                  <a:lnTo>
                    <a:pt x="48" y="56"/>
                  </a:lnTo>
                  <a:lnTo>
                    <a:pt x="44" y="54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2" y="48"/>
                  </a:lnTo>
                  <a:lnTo>
                    <a:pt x="42" y="44"/>
                  </a:lnTo>
                  <a:lnTo>
                    <a:pt x="44" y="40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54" y="34"/>
                  </a:lnTo>
                  <a:lnTo>
                    <a:pt x="60" y="34"/>
                  </a:lnTo>
                  <a:lnTo>
                    <a:pt x="64" y="3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42"/>
                  </a:lnTo>
                  <a:lnTo>
                    <a:pt x="66" y="46"/>
                  </a:lnTo>
                  <a:lnTo>
                    <a:pt x="58" y="52"/>
                  </a:lnTo>
                  <a:lnTo>
                    <a:pt x="58" y="52"/>
                  </a:lnTo>
                  <a:close/>
                  <a:moveTo>
                    <a:pt x="88" y="170"/>
                  </a:moveTo>
                  <a:lnTo>
                    <a:pt x="88" y="170"/>
                  </a:lnTo>
                  <a:lnTo>
                    <a:pt x="80" y="174"/>
                  </a:lnTo>
                  <a:lnTo>
                    <a:pt x="72" y="176"/>
                  </a:lnTo>
                  <a:lnTo>
                    <a:pt x="66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58" y="166"/>
                  </a:lnTo>
                  <a:lnTo>
                    <a:pt x="60" y="160"/>
                  </a:lnTo>
                  <a:lnTo>
                    <a:pt x="64" y="154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76" y="144"/>
                  </a:lnTo>
                  <a:lnTo>
                    <a:pt x="82" y="142"/>
                  </a:lnTo>
                  <a:lnTo>
                    <a:pt x="88" y="142"/>
                  </a:lnTo>
                  <a:lnTo>
                    <a:pt x="94" y="146"/>
                  </a:lnTo>
                  <a:lnTo>
                    <a:pt x="94" y="146"/>
                  </a:lnTo>
                  <a:lnTo>
                    <a:pt x="96" y="150"/>
                  </a:lnTo>
                  <a:lnTo>
                    <a:pt x="96" y="156"/>
                  </a:lnTo>
                  <a:lnTo>
                    <a:pt x="92" y="164"/>
                  </a:lnTo>
                  <a:lnTo>
                    <a:pt x="88" y="170"/>
                  </a:lnTo>
                  <a:lnTo>
                    <a:pt x="88" y="170"/>
                  </a:lnTo>
                  <a:close/>
                  <a:moveTo>
                    <a:pt x="24" y="140"/>
                  </a:moveTo>
                  <a:lnTo>
                    <a:pt x="24" y="140"/>
                  </a:lnTo>
                  <a:lnTo>
                    <a:pt x="24" y="134"/>
                  </a:lnTo>
                  <a:lnTo>
                    <a:pt x="24" y="130"/>
                  </a:lnTo>
                  <a:lnTo>
                    <a:pt x="28" y="124"/>
                  </a:lnTo>
                  <a:lnTo>
                    <a:pt x="34" y="120"/>
                  </a:lnTo>
                  <a:lnTo>
                    <a:pt x="34" y="120"/>
                  </a:lnTo>
                  <a:lnTo>
                    <a:pt x="42" y="116"/>
                  </a:lnTo>
                  <a:lnTo>
                    <a:pt x="48" y="116"/>
                  </a:lnTo>
                  <a:lnTo>
                    <a:pt x="54" y="118"/>
                  </a:lnTo>
                  <a:lnTo>
                    <a:pt x="58" y="122"/>
                  </a:lnTo>
                  <a:lnTo>
                    <a:pt x="58" y="122"/>
                  </a:lnTo>
                  <a:lnTo>
                    <a:pt x="58" y="126"/>
                  </a:lnTo>
                  <a:lnTo>
                    <a:pt x="56" y="130"/>
                  </a:lnTo>
                  <a:lnTo>
                    <a:pt x="52" y="134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40" y="142"/>
                  </a:lnTo>
                  <a:lnTo>
                    <a:pt x="34" y="144"/>
                  </a:lnTo>
                  <a:lnTo>
                    <a:pt x="28" y="142"/>
                  </a:lnTo>
                  <a:lnTo>
                    <a:pt x="24" y="140"/>
                  </a:lnTo>
                  <a:lnTo>
                    <a:pt x="24" y="140"/>
                  </a:lnTo>
                  <a:close/>
                  <a:moveTo>
                    <a:pt x="30" y="76"/>
                  </a:moveTo>
                  <a:lnTo>
                    <a:pt x="30" y="76"/>
                  </a:lnTo>
                  <a:lnTo>
                    <a:pt x="36" y="74"/>
                  </a:lnTo>
                  <a:lnTo>
                    <a:pt x="42" y="74"/>
                  </a:lnTo>
                  <a:lnTo>
                    <a:pt x="46" y="76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50" y="84"/>
                  </a:lnTo>
                  <a:lnTo>
                    <a:pt x="48" y="88"/>
                  </a:lnTo>
                  <a:lnTo>
                    <a:pt x="44" y="92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2" y="98"/>
                  </a:lnTo>
                  <a:lnTo>
                    <a:pt x="28" y="100"/>
                  </a:lnTo>
                  <a:lnTo>
                    <a:pt x="22" y="100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18" y="90"/>
                  </a:lnTo>
                  <a:lnTo>
                    <a:pt x="20" y="86"/>
                  </a:lnTo>
                  <a:lnTo>
                    <a:pt x="24" y="80"/>
                  </a:lnTo>
                  <a:lnTo>
                    <a:pt x="30" y="76"/>
                  </a:lnTo>
                  <a:lnTo>
                    <a:pt x="30" y="76"/>
                  </a:lnTo>
                  <a:close/>
                  <a:moveTo>
                    <a:pt x="64" y="12"/>
                  </a:moveTo>
                  <a:lnTo>
                    <a:pt x="64" y="12"/>
                  </a:lnTo>
                  <a:lnTo>
                    <a:pt x="46" y="20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10" y="62"/>
                  </a:lnTo>
                  <a:lnTo>
                    <a:pt x="4" y="80"/>
                  </a:lnTo>
                  <a:lnTo>
                    <a:pt x="0" y="96"/>
                  </a:lnTo>
                  <a:lnTo>
                    <a:pt x="2" y="114"/>
                  </a:lnTo>
                  <a:lnTo>
                    <a:pt x="8" y="132"/>
                  </a:lnTo>
                  <a:lnTo>
                    <a:pt x="8" y="132"/>
                  </a:lnTo>
                  <a:lnTo>
                    <a:pt x="16" y="148"/>
                  </a:lnTo>
                  <a:lnTo>
                    <a:pt x="28" y="162"/>
                  </a:lnTo>
                  <a:lnTo>
                    <a:pt x="42" y="174"/>
                  </a:lnTo>
                  <a:lnTo>
                    <a:pt x="56" y="184"/>
                  </a:lnTo>
                  <a:lnTo>
                    <a:pt x="64" y="186"/>
                  </a:lnTo>
                  <a:lnTo>
                    <a:pt x="72" y="188"/>
                  </a:lnTo>
                  <a:lnTo>
                    <a:pt x="80" y="188"/>
                  </a:lnTo>
                  <a:lnTo>
                    <a:pt x="88" y="186"/>
                  </a:lnTo>
                  <a:lnTo>
                    <a:pt x="96" y="184"/>
                  </a:lnTo>
                  <a:lnTo>
                    <a:pt x="104" y="178"/>
                  </a:lnTo>
                  <a:lnTo>
                    <a:pt x="110" y="172"/>
                  </a:lnTo>
                  <a:lnTo>
                    <a:pt x="116" y="162"/>
                  </a:lnTo>
                  <a:lnTo>
                    <a:pt x="116" y="162"/>
                  </a:lnTo>
                  <a:lnTo>
                    <a:pt x="124" y="146"/>
                  </a:lnTo>
                  <a:lnTo>
                    <a:pt x="130" y="128"/>
                  </a:lnTo>
                  <a:lnTo>
                    <a:pt x="134" y="122"/>
                  </a:lnTo>
                  <a:lnTo>
                    <a:pt x="138" y="116"/>
                  </a:lnTo>
                  <a:lnTo>
                    <a:pt x="144" y="112"/>
                  </a:lnTo>
                  <a:lnTo>
                    <a:pt x="150" y="112"/>
                  </a:lnTo>
                  <a:lnTo>
                    <a:pt x="150" y="112"/>
                  </a:lnTo>
                  <a:lnTo>
                    <a:pt x="164" y="112"/>
                  </a:lnTo>
                  <a:lnTo>
                    <a:pt x="176" y="108"/>
                  </a:lnTo>
                  <a:lnTo>
                    <a:pt x="186" y="104"/>
                  </a:lnTo>
                  <a:lnTo>
                    <a:pt x="194" y="98"/>
                  </a:lnTo>
                  <a:lnTo>
                    <a:pt x="198" y="90"/>
                  </a:lnTo>
                  <a:lnTo>
                    <a:pt x="202" y="78"/>
                  </a:lnTo>
                  <a:lnTo>
                    <a:pt x="200" y="64"/>
                  </a:lnTo>
                  <a:lnTo>
                    <a:pt x="198" y="46"/>
                  </a:lnTo>
                  <a:lnTo>
                    <a:pt x="198" y="46"/>
                  </a:lnTo>
                  <a:lnTo>
                    <a:pt x="194" y="38"/>
                  </a:lnTo>
                  <a:lnTo>
                    <a:pt x="190" y="30"/>
                  </a:lnTo>
                  <a:lnTo>
                    <a:pt x="184" y="24"/>
                  </a:lnTo>
                  <a:lnTo>
                    <a:pt x="178" y="18"/>
                  </a:lnTo>
                  <a:lnTo>
                    <a:pt x="162" y="10"/>
                  </a:lnTo>
                  <a:lnTo>
                    <a:pt x="144" y="4"/>
                  </a:lnTo>
                  <a:lnTo>
                    <a:pt x="124" y="0"/>
                  </a:lnTo>
                  <a:lnTo>
                    <a:pt x="104" y="2"/>
                  </a:lnTo>
                  <a:lnTo>
                    <a:pt x="84" y="4"/>
                  </a:lnTo>
                  <a:lnTo>
                    <a:pt x="64" y="12"/>
                  </a:lnTo>
                  <a:lnTo>
                    <a:pt x="6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2" name="Freeform 168"/>
            <p:cNvSpPr>
              <a:spLocks noEditPoints="1"/>
            </p:cNvSpPr>
            <p:nvPr userDrawn="1"/>
          </p:nvSpPr>
          <p:spPr bwMode="auto">
            <a:xfrm>
              <a:off x="415925" y="1660525"/>
              <a:ext cx="250825" cy="301625"/>
            </a:xfrm>
            <a:custGeom>
              <a:avLst/>
              <a:gdLst/>
              <a:ahLst/>
              <a:cxnLst>
                <a:cxn ang="0">
                  <a:pos x="60" y="154"/>
                </a:cxn>
                <a:cxn ang="0">
                  <a:pos x="130" y="44"/>
                </a:cxn>
                <a:cxn ang="0">
                  <a:pos x="136" y="50"/>
                </a:cxn>
                <a:cxn ang="0">
                  <a:pos x="62" y="162"/>
                </a:cxn>
                <a:cxn ang="0">
                  <a:pos x="32" y="172"/>
                </a:cxn>
                <a:cxn ang="0">
                  <a:pos x="26" y="176"/>
                </a:cxn>
                <a:cxn ang="0">
                  <a:pos x="14" y="180"/>
                </a:cxn>
                <a:cxn ang="0">
                  <a:pos x="12" y="178"/>
                </a:cxn>
                <a:cxn ang="0">
                  <a:pos x="10" y="168"/>
                </a:cxn>
                <a:cxn ang="0">
                  <a:pos x="12" y="158"/>
                </a:cxn>
                <a:cxn ang="0">
                  <a:pos x="12" y="156"/>
                </a:cxn>
                <a:cxn ang="0">
                  <a:pos x="14" y="156"/>
                </a:cxn>
                <a:cxn ang="0">
                  <a:pos x="18" y="158"/>
                </a:cxn>
                <a:cxn ang="0">
                  <a:pos x="24" y="162"/>
                </a:cxn>
                <a:cxn ang="0">
                  <a:pos x="32" y="170"/>
                </a:cxn>
                <a:cxn ang="0">
                  <a:pos x="32" y="172"/>
                </a:cxn>
                <a:cxn ang="0">
                  <a:pos x="92" y="22"/>
                </a:cxn>
                <a:cxn ang="0">
                  <a:pos x="106" y="26"/>
                </a:cxn>
                <a:cxn ang="0">
                  <a:pos x="24" y="140"/>
                </a:cxn>
                <a:cxn ang="0">
                  <a:pos x="16" y="124"/>
                </a:cxn>
                <a:cxn ang="0">
                  <a:pos x="92" y="22"/>
                </a:cxn>
                <a:cxn ang="0">
                  <a:pos x="42" y="150"/>
                </a:cxn>
                <a:cxn ang="0">
                  <a:pos x="42" y="140"/>
                </a:cxn>
                <a:cxn ang="0">
                  <a:pos x="38" y="138"/>
                </a:cxn>
                <a:cxn ang="0">
                  <a:pos x="114" y="30"/>
                </a:cxn>
                <a:cxn ang="0">
                  <a:pos x="120" y="34"/>
                </a:cxn>
                <a:cxn ang="0">
                  <a:pos x="126" y="38"/>
                </a:cxn>
                <a:cxn ang="0">
                  <a:pos x="42" y="150"/>
                </a:cxn>
                <a:cxn ang="0">
                  <a:pos x="136" y="12"/>
                </a:cxn>
                <a:cxn ang="0">
                  <a:pos x="112" y="0"/>
                </a:cxn>
                <a:cxn ang="0">
                  <a:pos x="98" y="0"/>
                </a:cxn>
                <a:cxn ang="0">
                  <a:pos x="82" y="22"/>
                </a:cxn>
                <a:cxn ang="0">
                  <a:pos x="4" y="128"/>
                </a:cxn>
                <a:cxn ang="0">
                  <a:pos x="2" y="142"/>
                </a:cxn>
                <a:cxn ang="0">
                  <a:pos x="2" y="168"/>
                </a:cxn>
                <a:cxn ang="0">
                  <a:pos x="2" y="182"/>
                </a:cxn>
                <a:cxn ang="0">
                  <a:pos x="6" y="188"/>
                </a:cxn>
                <a:cxn ang="0">
                  <a:pos x="14" y="188"/>
                </a:cxn>
                <a:cxn ang="0">
                  <a:pos x="62" y="172"/>
                </a:cxn>
                <a:cxn ang="0">
                  <a:pos x="144" y="64"/>
                </a:cxn>
                <a:cxn ang="0">
                  <a:pos x="156" y="44"/>
                </a:cxn>
                <a:cxn ang="0">
                  <a:pos x="158" y="40"/>
                </a:cxn>
                <a:cxn ang="0">
                  <a:pos x="148" y="20"/>
                </a:cxn>
                <a:cxn ang="0">
                  <a:pos x="136" y="12"/>
                </a:cxn>
              </a:cxnLst>
              <a:rect l="0" t="0" r="r" b="b"/>
              <a:pathLst>
                <a:path w="158" h="190">
                  <a:moveTo>
                    <a:pt x="62" y="162"/>
                  </a:moveTo>
                  <a:lnTo>
                    <a:pt x="60" y="154"/>
                  </a:lnTo>
                  <a:lnTo>
                    <a:pt x="46" y="156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6" y="50"/>
                  </a:lnTo>
                  <a:lnTo>
                    <a:pt x="140" y="56"/>
                  </a:lnTo>
                  <a:lnTo>
                    <a:pt x="62" y="162"/>
                  </a:lnTo>
                  <a:lnTo>
                    <a:pt x="62" y="162"/>
                  </a:lnTo>
                  <a:close/>
                  <a:moveTo>
                    <a:pt x="32" y="172"/>
                  </a:moveTo>
                  <a:lnTo>
                    <a:pt x="32" y="172"/>
                  </a:lnTo>
                  <a:lnTo>
                    <a:pt x="26" y="176"/>
                  </a:lnTo>
                  <a:lnTo>
                    <a:pt x="20" y="178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2" y="178"/>
                  </a:lnTo>
                  <a:lnTo>
                    <a:pt x="12" y="176"/>
                  </a:lnTo>
                  <a:lnTo>
                    <a:pt x="10" y="168"/>
                  </a:lnTo>
                  <a:lnTo>
                    <a:pt x="12" y="158"/>
                  </a:lnTo>
                  <a:lnTo>
                    <a:pt x="12" y="158"/>
                  </a:lnTo>
                  <a:lnTo>
                    <a:pt x="12" y="158"/>
                  </a:lnTo>
                  <a:lnTo>
                    <a:pt x="12" y="156"/>
                  </a:lnTo>
                  <a:lnTo>
                    <a:pt x="12" y="156"/>
                  </a:lnTo>
                  <a:lnTo>
                    <a:pt x="14" y="156"/>
                  </a:lnTo>
                  <a:lnTo>
                    <a:pt x="18" y="158"/>
                  </a:lnTo>
                  <a:lnTo>
                    <a:pt x="18" y="158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30" y="166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72"/>
                  </a:lnTo>
                  <a:lnTo>
                    <a:pt x="32" y="172"/>
                  </a:lnTo>
                  <a:close/>
                  <a:moveTo>
                    <a:pt x="92" y="22"/>
                  </a:moveTo>
                  <a:lnTo>
                    <a:pt x="92" y="22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24" y="140"/>
                  </a:lnTo>
                  <a:lnTo>
                    <a:pt x="22" y="124"/>
                  </a:lnTo>
                  <a:lnTo>
                    <a:pt x="16" y="124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42" y="150"/>
                  </a:moveTo>
                  <a:lnTo>
                    <a:pt x="42" y="15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0" y="138"/>
                  </a:lnTo>
                  <a:lnTo>
                    <a:pt x="38" y="138"/>
                  </a:lnTo>
                  <a:lnTo>
                    <a:pt x="30" y="142"/>
                  </a:lnTo>
                  <a:lnTo>
                    <a:pt x="114" y="30"/>
                  </a:lnTo>
                  <a:lnTo>
                    <a:pt x="114" y="30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26" y="38"/>
                  </a:lnTo>
                  <a:lnTo>
                    <a:pt x="42" y="150"/>
                  </a:lnTo>
                  <a:lnTo>
                    <a:pt x="42" y="150"/>
                  </a:lnTo>
                  <a:close/>
                  <a:moveTo>
                    <a:pt x="136" y="12"/>
                  </a:moveTo>
                  <a:lnTo>
                    <a:pt x="136" y="12"/>
                  </a:lnTo>
                  <a:lnTo>
                    <a:pt x="122" y="4"/>
                  </a:lnTo>
                  <a:lnTo>
                    <a:pt x="112" y="0"/>
                  </a:lnTo>
                  <a:lnTo>
                    <a:pt x="102" y="0"/>
                  </a:lnTo>
                  <a:lnTo>
                    <a:pt x="98" y="0"/>
                  </a:lnTo>
                  <a:lnTo>
                    <a:pt x="92" y="8"/>
                  </a:lnTo>
                  <a:lnTo>
                    <a:pt x="82" y="22"/>
                  </a:lnTo>
                  <a:lnTo>
                    <a:pt x="6" y="126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2" y="142"/>
                  </a:lnTo>
                  <a:lnTo>
                    <a:pt x="0" y="154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2" y="182"/>
                  </a:lnTo>
                  <a:lnTo>
                    <a:pt x="6" y="188"/>
                  </a:lnTo>
                  <a:lnTo>
                    <a:pt x="6" y="188"/>
                  </a:lnTo>
                  <a:lnTo>
                    <a:pt x="8" y="190"/>
                  </a:lnTo>
                  <a:lnTo>
                    <a:pt x="14" y="188"/>
                  </a:lnTo>
                  <a:lnTo>
                    <a:pt x="20" y="186"/>
                  </a:lnTo>
                  <a:lnTo>
                    <a:pt x="62" y="172"/>
                  </a:lnTo>
                  <a:lnTo>
                    <a:pt x="142" y="66"/>
                  </a:lnTo>
                  <a:lnTo>
                    <a:pt x="144" y="64"/>
                  </a:lnTo>
                  <a:lnTo>
                    <a:pt x="152" y="52"/>
                  </a:lnTo>
                  <a:lnTo>
                    <a:pt x="156" y="44"/>
                  </a:lnTo>
                  <a:lnTo>
                    <a:pt x="156" y="44"/>
                  </a:lnTo>
                  <a:lnTo>
                    <a:pt x="158" y="40"/>
                  </a:lnTo>
                  <a:lnTo>
                    <a:pt x="154" y="32"/>
                  </a:lnTo>
                  <a:lnTo>
                    <a:pt x="148" y="20"/>
                  </a:lnTo>
                  <a:lnTo>
                    <a:pt x="136" y="12"/>
                  </a:lnTo>
                  <a:lnTo>
                    <a:pt x="136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3" name="Freeform 169"/>
            <p:cNvSpPr>
              <a:spLocks/>
            </p:cNvSpPr>
            <p:nvPr userDrawn="1"/>
          </p:nvSpPr>
          <p:spPr bwMode="auto">
            <a:xfrm>
              <a:off x="3289300" y="311150"/>
              <a:ext cx="298450" cy="288925"/>
            </a:xfrm>
            <a:custGeom>
              <a:avLst/>
              <a:gdLst/>
              <a:ahLst/>
              <a:cxnLst>
                <a:cxn ang="0">
                  <a:pos x="78" y="182"/>
                </a:cxn>
                <a:cxn ang="0">
                  <a:pos x="74" y="180"/>
                </a:cxn>
                <a:cxn ang="0">
                  <a:pos x="74" y="172"/>
                </a:cxn>
                <a:cxn ang="0">
                  <a:pos x="170" y="72"/>
                </a:cxn>
                <a:cxn ang="0">
                  <a:pos x="176" y="62"/>
                </a:cxn>
                <a:cxn ang="0">
                  <a:pos x="176" y="48"/>
                </a:cxn>
                <a:cxn ang="0">
                  <a:pos x="176" y="40"/>
                </a:cxn>
                <a:cxn ang="0">
                  <a:pos x="168" y="28"/>
                </a:cxn>
                <a:cxn ang="0">
                  <a:pos x="164" y="22"/>
                </a:cxn>
                <a:cxn ang="0">
                  <a:pos x="142" y="12"/>
                </a:cxn>
                <a:cxn ang="0">
                  <a:pos x="136" y="12"/>
                </a:cxn>
                <a:cxn ang="0">
                  <a:pos x="126" y="18"/>
                </a:cxn>
                <a:cxn ang="0">
                  <a:pos x="24" y="118"/>
                </a:cxn>
                <a:cxn ang="0">
                  <a:pos x="16" y="128"/>
                </a:cxn>
                <a:cxn ang="0">
                  <a:pos x="12" y="140"/>
                </a:cxn>
                <a:cxn ang="0">
                  <a:pos x="12" y="152"/>
                </a:cxn>
                <a:cxn ang="0">
                  <a:pos x="18" y="162"/>
                </a:cxn>
                <a:cxn ang="0">
                  <a:pos x="24" y="166"/>
                </a:cxn>
                <a:cxn ang="0">
                  <a:pos x="34" y="166"/>
                </a:cxn>
                <a:cxn ang="0">
                  <a:pos x="44" y="162"/>
                </a:cxn>
                <a:cxn ang="0">
                  <a:pos x="58" y="152"/>
                </a:cxn>
                <a:cxn ang="0">
                  <a:pos x="132" y="72"/>
                </a:cxn>
                <a:cxn ang="0">
                  <a:pos x="144" y="56"/>
                </a:cxn>
                <a:cxn ang="0">
                  <a:pos x="144" y="52"/>
                </a:cxn>
                <a:cxn ang="0">
                  <a:pos x="144" y="48"/>
                </a:cxn>
                <a:cxn ang="0">
                  <a:pos x="138" y="46"/>
                </a:cxn>
                <a:cxn ang="0">
                  <a:pos x="132" y="50"/>
                </a:cxn>
                <a:cxn ang="0">
                  <a:pos x="122" y="60"/>
                </a:cxn>
                <a:cxn ang="0">
                  <a:pos x="120" y="62"/>
                </a:cxn>
                <a:cxn ang="0">
                  <a:pos x="42" y="144"/>
                </a:cxn>
                <a:cxn ang="0">
                  <a:pos x="34" y="144"/>
                </a:cxn>
                <a:cxn ang="0">
                  <a:pos x="32" y="140"/>
                </a:cxn>
                <a:cxn ang="0">
                  <a:pos x="34" y="136"/>
                </a:cxn>
                <a:cxn ang="0">
                  <a:pos x="112" y="54"/>
                </a:cxn>
                <a:cxn ang="0">
                  <a:pos x="112" y="52"/>
                </a:cxn>
                <a:cxn ang="0">
                  <a:pos x="130" y="36"/>
                </a:cxn>
                <a:cxn ang="0">
                  <a:pos x="138" y="34"/>
                </a:cxn>
                <a:cxn ang="0">
                  <a:pos x="152" y="40"/>
                </a:cxn>
                <a:cxn ang="0">
                  <a:pos x="156" y="46"/>
                </a:cxn>
                <a:cxn ang="0">
                  <a:pos x="156" y="52"/>
                </a:cxn>
                <a:cxn ang="0">
                  <a:pos x="150" y="70"/>
                </a:cxn>
                <a:cxn ang="0">
                  <a:pos x="66" y="160"/>
                </a:cxn>
                <a:cxn ang="0">
                  <a:pos x="58" y="166"/>
                </a:cxn>
                <a:cxn ang="0">
                  <a:pos x="44" y="176"/>
                </a:cxn>
                <a:cxn ang="0">
                  <a:pos x="30" y="180"/>
                </a:cxn>
                <a:cxn ang="0">
                  <a:pos x="16" y="174"/>
                </a:cxn>
                <a:cxn ang="0">
                  <a:pos x="10" y="170"/>
                </a:cxn>
                <a:cxn ang="0">
                  <a:pos x="0" y="156"/>
                </a:cxn>
                <a:cxn ang="0">
                  <a:pos x="0" y="138"/>
                </a:cxn>
                <a:cxn ang="0">
                  <a:pos x="2" y="130"/>
                </a:cxn>
                <a:cxn ang="0">
                  <a:pos x="16" y="108"/>
                </a:cxn>
                <a:cxn ang="0">
                  <a:pos x="112" y="14"/>
                </a:cxn>
                <a:cxn ang="0">
                  <a:pos x="126" y="4"/>
                </a:cxn>
                <a:cxn ang="0">
                  <a:pos x="140" y="0"/>
                </a:cxn>
                <a:cxn ang="0">
                  <a:pos x="156" y="4"/>
                </a:cxn>
                <a:cxn ang="0">
                  <a:pos x="172" y="14"/>
                </a:cxn>
                <a:cxn ang="0">
                  <a:pos x="178" y="20"/>
                </a:cxn>
                <a:cxn ang="0">
                  <a:pos x="186" y="38"/>
                </a:cxn>
                <a:cxn ang="0">
                  <a:pos x="188" y="46"/>
                </a:cxn>
                <a:cxn ang="0">
                  <a:pos x="188" y="64"/>
                </a:cxn>
                <a:cxn ang="0">
                  <a:pos x="178" y="80"/>
                </a:cxn>
                <a:cxn ang="0">
                  <a:pos x="82" y="180"/>
                </a:cxn>
                <a:cxn ang="0">
                  <a:pos x="78" y="182"/>
                </a:cxn>
              </a:cxnLst>
              <a:rect l="0" t="0" r="r" b="b"/>
              <a:pathLst>
                <a:path w="188" h="182">
                  <a:moveTo>
                    <a:pt x="78" y="182"/>
                  </a:moveTo>
                  <a:lnTo>
                    <a:pt x="78" y="182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2" y="176"/>
                  </a:lnTo>
                  <a:lnTo>
                    <a:pt x="74" y="172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8"/>
                  </a:lnTo>
                  <a:lnTo>
                    <a:pt x="176" y="62"/>
                  </a:lnTo>
                  <a:lnTo>
                    <a:pt x="176" y="54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6" y="40"/>
                  </a:lnTo>
                  <a:lnTo>
                    <a:pt x="172" y="34"/>
                  </a:lnTo>
                  <a:lnTo>
                    <a:pt x="168" y="28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52" y="16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6" y="12"/>
                  </a:lnTo>
                  <a:lnTo>
                    <a:pt x="130" y="14"/>
                  </a:lnTo>
                  <a:lnTo>
                    <a:pt x="126" y="18"/>
                  </a:lnTo>
                  <a:lnTo>
                    <a:pt x="120" y="22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16" y="128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2" y="146"/>
                  </a:lnTo>
                  <a:lnTo>
                    <a:pt x="12" y="152"/>
                  </a:lnTo>
                  <a:lnTo>
                    <a:pt x="14" y="156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24" y="166"/>
                  </a:lnTo>
                  <a:lnTo>
                    <a:pt x="28" y="166"/>
                  </a:lnTo>
                  <a:lnTo>
                    <a:pt x="34" y="166"/>
                  </a:lnTo>
                  <a:lnTo>
                    <a:pt x="38" y="166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8" y="152"/>
                  </a:lnTo>
                  <a:lnTo>
                    <a:pt x="132" y="72"/>
                  </a:lnTo>
                  <a:lnTo>
                    <a:pt x="132" y="72"/>
                  </a:lnTo>
                  <a:lnTo>
                    <a:pt x="140" y="62"/>
                  </a:lnTo>
                  <a:lnTo>
                    <a:pt x="144" y="56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0" y="46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2" y="50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42" y="144"/>
                  </a:lnTo>
                  <a:lnTo>
                    <a:pt x="42" y="144"/>
                  </a:lnTo>
                  <a:lnTo>
                    <a:pt x="38" y="14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2" y="140"/>
                  </a:lnTo>
                  <a:lnTo>
                    <a:pt x="34" y="136"/>
                  </a:lnTo>
                  <a:lnTo>
                    <a:pt x="34" y="13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22" y="42"/>
                  </a:lnTo>
                  <a:lnTo>
                    <a:pt x="130" y="36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6" y="36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6" y="46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54" y="62"/>
                  </a:lnTo>
                  <a:lnTo>
                    <a:pt x="150" y="70"/>
                  </a:lnTo>
                  <a:lnTo>
                    <a:pt x="140" y="80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58" y="166"/>
                  </a:lnTo>
                  <a:lnTo>
                    <a:pt x="52" y="172"/>
                  </a:lnTo>
                  <a:lnTo>
                    <a:pt x="44" y="176"/>
                  </a:lnTo>
                  <a:lnTo>
                    <a:pt x="36" y="178"/>
                  </a:lnTo>
                  <a:lnTo>
                    <a:pt x="30" y="180"/>
                  </a:lnTo>
                  <a:lnTo>
                    <a:pt x="24" y="178"/>
                  </a:lnTo>
                  <a:lnTo>
                    <a:pt x="16" y="174"/>
                  </a:lnTo>
                  <a:lnTo>
                    <a:pt x="10" y="170"/>
                  </a:lnTo>
                  <a:lnTo>
                    <a:pt x="10" y="170"/>
                  </a:lnTo>
                  <a:lnTo>
                    <a:pt x="4" y="164"/>
                  </a:lnTo>
                  <a:lnTo>
                    <a:pt x="0" y="156"/>
                  </a:lnTo>
                  <a:lnTo>
                    <a:pt x="0" y="14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30"/>
                  </a:lnTo>
                  <a:lnTo>
                    <a:pt x="6" y="122"/>
                  </a:lnTo>
                  <a:lnTo>
                    <a:pt x="16" y="108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118" y="8"/>
                  </a:lnTo>
                  <a:lnTo>
                    <a:pt x="126" y="4"/>
                  </a:lnTo>
                  <a:lnTo>
                    <a:pt x="132" y="0"/>
                  </a:lnTo>
                  <a:lnTo>
                    <a:pt x="140" y="0"/>
                  </a:lnTo>
                  <a:lnTo>
                    <a:pt x="148" y="2"/>
                  </a:lnTo>
                  <a:lnTo>
                    <a:pt x="156" y="4"/>
                  </a:lnTo>
                  <a:lnTo>
                    <a:pt x="164" y="8"/>
                  </a:lnTo>
                  <a:lnTo>
                    <a:pt x="172" y="14"/>
                  </a:lnTo>
                  <a:lnTo>
                    <a:pt x="172" y="14"/>
                  </a:lnTo>
                  <a:lnTo>
                    <a:pt x="178" y="20"/>
                  </a:lnTo>
                  <a:lnTo>
                    <a:pt x="184" y="28"/>
                  </a:lnTo>
                  <a:lnTo>
                    <a:pt x="186" y="38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8" y="56"/>
                  </a:lnTo>
                  <a:lnTo>
                    <a:pt x="188" y="64"/>
                  </a:lnTo>
                  <a:lnTo>
                    <a:pt x="184" y="74"/>
                  </a:lnTo>
                  <a:lnTo>
                    <a:pt x="178" y="80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8" y="182"/>
                  </a:lnTo>
                  <a:lnTo>
                    <a:pt x="78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4" name="Freeform 170"/>
            <p:cNvSpPr>
              <a:spLocks/>
            </p:cNvSpPr>
            <p:nvPr userDrawn="1"/>
          </p:nvSpPr>
          <p:spPr bwMode="auto">
            <a:xfrm>
              <a:off x="3489325" y="1711325"/>
              <a:ext cx="31750" cy="200025"/>
            </a:xfrm>
            <a:custGeom>
              <a:avLst/>
              <a:gdLst/>
              <a:ahLst/>
              <a:cxnLst>
                <a:cxn ang="0">
                  <a:pos x="0" y="122"/>
                </a:cxn>
                <a:cxn ang="0">
                  <a:pos x="0" y="122"/>
                </a:cxn>
                <a:cxn ang="0">
                  <a:pos x="6" y="106"/>
                </a:cxn>
                <a:cxn ang="0">
                  <a:pos x="10" y="92"/>
                </a:cxn>
                <a:cxn ang="0">
                  <a:pos x="12" y="78"/>
                </a:cxn>
                <a:cxn ang="0">
                  <a:pos x="12" y="62"/>
                </a:cxn>
                <a:cxn ang="0">
                  <a:pos x="12" y="48"/>
                </a:cxn>
                <a:cxn ang="0">
                  <a:pos x="10" y="32"/>
                </a:cxn>
                <a:cxn ang="0">
                  <a:pos x="6" y="18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16"/>
                </a:cxn>
                <a:cxn ang="0">
                  <a:pos x="16" y="32"/>
                </a:cxn>
                <a:cxn ang="0">
                  <a:pos x="20" y="46"/>
                </a:cxn>
                <a:cxn ang="0">
                  <a:pos x="20" y="62"/>
                </a:cxn>
                <a:cxn ang="0">
                  <a:pos x="20" y="78"/>
                </a:cxn>
                <a:cxn ang="0">
                  <a:pos x="16" y="94"/>
                </a:cxn>
                <a:cxn ang="0">
                  <a:pos x="12" y="110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0" y="122"/>
                </a:cxn>
                <a:cxn ang="0">
                  <a:pos x="0" y="122"/>
                </a:cxn>
              </a:cxnLst>
              <a:rect l="0" t="0" r="r" b="b"/>
              <a:pathLst>
                <a:path w="20" h="126">
                  <a:moveTo>
                    <a:pt x="0" y="122"/>
                  </a:moveTo>
                  <a:lnTo>
                    <a:pt x="0" y="122"/>
                  </a:lnTo>
                  <a:lnTo>
                    <a:pt x="6" y="106"/>
                  </a:lnTo>
                  <a:lnTo>
                    <a:pt x="10" y="92"/>
                  </a:lnTo>
                  <a:lnTo>
                    <a:pt x="12" y="78"/>
                  </a:lnTo>
                  <a:lnTo>
                    <a:pt x="12" y="62"/>
                  </a:lnTo>
                  <a:lnTo>
                    <a:pt x="12" y="48"/>
                  </a:lnTo>
                  <a:lnTo>
                    <a:pt x="10" y="32"/>
                  </a:lnTo>
                  <a:lnTo>
                    <a:pt x="6" y="18"/>
                  </a:lnTo>
                  <a:lnTo>
                    <a:pt x="0" y="2"/>
                  </a:ln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16"/>
                  </a:lnTo>
                  <a:lnTo>
                    <a:pt x="16" y="32"/>
                  </a:lnTo>
                  <a:lnTo>
                    <a:pt x="20" y="46"/>
                  </a:lnTo>
                  <a:lnTo>
                    <a:pt x="20" y="62"/>
                  </a:lnTo>
                  <a:lnTo>
                    <a:pt x="20" y="78"/>
                  </a:lnTo>
                  <a:lnTo>
                    <a:pt x="16" y="94"/>
                  </a:lnTo>
                  <a:lnTo>
                    <a:pt x="12" y="11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5" name="Freeform 171"/>
            <p:cNvSpPr>
              <a:spLocks/>
            </p:cNvSpPr>
            <p:nvPr userDrawn="1"/>
          </p:nvSpPr>
          <p:spPr bwMode="auto">
            <a:xfrm>
              <a:off x="3457575" y="1698625"/>
              <a:ext cx="25400" cy="225425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0" y="140"/>
                </a:cxn>
                <a:cxn ang="0">
                  <a:pos x="6" y="106"/>
                </a:cxn>
                <a:cxn ang="0">
                  <a:pos x="8" y="70"/>
                </a:cxn>
                <a:cxn ang="0">
                  <a:pos x="6" y="3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4" y="34"/>
                </a:cxn>
                <a:cxn ang="0">
                  <a:pos x="16" y="70"/>
                </a:cxn>
                <a:cxn ang="0">
                  <a:pos x="14" y="106"/>
                </a:cxn>
                <a:cxn ang="0">
                  <a:pos x="6" y="142"/>
                </a:cxn>
                <a:cxn ang="0">
                  <a:pos x="6" y="142"/>
                </a:cxn>
                <a:cxn ang="0">
                  <a:pos x="0" y="140"/>
                </a:cxn>
                <a:cxn ang="0">
                  <a:pos x="0" y="140"/>
                </a:cxn>
              </a:cxnLst>
              <a:rect l="0" t="0" r="r" b="b"/>
              <a:pathLst>
                <a:path w="16" h="142">
                  <a:moveTo>
                    <a:pt x="0" y="140"/>
                  </a:moveTo>
                  <a:lnTo>
                    <a:pt x="0" y="140"/>
                  </a:lnTo>
                  <a:lnTo>
                    <a:pt x="6" y="106"/>
                  </a:lnTo>
                  <a:lnTo>
                    <a:pt x="8" y="70"/>
                  </a:lnTo>
                  <a:lnTo>
                    <a:pt x="6" y="36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4" y="34"/>
                  </a:lnTo>
                  <a:lnTo>
                    <a:pt x="16" y="70"/>
                  </a:lnTo>
                  <a:lnTo>
                    <a:pt x="14" y="106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6" name="Freeform 172"/>
            <p:cNvSpPr>
              <a:spLocks noEditPoints="1"/>
            </p:cNvSpPr>
            <p:nvPr userDrawn="1"/>
          </p:nvSpPr>
          <p:spPr bwMode="auto">
            <a:xfrm>
              <a:off x="3308350" y="1685925"/>
              <a:ext cx="247650" cy="247650"/>
            </a:xfrm>
            <a:custGeom>
              <a:avLst/>
              <a:gdLst/>
              <a:ahLst/>
              <a:cxnLst>
                <a:cxn ang="0">
                  <a:pos x="156" y="78"/>
                </a:cxn>
                <a:cxn ang="0">
                  <a:pos x="150" y="108"/>
                </a:cxn>
                <a:cxn ang="0">
                  <a:pos x="134" y="134"/>
                </a:cxn>
                <a:cxn ang="0">
                  <a:pos x="108" y="150"/>
                </a:cxn>
                <a:cxn ang="0">
                  <a:pos x="78" y="156"/>
                </a:cxn>
                <a:cxn ang="0">
                  <a:pos x="62" y="156"/>
                </a:cxn>
                <a:cxn ang="0">
                  <a:pos x="34" y="144"/>
                </a:cxn>
                <a:cxn ang="0">
                  <a:pos x="12" y="122"/>
                </a:cxn>
                <a:cxn ang="0">
                  <a:pos x="2" y="94"/>
                </a:cxn>
                <a:cxn ang="0">
                  <a:pos x="0" y="78"/>
                </a:cxn>
                <a:cxn ang="0">
                  <a:pos x="6" y="48"/>
                </a:cxn>
                <a:cxn ang="0">
                  <a:pos x="22" y="22"/>
                </a:cxn>
                <a:cxn ang="0">
                  <a:pos x="48" y="6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22" y="14"/>
                </a:cxn>
                <a:cxn ang="0">
                  <a:pos x="142" y="34"/>
                </a:cxn>
                <a:cxn ang="0">
                  <a:pos x="154" y="62"/>
                </a:cxn>
                <a:cxn ang="0">
                  <a:pos x="156" y="78"/>
                </a:cxn>
                <a:cxn ang="0">
                  <a:pos x="78" y="148"/>
                </a:cxn>
                <a:cxn ang="0">
                  <a:pos x="104" y="142"/>
                </a:cxn>
                <a:cxn ang="0">
                  <a:pos x="126" y="128"/>
                </a:cxn>
                <a:cxn ang="0">
                  <a:pos x="142" y="106"/>
                </a:cxn>
                <a:cxn ang="0">
                  <a:pos x="148" y="78"/>
                </a:cxn>
                <a:cxn ang="0">
                  <a:pos x="146" y="64"/>
                </a:cxn>
                <a:cxn ang="0">
                  <a:pos x="136" y="40"/>
                </a:cxn>
                <a:cxn ang="0">
                  <a:pos x="116" y="20"/>
                </a:cxn>
                <a:cxn ang="0">
                  <a:pos x="92" y="10"/>
                </a:cxn>
                <a:cxn ang="0">
                  <a:pos x="78" y="8"/>
                </a:cxn>
                <a:cxn ang="0">
                  <a:pos x="50" y="14"/>
                </a:cxn>
                <a:cxn ang="0">
                  <a:pos x="28" y="30"/>
                </a:cxn>
                <a:cxn ang="0">
                  <a:pos x="14" y="52"/>
                </a:cxn>
                <a:cxn ang="0">
                  <a:pos x="8" y="78"/>
                </a:cxn>
                <a:cxn ang="0">
                  <a:pos x="10" y="92"/>
                </a:cxn>
                <a:cxn ang="0">
                  <a:pos x="20" y="118"/>
                </a:cxn>
                <a:cxn ang="0">
                  <a:pos x="40" y="136"/>
                </a:cxn>
                <a:cxn ang="0">
                  <a:pos x="64" y="146"/>
                </a:cxn>
                <a:cxn ang="0">
                  <a:pos x="78" y="148"/>
                </a:cxn>
              </a:cxnLst>
              <a:rect l="0" t="0" r="r" b="b"/>
              <a:pathLst>
                <a:path w="156" h="156">
                  <a:moveTo>
                    <a:pt x="156" y="78"/>
                  </a:moveTo>
                  <a:lnTo>
                    <a:pt x="156" y="78"/>
                  </a:lnTo>
                  <a:lnTo>
                    <a:pt x="154" y="94"/>
                  </a:lnTo>
                  <a:lnTo>
                    <a:pt x="150" y="108"/>
                  </a:lnTo>
                  <a:lnTo>
                    <a:pt x="142" y="122"/>
                  </a:lnTo>
                  <a:lnTo>
                    <a:pt x="134" y="134"/>
                  </a:lnTo>
                  <a:lnTo>
                    <a:pt x="122" y="144"/>
                  </a:lnTo>
                  <a:lnTo>
                    <a:pt x="108" y="150"/>
                  </a:lnTo>
                  <a:lnTo>
                    <a:pt x="94" y="156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62" y="156"/>
                  </a:lnTo>
                  <a:lnTo>
                    <a:pt x="48" y="150"/>
                  </a:lnTo>
                  <a:lnTo>
                    <a:pt x="34" y="144"/>
                  </a:lnTo>
                  <a:lnTo>
                    <a:pt x="22" y="134"/>
                  </a:lnTo>
                  <a:lnTo>
                    <a:pt x="12" y="122"/>
                  </a:lnTo>
                  <a:lnTo>
                    <a:pt x="6" y="108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62"/>
                  </a:lnTo>
                  <a:lnTo>
                    <a:pt x="6" y="48"/>
                  </a:lnTo>
                  <a:lnTo>
                    <a:pt x="12" y="34"/>
                  </a:lnTo>
                  <a:lnTo>
                    <a:pt x="22" y="22"/>
                  </a:lnTo>
                  <a:lnTo>
                    <a:pt x="34" y="14"/>
                  </a:lnTo>
                  <a:lnTo>
                    <a:pt x="48" y="6"/>
                  </a:lnTo>
                  <a:lnTo>
                    <a:pt x="62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08" y="6"/>
                  </a:lnTo>
                  <a:lnTo>
                    <a:pt x="122" y="14"/>
                  </a:lnTo>
                  <a:lnTo>
                    <a:pt x="134" y="22"/>
                  </a:lnTo>
                  <a:lnTo>
                    <a:pt x="142" y="34"/>
                  </a:lnTo>
                  <a:lnTo>
                    <a:pt x="150" y="48"/>
                  </a:lnTo>
                  <a:lnTo>
                    <a:pt x="154" y="62"/>
                  </a:lnTo>
                  <a:lnTo>
                    <a:pt x="156" y="78"/>
                  </a:lnTo>
                  <a:lnTo>
                    <a:pt x="156" y="78"/>
                  </a:lnTo>
                  <a:close/>
                  <a:moveTo>
                    <a:pt x="78" y="148"/>
                  </a:moveTo>
                  <a:lnTo>
                    <a:pt x="78" y="148"/>
                  </a:lnTo>
                  <a:lnTo>
                    <a:pt x="92" y="146"/>
                  </a:lnTo>
                  <a:lnTo>
                    <a:pt x="104" y="142"/>
                  </a:lnTo>
                  <a:lnTo>
                    <a:pt x="116" y="136"/>
                  </a:lnTo>
                  <a:lnTo>
                    <a:pt x="126" y="128"/>
                  </a:lnTo>
                  <a:lnTo>
                    <a:pt x="136" y="118"/>
                  </a:lnTo>
                  <a:lnTo>
                    <a:pt x="142" y="106"/>
                  </a:lnTo>
                  <a:lnTo>
                    <a:pt x="146" y="92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6" y="64"/>
                  </a:lnTo>
                  <a:lnTo>
                    <a:pt x="142" y="52"/>
                  </a:lnTo>
                  <a:lnTo>
                    <a:pt x="136" y="40"/>
                  </a:lnTo>
                  <a:lnTo>
                    <a:pt x="126" y="30"/>
                  </a:lnTo>
                  <a:lnTo>
                    <a:pt x="116" y="20"/>
                  </a:lnTo>
                  <a:lnTo>
                    <a:pt x="104" y="14"/>
                  </a:lnTo>
                  <a:lnTo>
                    <a:pt x="92" y="10"/>
                  </a:lnTo>
                  <a:lnTo>
                    <a:pt x="78" y="8"/>
                  </a:lnTo>
                  <a:lnTo>
                    <a:pt x="78" y="8"/>
                  </a:lnTo>
                  <a:lnTo>
                    <a:pt x="64" y="10"/>
                  </a:lnTo>
                  <a:lnTo>
                    <a:pt x="50" y="14"/>
                  </a:lnTo>
                  <a:lnTo>
                    <a:pt x="40" y="20"/>
                  </a:lnTo>
                  <a:lnTo>
                    <a:pt x="28" y="30"/>
                  </a:lnTo>
                  <a:lnTo>
                    <a:pt x="20" y="40"/>
                  </a:lnTo>
                  <a:lnTo>
                    <a:pt x="14" y="52"/>
                  </a:lnTo>
                  <a:lnTo>
                    <a:pt x="10" y="64"/>
                  </a:lnTo>
                  <a:lnTo>
                    <a:pt x="8" y="78"/>
                  </a:lnTo>
                  <a:lnTo>
                    <a:pt x="8" y="78"/>
                  </a:lnTo>
                  <a:lnTo>
                    <a:pt x="10" y="92"/>
                  </a:lnTo>
                  <a:lnTo>
                    <a:pt x="14" y="106"/>
                  </a:lnTo>
                  <a:lnTo>
                    <a:pt x="20" y="118"/>
                  </a:lnTo>
                  <a:lnTo>
                    <a:pt x="28" y="128"/>
                  </a:lnTo>
                  <a:lnTo>
                    <a:pt x="40" y="136"/>
                  </a:lnTo>
                  <a:lnTo>
                    <a:pt x="50" y="142"/>
                  </a:lnTo>
                  <a:lnTo>
                    <a:pt x="64" y="146"/>
                  </a:lnTo>
                  <a:lnTo>
                    <a:pt x="78" y="148"/>
                  </a:lnTo>
                  <a:lnTo>
                    <a:pt x="78" y="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7" name="Rectangle 173"/>
            <p:cNvSpPr>
              <a:spLocks noChangeArrowheads="1"/>
            </p:cNvSpPr>
            <p:nvPr userDrawn="1"/>
          </p:nvSpPr>
          <p:spPr bwMode="auto">
            <a:xfrm>
              <a:off x="3425825" y="1692275"/>
              <a:ext cx="12700" cy="2381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8" name="Freeform 174"/>
            <p:cNvSpPr>
              <a:spLocks/>
            </p:cNvSpPr>
            <p:nvPr userDrawn="1"/>
          </p:nvSpPr>
          <p:spPr bwMode="auto">
            <a:xfrm>
              <a:off x="3343275" y="1711325"/>
              <a:ext cx="31750" cy="200025"/>
            </a:xfrm>
            <a:custGeom>
              <a:avLst/>
              <a:gdLst/>
              <a:ahLst/>
              <a:cxnLst>
                <a:cxn ang="0">
                  <a:pos x="20" y="122"/>
                </a:cxn>
                <a:cxn ang="0">
                  <a:pos x="20" y="122"/>
                </a:cxn>
                <a:cxn ang="0">
                  <a:pos x="14" y="106"/>
                </a:cxn>
                <a:cxn ang="0">
                  <a:pos x="10" y="92"/>
                </a:cxn>
                <a:cxn ang="0">
                  <a:pos x="8" y="78"/>
                </a:cxn>
                <a:cxn ang="0">
                  <a:pos x="6" y="62"/>
                </a:cxn>
                <a:cxn ang="0">
                  <a:pos x="8" y="48"/>
                </a:cxn>
                <a:cxn ang="0">
                  <a:pos x="10" y="32"/>
                </a:cxn>
                <a:cxn ang="0">
                  <a:pos x="14" y="18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16"/>
                </a:cxn>
                <a:cxn ang="0">
                  <a:pos x="4" y="32"/>
                </a:cxn>
                <a:cxn ang="0">
                  <a:pos x="0" y="46"/>
                </a:cxn>
                <a:cxn ang="0">
                  <a:pos x="0" y="62"/>
                </a:cxn>
                <a:cxn ang="0">
                  <a:pos x="0" y="78"/>
                </a:cxn>
                <a:cxn ang="0">
                  <a:pos x="4" y="94"/>
                </a:cxn>
                <a:cxn ang="0">
                  <a:pos x="8" y="110"/>
                </a:cxn>
                <a:cxn ang="0">
                  <a:pos x="14" y="126"/>
                </a:cxn>
                <a:cxn ang="0">
                  <a:pos x="14" y="126"/>
                </a:cxn>
                <a:cxn ang="0">
                  <a:pos x="20" y="122"/>
                </a:cxn>
                <a:cxn ang="0">
                  <a:pos x="20" y="122"/>
                </a:cxn>
              </a:cxnLst>
              <a:rect l="0" t="0" r="r" b="b"/>
              <a:pathLst>
                <a:path w="20" h="126">
                  <a:moveTo>
                    <a:pt x="20" y="122"/>
                  </a:moveTo>
                  <a:lnTo>
                    <a:pt x="20" y="122"/>
                  </a:lnTo>
                  <a:lnTo>
                    <a:pt x="14" y="106"/>
                  </a:lnTo>
                  <a:lnTo>
                    <a:pt x="10" y="92"/>
                  </a:lnTo>
                  <a:lnTo>
                    <a:pt x="8" y="78"/>
                  </a:lnTo>
                  <a:lnTo>
                    <a:pt x="6" y="62"/>
                  </a:lnTo>
                  <a:lnTo>
                    <a:pt x="8" y="48"/>
                  </a:lnTo>
                  <a:lnTo>
                    <a:pt x="10" y="32"/>
                  </a:lnTo>
                  <a:lnTo>
                    <a:pt x="14" y="18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16"/>
                  </a:lnTo>
                  <a:lnTo>
                    <a:pt x="4" y="32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0" y="78"/>
                  </a:lnTo>
                  <a:lnTo>
                    <a:pt x="4" y="94"/>
                  </a:lnTo>
                  <a:lnTo>
                    <a:pt x="8" y="110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20" y="122"/>
                  </a:lnTo>
                  <a:lnTo>
                    <a:pt x="20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9" name="Freeform 175"/>
            <p:cNvSpPr>
              <a:spLocks/>
            </p:cNvSpPr>
            <p:nvPr userDrawn="1"/>
          </p:nvSpPr>
          <p:spPr bwMode="auto">
            <a:xfrm>
              <a:off x="3381375" y="1698625"/>
              <a:ext cx="25400" cy="225425"/>
            </a:xfrm>
            <a:custGeom>
              <a:avLst/>
              <a:gdLst/>
              <a:ahLst/>
              <a:cxnLst>
                <a:cxn ang="0">
                  <a:pos x="16" y="140"/>
                </a:cxn>
                <a:cxn ang="0">
                  <a:pos x="16" y="140"/>
                </a:cxn>
                <a:cxn ang="0">
                  <a:pos x="10" y="106"/>
                </a:cxn>
                <a:cxn ang="0">
                  <a:pos x="8" y="70"/>
                </a:cxn>
                <a:cxn ang="0">
                  <a:pos x="10" y="3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34"/>
                </a:cxn>
                <a:cxn ang="0">
                  <a:pos x="0" y="70"/>
                </a:cxn>
                <a:cxn ang="0">
                  <a:pos x="2" y="106"/>
                </a:cxn>
                <a:cxn ang="0">
                  <a:pos x="8" y="142"/>
                </a:cxn>
                <a:cxn ang="0">
                  <a:pos x="8" y="142"/>
                </a:cxn>
                <a:cxn ang="0">
                  <a:pos x="16" y="140"/>
                </a:cxn>
                <a:cxn ang="0">
                  <a:pos x="16" y="140"/>
                </a:cxn>
              </a:cxnLst>
              <a:rect l="0" t="0" r="r" b="b"/>
              <a:pathLst>
                <a:path w="16" h="142">
                  <a:moveTo>
                    <a:pt x="16" y="140"/>
                  </a:moveTo>
                  <a:lnTo>
                    <a:pt x="16" y="140"/>
                  </a:lnTo>
                  <a:lnTo>
                    <a:pt x="10" y="106"/>
                  </a:lnTo>
                  <a:lnTo>
                    <a:pt x="8" y="70"/>
                  </a:lnTo>
                  <a:lnTo>
                    <a:pt x="10" y="3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34"/>
                  </a:lnTo>
                  <a:lnTo>
                    <a:pt x="0" y="70"/>
                  </a:lnTo>
                  <a:lnTo>
                    <a:pt x="2" y="106"/>
                  </a:lnTo>
                  <a:lnTo>
                    <a:pt x="8" y="142"/>
                  </a:lnTo>
                  <a:lnTo>
                    <a:pt x="8" y="142"/>
                  </a:lnTo>
                  <a:lnTo>
                    <a:pt x="16" y="140"/>
                  </a:lnTo>
                  <a:lnTo>
                    <a:pt x="16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0" name="Rectangle 176"/>
            <p:cNvSpPr>
              <a:spLocks noChangeArrowheads="1"/>
            </p:cNvSpPr>
            <p:nvPr userDrawn="1"/>
          </p:nvSpPr>
          <p:spPr bwMode="auto">
            <a:xfrm>
              <a:off x="3321050" y="1803400"/>
              <a:ext cx="222250" cy="95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1" name="Freeform 177"/>
            <p:cNvSpPr>
              <a:spLocks/>
            </p:cNvSpPr>
            <p:nvPr userDrawn="1"/>
          </p:nvSpPr>
          <p:spPr bwMode="auto">
            <a:xfrm>
              <a:off x="3330575" y="1724025"/>
              <a:ext cx="203200" cy="31750"/>
            </a:xfrm>
            <a:custGeom>
              <a:avLst/>
              <a:gdLst/>
              <a:ahLst/>
              <a:cxnLst>
                <a:cxn ang="0">
                  <a:pos x="124" y="20"/>
                </a:cxn>
                <a:cxn ang="0">
                  <a:pos x="124" y="20"/>
                </a:cxn>
                <a:cxn ang="0">
                  <a:pos x="110" y="14"/>
                </a:cxn>
                <a:cxn ang="0">
                  <a:pos x="94" y="10"/>
                </a:cxn>
                <a:cxn ang="0">
                  <a:pos x="78" y="6"/>
                </a:cxn>
                <a:cxn ang="0">
                  <a:pos x="64" y="6"/>
                </a:cxn>
                <a:cxn ang="0">
                  <a:pos x="48" y="6"/>
                </a:cxn>
                <a:cxn ang="0">
                  <a:pos x="34" y="10"/>
                </a:cxn>
                <a:cxn ang="0">
                  <a:pos x="18" y="14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8"/>
                </a:cxn>
                <a:cxn ang="0">
                  <a:pos x="32" y="2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80" y="0"/>
                </a:cxn>
                <a:cxn ang="0">
                  <a:pos x="96" y="2"/>
                </a:cxn>
                <a:cxn ang="0">
                  <a:pos x="112" y="8"/>
                </a:cxn>
                <a:cxn ang="0">
                  <a:pos x="128" y="14"/>
                </a:cxn>
                <a:cxn ang="0">
                  <a:pos x="128" y="14"/>
                </a:cxn>
                <a:cxn ang="0">
                  <a:pos x="124" y="20"/>
                </a:cxn>
                <a:cxn ang="0">
                  <a:pos x="124" y="20"/>
                </a:cxn>
              </a:cxnLst>
              <a:rect l="0" t="0" r="r" b="b"/>
              <a:pathLst>
                <a:path w="128" h="20">
                  <a:moveTo>
                    <a:pt x="124" y="20"/>
                  </a:moveTo>
                  <a:lnTo>
                    <a:pt x="124" y="20"/>
                  </a:lnTo>
                  <a:lnTo>
                    <a:pt x="110" y="14"/>
                  </a:lnTo>
                  <a:lnTo>
                    <a:pt x="94" y="10"/>
                  </a:lnTo>
                  <a:lnTo>
                    <a:pt x="78" y="6"/>
                  </a:lnTo>
                  <a:lnTo>
                    <a:pt x="64" y="6"/>
                  </a:lnTo>
                  <a:lnTo>
                    <a:pt x="48" y="6"/>
                  </a:lnTo>
                  <a:lnTo>
                    <a:pt x="34" y="10"/>
                  </a:lnTo>
                  <a:lnTo>
                    <a:pt x="18" y="14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8"/>
                  </a:lnTo>
                  <a:lnTo>
                    <a:pt x="32" y="2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96" y="2"/>
                  </a:lnTo>
                  <a:lnTo>
                    <a:pt x="112" y="8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24" y="20"/>
                  </a:lnTo>
                  <a:lnTo>
                    <a:pt x="12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2" name="Freeform 178"/>
            <p:cNvSpPr>
              <a:spLocks/>
            </p:cNvSpPr>
            <p:nvPr userDrawn="1"/>
          </p:nvSpPr>
          <p:spPr bwMode="auto">
            <a:xfrm>
              <a:off x="3317875" y="1758950"/>
              <a:ext cx="228600" cy="25400"/>
            </a:xfrm>
            <a:custGeom>
              <a:avLst/>
              <a:gdLst/>
              <a:ahLst/>
              <a:cxnLst>
                <a:cxn ang="0">
                  <a:pos x="142" y="16"/>
                </a:cxn>
                <a:cxn ang="0">
                  <a:pos x="142" y="16"/>
                </a:cxn>
                <a:cxn ang="0">
                  <a:pos x="108" y="10"/>
                </a:cxn>
                <a:cxn ang="0">
                  <a:pos x="72" y="8"/>
                </a:cxn>
                <a:cxn ang="0">
                  <a:pos x="36" y="10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6" y="2"/>
                </a:cxn>
                <a:cxn ang="0">
                  <a:pos x="72" y="0"/>
                </a:cxn>
                <a:cxn ang="0">
                  <a:pos x="108" y="2"/>
                </a:cxn>
                <a:cxn ang="0">
                  <a:pos x="144" y="8"/>
                </a:cxn>
                <a:cxn ang="0">
                  <a:pos x="144" y="8"/>
                </a:cxn>
                <a:cxn ang="0">
                  <a:pos x="142" y="16"/>
                </a:cxn>
                <a:cxn ang="0">
                  <a:pos x="142" y="16"/>
                </a:cxn>
              </a:cxnLst>
              <a:rect l="0" t="0" r="r" b="b"/>
              <a:pathLst>
                <a:path w="144" h="16">
                  <a:moveTo>
                    <a:pt x="142" y="16"/>
                  </a:moveTo>
                  <a:lnTo>
                    <a:pt x="142" y="16"/>
                  </a:lnTo>
                  <a:lnTo>
                    <a:pt x="108" y="10"/>
                  </a:lnTo>
                  <a:lnTo>
                    <a:pt x="72" y="8"/>
                  </a:lnTo>
                  <a:lnTo>
                    <a:pt x="36" y="10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8"/>
                  </a:lnTo>
                  <a:lnTo>
                    <a:pt x="36" y="2"/>
                  </a:lnTo>
                  <a:lnTo>
                    <a:pt x="72" y="0"/>
                  </a:lnTo>
                  <a:lnTo>
                    <a:pt x="108" y="2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2" y="16"/>
                  </a:lnTo>
                  <a:lnTo>
                    <a:pt x="14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3" name="Freeform 179"/>
            <p:cNvSpPr>
              <a:spLocks/>
            </p:cNvSpPr>
            <p:nvPr userDrawn="1"/>
          </p:nvSpPr>
          <p:spPr bwMode="auto">
            <a:xfrm>
              <a:off x="3330575" y="1863725"/>
              <a:ext cx="203200" cy="34925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10" y="8"/>
                </a:cxn>
                <a:cxn ang="0">
                  <a:pos x="94" y="12"/>
                </a:cxn>
                <a:cxn ang="0">
                  <a:pos x="78" y="14"/>
                </a:cxn>
                <a:cxn ang="0">
                  <a:pos x="64" y="14"/>
                </a:cxn>
                <a:cxn ang="0">
                  <a:pos x="48" y="14"/>
                </a:cxn>
                <a:cxn ang="0">
                  <a:pos x="34" y="12"/>
                </a:cxn>
                <a:cxn ang="0">
                  <a:pos x="18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6" y="14"/>
                </a:cxn>
                <a:cxn ang="0">
                  <a:pos x="32" y="18"/>
                </a:cxn>
                <a:cxn ang="0">
                  <a:pos x="48" y="20"/>
                </a:cxn>
                <a:cxn ang="0">
                  <a:pos x="64" y="22"/>
                </a:cxn>
                <a:cxn ang="0">
                  <a:pos x="80" y="20"/>
                </a:cxn>
                <a:cxn ang="0">
                  <a:pos x="96" y="18"/>
                </a:cxn>
                <a:cxn ang="0">
                  <a:pos x="112" y="14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128" h="22">
                  <a:moveTo>
                    <a:pt x="124" y="0"/>
                  </a:moveTo>
                  <a:lnTo>
                    <a:pt x="124" y="0"/>
                  </a:lnTo>
                  <a:lnTo>
                    <a:pt x="110" y="8"/>
                  </a:lnTo>
                  <a:lnTo>
                    <a:pt x="94" y="12"/>
                  </a:lnTo>
                  <a:lnTo>
                    <a:pt x="78" y="14"/>
                  </a:lnTo>
                  <a:lnTo>
                    <a:pt x="64" y="14"/>
                  </a:lnTo>
                  <a:lnTo>
                    <a:pt x="48" y="14"/>
                  </a:lnTo>
                  <a:lnTo>
                    <a:pt x="34" y="12"/>
                  </a:lnTo>
                  <a:lnTo>
                    <a:pt x="18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16" y="14"/>
                  </a:lnTo>
                  <a:lnTo>
                    <a:pt x="32" y="18"/>
                  </a:lnTo>
                  <a:lnTo>
                    <a:pt x="48" y="20"/>
                  </a:lnTo>
                  <a:lnTo>
                    <a:pt x="64" y="22"/>
                  </a:lnTo>
                  <a:lnTo>
                    <a:pt x="80" y="20"/>
                  </a:lnTo>
                  <a:lnTo>
                    <a:pt x="96" y="18"/>
                  </a:lnTo>
                  <a:lnTo>
                    <a:pt x="112" y="14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4" name="Freeform 180"/>
            <p:cNvSpPr>
              <a:spLocks/>
            </p:cNvSpPr>
            <p:nvPr userDrawn="1"/>
          </p:nvSpPr>
          <p:spPr bwMode="auto">
            <a:xfrm>
              <a:off x="3317875" y="1838325"/>
              <a:ext cx="228600" cy="22225"/>
            </a:xfrm>
            <a:custGeom>
              <a:avLst/>
              <a:gdLst/>
              <a:ahLst/>
              <a:cxnLst>
                <a:cxn ang="0">
                  <a:pos x="142" y="0"/>
                </a:cxn>
                <a:cxn ang="0">
                  <a:pos x="142" y="0"/>
                </a:cxn>
                <a:cxn ang="0">
                  <a:pos x="108" y="4"/>
                </a:cxn>
                <a:cxn ang="0">
                  <a:pos x="72" y="6"/>
                </a:cxn>
                <a:cxn ang="0">
                  <a:pos x="3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36" y="12"/>
                </a:cxn>
                <a:cxn ang="0">
                  <a:pos x="72" y="14"/>
                </a:cxn>
                <a:cxn ang="0">
                  <a:pos x="108" y="12"/>
                </a:cxn>
                <a:cxn ang="0">
                  <a:pos x="144" y="6"/>
                </a:cxn>
                <a:cxn ang="0">
                  <a:pos x="144" y="6"/>
                </a:cxn>
                <a:cxn ang="0">
                  <a:pos x="142" y="0"/>
                </a:cxn>
                <a:cxn ang="0">
                  <a:pos x="142" y="0"/>
                </a:cxn>
              </a:cxnLst>
              <a:rect l="0" t="0" r="r" b="b"/>
              <a:pathLst>
                <a:path w="144" h="14">
                  <a:moveTo>
                    <a:pt x="142" y="0"/>
                  </a:moveTo>
                  <a:lnTo>
                    <a:pt x="142" y="0"/>
                  </a:lnTo>
                  <a:lnTo>
                    <a:pt x="108" y="4"/>
                  </a:lnTo>
                  <a:lnTo>
                    <a:pt x="72" y="6"/>
                  </a:lnTo>
                  <a:lnTo>
                    <a:pt x="3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6" y="12"/>
                  </a:lnTo>
                  <a:lnTo>
                    <a:pt x="72" y="14"/>
                  </a:lnTo>
                  <a:lnTo>
                    <a:pt x="108" y="12"/>
                  </a:lnTo>
                  <a:lnTo>
                    <a:pt x="144" y="6"/>
                  </a:lnTo>
                  <a:lnTo>
                    <a:pt x="144" y="6"/>
                  </a:lnTo>
                  <a:lnTo>
                    <a:pt x="142" y="0"/>
                  </a:lnTo>
                  <a:lnTo>
                    <a:pt x="1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5" name="Freeform 181"/>
            <p:cNvSpPr>
              <a:spLocks noEditPoints="1"/>
            </p:cNvSpPr>
            <p:nvPr userDrawn="1"/>
          </p:nvSpPr>
          <p:spPr bwMode="auto">
            <a:xfrm>
              <a:off x="1149350" y="46355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2" y="36"/>
                </a:cxn>
                <a:cxn ang="0">
                  <a:pos x="44" y="36"/>
                </a:cxn>
                <a:cxn ang="0">
                  <a:pos x="44" y="54"/>
                </a:cxn>
                <a:cxn ang="0">
                  <a:pos x="32" y="54"/>
                </a:cxn>
                <a:cxn ang="0">
                  <a:pos x="32" y="36"/>
                </a:cxn>
                <a:cxn ang="0">
                  <a:pos x="14" y="36"/>
                </a:cxn>
                <a:cxn ang="0">
                  <a:pos x="14" y="24"/>
                </a:cxn>
                <a:cxn ang="0">
                  <a:pos x="32" y="24"/>
                </a:cxn>
                <a:cxn ang="0">
                  <a:pos x="32" y="6"/>
                </a:cxn>
                <a:cxn ang="0">
                  <a:pos x="44" y="6"/>
                </a:cxn>
                <a:cxn ang="0">
                  <a:pos x="44" y="24"/>
                </a:cxn>
                <a:cxn ang="0">
                  <a:pos x="62" y="24"/>
                </a:cxn>
                <a:cxn ang="0">
                  <a:pos x="62" y="3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2" y="36"/>
                  </a:moveTo>
                  <a:lnTo>
                    <a:pt x="44" y="36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32" y="36"/>
                  </a:lnTo>
                  <a:lnTo>
                    <a:pt x="14" y="36"/>
                  </a:lnTo>
                  <a:lnTo>
                    <a:pt x="14" y="24"/>
                  </a:lnTo>
                  <a:lnTo>
                    <a:pt x="32" y="24"/>
                  </a:lnTo>
                  <a:lnTo>
                    <a:pt x="32" y="6"/>
                  </a:lnTo>
                  <a:lnTo>
                    <a:pt x="44" y="6"/>
                  </a:lnTo>
                  <a:lnTo>
                    <a:pt x="44" y="24"/>
                  </a:lnTo>
                  <a:lnTo>
                    <a:pt x="62" y="24"/>
                  </a:lnTo>
                  <a:lnTo>
                    <a:pt x="62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6" name="Freeform 182"/>
            <p:cNvSpPr>
              <a:spLocks noEditPoints="1"/>
            </p:cNvSpPr>
            <p:nvPr userDrawn="1"/>
          </p:nvSpPr>
          <p:spPr bwMode="auto">
            <a:xfrm>
              <a:off x="1149350" y="35242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4" y="38"/>
                </a:cxn>
                <a:cxn ang="0">
                  <a:pos x="12" y="38"/>
                </a:cxn>
                <a:cxn ang="0">
                  <a:pos x="12" y="24"/>
                </a:cxn>
                <a:cxn ang="0">
                  <a:pos x="64" y="24"/>
                </a:cxn>
                <a:cxn ang="0">
                  <a:pos x="64" y="38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4" y="38"/>
                  </a:moveTo>
                  <a:lnTo>
                    <a:pt x="12" y="38"/>
                  </a:lnTo>
                  <a:lnTo>
                    <a:pt x="12" y="24"/>
                  </a:lnTo>
                  <a:lnTo>
                    <a:pt x="64" y="24"/>
                  </a:lnTo>
                  <a:lnTo>
                    <a:pt x="6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7" name="Freeform 183"/>
            <p:cNvSpPr>
              <a:spLocks noEditPoints="1"/>
            </p:cNvSpPr>
            <p:nvPr userDrawn="1"/>
          </p:nvSpPr>
          <p:spPr bwMode="auto">
            <a:xfrm>
              <a:off x="1282700" y="35242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32" y="52"/>
                </a:cxn>
                <a:cxn ang="0">
                  <a:pos x="14" y="52"/>
                </a:cxn>
                <a:cxn ang="0">
                  <a:pos x="30" y="30"/>
                </a:cxn>
                <a:cxn ang="0">
                  <a:pos x="16" y="10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8" y="20"/>
                </a:cxn>
                <a:cxn ang="0">
                  <a:pos x="38" y="20"/>
                </a:cxn>
                <a:cxn ang="0">
                  <a:pos x="44" y="10"/>
                </a:cxn>
                <a:cxn ang="0">
                  <a:pos x="62" y="10"/>
                </a:cxn>
                <a:cxn ang="0">
                  <a:pos x="48" y="30"/>
                </a:cxn>
                <a:cxn ang="0">
                  <a:pos x="62" y="52"/>
                </a:cxn>
                <a:cxn ang="0">
                  <a:pos x="44" y="52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2" y="52"/>
                  </a:lnTo>
                  <a:lnTo>
                    <a:pt x="14" y="52"/>
                  </a:lnTo>
                  <a:lnTo>
                    <a:pt x="30" y="30"/>
                  </a:lnTo>
                  <a:lnTo>
                    <a:pt x="16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4" y="10"/>
                  </a:lnTo>
                  <a:lnTo>
                    <a:pt x="62" y="10"/>
                  </a:lnTo>
                  <a:lnTo>
                    <a:pt x="48" y="30"/>
                  </a:lnTo>
                  <a:lnTo>
                    <a:pt x="62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8" name="Freeform 184"/>
            <p:cNvSpPr>
              <a:spLocks noEditPoints="1"/>
            </p:cNvSpPr>
            <p:nvPr userDrawn="1"/>
          </p:nvSpPr>
          <p:spPr bwMode="auto">
            <a:xfrm>
              <a:off x="1143000" y="346075"/>
              <a:ext cx="266700" cy="21907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138"/>
                </a:cxn>
                <a:cxn ang="0">
                  <a:pos x="84" y="138"/>
                </a:cxn>
                <a:cxn ang="0">
                  <a:pos x="166" y="138"/>
                </a:cxn>
                <a:cxn ang="0">
                  <a:pos x="166" y="138"/>
                </a:cxn>
                <a:cxn ang="0">
                  <a:pos x="168" y="136"/>
                </a:cxn>
                <a:cxn ang="0">
                  <a:pos x="168" y="70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2" y="136"/>
                </a:cxn>
                <a:cxn ang="0">
                  <a:pos x="4" y="136"/>
                </a:cxn>
                <a:cxn ang="0">
                  <a:pos x="4" y="72"/>
                </a:cxn>
                <a:cxn ang="0">
                  <a:pos x="82" y="72"/>
                </a:cxn>
                <a:cxn ang="0">
                  <a:pos x="82" y="136"/>
                </a:cxn>
                <a:cxn ang="0">
                  <a:pos x="82" y="66"/>
                </a:cxn>
                <a:cxn ang="0">
                  <a:pos x="4" y="66"/>
                </a:cxn>
                <a:cxn ang="0">
                  <a:pos x="4" y="2"/>
                </a:cxn>
                <a:cxn ang="0">
                  <a:pos x="82" y="2"/>
                </a:cxn>
                <a:cxn ang="0">
                  <a:pos x="82" y="66"/>
                </a:cxn>
                <a:cxn ang="0">
                  <a:pos x="166" y="136"/>
                </a:cxn>
                <a:cxn ang="0">
                  <a:pos x="88" y="136"/>
                </a:cxn>
                <a:cxn ang="0">
                  <a:pos x="88" y="72"/>
                </a:cxn>
                <a:cxn ang="0">
                  <a:pos x="166" y="72"/>
                </a:cxn>
                <a:cxn ang="0">
                  <a:pos x="166" y="136"/>
                </a:cxn>
                <a:cxn ang="0">
                  <a:pos x="166" y="66"/>
                </a:cxn>
                <a:cxn ang="0">
                  <a:pos x="88" y="66"/>
                </a:cxn>
                <a:cxn ang="0">
                  <a:pos x="88" y="2"/>
                </a:cxn>
                <a:cxn ang="0">
                  <a:pos x="166" y="2"/>
                </a:cxn>
                <a:cxn ang="0">
                  <a:pos x="166" y="66"/>
                </a:cxn>
              </a:cxnLst>
              <a:rect l="0" t="0" r="r" b="b"/>
              <a:pathLst>
                <a:path w="168" h="138">
                  <a:moveTo>
                    <a:pt x="8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38"/>
                  </a:lnTo>
                  <a:lnTo>
                    <a:pt x="84" y="138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8" y="136"/>
                  </a:lnTo>
                  <a:lnTo>
                    <a:pt x="168" y="70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2" y="136"/>
                  </a:moveTo>
                  <a:lnTo>
                    <a:pt x="4" y="136"/>
                  </a:lnTo>
                  <a:lnTo>
                    <a:pt x="4" y="72"/>
                  </a:lnTo>
                  <a:lnTo>
                    <a:pt x="82" y="72"/>
                  </a:lnTo>
                  <a:lnTo>
                    <a:pt x="82" y="136"/>
                  </a:lnTo>
                  <a:close/>
                  <a:moveTo>
                    <a:pt x="82" y="66"/>
                  </a:moveTo>
                  <a:lnTo>
                    <a:pt x="4" y="66"/>
                  </a:lnTo>
                  <a:lnTo>
                    <a:pt x="4" y="2"/>
                  </a:lnTo>
                  <a:lnTo>
                    <a:pt x="82" y="2"/>
                  </a:lnTo>
                  <a:lnTo>
                    <a:pt x="82" y="66"/>
                  </a:lnTo>
                  <a:close/>
                  <a:moveTo>
                    <a:pt x="166" y="136"/>
                  </a:moveTo>
                  <a:lnTo>
                    <a:pt x="88" y="136"/>
                  </a:lnTo>
                  <a:lnTo>
                    <a:pt x="88" y="72"/>
                  </a:lnTo>
                  <a:lnTo>
                    <a:pt x="166" y="72"/>
                  </a:lnTo>
                  <a:lnTo>
                    <a:pt x="166" y="136"/>
                  </a:lnTo>
                  <a:close/>
                  <a:moveTo>
                    <a:pt x="166" y="66"/>
                  </a:moveTo>
                  <a:lnTo>
                    <a:pt x="88" y="66"/>
                  </a:lnTo>
                  <a:lnTo>
                    <a:pt x="88" y="2"/>
                  </a:lnTo>
                  <a:lnTo>
                    <a:pt x="166" y="2"/>
                  </a:lnTo>
                  <a:lnTo>
                    <a:pt x="166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9" name="Freeform 185"/>
            <p:cNvSpPr>
              <a:spLocks noEditPoints="1"/>
            </p:cNvSpPr>
            <p:nvPr userDrawn="1"/>
          </p:nvSpPr>
          <p:spPr bwMode="auto">
            <a:xfrm>
              <a:off x="1282700" y="46355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4" y="46"/>
                </a:cxn>
                <a:cxn ang="0">
                  <a:pos x="12" y="46"/>
                </a:cxn>
                <a:cxn ang="0">
                  <a:pos x="12" y="34"/>
                </a:cxn>
                <a:cxn ang="0">
                  <a:pos x="64" y="34"/>
                </a:cxn>
                <a:cxn ang="0">
                  <a:pos x="64" y="46"/>
                </a:cxn>
                <a:cxn ang="0">
                  <a:pos x="64" y="26"/>
                </a:cxn>
                <a:cxn ang="0">
                  <a:pos x="12" y="26"/>
                </a:cxn>
                <a:cxn ang="0">
                  <a:pos x="12" y="14"/>
                </a:cxn>
                <a:cxn ang="0">
                  <a:pos x="64" y="14"/>
                </a:cxn>
                <a:cxn ang="0">
                  <a:pos x="64" y="2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4" y="46"/>
                  </a:moveTo>
                  <a:lnTo>
                    <a:pt x="12" y="46"/>
                  </a:lnTo>
                  <a:lnTo>
                    <a:pt x="12" y="34"/>
                  </a:lnTo>
                  <a:lnTo>
                    <a:pt x="64" y="34"/>
                  </a:lnTo>
                  <a:lnTo>
                    <a:pt x="64" y="46"/>
                  </a:lnTo>
                  <a:close/>
                  <a:moveTo>
                    <a:pt x="64" y="26"/>
                  </a:moveTo>
                  <a:lnTo>
                    <a:pt x="12" y="26"/>
                  </a:lnTo>
                  <a:lnTo>
                    <a:pt x="12" y="14"/>
                  </a:lnTo>
                  <a:lnTo>
                    <a:pt x="64" y="14"/>
                  </a:lnTo>
                  <a:lnTo>
                    <a:pt x="64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0" name="Freeform 186"/>
            <p:cNvSpPr>
              <a:spLocks/>
            </p:cNvSpPr>
            <p:nvPr userDrawn="1"/>
          </p:nvSpPr>
          <p:spPr bwMode="auto">
            <a:xfrm>
              <a:off x="5241925" y="949325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5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2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58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2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1" name="Freeform 187"/>
            <p:cNvSpPr>
              <a:spLocks noEditPoints="1"/>
            </p:cNvSpPr>
            <p:nvPr userDrawn="1"/>
          </p:nvSpPr>
          <p:spPr bwMode="auto">
            <a:xfrm>
              <a:off x="5213350" y="946150"/>
              <a:ext cx="206375" cy="314325"/>
            </a:xfrm>
            <a:custGeom>
              <a:avLst/>
              <a:gdLst/>
              <a:ahLst/>
              <a:cxnLst>
                <a:cxn ang="0">
                  <a:pos x="92" y="132"/>
                </a:cxn>
                <a:cxn ang="0">
                  <a:pos x="82" y="112"/>
                </a:cxn>
                <a:cxn ang="0">
                  <a:pos x="106" y="36"/>
                </a:cxn>
                <a:cxn ang="0">
                  <a:pos x="102" y="0"/>
                </a:cxn>
                <a:cxn ang="0">
                  <a:pos x="44" y="136"/>
                </a:cxn>
                <a:cxn ang="0">
                  <a:pos x="30" y="132"/>
                </a:cxn>
                <a:cxn ang="0">
                  <a:pos x="10" y="142"/>
                </a:cxn>
                <a:cxn ang="0">
                  <a:pos x="0" y="166"/>
                </a:cxn>
                <a:cxn ang="0">
                  <a:pos x="4" y="178"/>
                </a:cxn>
                <a:cxn ang="0">
                  <a:pos x="24" y="198"/>
                </a:cxn>
                <a:cxn ang="0">
                  <a:pos x="36" y="198"/>
                </a:cxn>
                <a:cxn ang="0">
                  <a:pos x="58" y="178"/>
                </a:cxn>
                <a:cxn ang="0">
                  <a:pos x="60" y="164"/>
                </a:cxn>
                <a:cxn ang="0">
                  <a:pos x="60" y="158"/>
                </a:cxn>
                <a:cxn ang="0">
                  <a:pos x="62" y="142"/>
                </a:cxn>
                <a:cxn ang="0">
                  <a:pos x="70" y="150"/>
                </a:cxn>
                <a:cxn ang="0">
                  <a:pos x="72" y="160"/>
                </a:cxn>
                <a:cxn ang="0">
                  <a:pos x="72" y="164"/>
                </a:cxn>
                <a:cxn ang="0">
                  <a:pos x="80" y="188"/>
                </a:cxn>
                <a:cxn ang="0">
                  <a:pos x="102" y="198"/>
                </a:cxn>
                <a:cxn ang="0">
                  <a:pos x="112" y="194"/>
                </a:cxn>
                <a:cxn ang="0">
                  <a:pos x="130" y="170"/>
                </a:cxn>
                <a:cxn ang="0">
                  <a:pos x="130" y="158"/>
                </a:cxn>
                <a:cxn ang="0">
                  <a:pos x="112" y="134"/>
                </a:cxn>
                <a:cxn ang="0">
                  <a:pos x="100" y="130"/>
                </a:cxn>
                <a:cxn ang="0">
                  <a:pos x="24" y="186"/>
                </a:cxn>
                <a:cxn ang="0">
                  <a:pos x="12" y="166"/>
                </a:cxn>
                <a:cxn ang="0">
                  <a:pos x="18" y="152"/>
                </a:cxn>
                <a:cxn ang="0">
                  <a:pos x="30" y="146"/>
                </a:cxn>
                <a:cxn ang="0">
                  <a:pos x="46" y="158"/>
                </a:cxn>
                <a:cxn ang="0">
                  <a:pos x="46" y="174"/>
                </a:cxn>
                <a:cxn ang="0">
                  <a:pos x="30" y="186"/>
                </a:cxn>
                <a:cxn ang="0">
                  <a:pos x="64" y="126"/>
                </a:cxn>
                <a:cxn ang="0">
                  <a:pos x="56" y="120"/>
                </a:cxn>
                <a:cxn ang="0">
                  <a:pos x="64" y="112"/>
                </a:cxn>
                <a:cxn ang="0">
                  <a:pos x="70" y="120"/>
                </a:cxn>
                <a:cxn ang="0">
                  <a:pos x="64" y="126"/>
                </a:cxn>
                <a:cxn ang="0">
                  <a:pos x="94" y="184"/>
                </a:cxn>
                <a:cxn ang="0">
                  <a:pos x="84" y="166"/>
                </a:cxn>
                <a:cxn ang="0">
                  <a:pos x="88" y="152"/>
                </a:cxn>
                <a:cxn ang="0">
                  <a:pos x="100" y="146"/>
                </a:cxn>
                <a:cxn ang="0">
                  <a:pos x="118" y="158"/>
                </a:cxn>
                <a:cxn ang="0">
                  <a:pos x="118" y="174"/>
                </a:cxn>
                <a:cxn ang="0">
                  <a:pos x="102" y="186"/>
                </a:cxn>
              </a:cxnLst>
              <a:rect l="0" t="0" r="r" b="b"/>
              <a:pathLst>
                <a:path w="130" h="198">
                  <a:moveTo>
                    <a:pt x="100" y="130"/>
                  </a:moveTo>
                  <a:lnTo>
                    <a:pt x="100" y="130"/>
                  </a:lnTo>
                  <a:lnTo>
                    <a:pt x="92" y="132"/>
                  </a:lnTo>
                  <a:lnTo>
                    <a:pt x="84" y="138"/>
                  </a:lnTo>
                  <a:lnTo>
                    <a:pt x="82" y="112"/>
                  </a:lnTo>
                  <a:lnTo>
                    <a:pt x="82" y="112"/>
                  </a:lnTo>
                  <a:lnTo>
                    <a:pt x="94" y="74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24"/>
                  </a:lnTo>
                  <a:lnTo>
                    <a:pt x="104" y="12"/>
                  </a:lnTo>
                  <a:lnTo>
                    <a:pt x="102" y="0"/>
                  </a:lnTo>
                  <a:lnTo>
                    <a:pt x="44" y="104"/>
                  </a:lnTo>
                  <a:lnTo>
                    <a:pt x="44" y="136"/>
                  </a:lnTo>
                  <a:lnTo>
                    <a:pt x="44" y="136"/>
                  </a:lnTo>
                  <a:lnTo>
                    <a:pt x="38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24" y="132"/>
                  </a:lnTo>
                  <a:lnTo>
                    <a:pt x="18" y="134"/>
                  </a:lnTo>
                  <a:lnTo>
                    <a:pt x="10" y="142"/>
                  </a:lnTo>
                  <a:lnTo>
                    <a:pt x="4" y="152"/>
                  </a:lnTo>
                  <a:lnTo>
                    <a:pt x="2" y="15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2" y="172"/>
                  </a:lnTo>
                  <a:lnTo>
                    <a:pt x="4" y="178"/>
                  </a:lnTo>
                  <a:lnTo>
                    <a:pt x="10" y="188"/>
                  </a:lnTo>
                  <a:lnTo>
                    <a:pt x="20" y="196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6"/>
                  </a:lnTo>
                  <a:lnTo>
                    <a:pt x="52" y="188"/>
                  </a:lnTo>
                  <a:lnTo>
                    <a:pt x="58" y="178"/>
                  </a:lnTo>
                  <a:lnTo>
                    <a:pt x="60" y="172"/>
                  </a:lnTo>
                  <a:lnTo>
                    <a:pt x="60" y="164"/>
                  </a:lnTo>
                  <a:lnTo>
                    <a:pt x="60" y="164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0" y="158"/>
                  </a:lnTo>
                  <a:lnTo>
                    <a:pt x="60" y="158"/>
                  </a:lnTo>
                  <a:lnTo>
                    <a:pt x="60" y="150"/>
                  </a:lnTo>
                  <a:lnTo>
                    <a:pt x="62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2" y="158"/>
                  </a:lnTo>
                  <a:lnTo>
                    <a:pt x="72" y="158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2" y="172"/>
                  </a:lnTo>
                  <a:lnTo>
                    <a:pt x="74" y="178"/>
                  </a:lnTo>
                  <a:lnTo>
                    <a:pt x="80" y="188"/>
                  </a:lnTo>
                  <a:lnTo>
                    <a:pt x="90" y="196"/>
                  </a:lnTo>
                  <a:lnTo>
                    <a:pt x="96" y="196"/>
                  </a:lnTo>
                  <a:lnTo>
                    <a:pt x="102" y="198"/>
                  </a:lnTo>
                  <a:lnTo>
                    <a:pt x="102" y="198"/>
                  </a:lnTo>
                  <a:lnTo>
                    <a:pt x="108" y="196"/>
                  </a:lnTo>
                  <a:lnTo>
                    <a:pt x="112" y="194"/>
                  </a:lnTo>
                  <a:lnTo>
                    <a:pt x="122" y="188"/>
                  </a:lnTo>
                  <a:lnTo>
                    <a:pt x="128" y="176"/>
                  </a:lnTo>
                  <a:lnTo>
                    <a:pt x="130" y="170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58"/>
                  </a:lnTo>
                  <a:lnTo>
                    <a:pt x="128" y="150"/>
                  </a:lnTo>
                  <a:lnTo>
                    <a:pt x="122" y="140"/>
                  </a:lnTo>
                  <a:lnTo>
                    <a:pt x="112" y="134"/>
                  </a:lnTo>
                  <a:lnTo>
                    <a:pt x="106" y="132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30" y="186"/>
                  </a:moveTo>
                  <a:lnTo>
                    <a:pt x="30" y="186"/>
                  </a:lnTo>
                  <a:lnTo>
                    <a:pt x="24" y="186"/>
                  </a:lnTo>
                  <a:lnTo>
                    <a:pt x="18" y="180"/>
                  </a:lnTo>
                  <a:lnTo>
                    <a:pt x="14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58"/>
                  </a:lnTo>
                  <a:lnTo>
                    <a:pt x="18" y="152"/>
                  </a:lnTo>
                  <a:lnTo>
                    <a:pt x="24" y="148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8" y="148"/>
                  </a:lnTo>
                  <a:lnTo>
                    <a:pt x="42" y="152"/>
                  </a:lnTo>
                  <a:lnTo>
                    <a:pt x="46" y="158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74"/>
                  </a:lnTo>
                  <a:lnTo>
                    <a:pt x="44" y="180"/>
                  </a:lnTo>
                  <a:lnTo>
                    <a:pt x="38" y="184"/>
                  </a:lnTo>
                  <a:lnTo>
                    <a:pt x="30" y="186"/>
                  </a:lnTo>
                  <a:lnTo>
                    <a:pt x="30" y="186"/>
                  </a:lnTo>
                  <a:close/>
                  <a:moveTo>
                    <a:pt x="64" y="126"/>
                  </a:moveTo>
                  <a:lnTo>
                    <a:pt x="64" y="126"/>
                  </a:lnTo>
                  <a:lnTo>
                    <a:pt x="58" y="124"/>
                  </a:lnTo>
                  <a:lnTo>
                    <a:pt x="56" y="120"/>
                  </a:lnTo>
                  <a:lnTo>
                    <a:pt x="56" y="120"/>
                  </a:lnTo>
                  <a:lnTo>
                    <a:pt x="58" y="114"/>
                  </a:lnTo>
                  <a:lnTo>
                    <a:pt x="64" y="112"/>
                  </a:lnTo>
                  <a:lnTo>
                    <a:pt x="64" y="112"/>
                  </a:lnTo>
                  <a:lnTo>
                    <a:pt x="68" y="114"/>
                  </a:lnTo>
                  <a:lnTo>
                    <a:pt x="70" y="120"/>
                  </a:lnTo>
                  <a:lnTo>
                    <a:pt x="70" y="120"/>
                  </a:lnTo>
                  <a:lnTo>
                    <a:pt x="68" y="124"/>
                  </a:lnTo>
                  <a:lnTo>
                    <a:pt x="64" y="126"/>
                  </a:lnTo>
                  <a:lnTo>
                    <a:pt x="64" y="126"/>
                  </a:lnTo>
                  <a:close/>
                  <a:moveTo>
                    <a:pt x="102" y="186"/>
                  </a:moveTo>
                  <a:lnTo>
                    <a:pt x="102" y="186"/>
                  </a:lnTo>
                  <a:lnTo>
                    <a:pt x="94" y="184"/>
                  </a:lnTo>
                  <a:lnTo>
                    <a:pt x="88" y="180"/>
                  </a:lnTo>
                  <a:lnTo>
                    <a:pt x="84" y="174"/>
                  </a:lnTo>
                  <a:lnTo>
                    <a:pt x="84" y="166"/>
                  </a:lnTo>
                  <a:lnTo>
                    <a:pt x="84" y="166"/>
                  </a:lnTo>
                  <a:lnTo>
                    <a:pt x="84" y="158"/>
                  </a:lnTo>
                  <a:lnTo>
                    <a:pt x="88" y="152"/>
                  </a:lnTo>
                  <a:lnTo>
                    <a:pt x="94" y="148"/>
                  </a:lnTo>
                  <a:lnTo>
                    <a:pt x="100" y="146"/>
                  </a:lnTo>
                  <a:lnTo>
                    <a:pt x="100" y="146"/>
                  </a:lnTo>
                  <a:lnTo>
                    <a:pt x="108" y="148"/>
                  </a:lnTo>
                  <a:lnTo>
                    <a:pt x="114" y="152"/>
                  </a:lnTo>
                  <a:lnTo>
                    <a:pt x="118" y="158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8" y="174"/>
                  </a:lnTo>
                  <a:lnTo>
                    <a:pt x="114" y="180"/>
                  </a:lnTo>
                  <a:lnTo>
                    <a:pt x="108" y="184"/>
                  </a:lnTo>
                  <a:lnTo>
                    <a:pt x="102" y="186"/>
                  </a:lnTo>
                  <a:lnTo>
                    <a:pt x="102" y="1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2" name="Freeform 188"/>
            <p:cNvSpPr>
              <a:spLocks/>
            </p:cNvSpPr>
            <p:nvPr userDrawn="1"/>
          </p:nvSpPr>
          <p:spPr bwMode="auto">
            <a:xfrm>
              <a:off x="8461375" y="285750"/>
              <a:ext cx="95250" cy="130175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42" y="7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8" y="6"/>
                </a:cxn>
                <a:cxn ang="0">
                  <a:pos x="38" y="1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16" y="52"/>
                </a:cxn>
                <a:cxn ang="0">
                  <a:pos x="0" y="82"/>
                </a:cxn>
                <a:cxn ang="0">
                  <a:pos x="0" y="82"/>
                </a:cxn>
              </a:cxnLst>
              <a:rect l="0" t="0" r="r" b="b"/>
              <a:pathLst>
                <a:path w="60" h="82">
                  <a:moveTo>
                    <a:pt x="0" y="82"/>
                  </a:moveTo>
                  <a:lnTo>
                    <a:pt x="42" y="7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6"/>
                  </a:lnTo>
                  <a:lnTo>
                    <a:pt x="38" y="1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16" y="52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3" name="Freeform 189"/>
            <p:cNvSpPr>
              <a:spLocks noEditPoints="1"/>
            </p:cNvSpPr>
            <p:nvPr userDrawn="1"/>
          </p:nvSpPr>
          <p:spPr bwMode="auto">
            <a:xfrm>
              <a:off x="8318500" y="377825"/>
              <a:ext cx="330200" cy="247650"/>
            </a:xfrm>
            <a:custGeom>
              <a:avLst/>
              <a:gdLst/>
              <a:ahLst/>
              <a:cxnLst>
                <a:cxn ang="0">
                  <a:pos x="102" y="92"/>
                </a:cxn>
                <a:cxn ang="0">
                  <a:pos x="112" y="70"/>
                </a:cxn>
                <a:cxn ang="0">
                  <a:pos x="186" y="30"/>
                </a:cxn>
                <a:cxn ang="0">
                  <a:pos x="208" y="0"/>
                </a:cxn>
                <a:cxn ang="0">
                  <a:pos x="66" y="58"/>
                </a:cxn>
                <a:cxn ang="0">
                  <a:pos x="58" y="44"/>
                </a:cxn>
                <a:cxn ang="0">
                  <a:pos x="40" y="36"/>
                </a:cxn>
                <a:cxn ang="0">
                  <a:pos x="22" y="40"/>
                </a:cxn>
                <a:cxn ang="0">
                  <a:pos x="10" y="48"/>
                </a:cxn>
                <a:cxn ang="0">
                  <a:pos x="0" y="66"/>
                </a:cxn>
                <a:cxn ang="0">
                  <a:pos x="2" y="84"/>
                </a:cxn>
                <a:cxn ang="0">
                  <a:pos x="8" y="96"/>
                </a:cxn>
                <a:cxn ang="0">
                  <a:pos x="24" y="104"/>
                </a:cxn>
                <a:cxn ang="0">
                  <a:pos x="44" y="100"/>
                </a:cxn>
                <a:cxn ang="0">
                  <a:pos x="56" y="92"/>
                </a:cxn>
                <a:cxn ang="0">
                  <a:pos x="60" y="88"/>
                </a:cxn>
                <a:cxn ang="0">
                  <a:pos x="74" y="78"/>
                </a:cxn>
                <a:cxn ang="0">
                  <a:pos x="74" y="90"/>
                </a:cxn>
                <a:cxn ang="0">
                  <a:pos x="68" y="98"/>
                </a:cxn>
                <a:cxn ang="0">
                  <a:pos x="64" y="100"/>
                </a:cxn>
                <a:cxn ang="0">
                  <a:pos x="54" y="118"/>
                </a:cxn>
                <a:cxn ang="0">
                  <a:pos x="56" y="138"/>
                </a:cxn>
                <a:cxn ang="0">
                  <a:pos x="62" y="148"/>
                </a:cxn>
                <a:cxn ang="0">
                  <a:pos x="78" y="156"/>
                </a:cxn>
                <a:cxn ang="0">
                  <a:pos x="98" y="152"/>
                </a:cxn>
                <a:cxn ang="0">
                  <a:pos x="108" y="144"/>
                </a:cxn>
                <a:cxn ang="0">
                  <a:pos x="118" y="126"/>
                </a:cxn>
                <a:cxn ang="0">
                  <a:pos x="118" y="108"/>
                </a:cxn>
                <a:cxn ang="0">
                  <a:pos x="112" y="98"/>
                </a:cxn>
                <a:cxn ang="0">
                  <a:pos x="12" y="80"/>
                </a:cxn>
                <a:cxn ang="0">
                  <a:pos x="18" y="58"/>
                </a:cxn>
                <a:cxn ang="0">
                  <a:pos x="32" y="52"/>
                </a:cxn>
                <a:cxn ang="0">
                  <a:pos x="46" y="56"/>
                </a:cxn>
                <a:cxn ang="0">
                  <a:pos x="50" y="78"/>
                </a:cxn>
                <a:cxn ang="0">
                  <a:pos x="38" y="90"/>
                </a:cxn>
                <a:cxn ang="0">
                  <a:pos x="16" y="86"/>
                </a:cxn>
                <a:cxn ang="0">
                  <a:pos x="86" y="66"/>
                </a:cxn>
                <a:cxn ang="0">
                  <a:pos x="86" y="56"/>
                </a:cxn>
                <a:cxn ang="0">
                  <a:pos x="96" y="56"/>
                </a:cxn>
                <a:cxn ang="0">
                  <a:pos x="98" y="66"/>
                </a:cxn>
                <a:cxn ang="0">
                  <a:pos x="86" y="66"/>
                </a:cxn>
                <a:cxn ang="0">
                  <a:pos x="70" y="138"/>
                </a:cxn>
                <a:cxn ang="0">
                  <a:pos x="68" y="118"/>
                </a:cxn>
                <a:cxn ang="0">
                  <a:pos x="78" y="106"/>
                </a:cxn>
                <a:cxn ang="0">
                  <a:pos x="100" y="108"/>
                </a:cxn>
                <a:cxn ang="0">
                  <a:pos x="106" y="122"/>
                </a:cxn>
                <a:cxn ang="0">
                  <a:pos x="98" y="136"/>
                </a:cxn>
                <a:cxn ang="0">
                  <a:pos x="76" y="142"/>
                </a:cxn>
              </a:cxnLst>
              <a:rect l="0" t="0" r="r" b="b"/>
              <a:pathLst>
                <a:path w="208" h="156">
                  <a:moveTo>
                    <a:pt x="112" y="98"/>
                  </a:moveTo>
                  <a:lnTo>
                    <a:pt x="112" y="98"/>
                  </a:lnTo>
                  <a:lnTo>
                    <a:pt x="102" y="92"/>
                  </a:lnTo>
                  <a:lnTo>
                    <a:pt x="92" y="90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48" y="50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96" y="22"/>
                  </a:lnTo>
                  <a:lnTo>
                    <a:pt x="202" y="12"/>
                  </a:lnTo>
                  <a:lnTo>
                    <a:pt x="208" y="0"/>
                  </a:lnTo>
                  <a:lnTo>
                    <a:pt x="88" y="3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50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2" y="40"/>
                  </a:lnTo>
                  <a:lnTo>
                    <a:pt x="48" y="38"/>
                  </a:lnTo>
                  <a:lnTo>
                    <a:pt x="40" y="36"/>
                  </a:lnTo>
                  <a:lnTo>
                    <a:pt x="34" y="36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6" y="44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6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2" y="84"/>
                  </a:lnTo>
                  <a:lnTo>
                    <a:pt x="4" y="90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4" y="100"/>
                  </a:lnTo>
                  <a:lnTo>
                    <a:pt x="18" y="102"/>
                  </a:lnTo>
                  <a:lnTo>
                    <a:pt x="24" y="104"/>
                  </a:lnTo>
                  <a:lnTo>
                    <a:pt x="32" y="104"/>
                  </a:lnTo>
                  <a:lnTo>
                    <a:pt x="38" y="102"/>
                  </a:lnTo>
                  <a:lnTo>
                    <a:pt x="44" y="100"/>
                  </a:lnTo>
                  <a:lnTo>
                    <a:pt x="50" y="96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88"/>
                  </a:lnTo>
                  <a:lnTo>
                    <a:pt x="58" y="88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6" y="82"/>
                  </a:lnTo>
                  <a:lnTo>
                    <a:pt x="74" y="78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90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98"/>
                  </a:lnTo>
                  <a:lnTo>
                    <a:pt x="68" y="98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0" y="106"/>
                  </a:lnTo>
                  <a:lnTo>
                    <a:pt x="56" y="112"/>
                  </a:lnTo>
                  <a:lnTo>
                    <a:pt x="54" y="118"/>
                  </a:lnTo>
                  <a:lnTo>
                    <a:pt x="54" y="124"/>
                  </a:lnTo>
                  <a:lnTo>
                    <a:pt x="54" y="132"/>
                  </a:lnTo>
                  <a:lnTo>
                    <a:pt x="56" y="138"/>
                  </a:lnTo>
                  <a:lnTo>
                    <a:pt x="58" y="142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66" y="152"/>
                  </a:lnTo>
                  <a:lnTo>
                    <a:pt x="72" y="154"/>
                  </a:lnTo>
                  <a:lnTo>
                    <a:pt x="78" y="156"/>
                  </a:lnTo>
                  <a:lnTo>
                    <a:pt x="84" y="156"/>
                  </a:lnTo>
                  <a:lnTo>
                    <a:pt x="92" y="154"/>
                  </a:lnTo>
                  <a:lnTo>
                    <a:pt x="98" y="152"/>
                  </a:lnTo>
                  <a:lnTo>
                    <a:pt x="104" y="148"/>
                  </a:lnTo>
                  <a:lnTo>
                    <a:pt x="108" y="144"/>
                  </a:lnTo>
                  <a:lnTo>
                    <a:pt x="108" y="144"/>
                  </a:lnTo>
                  <a:lnTo>
                    <a:pt x="114" y="138"/>
                  </a:lnTo>
                  <a:lnTo>
                    <a:pt x="116" y="132"/>
                  </a:lnTo>
                  <a:lnTo>
                    <a:pt x="118" y="126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18" y="108"/>
                  </a:lnTo>
                  <a:lnTo>
                    <a:pt x="116" y="102"/>
                  </a:lnTo>
                  <a:lnTo>
                    <a:pt x="112" y="98"/>
                  </a:lnTo>
                  <a:lnTo>
                    <a:pt x="112" y="98"/>
                  </a:lnTo>
                  <a:close/>
                  <a:moveTo>
                    <a:pt x="16" y="86"/>
                  </a:moveTo>
                  <a:lnTo>
                    <a:pt x="16" y="86"/>
                  </a:lnTo>
                  <a:lnTo>
                    <a:pt x="12" y="80"/>
                  </a:lnTo>
                  <a:lnTo>
                    <a:pt x="12" y="72"/>
                  </a:lnTo>
                  <a:lnTo>
                    <a:pt x="14" y="66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26" y="54"/>
                  </a:lnTo>
                  <a:lnTo>
                    <a:pt x="32" y="52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0" y="62"/>
                  </a:lnTo>
                  <a:lnTo>
                    <a:pt x="52" y="70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38" y="90"/>
                  </a:lnTo>
                  <a:lnTo>
                    <a:pt x="30" y="92"/>
                  </a:lnTo>
                  <a:lnTo>
                    <a:pt x="24" y="90"/>
                  </a:lnTo>
                  <a:lnTo>
                    <a:pt x="16" y="86"/>
                  </a:lnTo>
                  <a:lnTo>
                    <a:pt x="16" y="86"/>
                  </a:lnTo>
                  <a:close/>
                  <a:moveTo>
                    <a:pt x="86" y="66"/>
                  </a:moveTo>
                  <a:lnTo>
                    <a:pt x="86" y="66"/>
                  </a:lnTo>
                  <a:lnTo>
                    <a:pt x="84" y="60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92" y="54"/>
                  </a:lnTo>
                  <a:lnTo>
                    <a:pt x="96" y="56"/>
                  </a:lnTo>
                  <a:lnTo>
                    <a:pt x="96" y="56"/>
                  </a:lnTo>
                  <a:lnTo>
                    <a:pt x="100" y="60"/>
                  </a:lnTo>
                  <a:lnTo>
                    <a:pt x="98" y="64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92" y="68"/>
                  </a:lnTo>
                  <a:lnTo>
                    <a:pt x="86" y="66"/>
                  </a:lnTo>
                  <a:lnTo>
                    <a:pt x="86" y="66"/>
                  </a:lnTo>
                  <a:close/>
                  <a:moveTo>
                    <a:pt x="70" y="138"/>
                  </a:moveTo>
                  <a:lnTo>
                    <a:pt x="70" y="138"/>
                  </a:lnTo>
                  <a:lnTo>
                    <a:pt x="66" y="132"/>
                  </a:lnTo>
                  <a:lnTo>
                    <a:pt x="66" y="126"/>
                  </a:lnTo>
                  <a:lnTo>
                    <a:pt x="68" y="11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78" y="106"/>
                  </a:lnTo>
                  <a:lnTo>
                    <a:pt x="86" y="104"/>
                  </a:lnTo>
                  <a:lnTo>
                    <a:pt x="9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4"/>
                  </a:lnTo>
                  <a:lnTo>
                    <a:pt x="106" y="122"/>
                  </a:lnTo>
                  <a:lnTo>
                    <a:pt x="104" y="130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2" y="142"/>
                  </a:lnTo>
                  <a:lnTo>
                    <a:pt x="84" y="144"/>
                  </a:lnTo>
                  <a:lnTo>
                    <a:pt x="76" y="142"/>
                  </a:lnTo>
                  <a:lnTo>
                    <a:pt x="70" y="138"/>
                  </a:lnTo>
                  <a:lnTo>
                    <a:pt x="7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4" name="Freeform 190"/>
            <p:cNvSpPr>
              <a:spLocks noEditPoints="1"/>
            </p:cNvSpPr>
            <p:nvPr userDrawn="1"/>
          </p:nvSpPr>
          <p:spPr bwMode="auto">
            <a:xfrm>
              <a:off x="4740275" y="320675"/>
              <a:ext cx="279400" cy="2698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8" y="0"/>
                </a:cxn>
                <a:cxn ang="0">
                  <a:pos x="2" y="6"/>
                </a:cxn>
                <a:cxn ang="0">
                  <a:pos x="0" y="110"/>
                </a:cxn>
                <a:cxn ang="0">
                  <a:pos x="2" y="114"/>
                </a:cxn>
                <a:cxn ang="0">
                  <a:pos x="8" y="120"/>
                </a:cxn>
                <a:cxn ang="0">
                  <a:pos x="48" y="122"/>
                </a:cxn>
                <a:cxn ang="0">
                  <a:pos x="32" y="138"/>
                </a:cxn>
                <a:cxn ang="0">
                  <a:pos x="40" y="146"/>
                </a:cxn>
                <a:cxn ang="0">
                  <a:pos x="36" y="160"/>
                </a:cxn>
                <a:cxn ang="0">
                  <a:pos x="36" y="166"/>
                </a:cxn>
                <a:cxn ang="0">
                  <a:pos x="42" y="170"/>
                </a:cxn>
                <a:cxn ang="0">
                  <a:pos x="44" y="170"/>
                </a:cxn>
                <a:cxn ang="0">
                  <a:pos x="50" y="168"/>
                </a:cxn>
                <a:cxn ang="0">
                  <a:pos x="58" y="146"/>
                </a:cxn>
                <a:cxn ang="0">
                  <a:pos x="122" y="164"/>
                </a:cxn>
                <a:cxn ang="0">
                  <a:pos x="124" y="168"/>
                </a:cxn>
                <a:cxn ang="0">
                  <a:pos x="130" y="170"/>
                </a:cxn>
                <a:cxn ang="0">
                  <a:pos x="134" y="170"/>
                </a:cxn>
                <a:cxn ang="0">
                  <a:pos x="138" y="166"/>
                </a:cxn>
                <a:cxn ang="0">
                  <a:pos x="140" y="160"/>
                </a:cxn>
                <a:cxn ang="0">
                  <a:pos x="140" y="146"/>
                </a:cxn>
                <a:cxn ang="0">
                  <a:pos x="132" y="138"/>
                </a:cxn>
                <a:cxn ang="0">
                  <a:pos x="164" y="122"/>
                </a:cxn>
                <a:cxn ang="0">
                  <a:pos x="168" y="120"/>
                </a:cxn>
                <a:cxn ang="0">
                  <a:pos x="174" y="116"/>
                </a:cxn>
                <a:cxn ang="0">
                  <a:pos x="176" y="10"/>
                </a:cxn>
                <a:cxn ang="0">
                  <a:pos x="174" y="6"/>
                </a:cxn>
                <a:cxn ang="0">
                  <a:pos x="170" y="0"/>
                </a:cxn>
                <a:cxn ang="0">
                  <a:pos x="166" y="0"/>
                </a:cxn>
                <a:cxn ang="0">
                  <a:pos x="66" y="122"/>
                </a:cxn>
                <a:cxn ang="0">
                  <a:pos x="114" y="138"/>
                </a:cxn>
                <a:cxn ang="0">
                  <a:pos x="162" y="108"/>
                </a:cxn>
                <a:cxn ang="0">
                  <a:pos x="16" y="14"/>
                </a:cxn>
                <a:cxn ang="0">
                  <a:pos x="162" y="108"/>
                </a:cxn>
              </a:cxnLst>
              <a:rect l="0" t="0" r="r" b="b"/>
              <a:pathLst>
                <a:path w="176" h="170">
                  <a:moveTo>
                    <a:pt x="166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2" y="1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4" y="118"/>
                  </a:lnTo>
                  <a:lnTo>
                    <a:pt x="8" y="120"/>
                  </a:lnTo>
                  <a:lnTo>
                    <a:pt x="12" y="122"/>
                  </a:lnTo>
                  <a:lnTo>
                    <a:pt x="48" y="122"/>
                  </a:lnTo>
                  <a:lnTo>
                    <a:pt x="42" y="138"/>
                  </a:lnTo>
                  <a:lnTo>
                    <a:pt x="32" y="138"/>
                  </a:lnTo>
                  <a:lnTo>
                    <a:pt x="32" y="146"/>
                  </a:lnTo>
                  <a:lnTo>
                    <a:pt x="40" y="146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6" y="162"/>
                  </a:lnTo>
                  <a:lnTo>
                    <a:pt x="36" y="166"/>
                  </a:lnTo>
                  <a:lnTo>
                    <a:pt x="38" y="168"/>
                  </a:lnTo>
                  <a:lnTo>
                    <a:pt x="42" y="170"/>
                  </a:lnTo>
                  <a:lnTo>
                    <a:pt x="42" y="170"/>
                  </a:lnTo>
                  <a:lnTo>
                    <a:pt x="44" y="170"/>
                  </a:lnTo>
                  <a:lnTo>
                    <a:pt x="48" y="170"/>
                  </a:lnTo>
                  <a:lnTo>
                    <a:pt x="50" y="168"/>
                  </a:lnTo>
                  <a:lnTo>
                    <a:pt x="52" y="164"/>
                  </a:lnTo>
                  <a:lnTo>
                    <a:pt x="58" y="146"/>
                  </a:lnTo>
                  <a:lnTo>
                    <a:pt x="116" y="146"/>
                  </a:lnTo>
                  <a:lnTo>
                    <a:pt x="122" y="164"/>
                  </a:lnTo>
                  <a:lnTo>
                    <a:pt x="122" y="164"/>
                  </a:lnTo>
                  <a:lnTo>
                    <a:pt x="124" y="168"/>
                  </a:lnTo>
                  <a:lnTo>
                    <a:pt x="128" y="170"/>
                  </a:lnTo>
                  <a:lnTo>
                    <a:pt x="130" y="170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36" y="168"/>
                  </a:lnTo>
                  <a:lnTo>
                    <a:pt x="138" y="166"/>
                  </a:lnTo>
                  <a:lnTo>
                    <a:pt x="140" y="162"/>
                  </a:lnTo>
                  <a:lnTo>
                    <a:pt x="140" y="160"/>
                  </a:lnTo>
                  <a:lnTo>
                    <a:pt x="134" y="146"/>
                  </a:lnTo>
                  <a:lnTo>
                    <a:pt x="140" y="146"/>
                  </a:lnTo>
                  <a:lnTo>
                    <a:pt x="140" y="140"/>
                  </a:lnTo>
                  <a:lnTo>
                    <a:pt x="132" y="138"/>
                  </a:lnTo>
                  <a:lnTo>
                    <a:pt x="126" y="122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68" y="120"/>
                  </a:lnTo>
                  <a:lnTo>
                    <a:pt x="172" y="118"/>
                  </a:lnTo>
                  <a:lnTo>
                    <a:pt x="174" y="116"/>
                  </a:lnTo>
                  <a:lnTo>
                    <a:pt x="174" y="112"/>
                  </a:lnTo>
                  <a:lnTo>
                    <a:pt x="176" y="10"/>
                  </a:lnTo>
                  <a:lnTo>
                    <a:pt x="176" y="10"/>
                  </a:lnTo>
                  <a:lnTo>
                    <a:pt x="174" y="6"/>
                  </a:lnTo>
                  <a:lnTo>
                    <a:pt x="172" y="2"/>
                  </a:lnTo>
                  <a:lnTo>
                    <a:pt x="170" y="0"/>
                  </a:lnTo>
                  <a:lnTo>
                    <a:pt x="166" y="0"/>
                  </a:lnTo>
                  <a:lnTo>
                    <a:pt x="166" y="0"/>
                  </a:lnTo>
                  <a:close/>
                  <a:moveTo>
                    <a:pt x="60" y="138"/>
                  </a:moveTo>
                  <a:lnTo>
                    <a:pt x="66" y="122"/>
                  </a:lnTo>
                  <a:lnTo>
                    <a:pt x="108" y="122"/>
                  </a:lnTo>
                  <a:lnTo>
                    <a:pt x="114" y="138"/>
                  </a:lnTo>
                  <a:lnTo>
                    <a:pt x="60" y="138"/>
                  </a:lnTo>
                  <a:close/>
                  <a:moveTo>
                    <a:pt x="162" y="108"/>
                  </a:moveTo>
                  <a:lnTo>
                    <a:pt x="14" y="108"/>
                  </a:lnTo>
                  <a:lnTo>
                    <a:pt x="16" y="14"/>
                  </a:lnTo>
                  <a:lnTo>
                    <a:pt x="162" y="14"/>
                  </a:lnTo>
                  <a:lnTo>
                    <a:pt x="162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5" name="Freeform 191"/>
            <p:cNvSpPr>
              <a:spLocks noEditPoints="1"/>
            </p:cNvSpPr>
            <p:nvPr userDrawn="1"/>
          </p:nvSpPr>
          <p:spPr bwMode="auto">
            <a:xfrm>
              <a:off x="5915025" y="936625"/>
              <a:ext cx="257175" cy="336550"/>
            </a:xfrm>
            <a:custGeom>
              <a:avLst/>
              <a:gdLst/>
              <a:ahLst/>
              <a:cxnLst>
                <a:cxn ang="0">
                  <a:pos x="162" y="188"/>
                </a:cxn>
                <a:cxn ang="0">
                  <a:pos x="158" y="178"/>
                </a:cxn>
                <a:cxn ang="0">
                  <a:pos x="140" y="142"/>
                </a:cxn>
                <a:cxn ang="0">
                  <a:pos x="118" y="112"/>
                </a:cxn>
                <a:cxn ang="0">
                  <a:pos x="104" y="34"/>
                </a:cxn>
                <a:cxn ang="0">
                  <a:pos x="110" y="32"/>
                </a:cxn>
                <a:cxn ang="0">
                  <a:pos x="112" y="8"/>
                </a:cxn>
                <a:cxn ang="0">
                  <a:pos x="112" y="8"/>
                </a:cxn>
                <a:cxn ang="0">
                  <a:pos x="104" y="2"/>
                </a:cxn>
                <a:cxn ang="0">
                  <a:pos x="82" y="0"/>
                </a:cxn>
                <a:cxn ang="0">
                  <a:pos x="70" y="0"/>
                </a:cxn>
                <a:cxn ang="0">
                  <a:pos x="54" y="4"/>
                </a:cxn>
                <a:cxn ang="0">
                  <a:pos x="52" y="8"/>
                </a:cxn>
                <a:cxn ang="0">
                  <a:pos x="52" y="28"/>
                </a:cxn>
                <a:cxn ang="0">
                  <a:pos x="54" y="32"/>
                </a:cxn>
                <a:cxn ang="0">
                  <a:pos x="60" y="94"/>
                </a:cxn>
                <a:cxn ang="0">
                  <a:pos x="44" y="110"/>
                </a:cxn>
                <a:cxn ang="0">
                  <a:pos x="22" y="142"/>
                </a:cxn>
                <a:cxn ang="0">
                  <a:pos x="4" y="178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2" y="192"/>
                </a:cxn>
                <a:cxn ang="0">
                  <a:pos x="14" y="202"/>
                </a:cxn>
                <a:cxn ang="0">
                  <a:pos x="50" y="210"/>
                </a:cxn>
                <a:cxn ang="0">
                  <a:pos x="80" y="212"/>
                </a:cxn>
                <a:cxn ang="0">
                  <a:pos x="82" y="212"/>
                </a:cxn>
                <a:cxn ang="0">
                  <a:pos x="82" y="212"/>
                </a:cxn>
                <a:cxn ang="0">
                  <a:pos x="138" y="206"/>
                </a:cxn>
                <a:cxn ang="0">
                  <a:pos x="156" y="198"/>
                </a:cxn>
                <a:cxn ang="0">
                  <a:pos x="162" y="190"/>
                </a:cxn>
                <a:cxn ang="0">
                  <a:pos x="162" y="188"/>
                </a:cxn>
                <a:cxn ang="0">
                  <a:pos x="82" y="4"/>
                </a:cxn>
                <a:cxn ang="0">
                  <a:pos x="90" y="4"/>
                </a:cxn>
                <a:cxn ang="0">
                  <a:pos x="102" y="8"/>
                </a:cxn>
                <a:cxn ang="0">
                  <a:pos x="104" y="12"/>
                </a:cxn>
                <a:cxn ang="0">
                  <a:pos x="98" y="18"/>
                </a:cxn>
                <a:cxn ang="0">
                  <a:pos x="82" y="20"/>
                </a:cxn>
                <a:cxn ang="0">
                  <a:pos x="74" y="20"/>
                </a:cxn>
                <a:cxn ang="0">
                  <a:pos x="62" y="14"/>
                </a:cxn>
                <a:cxn ang="0">
                  <a:pos x="62" y="12"/>
                </a:cxn>
                <a:cxn ang="0">
                  <a:pos x="68" y="6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80" y="204"/>
                </a:cxn>
                <a:cxn ang="0">
                  <a:pos x="52" y="202"/>
                </a:cxn>
                <a:cxn ang="0">
                  <a:pos x="16" y="192"/>
                </a:cxn>
                <a:cxn ang="0">
                  <a:pos x="10" y="182"/>
                </a:cxn>
                <a:cxn ang="0">
                  <a:pos x="18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68" y="96"/>
                </a:cxn>
                <a:cxn ang="0">
                  <a:pos x="70" y="36"/>
                </a:cxn>
                <a:cxn ang="0">
                  <a:pos x="82" y="36"/>
                </a:cxn>
                <a:cxn ang="0">
                  <a:pos x="94" y="96"/>
                </a:cxn>
                <a:cxn ang="0">
                  <a:pos x="98" y="102"/>
                </a:cxn>
                <a:cxn ang="0">
                  <a:pos x="108" y="114"/>
                </a:cxn>
                <a:cxn ang="0">
                  <a:pos x="134" y="148"/>
                </a:cxn>
                <a:cxn ang="0">
                  <a:pos x="150" y="182"/>
                </a:cxn>
                <a:cxn ang="0">
                  <a:pos x="154" y="190"/>
                </a:cxn>
                <a:cxn ang="0">
                  <a:pos x="134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2" y="188"/>
                  </a:moveTo>
                  <a:lnTo>
                    <a:pt x="162" y="188"/>
                  </a:lnTo>
                  <a:lnTo>
                    <a:pt x="162" y="188"/>
                  </a:lnTo>
                  <a:lnTo>
                    <a:pt x="158" y="178"/>
                  </a:lnTo>
                  <a:lnTo>
                    <a:pt x="148" y="156"/>
                  </a:lnTo>
                  <a:lnTo>
                    <a:pt x="140" y="142"/>
                  </a:lnTo>
                  <a:lnTo>
                    <a:pt x="130" y="128"/>
                  </a:lnTo>
                  <a:lnTo>
                    <a:pt x="118" y="112"/>
                  </a:lnTo>
                  <a:lnTo>
                    <a:pt x="102" y="96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10" y="32"/>
                  </a:lnTo>
                  <a:lnTo>
                    <a:pt x="112" y="2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2" y="2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4" y="32"/>
                  </a:lnTo>
                  <a:lnTo>
                    <a:pt x="60" y="3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44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4"/>
                  </a:lnTo>
                  <a:lnTo>
                    <a:pt x="50" y="210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4" y="210"/>
                  </a:lnTo>
                  <a:lnTo>
                    <a:pt x="138" y="206"/>
                  </a:lnTo>
                  <a:lnTo>
                    <a:pt x="148" y="202"/>
                  </a:lnTo>
                  <a:lnTo>
                    <a:pt x="156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0" y="4"/>
                  </a:lnTo>
                  <a:lnTo>
                    <a:pt x="98" y="6"/>
                  </a:lnTo>
                  <a:lnTo>
                    <a:pt x="102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6"/>
                  </a:lnTo>
                  <a:lnTo>
                    <a:pt x="98" y="18"/>
                  </a:lnTo>
                  <a:lnTo>
                    <a:pt x="90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20"/>
                  </a:lnTo>
                  <a:lnTo>
                    <a:pt x="68" y="18"/>
                  </a:lnTo>
                  <a:lnTo>
                    <a:pt x="62" y="14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2" y="8"/>
                  </a:lnTo>
                  <a:lnTo>
                    <a:pt x="68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6" y="192"/>
                  </a:lnTo>
                  <a:lnTo>
                    <a:pt x="8" y="188"/>
                  </a:lnTo>
                  <a:lnTo>
                    <a:pt x="10" y="182"/>
                  </a:lnTo>
                  <a:lnTo>
                    <a:pt x="10" y="182"/>
                  </a:lnTo>
                  <a:lnTo>
                    <a:pt x="18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4" y="112"/>
                  </a:lnTo>
                  <a:lnTo>
                    <a:pt x="66" y="102"/>
                  </a:lnTo>
                  <a:lnTo>
                    <a:pt x="68" y="98"/>
                  </a:lnTo>
                  <a:lnTo>
                    <a:pt x="68" y="96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94" y="36"/>
                  </a:lnTo>
                  <a:lnTo>
                    <a:pt x="94" y="96"/>
                  </a:lnTo>
                  <a:lnTo>
                    <a:pt x="94" y="98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08" y="114"/>
                  </a:lnTo>
                  <a:lnTo>
                    <a:pt x="118" y="126"/>
                  </a:lnTo>
                  <a:lnTo>
                    <a:pt x="134" y="148"/>
                  </a:lnTo>
                  <a:lnTo>
                    <a:pt x="144" y="168"/>
                  </a:lnTo>
                  <a:lnTo>
                    <a:pt x="150" y="182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198"/>
                  </a:lnTo>
                  <a:lnTo>
                    <a:pt x="112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6" name="Freeform 192"/>
            <p:cNvSpPr>
              <a:spLocks noEditPoints="1"/>
            </p:cNvSpPr>
            <p:nvPr userDrawn="1"/>
          </p:nvSpPr>
          <p:spPr bwMode="auto">
            <a:xfrm>
              <a:off x="5946775" y="1158875"/>
              <a:ext cx="190500" cy="88900"/>
            </a:xfrm>
            <a:custGeom>
              <a:avLst/>
              <a:gdLst/>
              <a:ahLst/>
              <a:cxnLst>
                <a:cxn ang="0">
                  <a:pos x="102" y="8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0" y="0"/>
                </a:cxn>
                <a:cxn ang="0">
                  <a:pos x="52" y="0"/>
                </a:cxn>
                <a:cxn ang="0">
                  <a:pos x="52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0" y="12"/>
                </a:cxn>
                <a:cxn ang="0">
                  <a:pos x="36" y="8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20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2" y="52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2" y="56"/>
                </a:cxn>
                <a:cxn ang="0">
                  <a:pos x="82" y="54"/>
                </a:cxn>
                <a:cxn ang="0">
                  <a:pos x="112" y="50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2" y="8"/>
                </a:cxn>
                <a:cxn ang="0">
                  <a:pos x="34" y="42"/>
                </a:cxn>
                <a:cxn ang="0">
                  <a:pos x="26" y="36"/>
                </a:cxn>
                <a:cxn ang="0">
                  <a:pos x="28" y="32"/>
                </a:cxn>
                <a:cxn ang="0">
                  <a:pos x="34" y="30"/>
                </a:cxn>
                <a:cxn ang="0">
                  <a:pos x="40" y="36"/>
                </a:cxn>
                <a:cxn ang="0">
                  <a:pos x="38" y="40"/>
                </a:cxn>
                <a:cxn ang="0">
                  <a:pos x="34" y="42"/>
                </a:cxn>
                <a:cxn ang="0">
                  <a:pos x="64" y="34"/>
                </a:cxn>
                <a:cxn ang="0">
                  <a:pos x="56" y="28"/>
                </a:cxn>
                <a:cxn ang="0">
                  <a:pos x="58" y="22"/>
                </a:cxn>
                <a:cxn ang="0">
                  <a:pos x="64" y="22"/>
                </a:cxn>
                <a:cxn ang="0">
                  <a:pos x="70" y="28"/>
                </a:cxn>
                <a:cxn ang="0">
                  <a:pos x="68" y="32"/>
                </a:cxn>
                <a:cxn ang="0">
                  <a:pos x="64" y="34"/>
                </a:cxn>
                <a:cxn ang="0">
                  <a:pos x="90" y="38"/>
                </a:cxn>
                <a:cxn ang="0">
                  <a:pos x="84" y="36"/>
                </a:cxn>
                <a:cxn ang="0">
                  <a:pos x="82" y="30"/>
                </a:cxn>
                <a:cxn ang="0">
                  <a:pos x="82" y="26"/>
                </a:cxn>
                <a:cxn ang="0">
                  <a:pos x="88" y="22"/>
                </a:cxn>
                <a:cxn ang="0">
                  <a:pos x="90" y="22"/>
                </a:cxn>
                <a:cxn ang="0">
                  <a:pos x="96" y="24"/>
                </a:cxn>
                <a:cxn ang="0">
                  <a:pos x="100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0" y="38"/>
                </a:cxn>
              </a:cxnLst>
              <a:rect l="0" t="0" r="r" b="b"/>
              <a:pathLst>
                <a:path w="120" h="56">
                  <a:moveTo>
                    <a:pt x="102" y="8"/>
                  </a:moveTo>
                  <a:lnTo>
                    <a:pt x="102" y="8"/>
                  </a:lnTo>
                  <a:lnTo>
                    <a:pt x="102" y="8"/>
                  </a:lnTo>
                  <a:lnTo>
                    <a:pt x="98" y="6"/>
                  </a:lnTo>
                  <a:lnTo>
                    <a:pt x="88" y="2"/>
                  </a:lnTo>
                  <a:lnTo>
                    <a:pt x="7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8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0" y="12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6" y="3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48"/>
                  </a:lnTo>
                  <a:lnTo>
                    <a:pt x="22" y="52"/>
                  </a:lnTo>
                  <a:lnTo>
                    <a:pt x="38" y="54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82" y="54"/>
                  </a:lnTo>
                  <a:lnTo>
                    <a:pt x="100" y="52"/>
                  </a:lnTo>
                  <a:lnTo>
                    <a:pt x="112" y="50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2" y="8"/>
                  </a:lnTo>
                  <a:lnTo>
                    <a:pt x="102" y="8"/>
                  </a:lnTo>
                  <a:close/>
                  <a:moveTo>
                    <a:pt x="34" y="42"/>
                  </a:moveTo>
                  <a:lnTo>
                    <a:pt x="34" y="42"/>
                  </a:lnTo>
                  <a:lnTo>
                    <a:pt x="28" y="40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2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40"/>
                  </a:lnTo>
                  <a:lnTo>
                    <a:pt x="34" y="42"/>
                  </a:lnTo>
                  <a:lnTo>
                    <a:pt x="34" y="42"/>
                  </a:lnTo>
                  <a:close/>
                  <a:moveTo>
                    <a:pt x="64" y="34"/>
                  </a:moveTo>
                  <a:lnTo>
                    <a:pt x="64" y="34"/>
                  </a:lnTo>
                  <a:lnTo>
                    <a:pt x="58" y="32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8" y="22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32"/>
                  </a:lnTo>
                  <a:lnTo>
                    <a:pt x="64" y="34"/>
                  </a:lnTo>
                  <a:lnTo>
                    <a:pt x="64" y="34"/>
                  </a:lnTo>
                  <a:close/>
                  <a:moveTo>
                    <a:pt x="90" y="38"/>
                  </a:moveTo>
                  <a:lnTo>
                    <a:pt x="90" y="38"/>
                  </a:lnTo>
                  <a:lnTo>
                    <a:pt x="88" y="38"/>
                  </a:lnTo>
                  <a:lnTo>
                    <a:pt x="84" y="36"/>
                  </a:lnTo>
                  <a:lnTo>
                    <a:pt x="82" y="34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2" y="26"/>
                  </a:lnTo>
                  <a:lnTo>
                    <a:pt x="84" y="24"/>
                  </a:lnTo>
                  <a:lnTo>
                    <a:pt x="88" y="2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94" y="22"/>
                  </a:lnTo>
                  <a:lnTo>
                    <a:pt x="96" y="24"/>
                  </a:lnTo>
                  <a:lnTo>
                    <a:pt x="98" y="26"/>
                  </a:lnTo>
                  <a:lnTo>
                    <a:pt x="100" y="30"/>
                  </a:lnTo>
                  <a:lnTo>
                    <a:pt x="100" y="30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4" y="38"/>
                  </a:lnTo>
                  <a:lnTo>
                    <a:pt x="90" y="38"/>
                  </a:lnTo>
                  <a:lnTo>
                    <a:pt x="9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7" name="Freeform 193"/>
            <p:cNvSpPr>
              <a:spLocks noEditPoints="1"/>
            </p:cNvSpPr>
            <p:nvPr userDrawn="1"/>
          </p:nvSpPr>
          <p:spPr bwMode="auto">
            <a:xfrm>
              <a:off x="6197600" y="1635125"/>
              <a:ext cx="247650" cy="352425"/>
            </a:xfrm>
            <a:custGeom>
              <a:avLst/>
              <a:gdLst/>
              <a:ahLst/>
              <a:cxnLst>
                <a:cxn ang="0">
                  <a:pos x="126" y="146"/>
                </a:cxn>
                <a:cxn ang="0">
                  <a:pos x="94" y="62"/>
                </a:cxn>
                <a:cxn ang="0">
                  <a:pos x="102" y="52"/>
                </a:cxn>
                <a:cxn ang="0">
                  <a:pos x="106" y="40"/>
                </a:cxn>
                <a:cxn ang="0">
                  <a:pos x="104" y="30"/>
                </a:cxn>
                <a:cxn ang="0">
                  <a:pos x="92" y="16"/>
                </a:cxn>
                <a:cxn ang="0">
                  <a:pos x="84" y="0"/>
                </a:cxn>
                <a:cxn ang="0">
                  <a:pos x="76" y="14"/>
                </a:cxn>
                <a:cxn ang="0">
                  <a:pos x="66" y="16"/>
                </a:cxn>
                <a:cxn ang="0">
                  <a:pos x="54" y="30"/>
                </a:cxn>
                <a:cxn ang="0">
                  <a:pos x="52" y="38"/>
                </a:cxn>
                <a:cxn ang="0">
                  <a:pos x="56" y="52"/>
                </a:cxn>
                <a:cxn ang="0">
                  <a:pos x="64" y="62"/>
                </a:cxn>
                <a:cxn ang="0">
                  <a:pos x="2" y="144"/>
                </a:cxn>
                <a:cxn ang="0">
                  <a:pos x="26" y="152"/>
                </a:cxn>
                <a:cxn ang="0">
                  <a:pos x="14" y="188"/>
                </a:cxn>
                <a:cxn ang="0">
                  <a:pos x="22" y="192"/>
                </a:cxn>
                <a:cxn ang="0">
                  <a:pos x="44" y="154"/>
                </a:cxn>
                <a:cxn ang="0">
                  <a:pos x="68" y="160"/>
                </a:cxn>
                <a:cxn ang="0">
                  <a:pos x="68" y="162"/>
                </a:cxn>
                <a:cxn ang="0">
                  <a:pos x="76" y="166"/>
                </a:cxn>
                <a:cxn ang="0">
                  <a:pos x="84" y="166"/>
                </a:cxn>
                <a:cxn ang="0">
                  <a:pos x="86" y="160"/>
                </a:cxn>
                <a:cxn ang="0">
                  <a:pos x="110" y="154"/>
                </a:cxn>
                <a:cxn ang="0">
                  <a:pos x="132" y="194"/>
                </a:cxn>
                <a:cxn ang="0">
                  <a:pos x="138" y="190"/>
                </a:cxn>
                <a:cxn ang="0">
                  <a:pos x="128" y="154"/>
                </a:cxn>
                <a:cxn ang="0">
                  <a:pos x="156" y="146"/>
                </a:cxn>
                <a:cxn ang="0">
                  <a:pos x="74" y="30"/>
                </a:cxn>
                <a:cxn ang="0">
                  <a:pos x="84" y="26"/>
                </a:cxn>
                <a:cxn ang="0">
                  <a:pos x="88" y="28"/>
                </a:cxn>
                <a:cxn ang="0">
                  <a:pos x="92" y="36"/>
                </a:cxn>
                <a:cxn ang="0">
                  <a:pos x="92" y="40"/>
                </a:cxn>
                <a:cxn ang="0">
                  <a:pos x="86" y="50"/>
                </a:cxn>
                <a:cxn ang="0">
                  <a:pos x="80" y="48"/>
                </a:cxn>
                <a:cxn ang="0">
                  <a:pos x="72" y="50"/>
                </a:cxn>
                <a:cxn ang="0">
                  <a:pos x="68" y="46"/>
                </a:cxn>
                <a:cxn ang="0">
                  <a:pos x="66" y="38"/>
                </a:cxn>
                <a:cxn ang="0">
                  <a:pos x="68" y="32"/>
                </a:cxn>
                <a:cxn ang="0">
                  <a:pos x="76" y="26"/>
                </a:cxn>
                <a:cxn ang="0">
                  <a:pos x="86" y="146"/>
                </a:cxn>
                <a:cxn ang="0">
                  <a:pos x="86" y="134"/>
                </a:cxn>
                <a:cxn ang="0">
                  <a:pos x="84" y="130"/>
                </a:cxn>
                <a:cxn ang="0">
                  <a:pos x="78" y="128"/>
                </a:cxn>
                <a:cxn ang="0">
                  <a:pos x="70" y="132"/>
                </a:cxn>
                <a:cxn ang="0">
                  <a:pos x="68" y="144"/>
                </a:cxn>
                <a:cxn ang="0">
                  <a:pos x="78" y="74"/>
                </a:cxn>
                <a:cxn ang="0">
                  <a:pos x="78" y="74"/>
                </a:cxn>
                <a:cxn ang="0">
                  <a:pos x="80" y="74"/>
                </a:cxn>
                <a:cxn ang="0">
                  <a:pos x="86" y="146"/>
                </a:cxn>
              </a:cxnLst>
              <a:rect l="0" t="0" r="r" b="b"/>
              <a:pathLst>
                <a:path w="156" h="222">
                  <a:moveTo>
                    <a:pt x="156" y="146"/>
                  </a:moveTo>
                  <a:lnTo>
                    <a:pt x="126" y="146"/>
                  </a:lnTo>
                  <a:lnTo>
                    <a:pt x="94" y="62"/>
                  </a:lnTo>
                  <a:lnTo>
                    <a:pt x="94" y="62"/>
                  </a:lnTo>
                  <a:lnTo>
                    <a:pt x="98" y="58"/>
                  </a:lnTo>
                  <a:lnTo>
                    <a:pt x="102" y="52"/>
                  </a:lnTo>
                  <a:lnTo>
                    <a:pt x="104" y="46"/>
                  </a:lnTo>
                  <a:lnTo>
                    <a:pt x="106" y="40"/>
                  </a:lnTo>
                  <a:lnTo>
                    <a:pt x="106" y="40"/>
                  </a:lnTo>
                  <a:lnTo>
                    <a:pt x="104" y="30"/>
                  </a:lnTo>
                  <a:lnTo>
                    <a:pt x="100" y="22"/>
                  </a:lnTo>
                  <a:lnTo>
                    <a:pt x="92" y="16"/>
                  </a:lnTo>
                  <a:lnTo>
                    <a:pt x="84" y="14"/>
                  </a:lnTo>
                  <a:lnTo>
                    <a:pt x="84" y="0"/>
                  </a:lnTo>
                  <a:lnTo>
                    <a:pt x="76" y="0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66" y="16"/>
                  </a:lnTo>
                  <a:lnTo>
                    <a:pt x="60" y="22"/>
                  </a:lnTo>
                  <a:lnTo>
                    <a:pt x="54" y="30"/>
                  </a:lnTo>
                  <a:lnTo>
                    <a:pt x="52" y="38"/>
                  </a:lnTo>
                  <a:lnTo>
                    <a:pt x="52" y="38"/>
                  </a:lnTo>
                  <a:lnTo>
                    <a:pt x="54" y="46"/>
                  </a:lnTo>
                  <a:lnTo>
                    <a:pt x="56" y="52"/>
                  </a:lnTo>
                  <a:lnTo>
                    <a:pt x="60" y="56"/>
                  </a:lnTo>
                  <a:lnTo>
                    <a:pt x="64" y="62"/>
                  </a:lnTo>
                  <a:lnTo>
                    <a:pt x="28" y="144"/>
                  </a:lnTo>
                  <a:lnTo>
                    <a:pt x="2" y="144"/>
                  </a:lnTo>
                  <a:lnTo>
                    <a:pt x="2" y="152"/>
                  </a:lnTo>
                  <a:lnTo>
                    <a:pt x="26" y="152"/>
                  </a:lnTo>
                  <a:lnTo>
                    <a:pt x="10" y="186"/>
                  </a:lnTo>
                  <a:lnTo>
                    <a:pt x="14" y="188"/>
                  </a:lnTo>
                  <a:lnTo>
                    <a:pt x="0" y="218"/>
                  </a:lnTo>
                  <a:lnTo>
                    <a:pt x="22" y="192"/>
                  </a:lnTo>
                  <a:lnTo>
                    <a:pt x="26" y="194"/>
                  </a:lnTo>
                  <a:lnTo>
                    <a:pt x="44" y="154"/>
                  </a:lnTo>
                  <a:lnTo>
                    <a:pt x="68" y="154"/>
                  </a:lnTo>
                  <a:lnTo>
                    <a:pt x="68" y="160"/>
                  </a:lnTo>
                  <a:lnTo>
                    <a:pt x="68" y="160"/>
                  </a:lnTo>
                  <a:lnTo>
                    <a:pt x="68" y="162"/>
                  </a:lnTo>
                  <a:lnTo>
                    <a:pt x="70" y="164"/>
                  </a:lnTo>
                  <a:lnTo>
                    <a:pt x="76" y="166"/>
                  </a:lnTo>
                  <a:lnTo>
                    <a:pt x="76" y="166"/>
                  </a:lnTo>
                  <a:lnTo>
                    <a:pt x="84" y="166"/>
                  </a:lnTo>
                  <a:lnTo>
                    <a:pt x="84" y="164"/>
                  </a:lnTo>
                  <a:lnTo>
                    <a:pt x="86" y="160"/>
                  </a:lnTo>
                  <a:lnTo>
                    <a:pt x="86" y="154"/>
                  </a:lnTo>
                  <a:lnTo>
                    <a:pt x="110" y="154"/>
                  </a:lnTo>
                  <a:lnTo>
                    <a:pt x="126" y="196"/>
                  </a:lnTo>
                  <a:lnTo>
                    <a:pt x="132" y="194"/>
                  </a:lnTo>
                  <a:lnTo>
                    <a:pt x="150" y="222"/>
                  </a:lnTo>
                  <a:lnTo>
                    <a:pt x="138" y="190"/>
                  </a:lnTo>
                  <a:lnTo>
                    <a:pt x="142" y="188"/>
                  </a:lnTo>
                  <a:lnTo>
                    <a:pt x="128" y="154"/>
                  </a:lnTo>
                  <a:lnTo>
                    <a:pt x="156" y="156"/>
                  </a:lnTo>
                  <a:lnTo>
                    <a:pt x="156" y="146"/>
                  </a:lnTo>
                  <a:close/>
                  <a:moveTo>
                    <a:pt x="76" y="26"/>
                  </a:moveTo>
                  <a:lnTo>
                    <a:pt x="74" y="30"/>
                  </a:lnTo>
                  <a:lnTo>
                    <a:pt x="84" y="30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88" y="28"/>
                  </a:lnTo>
                  <a:lnTo>
                    <a:pt x="90" y="32"/>
                  </a:lnTo>
                  <a:lnTo>
                    <a:pt x="92" y="36"/>
                  </a:lnTo>
                  <a:lnTo>
                    <a:pt x="92" y="40"/>
                  </a:lnTo>
                  <a:lnTo>
                    <a:pt x="92" y="40"/>
                  </a:lnTo>
                  <a:lnTo>
                    <a:pt x="90" y="46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0" y="48"/>
                  </a:lnTo>
                  <a:lnTo>
                    <a:pt x="80" y="48"/>
                  </a:lnTo>
                  <a:lnTo>
                    <a:pt x="72" y="50"/>
                  </a:lnTo>
                  <a:lnTo>
                    <a:pt x="72" y="50"/>
                  </a:lnTo>
                  <a:lnTo>
                    <a:pt x="68" y="4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4"/>
                  </a:lnTo>
                  <a:lnTo>
                    <a:pt x="68" y="32"/>
                  </a:lnTo>
                  <a:lnTo>
                    <a:pt x="72" y="28"/>
                  </a:lnTo>
                  <a:lnTo>
                    <a:pt x="76" y="26"/>
                  </a:lnTo>
                  <a:lnTo>
                    <a:pt x="76" y="26"/>
                  </a:lnTo>
                  <a:close/>
                  <a:moveTo>
                    <a:pt x="86" y="146"/>
                  </a:moveTo>
                  <a:lnTo>
                    <a:pt x="86" y="134"/>
                  </a:lnTo>
                  <a:lnTo>
                    <a:pt x="86" y="134"/>
                  </a:lnTo>
                  <a:lnTo>
                    <a:pt x="86" y="132"/>
                  </a:lnTo>
                  <a:lnTo>
                    <a:pt x="84" y="130"/>
                  </a:lnTo>
                  <a:lnTo>
                    <a:pt x="78" y="128"/>
                  </a:lnTo>
                  <a:lnTo>
                    <a:pt x="78" y="128"/>
                  </a:lnTo>
                  <a:lnTo>
                    <a:pt x="72" y="130"/>
                  </a:lnTo>
                  <a:lnTo>
                    <a:pt x="70" y="132"/>
                  </a:lnTo>
                  <a:lnTo>
                    <a:pt x="68" y="134"/>
                  </a:lnTo>
                  <a:lnTo>
                    <a:pt x="68" y="144"/>
                  </a:lnTo>
                  <a:lnTo>
                    <a:pt x="48" y="14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0" y="74"/>
                  </a:lnTo>
                  <a:lnTo>
                    <a:pt x="106" y="146"/>
                  </a:lnTo>
                  <a:lnTo>
                    <a:pt x="86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8" name="Freeform 194"/>
            <p:cNvSpPr>
              <a:spLocks/>
            </p:cNvSpPr>
            <p:nvPr userDrawn="1"/>
          </p:nvSpPr>
          <p:spPr bwMode="auto">
            <a:xfrm>
              <a:off x="7019925" y="419100"/>
              <a:ext cx="60325" cy="698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6" y="44"/>
                </a:cxn>
                <a:cxn ang="0">
                  <a:pos x="28" y="42"/>
                </a:cxn>
                <a:cxn ang="0">
                  <a:pos x="28" y="42"/>
                </a:cxn>
                <a:cxn ang="0">
                  <a:pos x="32" y="34"/>
                </a:cxn>
                <a:cxn ang="0">
                  <a:pos x="32" y="28"/>
                </a:cxn>
                <a:cxn ang="0">
                  <a:pos x="32" y="28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38" h="44">
                  <a:moveTo>
                    <a:pt x="4" y="20"/>
                  </a:moveTo>
                  <a:lnTo>
                    <a:pt x="4" y="20"/>
                  </a:lnTo>
                  <a:lnTo>
                    <a:pt x="4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6" y="44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32" y="34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9" name="Freeform 195"/>
            <p:cNvSpPr>
              <a:spLocks noEditPoints="1"/>
            </p:cNvSpPr>
            <p:nvPr userDrawn="1"/>
          </p:nvSpPr>
          <p:spPr bwMode="auto">
            <a:xfrm>
              <a:off x="6908800" y="285750"/>
              <a:ext cx="269875" cy="339725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0" y="156"/>
                </a:cxn>
                <a:cxn ang="0">
                  <a:pos x="152" y="136"/>
                </a:cxn>
                <a:cxn ang="0">
                  <a:pos x="164" y="112"/>
                </a:cxn>
                <a:cxn ang="0">
                  <a:pos x="170" y="82"/>
                </a:cxn>
                <a:cxn ang="0">
                  <a:pos x="168" y="66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2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6" y="22"/>
                </a:cxn>
                <a:cxn ang="0">
                  <a:pos x="138" y="34"/>
                </a:cxn>
                <a:cxn ang="0">
                  <a:pos x="154" y="64"/>
                </a:cxn>
                <a:cxn ang="0">
                  <a:pos x="156" y="82"/>
                </a:cxn>
                <a:cxn ang="0">
                  <a:pos x="150" y="112"/>
                </a:cxn>
                <a:cxn ang="0">
                  <a:pos x="134" y="136"/>
                </a:cxn>
                <a:cxn ang="0">
                  <a:pos x="110" y="152"/>
                </a:cxn>
                <a:cxn ang="0">
                  <a:pos x="80" y="158"/>
                </a:cxn>
                <a:cxn ang="0">
                  <a:pos x="62" y="156"/>
                </a:cxn>
                <a:cxn ang="0">
                  <a:pos x="32" y="140"/>
                </a:cxn>
                <a:cxn ang="0">
                  <a:pos x="18" y="130"/>
                </a:cxn>
                <a:cxn ang="0">
                  <a:pos x="0" y="150"/>
                </a:cxn>
                <a:cxn ang="0">
                  <a:pos x="2" y="152"/>
                </a:cxn>
                <a:cxn ang="0">
                  <a:pos x="8" y="154"/>
                </a:cxn>
                <a:cxn ang="0">
                  <a:pos x="20" y="148"/>
                </a:cxn>
                <a:cxn ang="0">
                  <a:pos x="30" y="158"/>
                </a:cxn>
                <a:cxn ang="0">
                  <a:pos x="58" y="170"/>
                </a:cxn>
                <a:cxn ang="0">
                  <a:pos x="72" y="172"/>
                </a:cxn>
                <a:cxn ang="0">
                  <a:pos x="72" y="172"/>
                </a:cxn>
                <a:cxn ang="0">
                  <a:pos x="70" y="186"/>
                </a:cxn>
                <a:cxn ang="0">
                  <a:pos x="62" y="194"/>
                </a:cxn>
                <a:cxn ang="0">
                  <a:pos x="46" y="202"/>
                </a:cxn>
                <a:cxn ang="0">
                  <a:pos x="46" y="204"/>
                </a:cxn>
                <a:cxn ang="0">
                  <a:pos x="46" y="206"/>
                </a:cxn>
                <a:cxn ang="0">
                  <a:pos x="58" y="210"/>
                </a:cxn>
                <a:cxn ang="0">
                  <a:pos x="86" y="214"/>
                </a:cxn>
                <a:cxn ang="0">
                  <a:pos x="88" y="214"/>
                </a:cxn>
                <a:cxn ang="0">
                  <a:pos x="88" y="214"/>
                </a:cxn>
                <a:cxn ang="0">
                  <a:pos x="102" y="212"/>
                </a:cxn>
                <a:cxn ang="0">
                  <a:pos x="126" y="208"/>
                </a:cxn>
                <a:cxn ang="0">
                  <a:pos x="130" y="204"/>
                </a:cxn>
                <a:cxn ang="0">
                  <a:pos x="128" y="202"/>
                </a:cxn>
                <a:cxn ang="0">
                  <a:pos x="122" y="198"/>
                </a:cxn>
                <a:cxn ang="0">
                  <a:pos x="106" y="190"/>
                </a:cxn>
                <a:cxn ang="0">
                  <a:pos x="102" y="178"/>
                </a:cxn>
                <a:cxn ang="0">
                  <a:pos x="102" y="170"/>
                </a:cxn>
                <a:cxn ang="0">
                  <a:pos x="106" y="168"/>
                </a:cxn>
                <a:cxn ang="0">
                  <a:pos x="76" y="172"/>
                </a:cxn>
                <a:cxn ang="0">
                  <a:pos x="76" y="172"/>
                </a:cxn>
              </a:cxnLst>
              <a:rect l="0" t="0" r="r" b="b"/>
              <a:pathLst>
                <a:path w="170" h="214">
                  <a:moveTo>
                    <a:pt x="106" y="168"/>
                  </a:moveTo>
                  <a:lnTo>
                    <a:pt x="106" y="168"/>
                  </a:lnTo>
                  <a:lnTo>
                    <a:pt x="118" y="162"/>
                  </a:lnTo>
                  <a:lnTo>
                    <a:pt x="130" y="156"/>
                  </a:lnTo>
                  <a:lnTo>
                    <a:pt x="142" y="146"/>
                  </a:lnTo>
                  <a:lnTo>
                    <a:pt x="152" y="136"/>
                  </a:lnTo>
                  <a:lnTo>
                    <a:pt x="158" y="124"/>
                  </a:lnTo>
                  <a:lnTo>
                    <a:pt x="164" y="112"/>
                  </a:lnTo>
                  <a:lnTo>
                    <a:pt x="168" y="98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6"/>
                  </a:lnTo>
                  <a:lnTo>
                    <a:pt x="162" y="50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0" y="18"/>
                  </a:lnTo>
                  <a:lnTo>
                    <a:pt x="152" y="14"/>
                  </a:lnTo>
                  <a:lnTo>
                    <a:pt x="152" y="10"/>
                  </a:lnTo>
                  <a:lnTo>
                    <a:pt x="152" y="10"/>
                  </a:lnTo>
                  <a:lnTo>
                    <a:pt x="150" y="4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38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4" y="98"/>
                  </a:lnTo>
                  <a:lnTo>
                    <a:pt x="150" y="112"/>
                  </a:lnTo>
                  <a:lnTo>
                    <a:pt x="142" y="124"/>
                  </a:lnTo>
                  <a:lnTo>
                    <a:pt x="134" y="136"/>
                  </a:lnTo>
                  <a:lnTo>
                    <a:pt x="122" y="146"/>
                  </a:lnTo>
                  <a:lnTo>
                    <a:pt x="110" y="152"/>
                  </a:lnTo>
                  <a:lnTo>
                    <a:pt x="94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2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0" y="13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52"/>
                  </a:lnTo>
                  <a:lnTo>
                    <a:pt x="8" y="154"/>
                  </a:lnTo>
                  <a:lnTo>
                    <a:pt x="8" y="154"/>
                  </a:lnTo>
                  <a:lnTo>
                    <a:pt x="14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0" y="158"/>
                  </a:lnTo>
                  <a:lnTo>
                    <a:pt x="44" y="164"/>
                  </a:lnTo>
                  <a:lnTo>
                    <a:pt x="58" y="170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2" y="180"/>
                  </a:lnTo>
                  <a:lnTo>
                    <a:pt x="70" y="186"/>
                  </a:lnTo>
                  <a:lnTo>
                    <a:pt x="66" y="190"/>
                  </a:lnTo>
                  <a:lnTo>
                    <a:pt x="62" y="194"/>
                  </a:lnTo>
                  <a:lnTo>
                    <a:pt x="52" y="200"/>
                  </a:lnTo>
                  <a:lnTo>
                    <a:pt x="46" y="202"/>
                  </a:lnTo>
                  <a:lnTo>
                    <a:pt x="46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6" y="206"/>
                  </a:lnTo>
                  <a:lnTo>
                    <a:pt x="48" y="208"/>
                  </a:lnTo>
                  <a:lnTo>
                    <a:pt x="58" y="210"/>
                  </a:lnTo>
                  <a:lnTo>
                    <a:pt x="72" y="212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102" y="212"/>
                  </a:lnTo>
                  <a:lnTo>
                    <a:pt x="116" y="210"/>
                  </a:lnTo>
                  <a:lnTo>
                    <a:pt x="126" y="208"/>
                  </a:lnTo>
                  <a:lnTo>
                    <a:pt x="128" y="206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2" y="198"/>
                  </a:lnTo>
                  <a:lnTo>
                    <a:pt x="112" y="194"/>
                  </a:lnTo>
                  <a:lnTo>
                    <a:pt x="106" y="190"/>
                  </a:lnTo>
                  <a:lnTo>
                    <a:pt x="102" y="184"/>
                  </a:lnTo>
                  <a:lnTo>
                    <a:pt x="102" y="178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6" y="172"/>
                  </a:moveTo>
                  <a:lnTo>
                    <a:pt x="76" y="172"/>
                  </a:lnTo>
                  <a:lnTo>
                    <a:pt x="76" y="172"/>
                  </a:lnTo>
                  <a:lnTo>
                    <a:pt x="76" y="172"/>
                  </a:lnTo>
                  <a:lnTo>
                    <a:pt x="76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0" name="Freeform 196"/>
            <p:cNvSpPr>
              <a:spLocks noEditPoints="1"/>
            </p:cNvSpPr>
            <p:nvPr userDrawn="1"/>
          </p:nvSpPr>
          <p:spPr bwMode="auto">
            <a:xfrm>
              <a:off x="6927850" y="311150"/>
              <a:ext cx="212725" cy="212725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4" y="66"/>
                </a:cxn>
                <a:cxn ang="0">
                  <a:pos x="114" y="20"/>
                </a:cxn>
                <a:cxn ang="0">
                  <a:pos x="68" y="0"/>
                </a:cxn>
                <a:cxn ang="0">
                  <a:pos x="12" y="30"/>
                </a:cxn>
                <a:cxn ang="0">
                  <a:pos x="2" y="80"/>
                </a:cxn>
                <a:cxn ang="0">
                  <a:pos x="42" y="128"/>
                </a:cxn>
                <a:cxn ang="0">
                  <a:pos x="14" y="76"/>
                </a:cxn>
                <a:cxn ang="0">
                  <a:pos x="26" y="64"/>
                </a:cxn>
                <a:cxn ang="0">
                  <a:pos x="34" y="56"/>
                </a:cxn>
                <a:cxn ang="0">
                  <a:pos x="30" y="50"/>
                </a:cxn>
                <a:cxn ang="0">
                  <a:pos x="20" y="56"/>
                </a:cxn>
                <a:cxn ang="0">
                  <a:pos x="16" y="50"/>
                </a:cxn>
                <a:cxn ang="0">
                  <a:pos x="24" y="40"/>
                </a:cxn>
                <a:cxn ang="0">
                  <a:pos x="18" y="40"/>
                </a:cxn>
                <a:cxn ang="0">
                  <a:pos x="22" y="34"/>
                </a:cxn>
                <a:cxn ang="0">
                  <a:pos x="28" y="34"/>
                </a:cxn>
                <a:cxn ang="0">
                  <a:pos x="38" y="42"/>
                </a:cxn>
                <a:cxn ang="0">
                  <a:pos x="48" y="42"/>
                </a:cxn>
                <a:cxn ang="0">
                  <a:pos x="50" y="38"/>
                </a:cxn>
                <a:cxn ang="0">
                  <a:pos x="46" y="30"/>
                </a:cxn>
                <a:cxn ang="0">
                  <a:pos x="38" y="24"/>
                </a:cxn>
                <a:cxn ang="0">
                  <a:pos x="32" y="22"/>
                </a:cxn>
                <a:cxn ang="0">
                  <a:pos x="56" y="6"/>
                </a:cxn>
                <a:cxn ang="0">
                  <a:pos x="102" y="14"/>
                </a:cxn>
                <a:cxn ang="0">
                  <a:pos x="100" y="38"/>
                </a:cxn>
                <a:cxn ang="0">
                  <a:pos x="90" y="38"/>
                </a:cxn>
                <a:cxn ang="0">
                  <a:pos x="84" y="38"/>
                </a:cxn>
                <a:cxn ang="0">
                  <a:pos x="76" y="42"/>
                </a:cxn>
                <a:cxn ang="0">
                  <a:pos x="74" y="42"/>
                </a:cxn>
                <a:cxn ang="0">
                  <a:pos x="80" y="46"/>
                </a:cxn>
                <a:cxn ang="0">
                  <a:pos x="80" y="52"/>
                </a:cxn>
                <a:cxn ang="0">
                  <a:pos x="68" y="54"/>
                </a:cxn>
                <a:cxn ang="0">
                  <a:pos x="66" y="60"/>
                </a:cxn>
                <a:cxn ang="0">
                  <a:pos x="64" y="64"/>
                </a:cxn>
                <a:cxn ang="0">
                  <a:pos x="76" y="62"/>
                </a:cxn>
                <a:cxn ang="0">
                  <a:pos x="86" y="60"/>
                </a:cxn>
                <a:cxn ang="0">
                  <a:pos x="90" y="64"/>
                </a:cxn>
                <a:cxn ang="0">
                  <a:pos x="92" y="72"/>
                </a:cxn>
                <a:cxn ang="0">
                  <a:pos x="98" y="70"/>
                </a:cxn>
                <a:cxn ang="0">
                  <a:pos x="106" y="74"/>
                </a:cxn>
                <a:cxn ang="0">
                  <a:pos x="112" y="80"/>
                </a:cxn>
                <a:cxn ang="0">
                  <a:pos x="118" y="78"/>
                </a:cxn>
                <a:cxn ang="0">
                  <a:pos x="128" y="82"/>
                </a:cxn>
                <a:cxn ang="0">
                  <a:pos x="92" y="124"/>
                </a:cxn>
                <a:cxn ang="0">
                  <a:pos x="40" y="122"/>
                </a:cxn>
                <a:cxn ang="0">
                  <a:pos x="42" y="98"/>
                </a:cxn>
                <a:cxn ang="0">
                  <a:pos x="28" y="90"/>
                </a:cxn>
                <a:cxn ang="0">
                  <a:pos x="18" y="84"/>
                </a:cxn>
                <a:cxn ang="0">
                  <a:pos x="14" y="76"/>
                </a:cxn>
                <a:cxn ang="0">
                  <a:pos x="10" y="88"/>
                </a:cxn>
                <a:cxn ang="0">
                  <a:pos x="20" y="92"/>
                </a:cxn>
              </a:cxnLst>
              <a:rect l="0" t="0" r="r" b="b"/>
              <a:pathLst>
                <a:path w="134" h="134">
                  <a:moveTo>
                    <a:pt x="68" y="134"/>
                  </a:moveTo>
                  <a:lnTo>
                    <a:pt x="68" y="134"/>
                  </a:lnTo>
                  <a:lnTo>
                    <a:pt x="80" y="132"/>
                  </a:lnTo>
                  <a:lnTo>
                    <a:pt x="94" y="128"/>
                  </a:lnTo>
                  <a:lnTo>
                    <a:pt x="104" y="122"/>
                  </a:lnTo>
                  <a:lnTo>
                    <a:pt x="114" y="114"/>
                  </a:lnTo>
                  <a:lnTo>
                    <a:pt x="122" y="104"/>
                  </a:lnTo>
                  <a:lnTo>
                    <a:pt x="128" y="92"/>
                  </a:lnTo>
                  <a:lnTo>
                    <a:pt x="132" y="8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2"/>
                  </a:lnTo>
                  <a:lnTo>
                    <a:pt x="128" y="40"/>
                  </a:lnTo>
                  <a:lnTo>
                    <a:pt x="122" y="30"/>
                  </a:lnTo>
                  <a:lnTo>
                    <a:pt x="114" y="20"/>
                  </a:lnTo>
                  <a:lnTo>
                    <a:pt x="104" y="12"/>
                  </a:lnTo>
                  <a:lnTo>
                    <a:pt x="94" y="6"/>
                  </a:lnTo>
                  <a:lnTo>
                    <a:pt x="80" y="2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54" y="2"/>
                  </a:lnTo>
                  <a:lnTo>
                    <a:pt x="42" y="6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2" y="5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80"/>
                  </a:lnTo>
                  <a:lnTo>
                    <a:pt x="6" y="92"/>
                  </a:lnTo>
                  <a:lnTo>
                    <a:pt x="12" y="104"/>
                  </a:lnTo>
                  <a:lnTo>
                    <a:pt x="20" y="114"/>
                  </a:lnTo>
                  <a:lnTo>
                    <a:pt x="30" y="122"/>
                  </a:lnTo>
                  <a:lnTo>
                    <a:pt x="42" y="128"/>
                  </a:lnTo>
                  <a:lnTo>
                    <a:pt x="54" y="132"/>
                  </a:lnTo>
                  <a:lnTo>
                    <a:pt x="68" y="134"/>
                  </a:lnTo>
                  <a:lnTo>
                    <a:pt x="68" y="134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8" y="70"/>
                  </a:lnTo>
                  <a:lnTo>
                    <a:pt x="26" y="68"/>
                  </a:lnTo>
                  <a:lnTo>
                    <a:pt x="26" y="64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6" y="60"/>
                  </a:lnTo>
                  <a:lnTo>
                    <a:pt x="28" y="58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4" y="54"/>
                  </a:lnTo>
                  <a:lnTo>
                    <a:pt x="34" y="52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2" y="54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18" y="54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22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6" y="36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2" y="34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42" y="44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0" y="38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8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4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6" y="20"/>
                  </a:lnTo>
                  <a:lnTo>
                    <a:pt x="26" y="20"/>
                  </a:lnTo>
                  <a:lnTo>
                    <a:pt x="34" y="14"/>
                  </a:lnTo>
                  <a:lnTo>
                    <a:pt x="44" y="8"/>
                  </a:lnTo>
                  <a:lnTo>
                    <a:pt x="56" y="6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80" y="6"/>
                  </a:lnTo>
                  <a:lnTo>
                    <a:pt x="92" y="10"/>
                  </a:lnTo>
                  <a:lnTo>
                    <a:pt x="102" y="14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96" y="40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88" y="36"/>
                  </a:lnTo>
                  <a:lnTo>
                    <a:pt x="88" y="36"/>
                  </a:lnTo>
                  <a:lnTo>
                    <a:pt x="86" y="38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2" y="44"/>
                  </a:lnTo>
                  <a:lnTo>
                    <a:pt x="74" y="46"/>
                  </a:lnTo>
                  <a:lnTo>
                    <a:pt x="76" y="48"/>
                  </a:lnTo>
                  <a:lnTo>
                    <a:pt x="76" y="48"/>
                  </a:lnTo>
                  <a:lnTo>
                    <a:pt x="80" y="46"/>
                  </a:lnTo>
                  <a:lnTo>
                    <a:pt x="80" y="46"/>
                  </a:lnTo>
                  <a:lnTo>
                    <a:pt x="84" y="48"/>
                  </a:lnTo>
                  <a:lnTo>
                    <a:pt x="84" y="48"/>
                  </a:lnTo>
                  <a:lnTo>
                    <a:pt x="82" y="50"/>
                  </a:lnTo>
                  <a:lnTo>
                    <a:pt x="80" y="52"/>
                  </a:lnTo>
                  <a:lnTo>
                    <a:pt x="80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2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0"/>
                  </a:lnTo>
                  <a:lnTo>
                    <a:pt x="66" y="62"/>
                  </a:lnTo>
                  <a:lnTo>
                    <a:pt x="66" y="62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72" y="64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76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86" y="60"/>
                  </a:lnTo>
                  <a:lnTo>
                    <a:pt x="90" y="60"/>
                  </a:lnTo>
                  <a:lnTo>
                    <a:pt x="90" y="60"/>
                  </a:lnTo>
                  <a:lnTo>
                    <a:pt x="90" y="62"/>
                  </a:lnTo>
                  <a:lnTo>
                    <a:pt x="90" y="64"/>
                  </a:lnTo>
                  <a:lnTo>
                    <a:pt x="90" y="64"/>
                  </a:lnTo>
                  <a:lnTo>
                    <a:pt x="88" y="66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92" y="72"/>
                  </a:lnTo>
                  <a:lnTo>
                    <a:pt x="92" y="72"/>
                  </a:lnTo>
                  <a:lnTo>
                    <a:pt x="94" y="74"/>
                  </a:lnTo>
                  <a:lnTo>
                    <a:pt x="96" y="74"/>
                  </a:lnTo>
                  <a:lnTo>
                    <a:pt x="96" y="74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100" y="70"/>
                  </a:lnTo>
                  <a:lnTo>
                    <a:pt x="104" y="70"/>
                  </a:lnTo>
                  <a:lnTo>
                    <a:pt x="104" y="70"/>
                  </a:lnTo>
                  <a:lnTo>
                    <a:pt x="106" y="74"/>
                  </a:lnTo>
                  <a:lnTo>
                    <a:pt x="106" y="74"/>
                  </a:lnTo>
                  <a:lnTo>
                    <a:pt x="110" y="76"/>
                  </a:lnTo>
                  <a:lnTo>
                    <a:pt x="110" y="76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12" y="80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2" y="78"/>
                  </a:lnTo>
                  <a:lnTo>
                    <a:pt x="124" y="78"/>
                  </a:lnTo>
                  <a:lnTo>
                    <a:pt x="124" y="78"/>
                  </a:lnTo>
                  <a:lnTo>
                    <a:pt x="128" y="82"/>
                  </a:lnTo>
                  <a:lnTo>
                    <a:pt x="128" y="82"/>
                  </a:lnTo>
                  <a:lnTo>
                    <a:pt x="120" y="96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2" y="118"/>
                  </a:lnTo>
                  <a:lnTo>
                    <a:pt x="92" y="124"/>
                  </a:lnTo>
                  <a:lnTo>
                    <a:pt x="80" y="126"/>
                  </a:lnTo>
                  <a:lnTo>
                    <a:pt x="68" y="128"/>
                  </a:lnTo>
                  <a:lnTo>
                    <a:pt x="68" y="128"/>
                  </a:lnTo>
                  <a:lnTo>
                    <a:pt x="52" y="126"/>
                  </a:lnTo>
                  <a:lnTo>
                    <a:pt x="40" y="122"/>
                  </a:lnTo>
                  <a:lnTo>
                    <a:pt x="40" y="12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36" y="92"/>
                  </a:lnTo>
                  <a:lnTo>
                    <a:pt x="36" y="92"/>
                  </a:lnTo>
                  <a:lnTo>
                    <a:pt x="32" y="92"/>
                  </a:lnTo>
                  <a:lnTo>
                    <a:pt x="28" y="90"/>
                  </a:lnTo>
                  <a:lnTo>
                    <a:pt x="28" y="90"/>
                  </a:lnTo>
                  <a:lnTo>
                    <a:pt x="26" y="88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14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4" y="78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8" y="102"/>
                  </a:moveTo>
                  <a:lnTo>
                    <a:pt x="18" y="102"/>
                  </a:lnTo>
                  <a:lnTo>
                    <a:pt x="12" y="96"/>
                  </a:lnTo>
                  <a:lnTo>
                    <a:pt x="10" y="88"/>
                  </a:lnTo>
                  <a:lnTo>
                    <a:pt x="10" y="8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8" y="90"/>
                  </a:lnTo>
                  <a:lnTo>
                    <a:pt x="20" y="92"/>
                  </a:lnTo>
                  <a:lnTo>
                    <a:pt x="20" y="92"/>
                  </a:lnTo>
                  <a:lnTo>
                    <a:pt x="20" y="98"/>
                  </a:lnTo>
                  <a:lnTo>
                    <a:pt x="18" y="102"/>
                  </a:lnTo>
                  <a:lnTo>
                    <a:pt x="18" y="1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1" name="Freeform 197"/>
            <p:cNvSpPr>
              <a:spLocks/>
            </p:cNvSpPr>
            <p:nvPr userDrawn="1"/>
          </p:nvSpPr>
          <p:spPr bwMode="auto">
            <a:xfrm>
              <a:off x="5483225" y="1828800"/>
              <a:ext cx="92075" cy="95250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46" y="28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4" y="0"/>
                </a:cxn>
                <a:cxn ang="0">
                  <a:pos x="30" y="14"/>
                </a:cxn>
                <a:cxn ang="0">
                  <a:pos x="28" y="16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14" y="22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2" y="50"/>
                </a:cxn>
                <a:cxn ang="0">
                  <a:pos x="4" y="54"/>
                </a:cxn>
                <a:cxn ang="0">
                  <a:pos x="4" y="54"/>
                </a:cxn>
                <a:cxn ang="0">
                  <a:pos x="10" y="58"/>
                </a:cxn>
                <a:cxn ang="0">
                  <a:pos x="16" y="60"/>
                </a:cxn>
                <a:cxn ang="0">
                  <a:pos x="20" y="60"/>
                </a:cxn>
                <a:cxn ang="0">
                  <a:pos x="26" y="58"/>
                </a:cxn>
                <a:cxn ang="0">
                  <a:pos x="26" y="58"/>
                </a:cxn>
                <a:cxn ang="0">
                  <a:pos x="32" y="54"/>
                </a:cxn>
                <a:cxn ang="0">
                  <a:pos x="32" y="54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36" y="46"/>
                </a:cxn>
                <a:cxn ang="0">
                  <a:pos x="36" y="38"/>
                </a:cxn>
                <a:cxn ang="0">
                  <a:pos x="36" y="38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58" h="60">
                  <a:moveTo>
                    <a:pt x="36" y="38"/>
                  </a:moveTo>
                  <a:lnTo>
                    <a:pt x="46" y="28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4" y="0"/>
                  </a:lnTo>
                  <a:lnTo>
                    <a:pt x="30" y="14"/>
                  </a:lnTo>
                  <a:lnTo>
                    <a:pt x="28" y="16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4" y="22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10" y="58"/>
                  </a:lnTo>
                  <a:lnTo>
                    <a:pt x="16" y="60"/>
                  </a:lnTo>
                  <a:lnTo>
                    <a:pt x="20" y="60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6" y="46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2" name="Freeform 198"/>
            <p:cNvSpPr>
              <a:spLocks/>
            </p:cNvSpPr>
            <p:nvPr userDrawn="1"/>
          </p:nvSpPr>
          <p:spPr bwMode="auto">
            <a:xfrm>
              <a:off x="5441950" y="1743075"/>
              <a:ext cx="225425" cy="225425"/>
            </a:xfrm>
            <a:custGeom>
              <a:avLst/>
              <a:gdLst/>
              <a:ahLst/>
              <a:cxnLst>
                <a:cxn ang="0">
                  <a:pos x="108" y="36"/>
                </a:cxn>
                <a:cxn ang="0">
                  <a:pos x="92" y="22"/>
                </a:cxn>
                <a:cxn ang="0">
                  <a:pos x="76" y="12"/>
                </a:cxn>
                <a:cxn ang="0">
                  <a:pos x="66" y="6"/>
                </a:cxn>
                <a:cxn ang="0">
                  <a:pos x="50" y="0"/>
                </a:cxn>
                <a:cxn ang="0">
                  <a:pos x="16" y="10"/>
                </a:cxn>
                <a:cxn ang="0">
                  <a:pos x="10" y="10"/>
                </a:cxn>
                <a:cxn ang="0">
                  <a:pos x="4" y="14"/>
                </a:cxn>
                <a:cxn ang="0">
                  <a:pos x="0" y="24"/>
                </a:cxn>
                <a:cxn ang="0">
                  <a:pos x="2" y="40"/>
                </a:cxn>
                <a:cxn ang="0">
                  <a:pos x="20" y="78"/>
                </a:cxn>
                <a:cxn ang="0">
                  <a:pos x="24" y="74"/>
                </a:cxn>
                <a:cxn ang="0">
                  <a:pos x="26" y="70"/>
                </a:cxn>
                <a:cxn ang="0">
                  <a:pos x="18" y="56"/>
                </a:cxn>
                <a:cxn ang="0">
                  <a:pos x="12" y="34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36" y="24"/>
                </a:cxn>
                <a:cxn ang="0">
                  <a:pos x="44" y="28"/>
                </a:cxn>
                <a:cxn ang="0">
                  <a:pos x="54" y="32"/>
                </a:cxn>
                <a:cxn ang="0">
                  <a:pos x="70" y="44"/>
                </a:cxn>
                <a:cxn ang="0">
                  <a:pos x="86" y="56"/>
                </a:cxn>
                <a:cxn ang="0">
                  <a:pos x="114" y="98"/>
                </a:cxn>
                <a:cxn ang="0">
                  <a:pos x="118" y="106"/>
                </a:cxn>
                <a:cxn ang="0">
                  <a:pos x="118" y="120"/>
                </a:cxn>
                <a:cxn ang="0">
                  <a:pos x="116" y="126"/>
                </a:cxn>
                <a:cxn ang="0">
                  <a:pos x="108" y="130"/>
                </a:cxn>
                <a:cxn ang="0">
                  <a:pos x="84" y="122"/>
                </a:cxn>
                <a:cxn ang="0">
                  <a:pos x="70" y="114"/>
                </a:cxn>
                <a:cxn ang="0">
                  <a:pos x="66" y="118"/>
                </a:cxn>
                <a:cxn ang="0">
                  <a:pos x="62" y="120"/>
                </a:cxn>
                <a:cxn ang="0">
                  <a:pos x="102" y="140"/>
                </a:cxn>
                <a:cxn ang="0">
                  <a:pos x="116" y="142"/>
                </a:cxn>
                <a:cxn ang="0">
                  <a:pos x="128" y="138"/>
                </a:cxn>
                <a:cxn ang="0">
                  <a:pos x="130" y="132"/>
                </a:cxn>
                <a:cxn ang="0">
                  <a:pos x="132" y="126"/>
                </a:cxn>
                <a:cxn ang="0">
                  <a:pos x="142" y="88"/>
                </a:cxn>
                <a:cxn ang="0">
                  <a:pos x="138" y="76"/>
                </a:cxn>
                <a:cxn ang="0">
                  <a:pos x="126" y="56"/>
                </a:cxn>
                <a:cxn ang="0">
                  <a:pos x="108" y="36"/>
                </a:cxn>
              </a:cxnLst>
              <a:rect l="0" t="0" r="r" b="b"/>
              <a:pathLst>
                <a:path w="142" h="142">
                  <a:moveTo>
                    <a:pt x="108" y="36"/>
                  </a:moveTo>
                  <a:lnTo>
                    <a:pt x="108" y="3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0" y="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5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18" y="56"/>
                  </a:lnTo>
                  <a:lnTo>
                    <a:pt x="14" y="44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8" y="22"/>
                  </a:lnTo>
                  <a:lnTo>
                    <a:pt x="36" y="24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102" y="78"/>
                  </a:lnTo>
                  <a:lnTo>
                    <a:pt x="114" y="98"/>
                  </a:lnTo>
                  <a:lnTo>
                    <a:pt x="114" y="98"/>
                  </a:lnTo>
                  <a:lnTo>
                    <a:pt x="118" y="106"/>
                  </a:lnTo>
                  <a:lnTo>
                    <a:pt x="120" y="114"/>
                  </a:lnTo>
                  <a:lnTo>
                    <a:pt x="118" y="120"/>
                  </a:lnTo>
                  <a:lnTo>
                    <a:pt x="116" y="126"/>
                  </a:lnTo>
                  <a:lnTo>
                    <a:pt x="116" y="126"/>
                  </a:lnTo>
                  <a:lnTo>
                    <a:pt x="112" y="128"/>
                  </a:lnTo>
                  <a:lnTo>
                    <a:pt x="108" y="130"/>
                  </a:lnTo>
                  <a:lnTo>
                    <a:pt x="98" y="128"/>
                  </a:lnTo>
                  <a:lnTo>
                    <a:pt x="84" y="122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84" y="132"/>
                  </a:lnTo>
                  <a:lnTo>
                    <a:pt x="102" y="140"/>
                  </a:lnTo>
                  <a:lnTo>
                    <a:pt x="110" y="142"/>
                  </a:lnTo>
                  <a:lnTo>
                    <a:pt x="116" y="142"/>
                  </a:lnTo>
                  <a:lnTo>
                    <a:pt x="122" y="140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30" y="132"/>
                  </a:lnTo>
                  <a:lnTo>
                    <a:pt x="132" y="126"/>
                  </a:lnTo>
                  <a:lnTo>
                    <a:pt x="132" y="126"/>
                  </a:lnTo>
                  <a:lnTo>
                    <a:pt x="138" y="110"/>
                  </a:lnTo>
                  <a:lnTo>
                    <a:pt x="142" y="88"/>
                  </a:lnTo>
                  <a:lnTo>
                    <a:pt x="142" y="88"/>
                  </a:lnTo>
                  <a:lnTo>
                    <a:pt x="138" y="76"/>
                  </a:lnTo>
                  <a:lnTo>
                    <a:pt x="138" y="76"/>
                  </a:lnTo>
                  <a:lnTo>
                    <a:pt x="126" y="56"/>
                  </a:lnTo>
                  <a:lnTo>
                    <a:pt x="108" y="36"/>
                  </a:lnTo>
                  <a:lnTo>
                    <a:pt x="10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3" name="Freeform 199"/>
            <p:cNvSpPr>
              <a:spLocks noEditPoints="1"/>
            </p:cNvSpPr>
            <p:nvPr userDrawn="1"/>
          </p:nvSpPr>
          <p:spPr bwMode="auto">
            <a:xfrm>
              <a:off x="5553075" y="1651000"/>
              <a:ext cx="206375" cy="203200"/>
            </a:xfrm>
            <a:custGeom>
              <a:avLst/>
              <a:gdLst/>
              <a:ahLst/>
              <a:cxnLst>
                <a:cxn ang="0">
                  <a:pos x="126" y="4"/>
                </a:cxn>
                <a:cxn ang="0">
                  <a:pos x="118" y="0"/>
                </a:cxn>
                <a:cxn ang="0">
                  <a:pos x="88" y="30"/>
                </a:cxn>
                <a:cxn ang="0">
                  <a:pos x="82" y="24"/>
                </a:cxn>
                <a:cxn ang="0">
                  <a:pos x="66" y="18"/>
                </a:cxn>
                <a:cxn ang="0">
                  <a:pos x="50" y="18"/>
                </a:cxn>
                <a:cxn ang="0">
                  <a:pos x="36" y="26"/>
                </a:cxn>
                <a:cxn ang="0">
                  <a:pos x="6" y="54"/>
                </a:cxn>
                <a:cxn ang="0">
                  <a:pos x="0" y="54"/>
                </a:cxn>
                <a:cxn ang="0">
                  <a:pos x="4" y="56"/>
                </a:cxn>
                <a:cxn ang="0">
                  <a:pos x="14" y="62"/>
                </a:cxn>
                <a:cxn ang="0">
                  <a:pos x="30" y="74"/>
                </a:cxn>
                <a:cxn ang="0">
                  <a:pos x="46" y="86"/>
                </a:cxn>
                <a:cxn ang="0">
                  <a:pos x="62" y="106"/>
                </a:cxn>
                <a:cxn ang="0">
                  <a:pos x="74" y="126"/>
                </a:cxn>
                <a:cxn ang="0">
                  <a:pos x="76" y="128"/>
                </a:cxn>
                <a:cxn ang="0">
                  <a:pos x="76" y="124"/>
                </a:cxn>
                <a:cxn ang="0">
                  <a:pos x="98" y="102"/>
                </a:cxn>
                <a:cxn ang="0">
                  <a:pos x="104" y="94"/>
                </a:cxn>
                <a:cxn ang="0">
                  <a:pos x="112" y="80"/>
                </a:cxn>
                <a:cxn ang="0">
                  <a:pos x="112" y="64"/>
                </a:cxn>
                <a:cxn ang="0">
                  <a:pos x="106" y="48"/>
                </a:cxn>
                <a:cxn ang="0">
                  <a:pos x="128" y="14"/>
                </a:cxn>
                <a:cxn ang="0">
                  <a:pos x="130" y="12"/>
                </a:cxn>
                <a:cxn ang="0">
                  <a:pos x="126" y="4"/>
                </a:cxn>
                <a:cxn ang="0">
                  <a:pos x="78" y="40"/>
                </a:cxn>
                <a:cxn ang="0">
                  <a:pos x="70" y="42"/>
                </a:cxn>
                <a:cxn ang="0">
                  <a:pos x="56" y="48"/>
                </a:cxn>
                <a:cxn ang="0">
                  <a:pos x="38" y="66"/>
                </a:cxn>
                <a:cxn ang="0">
                  <a:pos x="30" y="58"/>
                </a:cxn>
                <a:cxn ang="0">
                  <a:pos x="32" y="42"/>
                </a:cxn>
                <a:cxn ang="0">
                  <a:pos x="38" y="38"/>
                </a:cxn>
                <a:cxn ang="0">
                  <a:pos x="58" y="30"/>
                </a:cxn>
                <a:cxn ang="0">
                  <a:pos x="84" y="34"/>
                </a:cxn>
              </a:cxnLst>
              <a:rect l="0" t="0" r="r" b="b"/>
              <a:pathLst>
                <a:path w="130" h="128">
                  <a:moveTo>
                    <a:pt x="126" y="4"/>
                  </a:moveTo>
                  <a:lnTo>
                    <a:pt x="126" y="4"/>
                  </a:lnTo>
                  <a:lnTo>
                    <a:pt x="122" y="0"/>
                  </a:lnTo>
                  <a:lnTo>
                    <a:pt x="118" y="0"/>
                  </a:lnTo>
                  <a:lnTo>
                    <a:pt x="116" y="2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2" y="24"/>
                  </a:lnTo>
                  <a:lnTo>
                    <a:pt x="74" y="20"/>
                  </a:lnTo>
                  <a:lnTo>
                    <a:pt x="66" y="18"/>
                  </a:lnTo>
                  <a:lnTo>
                    <a:pt x="58" y="18"/>
                  </a:lnTo>
                  <a:lnTo>
                    <a:pt x="50" y="18"/>
                  </a:lnTo>
                  <a:lnTo>
                    <a:pt x="42" y="22"/>
                  </a:lnTo>
                  <a:lnTo>
                    <a:pt x="36" y="26"/>
                  </a:lnTo>
                  <a:lnTo>
                    <a:pt x="28" y="32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62" y="106"/>
                  </a:lnTo>
                  <a:lnTo>
                    <a:pt x="74" y="126"/>
                  </a:lnTo>
                  <a:lnTo>
                    <a:pt x="74" y="126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04" y="94"/>
                  </a:lnTo>
                  <a:lnTo>
                    <a:pt x="108" y="88"/>
                  </a:lnTo>
                  <a:lnTo>
                    <a:pt x="112" y="80"/>
                  </a:lnTo>
                  <a:lnTo>
                    <a:pt x="112" y="72"/>
                  </a:lnTo>
                  <a:lnTo>
                    <a:pt x="112" y="64"/>
                  </a:lnTo>
                  <a:lnTo>
                    <a:pt x="110" y="56"/>
                  </a:lnTo>
                  <a:lnTo>
                    <a:pt x="106" y="48"/>
                  </a:lnTo>
                  <a:lnTo>
                    <a:pt x="100" y="40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30" y="12"/>
                  </a:lnTo>
                  <a:lnTo>
                    <a:pt x="130" y="8"/>
                  </a:lnTo>
                  <a:lnTo>
                    <a:pt x="126" y="4"/>
                  </a:lnTo>
                  <a:lnTo>
                    <a:pt x="126" y="4"/>
                  </a:lnTo>
                  <a:close/>
                  <a:moveTo>
                    <a:pt x="78" y="40"/>
                  </a:moveTo>
                  <a:lnTo>
                    <a:pt x="78" y="40"/>
                  </a:lnTo>
                  <a:lnTo>
                    <a:pt x="70" y="42"/>
                  </a:lnTo>
                  <a:lnTo>
                    <a:pt x="64" y="44"/>
                  </a:lnTo>
                  <a:lnTo>
                    <a:pt x="56" y="48"/>
                  </a:lnTo>
                  <a:lnTo>
                    <a:pt x="50" y="54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30" y="58"/>
                  </a:lnTo>
                  <a:lnTo>
                    <a:pt x="20" y="54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8" y="38"/>
                  </a:lnTo>
                  <a:lnTo>
                    <a:pt x="44" y="34"/>
                  </a:lnTo>
                  <a:lnTo>
                    <a:pt x="58" y="30"/>
                  </a:lnTo>
                  <a:lnTo>
                    <a:pt x="70" y="30"/>
                  </a:lnTo>
                  <a:lnTo>
                    <a:pt x="84" y="34"/>
                  </a:lnTo>
                  <a:lnTo>
                    <a:pt x="78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4" name="Freeform 200"/>
            <p:cNvSpPr>
              <a:spLocks/>
            </p:cNvSpPr>
            <p:nvPr userDrawn="1"/>
          </p:nvSpPr>
          <p:spPr bwMode="auto">
            <a:xfrm>
              <a:off x="8896350" y="1006475"/>
              <a:ext cx="111125" cy="1016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50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2" y="50"/>
                </a:cxn>
                <a:cxn ang="0">
                  <a:pos x="62" y="50"/>
                </a:cxn>
                <a:cxn ang="0">
                  <a:pos x="62" y="58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60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6" y="24"/>
                </a:cxn>
                <a:cxn ang="0">
                  <a:pos x="64" y="16"/>
                </a:cxn>
                <a:cxn ang="0">
                  <a:pos x="58" y="12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38" y="2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70" h="64">
                  <a:moveTo>
                    <a:pt x="30" y="0"/>
                  </a:moveTo>
                  <a:lnTo>
                    <a:pt x="30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50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60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6" y="24"/>
                  </a:lnTo>
                  <a:lnTo>
                    <a:pt x="64" y="16"/>
                  </a:lnTo>
                  <a:lnTo>
                    <a:pt x="58" y="12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5" name="Freeform 201"/>
            <p:cNvSpPr>
              <a:spLocks/>
            </p:cNvSpPr>
            <p:nvPr userDrawn="1"/>
          </p:nvSpPr>
          <p:spPr bwMode="auto">
            <a:xfrm>
              <a:off x="8909050" y="1219200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6" y="26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6" y="28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6" y="34"/>
                </a:cxn>
                <a:cxn ang="0">
                  <a:pos x="10" y="3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6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8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6" y="22"/>
                </a:cxn>
                <a:cxn ang="0">
                  <a:pos x="46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6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6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6" y="34"/>
                  </a:lnTo>
                  <a:lnTo>
                    <a:pt x="10" y="3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6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6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6" name="Freeform 202"/>
            <p:cNvSpPr>
              <a:spLocks/>
            </p:cNvSpPr>
            <p:nvPr userDrawn="1"/>
          </p:nvSpPr>
          <p:spPr bwMode="auto">
            <a:xfrm>
              <a:off x="8937625" y="933450"/>
              <a:ext cx="12700" cy="34925"/>
            </a:xfrm>
            <a:custGeom>
              <a:avLst/>
              <a:gdLst/>
              <a:ahLst/>
              <a:cxnLst>
                <a:cxn ang="0">
                  <a:pos x="4" y="22"/>
                </a:cxn>
                <a:cxn ang="0">
                  <a:pos x="4" y="22"/>
                </a:cxn>
                <a:cxn ang="0">
                  <a:pos x="6" y="20"/>
                </a:cxn>
                <a:cxn ang="0">
                  <a:pos x="8" y="1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4" y="22"/>
                </a:cxn>
                <a:cxn ang="0">
                  <a:pos x="4" y="22"/>
                </a:cxn>
              </a:cxnLst>
              <a:rect l="0" t="0" r="r" b="b"/>
              <a:pathLst>
                <a:path w="8" h="22">
                  <a:moveTo>
                    <a:pt x="4" y="22"/>
                  </a:moveTo>
                  <a:lnTo>
                    <a:pt x="4" y="22"/>
                  </a:lnTo>
                  <a:lnTo>
                    <a:pt x="6" y="20"/>
                  </a:lnTo>
                  <a:lnTo>
                    <a:pt x="8" y="16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7" name="Freeform 203"/>
            <p:cNvSpPr>
              <a:spLocks/>
            </p:cNvSpPr>
            <p:nvPr userDrawn="1"/>
          </p:nvSpPr>
          <p:spPr bwMode="auto">
            <a:xfrm>
              <a:off x="9026525" y="949325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8" name="Freeform 204"/>
            <p:cNvSpPr>
              <a:spLocks/>
            </p:cNvSpPr>
            <p:nvPr userDrawn="1"/>
          </p:nvSpPr>
          <p:spPr bwMode="auto">
            <a:xfrm>
              <a:off x="8832850" y="955675"/>
              <a:ext cx="28575" cy="28575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12" y="16"/>
                </a:cxn>
              </a:cxnLst>
              <a:rect l="0" t="0" r="r" b="b"/>
              <a:pathLst>
                <a:path w="18" h="18">
                  <a:moveTo>
                    <a:pt x="12" y="16"/>
                  </a:moveTo>
                  <a:lnTo>
                    <a:pt x="12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6"/>
                  </a:lnTo>
                  <a:lnTo>
                    <a:pt x="1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0" name="Freeform 206"/>
            <p:cNvSpPr>
              <a:spLocks/>
            </p:cNvSpPr>
            <p:nvPr userDrawn="1"/>
          </p:nvSpPr>
          <p:spPr bwMode="auto">
            <a:xfrm>
              <a:off x="9029700" y="1136650"/>
              <a:ext cx="28575" cy="285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0"/>
                </a:cxn>
              </a:cxnLst>
              <a:rect l="0" t="0" r="r" b="b"/>
              <a:pathLst>
                <a:path w="18" h="18">
                  <a:moveTo>
                    <a:pt x="8" y="0"/>
                  </a:moveTo>
                  <a:lnTo>
                    <a:pt x="8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1" name="Freeform 207"/>
            <p:cNvSpPr>
              <a:spLocks/>
            </p:cNvSpPr>
            <p:nvPr userDrawn="1"/>
          </p:nvSpPr>
          <p:spPr bwMode="auto">
            <a:xfrm>
              <a:off x="8839200" y="1139825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2" name="Freeform 208"/>
            <p:cNvSpPr>
              <a:spLocks/>
            </p:cNvSpPr>
            <p:nvPr userDrawn="1"/>
          </p:nvSpPr>
          <p:spPr bwMode="auto">
            <a:xfrm>
              <a:off x="8797925" y="105092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3" name="Freeform 209"/>
            <p:cNvSpPr>
              <a:spLocks/>
            </p:cNvSpPr>
            <p:nvPr userDrawn="1"/>
          </p:nvSpPr>
          <p:spPr bwMode="auto">
            <a:xfrm>
              <a:off x="9058275" y="104457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4" name="Freeform 210"/>
            <p:cNvSpPr>
              <a:spLocks noEditPoints="1"/>
            </p:cNvSpPr>
            <p:nvPr userDrawn="1"/>
          </p:nvSpPr>
          <p:spPr bwMode="auto">
            <a:xfrm>
              <a:off x="8848725" y="974725"/>
              <a:ext cx="193675" cy="241300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18" y="18"/>
                </a:cxn>
                <a:cxn ang="0">
                  <a:pos x="2" y="50"/>
                </a:cxn>
                <a:cxn ang="0">
                  <a:pos x="4" y="74"/>
                </a:cxn>
                <a:cxn ang="0">
                  <a:pos x="10" y="92"/>
                </a:cxn>
                <a:cxn ang="0">
                  <a:pos x="32" y="118"/>
                </a:cxn>
                <a:cxn ang="0">
                  <a:pos x="42" y="142"/>
                </a:cxn>
                <a:cxn ang="0">
                  <a:pos x="62" y="150"/>
                </a:cxn>
                <a:cxn ang="0">
                  <a:pos x="82" y="142"/>
                </a:cxn>
                <a:cxn ang="0">
                  <a:pos x="92" y="118"/>
                </a:cxn>
                <a:cxn ang="0">
                  <a:pos x="106" y="100"/>
                </a:cxn>
                <a:cxn ang="0">
                  <a:pos x="120" y="70"/>
                </a:cxn>
                <a:cxn ang="0">
                  <a:pos x="120" y="46"/>
                </a:cxn>
                <a:cxn ang="0">
                  <a:pos x="104" y="16"/>
                </a:cxn>
                <a:cxn ang="0">
                  <a:pos x="72" y="0"/>
                </a:cxn>
                <a:cxn ang="0">
                  <a:pos x="100" y="96"/>
                </a:cxn>
                <a:cxn ang="0">
                  <a:pos x="84" y="114"/>
                </a:cxn>
                <a:cxn ang="0">
                  <a:pos x="74" y="142"/>
                </a:cxn>
                <a:cxn ang="0">
                  <a:pos x="68" y="118"/>
                </a:cxn>
                <a:cxn ang="0">
                  <a:pos x="68" y="86"/>
                </a:cxn>
                <a:cxn ang="0">
                  <a:pos x="50" y="90"/>
                </a:cxn>
                <a:cxn ang="0">
                  <a:pos x="58" y="86"/>
                </a:cxn>
                <a:cxn ang="0">
                  <a:pos x="52" y="74"/>
                </a:cxn>
                <a:cxn ang="0">
                  <a:pos x="54" y="72"/>
                </a:cxn>
                <a:cxn ang="0">
                  <a:pos x="78" y="80"/>
                </a:cxn>
                <a:cxn ang="0">
                  <a:pos x="78" y="58"/>
                </a:cxn>
                <a:cxn ang="0">
                  <a:pos x="70" y="72"/>
                </a:cxn>
                <a:cxn ang="0">
                  <a:pos x="44" y="78"/>
                </a:cxn>
                <a:cxn ang="0">
                  <a:pos x="36" y="78"/>
                </a:cxn>
                <a:cxn ang="0">
                  <a:pos x="48" y="110"/>
                </a:cxn>
                <a:cxn ang="0">
                  <a:pos x="50" y="142"/>
                </a:cxn>
                <a:cxn ang="0">
                  <a:pos x="34" y="108"/>
                </a:cxn>
                <a:cxn ang="0">
                  <a:pos x="20" y="92"/>
                </a:cxn>
                <a:cxn ang="0">
                  <a:pos x="14" y="80"/>
                </a:cxn>
                <a:cxn ang="0">
                  <a:pos x="10" y="62"/>
                </a:cxn>
                <a:cxn ang="0">
                  <a:pos x="18" y="32"/>
                </a:cxn>
                <a:cxn ang="0">
                  <a:pos x="40" y="12"/>
                </a:cxn>
                <a:cxn ang="0">
                  <a:pos x="60" y="8"/>
                </a:cxn>
                <a:cxn ang="0">
                  <a:pos x="90" y="16"/>
                </a:cxn>
                <a:cxn ang="0">
                  <a:pos x="108" y="38"/>
                </a:cxn>
                <a:cxn ang="0">
                  <a:pos x="114" y="58"/>
                </a:cxn>
                <a:cxn ang="0">
                  <a:pos x="106" y="88"/>
                </a:cxn>
              </a:cxnLst>
              <a:rect l="0" t="0" r="r" b="b"/>
              <a:pathLst>
                <a:path w="122" h="152">
                  <a:moveTo>
                    <a:pt x="60" y="0"/>
                  </a:moveTo>
                  <a:lnTo>
                    <a:pt x="60" y="0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4" y="74"/>
                  </a:lnTo>
                  <a:lnTo>
                    <a:pt x="4" y="74"/>
                  </a:lnTo>
                  <a:lnTo>
                    <a:pt x="6" y="84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20" y="104"/>
                  </a:lnTo>
                  <a:lnTo>
                    <a:pt x="32" y="118"/>
                  </a:lnTo>
                  <a:lnTo>
                    <a:pt x="36" y="126"/>
                  </a:lnTo>
                  <a:lnTo>
                    <a:pt x="40" y="134"/>
                  </a:lnTo>
                  <a:lnTo>
                    <a:pt x="42" y="142"/>
                  </a:lnTo>
                  <a:lnTo>
                    <a:pt x="40" y="152"/>
                  </a:lnTo>
                  <a:lnTo>
                    <a:pt x="60" y="150"/>
                  </a:lnTo>
                  <a:lnTo>
                    <a:pt x="62" y="150"/>
                  </a:lnTo>
                  <a:lnTo>
                    <a:pt x="84" y="150"/>
                  </a:lnTo>
                  <a:lnTo>
                    <a:pt x="84" y="150"/>
                  </a:lnTo>
                  <a:lnTo>
                    <a:pt x="82" y="142"/>
                  </a:lnTo>
                  <a:lnTo>
                    <a:pt x="84" y="134"/>
                  </a:lnTo>
                  <a:lnTo>
                    <a:pt x="86" y="126"/>
                  </a:lnTo>
                  <a:lnTo>
                    <a:pt x="92" y="118"/>
                  </a:lnTo>
                  <a:lnTo>
                    <a:pt x="92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4" y="90"/>
                  </a:lnTo>
                  <a:lnTo>
                    <a:pt x="118" y="80"/>
                  </a:lnTo>
                  <a:lnTo>
                    <a:pt x="120" y="70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20" y="46"/>
                  </a:lnTo>
                  <a:lnTo>
                    <a:pt x="116" y="36"/>
                  </a:lnTo>
                  <a:lnTo>
                    <a:pt x="110" y="24"/>
                  </a:lnTo>
                  <a:lnTo>
                    <a:pt x="104" y="16"/>
                  </a:lnTo>
                  <a:lnTo>
                    <a:pt x="94" y="8"/>
                  </a:lnTo>
                  <a:lnTo>
                    <a:pt x="84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close/>
                  <a:moveTo>
                    <a:pt x="100" y="96"/>
                  </a:moveTo>
                  <a:lnTo>
                    <a:pt x="100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76" y="128"/>
                  </a:lnTo>
                  <a:lnTo>
                    <a:pt x="74" y="134"/>
                  </a:lnTo>
                  <a:lnTo>
                    <a:pt x="74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8" y="118"/>
                  </a:lnTo>
                  <a:lnTo>
                    <a:pt x="74" y="84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50" y="90"/>
                  </a:lnTo>
                  <a:lnTo>
                    <a:pt x="50" y="90"/>
                  </a:lnTo>
                  <a:lnTo>
                    <a:pt x="44" y="82"/>
                  </a:lnTo>
                  <a:lnTo>
                    <a:pt x="58" y="86"/>
                  </a:lnTo>
                  <a:lnTo>
                    <a:pt x="58" y="86"/>
                  </a:lnTo>
                  <a:lnTo>
                    <a:pt x="54" y="78"/>
                  </a:lnTo>
                  <a:lnTo>
                    <a:pt x="52" y="74"/>
                  </a:lnTo>
                  <a:lnTo>
                    <a:pt x="52" y="72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68" y="76"/>
                  </a:lnTo>
                  <a:lnTo>
                    <a:pt x="78" y="80"/>
                  </a:lnTo>
                  <a:lnTo>
                    <a:pt x="78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58"/>
                  </a:lnTo>
                  <a:lnTo>
                    <a:pt x="78" y="60"/>
                  </a:lnTo>
                  <a:lnTo>
                    <a:pt x="74" y="64"/>
                  </a:lnTo>
                  <a:lnTo>
                    <a:pt x="70" y="72"/>
                  </a:lnTo>
                  <a:lnTo>
                    <a:pt x="48" y="64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8" y="74"/>
                  </a:lnTo>
                  <a:lnTo>
                    <a:pt x="34" y="72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42" y="92"/>
                  </a:lnTo>
                  <a:lnTo>
                    <a:pt x="48" y="110"/>
                  </a:lnTo>
                  <a:lnTo>
                    <a:pt x="58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48" y="130"/>
                  </a:lnTo>
                  <a:lnTo>
                    <a:pt x="42" y="118"/>
                  </a:lnTo>
                  <a:lnTo>
                    <a:pt x="34" y="108"/>
                  </a:lnTo>
                  <a:lnTo>
                    <a:pt x="26" y="98"/>
                  </a:lnTo>
                  <a:lnTo>
                    <a:pt x="26" y="98"/>
                  </a:lnTo>
                  <a:lnTo>
                    <a:pt x="20" y="92"/>
                  </a:lnTo>
                  <a:lnTo>
                    <a:pt x="16" y="86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0" y="72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50"/>
                  </a:lnTo>
                  <a:lnTo>
                    <a:pt x="14" y="40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2" y="18"/>
                  </a:lnTo>
                  <a:lnTo>
                    <a:pt x="40" y="12"/>
                  </a:lnTo>
                  <a:lnTo>
                    <a:pt x="50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70" y="8"/>
                  </a:lnTo>
                  <a:lnTo>
                    <a:pt x="80" y="12"/>
                  </a:lnTo>
                  <a:lnTo>
                    <a:pt x="90" y="16"/>
                  </a:lnTo>
                  <a:lnTo>
                    <a:pt x="98" y="22"/>
                  </a:lnTo>
                  <a:lnTo>
                    <a:pt x="104" y="30"/>
                  </a:lnTo>
                  <a:lnTo>
                    <a:pt x="108" y="38"/>
                  </a:lnTo>
                  <a:lnTo>
                    <a:pt x="112" y="48"/>
                  </a:lnTo>
                  <a:lnTo>
                    <a:pt x="114" y="58"/>
                  </a:lnTo>
                  <a:lnTo>
                    <a:pt x="114" y="58"/>
                  </a:lnTo>
                  <a:lnTo>
                    <a:pt x="112" y="68"/>
                  </a:lnTo>
                  <a:lnTo>
                    <a:pt x="110" y="78"/>
                  </a:lnTo>
                  <a:lnTo>
                    <a:pt x="106" y="88"/>
                  </a:lnTo>
                  <a:lnTo>
                    <a:pt x="100" y="96"/>
                  </a:lnTo>
                  <a:lnTo>
                    <a:pt x="100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5" name="Freeform 211"/>
            <p:cNvSpPr>
              <a:spLocks/>
            </p:cNvSpPr>
            <p:nvPr userDrawn="1"/>
          </p:nvSpPr>
          <p:spPr bwMode="auto">
            <a:xfrm>
              <a:off x="193675" y="1006475"/>
              <a:ext cx="114300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2" y="2"/>
                </a:cxn>
                <a:cxn ang="0">
                  <a:pos x="14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6" y="18"/>
                </a:cxn>
                <a:cxn ang="0">
                  <a:pos x="52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4" y="50"/>
                </a:cxn>
                <a:cxn ang="0">
                  <a:pos x="64" y="50"/>
                </a:cxn>
                <a:cxn ang="0">
                  <a:pos x="64" y="58"/>
                </a:cxn>
                <a:cxn ang="0">
                  <a:pos x="62" y="64"/>
                </a:cxn>
                <a:cxn ang="0">
                  <a:pos x="62" y="64"/>
                </a:cxn>
                <a:cxn ang="0">
                  <a:pos x="66" y="60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2" y="38"/>
                </a:cxn>
                <a:cxn ang="0">
                  <a:pos x="72" y="38"/>
                </a:cxn>
                <a:cxn ang="0">
                  <a:pos x="70" y="30"/>
                </a:cxn>
                <a:cxn ang="0">
                  <a:pos x="68" y="24"/>
                </a:cxn>
                <a:cxn ang="0">
                  <a:pos x="64" y="16"/>
                </a:cxn>
                <a:cxn ang="0">
                  <a:pos x="60" y="12"/>
                </a:cxn>
                <a:cxn ang="0">
                  <a:pos x="54" y="6"/>
                </a:cxn>
                <a:cxn ang="0">
                  <a:pos x="46" y="4"/>
                </a:cxn>
                <a:cxn ang="0">
                  <a:pos x="40" y="2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72" h="64">
                  <a:moveTo>
                    <a:pt x="32" y="0"/>
                  </a:moveTo>
                  <a:lnTo>
                    <a:pt x="32" y="0"/>
                  </a:lnTo>
                  <a:lnTo>
                    <a:pt x="22" y="2"/>
                  </a:lnTo>
                  <a:lnTo>
                    <a:pt x="14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6" y="18"/>
                  </a:lnTo>
                  <a:lnTo>
                    <a:pt x="52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4" y="50"/>
                  </a:lnTo>
                  <a:lnTo>
                    <a:pt x="64" y="50"/>
                  </a:lnTo>
                  <a:lnTo>
                    <a:pt x="64" y="58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6" y="60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2" y="38"/>
                  </a:lnTo>
                  <a:lnTo>
                    <a:pt x="72" y="38"/>
                  </a:lnTo>
                  <a:lnTo>
                    <a:pt x="70" y="30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4" y="6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6" name="Freeform 212"/>
            <p:cNvSpPr>
              <a:spLocks/>
            </p:cNvSpPr>
            <p:nvPr userDrawn="1"/>
          </p:nvSpPr>
          <p:spPr bwMode="auto">
            <a:xfrm>
              <a:off x="206375" y="1219200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2" y="2"/>
                </a:cxn>
                <a:cxn ang="0">
                  <a:pos x="48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12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6" y="26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6" y="2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8" y="34"/>
                </a:cxn>
                <a:cxn ang="0">
                  <a:pos x="10" y="3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8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8" y="28"/>
                </a:cxn>
                <a:cxn ang="0">
                  <a:pos x="44" y="26"/>
                </a:cxn>
                <a:cxn ang="0">
                  <a:pos x="28" y="26"/>
                </a:cxn>
                <a:cxn ang="0">
                  <a:pos x="22" y="22"/>
                </a:cxn>
                <a:cxn ang="0">
                  <a:pos x="48" y="22"/>
                </a:cxn>
                <a:cxn ang="0">
                  <a:pos x="48" y="22"/>
                </a:cxn>
                <a:cxn ang="0">
                  <a:pos x="52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2" y="14"/>
                </a:cxn>
                <a:cxn ang="0">
                  <a:pos x="48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52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2" y="2"/>
                  </a:lnTo>
                  <a:lnTo>
                    <a:pt x="48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2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6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6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8" y="34"/>
                  </a:lnTo>
                  <a:lnTo>
                    <a:pt x="10" y="3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28"/>
                  </a:lnTo>
                  <a:lnTo>
                    <a:pt x="44" y="26"/>
                  </a:lnTo>
                  <a:lnTo>
                    <a:pt x="28" y="26"/>
                  </a:lnTo>
                  <a:lnTo>
                    <a:pt x="22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52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7" name="Freeform 213"/>
            <p:cNvSpPr>
              <a:spLocks/>
            </p:cNvSpPr>
            <p:nvPr userDrawn="1"/>
          </p:nvSpPr>
          <p:spPr bwMode="auto">
            <a:xfrm>
              <a:off x="234950" y="933450"/>
              <a:ext cx="15875" cy="34925"/>
            </a:xfrm>
            <a:custGeom>
              <a:avLst/>
              <a:gdLst/>
              <a:ahLst/>
              <a:cxnLst>
                <a:cxn ang="0">
                  <a:pos x="4" y="22"/>
                </a:cxn>
                <a:cxn ang="0">
                  <a:pos x="4" y="22"/>
                </a:cxn>
                <a:cxn ang="0">
                  <a:pos x="8" y="20"/>
                </a:cxn>
                <a:cxn ang="0">
                  <a:pos x="10" y="1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4" y="22"/>
                </a:cxn>
              </a:cxnLst>
              <a:rect l="0" t="0" r="r" b="b"/>
              <a:pathLst>
                <a:path w="10" h="22">
                  <a:moveTo>
                    <a:pt x="4" y="22"/>
                  </a:moveTo>
                  <a:lnTo>
                    <a:pt x="4" y="22"/>
                  </a:lnTo>
                  <a:lnTo>
                    <a:pt x="8" y="20"/>
                  </a:lnTo>
                  <a:lnTo>
                    <a:pt x="10" y="16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8" name="Freeform 214"/>
            <p:cNvSpPr>
              <a:spLocks/>
            </p:cNvSpPr>
            <p:nvPr userDrawn="1"/>
          </p:nvSpPr>
          <p:spPr bwMode="auto">
            <a:xfrm>
              <a:off x="323850" y="94932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2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9" name="Freeform 215"/>
            <p:cNvSpPr>
              <a:spLocks/>
            </p:cNvSpPr>
            <p:nvPr userDrawn="1"/>
          </p:nvSpPr>
          <p:spPr bwMode="auto">
            <a:xfrm>
              <a:off x="133350" y="955675"/>
              <a:ext cx="28575" cy="28575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0" y="16"/>
                </a:cxn>
              </a:cxnLst>
              <a:rect l="0" t="0" r="r" b="b"/>
              <a:pathLst>
                <a:path w="18" h="18">
                  <a:moveTo>
                    <a:pt x="10" y="16"/>
                  </a:move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1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0" name="Freeform 216"/>
            <p:cNvSpPr>
              <a:spLocks/>
            </p:cNvSpPr>
            <p:nvPr userDrawn="1"/>
          </p:nvSpPr>
          <p:spPr bwMode="auto">
            <a:xfrm>
              <a:off x="327025" y="1136650"/>
              <a:ext cx="28575" cy="285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8" y="0"/>
                </a:cxn>
              </a:cxnLst>
              <a:rect l="0" t="0" r="r" b="b"/>
              <a:pathLst>
                <a:path w="18" h="18">
                  <a:moveTo>
                    <a:pt x="8" y="0"/>
                  </a:moveTo>
                  <a:lnTo>
                    <a:pt x="8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8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1" name="Freeform 217"/>
            <p:cNvSpPr>
              <a:spLocks/>
            </p:cNvSpPr>
            <p:nvPr userDrawn="1"/>
          </p:nvSpPr>
          <p:spPr bwMode="auto">
            <a:xfrm>
              <a:off x="136525" y="113982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18"/>
                </a:cxn>
                <a:cxn ang="0">
                  <a:pos x="8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2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2" name="Freeform 218"/>
            <p:cNvSpPr>
              <a:spLocks/>
            </p:cNvSpPr>
            <p:nvPr userDrawn="1"/>
          </p:nvSpPr>
          <p:spPr bwMode="auto">
            <a:xfrm>
              <a:off x="98425" y="1050925"/>
              <a:ext cx="31750" cy="1587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0" h="10">
                  <a:moveTo>
                    <a:pt x="16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3" name="Freeform 219"/>
            <p:cNvSpPr>
              <a:spLocks/>
            </p:cNvSpPr>
            <p:nvPr userDrawn="1"/>
          </p:nvSpPr>
          <p:spPr bwMode="auto">
            <a:xfrm>
              <a:off x="358775" y="1044575"/>
              <a:ext cx="31750" cy="1587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20" h="10">
                  <a:moveTo>
                    <a:pt x="16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10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4" name="Freeform 220"/>
            <p:cNvSpPr>
              <a:spLocks noEditPoints="1"/>
            </p:cNvSpPr>
            <p:nvPr userDrawn="1"/>
          </p:nvSpPr>
          <p:spPr bwMode="auto">
            <a:xfrm>
              <a:off x="149225" y="974725"/>
              <a:ext cx="190500" cy="24130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16" y="18"/>
                </a:cxn>
                <a:cxn ang="0">
                  <a:pos x="0" y="50"/>
                </a:cxn>
                <a:cxn ang="0">
                  <a:pos x="2" y="74"/>
                </a:cxn>
                <a:cxn ang="0">
                  <a:pos x="8" y="92"/>
                </a:cxn>
                <a:cxn ang="0">
                  <a:pos x="30" y="118"/>
                </a:cxn>
                <a:cxn ang="0">
                  <a:pos x="40" y="142"/>
                </a:cxn>
                <a:cxn ang="0">
                  <a:pos x="60" y="150"/>
                </a:cxn>
                <a:cxn ang="0">
                  <a:pos x="82" y="142"/>
                </a:cxn>
                <a:cxn ang="0">
                  <a:pos x="90" y="118"/>
                </a:cxn>
                <a:cxn ang="0">
                  <a:pos x="106" y="100"/>
                </a:cxn>
                <a:cxn ang="0">
                  <a:pos x="120" y="70"/>
                </a:cxn>
                <a:cxn ang="0">
                  <a:pos x="120" y="46"/>
                </a:cxn>
                <a:cxn ang="0">
                  <a:pos x="102" y="16"/>
                </a:cxn>
                <a:cxn ang="0">
                  <a:pos x="72" y="0"/>
                </a:cxn>
                <a:cxn ang="0">
                  <a:pos x="98" y="96"/>
                </a:cxn>
                <a:cxn ang="0">
                  <a:pos x="82" y="114"/>
                </a:cxn>
                <a:cxn ang="0">
                  <a:pos x="72" y="142"/>
                </a:cxn>
                <a:cxn ang="0">
                  <a:pos x="66" y="118"/>
                </a:cxn>
                <a:cxn ang="0">
                  <a:pos x="68" y="86"/>
                </a:cxn>
                <a:cxn ang="0">
                  <a:pos x="48" y="90"/>
                </a:cxn>
                <a:cxn ang="0">
                  <a:pos x="56" y="86"/>
                </a:cxn>
                <a:cxn ang="0">
                  <a:pos x="52" y="74"/>
                </a:cxn>
                <a:cxn ang="0">
                  <a:pos x="52" y="72"/>
                </a:cxn>
                <a:cxn ang="0">
                  <a:pos x="78" y="80"/>
                </a:cxn>
                <a:cxn ang="0">
                  <a:pos x="78" y="58"/>
                </a:cxn>
                <a:cxn ang="0">
                  <a:pos x="70" y="72"/>
                </a:cxn>
                <a:cxn ang="0">
                  <a:pos x="44" y="78"/>
                </a:cxn>
                <a:cxn ang="0">
                  <a:pos x="34" y="78"/>
                </a:cxn>
                <a:cxn ang="0">
                  <a:pos x="48" y="110"/>
                </a:cxn>
                <a:cxn ang="0">
                  <a:pos x="50" y="142"/>
                </a:cxn>
                <a:cxn ang="0">
                  <a:pos x="32" y="108"/>
                </a:cxn>
                <a:cxn ang="0">
                  <a:pos x="20" y="92"/>
                </a:cxn>
                <a:cxn ang="0">
                  <a:pos x="12" y="80"/>
                </a:cxn>
                <a:cxn ang="0">
                  <a:pos x="8" y="62"/>
                </a:cxn>
                <a:cxn ang="0">
                  <a:pos x="16" y="32"/>
                </a:cxn>
                <a:cxn ang="0">
                  <a:pos x="40" y="12"/>
                </a:cxn>
                <a:cxn ang="0">
                  <a:pos x="60" y="8"/>
                </a:cxn>
                <a:cxn ang="0">
                  <a:pos x="88" y="16"/>
                </a:cxn>
                <a:cxn ang="0">
                  <a:pos x="108" y="38"/>
                </a:cxn>
                <a:cxn ang="0">
                  <a:pos x="112" y="58"/>
                </a:cxn>
                <a:cxn ang="0">
                  <a:pos x="104" y="88"/>
                </a:cxn>
              </a:cxnLst>
              <a:rect l="0" t="0" r="r" b="b"/>
              <a:pathLst>
                <a:path w="120" h="152">
                  <a:moveTo>
                    <a:pt x="58" y="0"/>
                  </a:moveTo>
                  <a:lnTo>
                    <a:pt x="58" y="0"/>
                  </a:lnTo>
                  <a:lnTo>
                    <a:pt x="46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6" y="18"/>
                  </a:lnTo>
                  <a:lnTo>
                    <a:pt x="10" y="28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4" y="84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20" y="104"/>
                  </a:lnTo>
                  <a:lnTo>
                    <a:pt x="30" y="118"/>
                  </a:lnTo>
                  <a:lnTo>
                    <a:pt x="36" y="126"/>
                  </a:lnTo>
                  <a:lnTo>
                    <a:pt x="40" y="134"/>
                  </a:lnTo>
                  <a:lnTo>
                    <a:pt x="40" y="142"/>
                  </a:lnTo>
                  <a:lnTo>
                    <a:pt x="40" y="152"/>
                  </a:lnTo>
                  <a:lnTo>
                    <a:pt x="58" y="150"/>
                  </a:lnTo>
                  <a:lnTo>
                    <a:pt x="60" y="150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82" y="142"/>
                  </a:lnTo>
                  <a:lnTo>
                    <a:pt x="82" y="134"/>
                  </a:lnTo>
                  <a:lnTo>
                    <a:pt x="86" y="12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2" y="90"/>
                  </a:lnTo>
                  <a:lnTo>
                    <a:pt x="118" y="80"/>
                  </a:lnTo>
                  <a:lnTo>
                    <a:pt x="120" y="70"/>
                  </a:lnTo>
                  <a:lnTo>
                    <a:pt x="120" y="58"/>
                  </a:lnTo>
                  <a:lnTo>
                    <a:pt x="120" y="58"/>
                  </a:lnTo>
                  <a:lnTo>
                    <a:pt x="120" y="46"/>
                  </a:lnTo>
                  <a:lnTo>
                    <a:pt x="116" y="36"/>
                  </a:lnTo>
                  <a:lnTo>
                    <a:pt x="110" y="24"/>
                  </a:lnTo>
                  <a:lnTo>
                    <a:pt x="102" y="16"/>
                  </a:lnTo>
                  <a:lnTo>
                    <a:pt x="92" y="8"/>
                  </a:lnTo>
                  <a:lnTo>
                    <a:pt x="82" y="4"/>
                  </a:lnTo>
                  <a:lnTo>
                    <a:pt x="72" y="0"/>
                  </a:lnTo>
                  <a:lnTo>
                    <a:pt x="58" y="0"/>
                  </a:lnTo>
                  <a:lnTo>
                    <a:pt x="58" y="0"/>
                  </a:lnTo>
                  <a:close/>
                  <a:moveTo>
                    <a:pt x="98" y="96"/>
                  </a:moveTo>
                  <a:lnTo>
                    <a:pt x="98" y="96"/>
                  </a:lnTo>
                  <a:lnTo>
                    <a:pt x="82" y="114"/>
                  </a:lnTo>
                  <a:lnTo>
                    <a:pt x="82" y="114"/>
                  </a:lnTo>
                  <a:lnTo>
                    <a:pt x="76" y="128"/>
                  </a:lnTo>
                  <a:lnTo>
                    <a:pt x="74" y="134"/>
                  </a:lnTo>
                  <a:lnTo>
                    <a:pt x="72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6" y="118"/>
                  </a:lnTo>
                  <a:lnTo>
                    <a:pt x="74" y="84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4" y="82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4" y="78"/>
                  </a:lnTo>
                  <a:lnTo>
                    <a:pt x="52" y="7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68" y="76"/>
                  </a:lnTo>
                  <a:lnTo>
                    <a:pt x="78" y="80"/>
                  </a:lnTo>
                  <a:lnTo>
                    <a:pt x="78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58"/>
                  </a:lnTo>
                  <a:lnTo>
                    <a:pt x="76" y="60"/>
                  </a:lnTo>
                  <a:lnTo>
                    <a:pt x="74" y="64"/>
                  </a:lnTo>
                  <a:lnTo>
                    <a:pt x="70" y="72"/>
                  </a:lnTo>
                  <a:lnTo>
                    <a:pt x="46" y="64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6" y="74"/>
                  </a:lnTo>
                  <a:lnTo>
                    <a:pt x="34" y="72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40" y="92"/>
                  </a:lnTo>
                  <a:lnTo>
                    <a:pt x="48" y="110"/>
                  </a:lnTo>
                  <a:lnTo>
                    <a:pt x="56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46" y="130"/>
                  </a:lnTo>
                  <a:lnTo>
                    <a:pt x="40" y="118"/>
                  </a:lnTo>
                  <a:lnTo>
                    <a:pt x="32" y="10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20" y="92"/>
                  </a:lnTo>
                  <a:lnTo>
                    <a:pt x="16" y="86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0" y="72"/>
                  </a:lnTo>
                  <a:lnTo>
                    <a:pt x="8" y="62"/>
                  </a:lnTo>
                  <a:lnTo>
                    <a:pt x="8" y="62"/>
                  </a:lnTo>
                  <a:lnTo>
                    <a:pt x="10" y="50"/>
                  </a:lnTo>
                  <a:lnTo>
                    <a:pt x="12" y="40"/>
                  </a:lnTo>
                  <a:lnTo>
                    <a:pt x="16" y="32"/>
                  </a:lnTo>
                  <a:lnTo>
                    <a:pt x="22" y="24"/>
                  </a:lnTo>
                  <a:lnTo>
                    <a:pt x="30" y="18"/>
                  </a:lnTo>
                  <a:lnTo>
                    <a:pt x="40" y="12"/>
                  </a:lnTo>
                  <a:lnTo>
                    <a:pt x="48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70" y="8"/>
                  </a:lnTo>
                  <a:lnTo>
                    <a:pt x="80" y="12"/>
                  </a:lnTo>
                  <a:lnTo>
                    <a:pt x="88" y="16"/>
                  </a:lnTo>
                  <a:lnTo>
                    <a:pt x="96" y="22"/>
                  </a:lnTo>
                  <a:lnTo>
                    <a:pt x="102" y="30"/>
                  </a:lnTo>
                  <a:lnTo>
                    <a:pt x="108" y="38"/>
                  </a:lnTo>
                  <a:lnTo>
                    <a:pt x="110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2" y="68"/>
                  </a:lnTo>
                  <a:lnTo>
                    <a:pt x="108" y="78"/>
                  </a:lnTo>
                  <a:lnTo>
                    <a:pt x="104" y="88"/>
                  </a:lnTo>
                  <a:lnTo>
                    <a:pt x="98" y="96"/>
                  </a:lnTo>
                  <a:lnTo>
                    <a:pt x="98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5" name="Freeform 221"/>
            <p:cNvSpPr>
              <a:spLocks/>
            </p:cNvSpPr>
            <p:nvPr userDrawn="1"/>
          </p:nvSpPr>
          <p:spPr bwMode="auto">
            <a:xfrm>
              <a:off x="6940550" y="1800225"/>
              <a:ext cx="19050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2" y="70"/>
                </a:cxn>
                <a:cxn ang="0">
                  <a:pos x="6" y="74"/>
                </a:cxn>
                <a:cxn ang="0">
                  <a:pos x="20" y="80"/>
                </a:cxn>
                <a:cxn ang="0">
                  <a:pos x="38" y="84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82" y="84"/>
                </a:cxn>
                <a:cxn ang="0">
                  <a:pos x="100" y="80"/>
                </a:cxn>
                <a:cxn ang="0">
                  <a:pos x="114" y="74"/>
                </a:cxn>
                <a:cxn ang="0">
                  <a:pos x="118" y="70"/>
                </a:cxn>
                <a:cxn ang="0">
                  <a:pos x="120" y="66"/>
                </a:cxn>
                <a:cxn ang="0">
                  <a:pos x="120" y="66"/>
                </a:cxn>
                <a:cxn ang="0">
                  <a:pos x="120" y="64"/>
                </a:cxn>
                <a:cxn ang="0">
                  <a:pos x="120" y="2"/>
                </a:cxn>
                <a:cxn ang="0">
                  <a:pos x="62" y="28"/>
                </a:cxn>
                <a:cxn ang="0">
                  <a:pos x="0" y="0"/>
                </a:cxn>
              </a:cxnLst>
              <a:rect l="0" t="0" r="r" b="b"/>
              <a:pathLst>
                <a:path w="120" h="86">
                  <a:moveTo>
                    <a:pt x="0" y="0"/>
                  </a:moveTo>
                  <a:lnTo>
                    <a:pt x="0" y="64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6" y="74"/>
                  </a:lnTo>
                  <a:lnTo>
                    <a:pt x="20" y="80"/>
                  </a:lnTo>
                  <a:lnTo>
                    <a:pt x="38" y="84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82" y="84"/>
                  </a:lnTo>
                  <a:lnTo>
                    <a:pt x="100" y="80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20" y="66"/>
                  </a:lnTo>
                  <a:lnTo>
                    <a:pt x="120" y="66"/>
                  </a:lnTo>
                  <a:lnTo>
                    <a:pt x="120" y="64"/>
                  </a:lnTo>
                  <a:lnTo>
                    <a:pt x="120" y="2"/>
                  </a:lnTo>
                  <a:lnTo>
                    <a:pt x="62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6" name="Freeform 222"/>
            <p:cNvSpPr>
              <a:spLocks/>
            </p:cNvSpPr>
            <p:nvPr userDrawn="1"/>
          </p:nvSpPr>
          <p:spPr bwMode="auto">
            <a:xfrm>
              <a:off x="6880225" y="1685925"/>
              <a:ext cx="330200" cy="244475"/>
            </a:xfrm>
            <a:custGeom>
              <a:avLst/>
              <a:gdLst/>
              <a:ahLst/>
              <a:cxnLst>
                <a:cxn ang="0">
                  <a:pos x="202" y="114"/>
                </a:cxn>
                <a:cxn ang="0">
                  <a:pos x="204" y="108"/>
                </a:cxn>
                <a:cxn ang="0">
                  <a:pos x="202" y="104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198" y="42"/>
                </a:cxn>
                <a:cxn ang="0">
                  <a:pos x="100" y="0"/>
                </a:cxn>
                <a:cxn ang="0">
                  <a:pos x="100" y="88"/>
                </a:cxn>
                <a:cxn ang="0">
                  <a:pos x="122" y="50"/>
                </a:cxn>
                <a:cxn ang="0">
                  <a:pos x="114" y="50"/>
                </a:cxn>
                <a:cxn ang="0">
                  <a:pos x="102" y="54"/>
                </a:cxn>
                <a:cxn ang="0">
                  <a:pos x="96" y="52"/>
                </a:cxn>
                <a:cxn ang="0">
                  <a:pos x="88" y="48"/>
                </a:cxn>
                <a:cxn ang="0">
                  <a:pos x="88" y="44"/>
                </a:cxn>
                <a:cxn ang="0">
                  <a:pos x="92" y="40"/>
                </a:cxn>
                <a:cxn ang="0">
                  <a:pos x="102" y="36"/>
                </a:cxn>
                <a:cxn ang="0">
                  <a:pos x="110" y="38"/>
                </a:cxn>
                <a:cxn ang="0">
                  <a:pos x="114" y="40"/>
                </a:cxn>
                <a:cxn ang="0">
                  <a:pos x="192" y="100"/>
                </a:cxn>
                <a:cxn ang="0">
                  <a:pos x="188" y="104"/>
                </a:cxn>
                <a:cxn ang="0">
                  <a:pos x="188" y="108"/>
                </a:cxn>
                <a:cxn ang="0">
                  <a:pos x="190" y="114"/>
                </a:cxn>
                <a:cxn ang="0">
                  <a:pos x="184" y="152"/>
                </a:cxn>
                <a:cxn ang="0">
                  <a:pos x="184" y="152"/>
                </a:cxn>
                <a:cxn ang="0">
                  <a:pos x="188" y="152"/>
                </a:cxn>
                <a:cxn ang="0">
                  <a:pos x="190" y="150"/>
                </a:cxn>
                <a:cxn ang="0">
                  <a:pos x="192" y="152"/>
                </a:cxn>
                <a:cxn ang="0">
                  <a:pos x="192" y="154"/>
                </a:cxn>
                <a:cxn ang="0">
                  <a:pos x="196" y="152"/>
                </a:cxn>
                <a:cxn ang="0">
                  <a:pos x="198" y="154"/>
                </a:cxn>
                <a:cxn ang="0">
                  <a:pos x="200" y="152"/>
                </a:cxn>
                <a:cxn ang="0">
                  <a:pos x="200" y="150"/>
                </a:cxn>
                <a:cxn ang="0">
                  <a:pos x="204" y="152"/>
                </a:cxn>
                <a:cxn ang="0">
                  <a:pos x="206" y="152"/>
                </a:cxn>
                <a:cxn ang="0">
                  <a:pos x="208" y="152"/>
                </a:cxn>
                <a:cxn ang="0">
                  <a:pos x="202" y="114"/>
                </a:cxn>
              </a:cxnLst>
              <a:rect l="0" t="0" r="r" b="b"/>
              <a:pathLst>
                <a:path w="208" h="154">
                  <a:moveTo>
                    <a:pt x="202" y="114"/>
                  </a:moveTo>
                  <a:lnTo>
                    <a:pt x="202" y="114"/>
                  </a:lnTo>
                  <a:lnTo>
                    <a:pt x="204" y="112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02" y="104"/>
                  </a:lnTo>
                  <a:lnTo>
                    <a:pt x="200" y="100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30" y="12"/>
                  </a:lnTo>
                  <a:lnTo>
                    <a:pt x="100" y="0"/>
                  </a:lnTo>
                  <a:lnTo>
                    <a:pt x="0" y="44"/>
                  </a:lnTo>
                  <a:lnTo>
                    <a:pt x="100" y="88"/>
                  </a:lnTo>
                  <a:lnTo>
                    <a:pt x="180" y="54"/>
                  </a:lnTo>
                  <a:lnTo>
                    <a:pt x="122" y="50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10" y="52"/>
                  </a:lnTo>
                  <a:lnTo>
                    <a:pt x="102" y="54"/>
                  </a:lnTo>
                  <a:lnTo>
                    <a:pt x="102" y="54"/>
                  </a:lnTo>
                  <a:lnTo>
                    <a:pt x="96" y="52"/>
                  </a:lnTo>
                  <a:lnTo>
                    <a:pt x="92" y="50"/>
                  </a:lnTo>
                  <a:lnTo>
                    <a:pt x="88" y="48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8" y="42"/>
                  </a:lnTo>
                  <a:lnTo>
                    <a:pt x="92" y="40"/>
                  </a:lnTo>
                  <a:lnTo>
                    <a:pt x="96" y="38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110" y="38"/>
                  </a:lnTo>
                  <a:lnTo>
                    <a:pt x="114" y="40"/>
                  </a:lnTo>
                  <a:lnTo>
                    <a:pt x="114" y="40"/>
                  </a:lnTo>
                  <a:lnTo>
                    <a:pt x="192" y="46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12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6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0" y="150"/>
                  </a:lnTo>
                  <a:lnTo>
                    <a:pt x="190" y="150"/>
                  </a:lnTo>
                  <a:lnTo>
                    <a:pt x="192" y="152"/>
                  </a:lnTo>
                  <a:lnTo>
                    <a:pt x="192" y="152"/>
                  </a:lnTo>
                  <a:lnTo>
                    <a:pt x="192" y="154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8" y="154"/>
                  </a:lnTo>
                  <a:lnTo>
                    <a:pt x="200" y="154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200" y="150"/>
                  </a:lnTo>
                  <a:lnTo>
                    <a:pt x="202" y="150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06" y="152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2" y="114"/>
                  </a:lnTo>
                  <a:lnTo>
                    <a:pt x="202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7" name="Freeform 223"/>
            <p:cNvSpPr>
              <a:spLocks noEditPoints="1"/>
            </p:cNvSpPr>
            <p:nvPr userDrawn="1"/>
          </p:nvSpPr>
          <p:spPr bwMode="auto">
            <a:xfrm>
              <a:off x="8099425" y="962025"/>
              <a:ext cx="53975" cy="2825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78"/>
                </a:cxn>
                <a:cxn ang="0">
                  <a:pos x="34" y="178"/>
                </a:cxn>
                <a:cxn ang="0">
                  <a:pos x="34" y="0"/>
                </a:cxn>
                <a:cxn ang="0">
                  <a:pos x="2" y="0"/>
                </a:cxn>
                <a:cxn ang="0">
                  <a:pos x="16" y="36"/>
                </a:cxn>
                <a:cxn ang="0">
                  <a:pos x="26" y="36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26" y="60"/>
                </a:cxn>
                <a:cxn ang="0">
                  <a:pos x="16" y="60"/>
                </a:cxn>
                <a:cxn ang="0">
                  <a:pos x="16" y="64"/>
                </a:cxn>
                <a:cxn ang="0">
                  <a:pos x="26" y="64"/>
                </a:cxn>
                <a:cxn ang="0">
                  <a:pos x="26" y="76"/>
                </a:cxn>
                <a:cxn ang="0">
                  <a:pos x="16" y="76"/>
                </a:cxn>
                <a:cxn ang="0">
                  <a:pos x="16" y="78"/>
                </a:cxn>
                <a:cxn ang="0">
                  <a:pos x="26" y="78"/>
                </a:cxn>
                <a:cxn ang="0">
                  <a:pos x="26" y="90"/>
                </a:cxn>
                <a:cxn ang="0">
                  <a:pos x="16" y="90"/>
                </a:cxn>
                <a:cxn ang="0">
                  <a:pos x="16" y="92"/>
                </a:cxn>
                <a:cxn ang="0">
                  <a:pos x="26" y="94"/>
                </a:cxn>
                <a:cxn ang="0">
                  <a:pos x="26" y="104"/>
                </a:cxn>
                <a:cxn ang="0">
                  <a:pos x="16" y="104"/>
                </a:cxn>
                <a:cxn ang="0">
                  <a:pos x="16" y="108"/>
                </a:cxn>
                <a:cxn ang="0">
                  <a:pos x="26" y="108"/>
                </a:cxn>
                <a:cxn ang="0">
                  <a:pos x="26" y="118"/>
                </a:cxn>
                <a:cxn ang="0">
                  <a:pos x="16" y="118"/>
                </a:cxn>
                <a:cxn ang="0">
                  <a:pos x="16" y="122"/>
                </a:cxn>
                <a:cxn ang="0">
                  <a:pos x="26" y="122"/>
                </a:cxn>
                <a:cxn ang="0">
                  <a:pos x="26" y="132"/>
                </a:cxn>
                <a:cxn ang="0">
                  <a:pos x="16" y="132"/>
                </a:cxn>
                <a:cxn ang="0">
                  <a:pos x="16" y="136"/>
                </a:cxn>
                <a:cxn ang="0">
                  <a:pos x="26" y="136"/>
                </a:cxn>
                <a:cxn ang="0">
                  <a:pos x="26" y="146"/>
                </a:cxn>
                <a:cxn ang="0">
                  <a:pos x="16" y="146"/>
                </a:cxn>
                <a:cxn ang="0">
                  <a:pos x="16" y="150"/>
                </a:cxn>
                <a:cxn ang="0">
                  <a:pos x="26" y="150"/>
                </a:cxn>
                <a:cxn ang="0">
                  <a:pos x="26" y="162"/>
                </a:cxn>
                <a:cxn ang="0">
                  <a:pos x="16" y="160"/>
                </a:cxn>
                <a:cxn ang="0">
                  <a:pos x="16" y="164"/>
                </a:cxn>
                <a:cxn ang="0">
                  <a:pos x="26" y="164"/>
                </a:cxn>
                <a:cxn ang="0">
                  <a:pos x="26" y="172"/>
                </a:cxn>
                <a:cxn ang="0">
                  <a:pos x="8" y="172"/>
                </a:cxn>
                <a:cxn ang="0">
                  <a:pos x="8" y="6"/>
                </a:cxn>
                <a:cxn ang="0">
                  <a:pos x="26" y="8"/>
                </a:cxn>
                <a:cxn ang="0">
                  <a:pos x="2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26" y="22"/>
                </a:cxn>
                <a:cxn ang="0">
                  <a:pos x="26" y="32"/>
                </a:cxn>
                <a:cxn ang="0">
                  <a:pos x="16" y="32"/>
                </a:cxn>
                <a:cxn ang="0">
                  <a:pos x="16" y="36"/>
                </a:cxn>
              </a:cxnLst>
              <a:rect l="0" t="0" r="r" b="b"/>
              <a:pathLst>
                <a:path w="34" h="178">
                  <a:moveTo>
                    <a:pt x="2" y="0"/>
                  </a:moveTo>
                  <a:lnTo>
                    <a:pt x="0" y="178"/>
                  </a:lnTo>
                  <a:lnTo>
                    <a:pt x="34" y="178"/>
                  </a:lnTo>
                  <a:lnTo>
                    <a:pt x="34" y="0"/>
                  </a:lnTo>
                  <a:lnTo>
                    <a:pt x="2" y="0"/>
                  </a:lnTo>
                  <a:close/>
                  <a:moveTo>
                    <a:pt x="16" y="36"/>
                  </a:moveTo>
                  <a:lnTo>
                    <a:pt x="26" y="36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50"/>
                  </a:lnTo>
                  <a:lnTo>
                    <a:pt x="26" y="50"/>
                  </a:lnTo>
                  <a:lnTo>
                    <a:pt x="26" y="60"/>
                  </a:lnTo>
                  <a:lnTo>
                    <a:pt x="16" y="60"/>
                  </a:lnTo>
                  <a:lnTo>
                    <a:pt x="16" y="64"/>
                  </a:lnTo>
                  <a:lnTo>
                    <a:pt x="26" y="64"/>
                  </a:lnTo>
                  <a:lnTo>
                    <a:pt x="26" y="76"/>
                  </a:lnTo>
                  <a:lnTo>
                    <a:pt x="16" y="76"/>
                  </a:lnTo>
                  <a:lnTo>
                    <a:pt x="16" y="78"/>
                  </a:lnTo>
                  <a:lnTo>
                    <a:pt x="26" y="78"/>
                  </a:lnTo>
                  <a:lnTo>
                    <a:pt x="26" y="90"/>
                  </a:lnTo>
                  <a:lnTo>
                    <a:pt x="16" y="90"/>
                  </a:lnTo>
                  <a:lnTo>
                    <a:pt x="16" y="92"/>
                  </a:lnTo>
                  <a:lnTo>
                    <a:pt x="26" y="94"/>
                  </a:lnTo>
                  <a:lnTo>
                    <a:pt x="26" y="104"/>
                  </a:lnTo>
                  <a:lnTo>
                    <a:pt x="16" y="104"/>
                  </a:lnTo>
                  <a:lnTo>
                    <a:pt x="16" y="108"/>
                  </a:lnTo>
                  <a:lnTo>
                    <a:pt x="26" y="108"/>
                  </a:lnTo>
                  <a:lnTo>
                    <a:pt x="26" y="118"/>
                  </a:lnTo>
                  <a:lnTo>
                    <a:pt x="16" y="118"/>
                  </a:lnTo>
                  <a:lnTo>
                    <a:pt x="16" y="122"/>
                  </a:lnTo>
                  <a:lnTo>
                    <a:pt x="26" y="122"/>
                  </a:lnTo>
                  <a:lnTo>
                    <a:pt x="26" y="132"/>
                  </a:lnTo>
                  <a:lnTo>
                    <a:pt x="16" y="132"/>
                  </a:lnTo>
                  <a:lnTo>
                    <a:pt x="16" y="136"/>
                  </a:lnTo>
                  <a:lnTo>
                    <a:pt x="26" y="136"/>
                  </a:lnTo>
                  <a:lnTo>
                    <a:pt x="26" y="146"/>
                  </a:lnTo>
                  <a:lnTo>
                    <a:pt x="16" y="146"/>
                  </a:lnTo>
                  <a:lnTo>
                    <a:pt x="16" y="150"/>
                  </a:lnTo>
                  <a:lnTo>
                    <a:pt x="26" y="150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16" y="164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8" y="172"/>
                  </a:lnTo>
                  <a:lnTo>
                    <a:pt x="8" y="6"/>
                  </a:lnTo>
                  <a:lnTo>
                    <a:pt x="26" y="8"/>
                  </a:lnTo>
                  <a:lnTo>
                    <a:pt x="2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26" y="22"/>
                  </a:lnTo>
                  <a:lnTo>
                    <a:pt x="26" y="32"/>
                  </a:lnTo>
                  <a:lnTo>
                    <a:pt x="16" y="32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8" name="Freeform 224"/>
            <p:cNvSpPr>
              <a:spLocks noEditPoints="1"/>
            </p:cNvSpPr>
            <p:nvPr userDrawn="1"/>
          </p:nvSpPr>
          <p:spPr bwMode="auto">
            <a:xfrm>
              <a:off x="8175625" y="962025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80"/>
                </a:cxn>
                <a:cxn ang="0">
                  <a:pos x="104" y="180"/>
                </a:cxn>
                <a:cxn ang="0">
                  <a:pos x="0" y="0"/>
                </a:cxn>
                <a:cxn ang="0">
                  <a:pos x="0" y="34"/>
                </a:cxn>
                <a:cxn ang="0">
                  <a:pos x="10" y="94"/>
                </a:cxn>
                <a:cxn ang="0">
                  <a:pos x="4" y="96"/>
                </a:cxn>
                <a:cxn ang="0">
                  <a:pos x="4" y="104"/>
                </a:cxn>
                <a:cxn ang="0">
                  <a:pos x="10" y="108"/>
                </a:cxn>
                <a:cxn ang="0">
                  <a:pos x="4" y="104"/>
                </a:cxn>
                <a:cxn ang="0">
                  <a:pos x="10" y="114"/>
                </a:cxn>
                <a:cxn ang="0">
                  <a:pos x="4" y="118"/>
                </a:cxn>
                <a:cxn ang="0">
                  <a:pos x="4" y="126"/>
                </a:cxn>
                <a:cxn ang="0">
                  <a:pos x="10" y="128"/>
                </a:cxn>
                <a:cxn ang="0">
                  <a:pos x="4" y="126"/>
                </a:cxn>
                <a:cxn ang="0">
                  <a:pos x="4" y="136"/>
                </a:cxn>
                <a:cxn ang="0">
                  <a:pos x="10" y="140"/>
                </a:cxn>
                <a:cxn ang="0">
                  <a:pos x="4" y="146"/>
                </a:cxn>
                <a:cxn ang="0">
                  <a:pos x="10" y="150"/>
                </a:cxn>
                <a:cxn ang="0">
                  <a:pos x="4" y="146"/>
                </a:cxn>
                <a:cxn ang="0">
                  <a:pos x="4" y="158"/>
                </a:cxn>
                <a:cxn ang="0">
                  <a:pos x="10" y="162"/>
                </a:cxn>
                <a:cxn ang="0">
                  <a:pos x="2" y="172"/>
                </a:cxn>
                <a:cxn ang="0">
                  <a:pos x="10" y="168"/>
                </a:cxn>
                <a:cxn ang="0">
                  <a:pos x="2" y="172"/>
                </a:cxn>
                <a:cxn ang="0">
                  <a:pos x="18" y="158"/>
                </a:cxn>
                <a:cxn ang="0">
                  <a:pos x="70" y="158"/>
                </a:cxn>
                <a:cxn ang="0">
                  <a:pos x="4" y="86"/>
                </a:cxn>
                <a:cxn ang="0">
                  <a:pos x="10" y="82"/>
                </a:cxn>
                <a:cxn ang="0">
                  <a:pos x="10" y="76"/>
                </a:cxn>
                <a:cxn ang="0">
                  <a:pos x="4" y="72"/>
                </a:cxn>
                <a:cxn ang="0">
                  <a:pos x="10" y="76"/>
                </a:cxn>
                <a:cxn ang="0">
                  <a:pos x="4" y="64"/>
                </a:cxn>
                <a:cxn ang="0">
                  <a:pos x="10" y="60"/>
                </a:cxn>
                <a:cxn ang="0">
                  <a:pos x="10" y="54"/>
                </a:cxn>
                <a:cxn ang="0">
                  <a:pos x="4" y="50"/>
                </a:cxn>
                <a:cxn ang="0">
                  <a:pos x="10" y="54"/>
                </a:cxn>
                <a:cxn ang="0">
                  <a:pos x="4" y="42"/>
                </a:cxn>
                <a:cxn ang="0">
                  <a:pos x="10" y="40"/>
                </a:cxn>
                <a:cxn ang="0">
                  <a:pos x="10" y="32"/>
                </a:cxn>
                <a:cxn ang="0">
                  <a:pos x="4" y="28"/>
                </a:cxn>
                <a:cxn ang="0">
                  <a:pos x="10" y="32"/>
                </a:cxn>
                <a:cxn ang="0">
                  <a:pos x="8" y="22"/>
                </a:cxn>
                <a:cxn ang="0">
                  <a:pos x="4" y="18"/>
                </a:cxn>
              </a:cxnLst>
              <a:rect l="0" t="0" r="r" b="b"/>
              <a:pathLst>
                <a:path w="104" h="180">
                  <a:moveTo>
                    <a:pt x="0" y="34"/>
                  </a:moveTo>
                  <a:lnTo>
                    <a:pt x="0" y="158"/>
                  </a:lnTo>
                  <a:lnTo>
                    <a:pt x="0" y="180"/>
                  </a:lnTo>
                  <a:lnTo>
                    <a:pt x="18" y="180"/>
                  </a:lnTo>
                  <a:lnTo>
                    <a:pt x="84" y="180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4" y="94"/>
                  </a:moveTo>
                  <a:lnTo>
                    <a:pt x="10" y="94"/>
                  </a:lnTo>
                  <a:lnTo>
                    <a:pt x="10" y="96"/>
                  </a:lnTo>
                  <a:lnTo>
                    <a:pt x="4" y="96"/>
                  </a:lnTo>
                  <a:lnTo>
                    <a:pt x="4" y="94"/>
                  </a:lnTo>
                  <a:close/>
                  <a:moveTo>
                    <a:pt x="4" y="104"/>
                  </a:moveTo>
                  <a:lnTo>
                    <a:pt x="10" y="104"/>
                  </a:lnTo>
                  <a:lnTo>
                    <a:pt x="10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4" y="114"/>
                  </a:moveTo>
                  <a:lnTo>
                    <a:pt x="10" y="114"/>
                  </a:lnTo>
                  <a:lnTo>
                    <a:pt x="10" y="118"/>
                  </a:lnTo>
                  <a:lnTo>
                    <a:pt x="4" y="118"/>
                  </a:lnTo>
                  <a:lnTo>
                    <a:pt x="4" y="114"/>
                  </a:lnTo>
                  <a:close/>
                  <a:moveTo>
                    <a:pt x="4" y="126"/>
                  </a:moveTo>
                  <a:lnTo>
                    <a:pt x="10" y="126"/>
                  </a:lnTo>
                  <a:lnTo>
                    <a:pt x="10" y="128"/>
                  </a:lnTo>
                  <a:lnTo>
                    <a:pt x="4" y="128"/>
                  </a:lnTo>
                  <a:lnTo>
                    <a:pt x="4" y="126"/>
                  </a:lnTo>
                  <a:close/>
                  <a:moveTo>
                    <a:pt x="4" y="140"/>
                  </a:moveTo>
                  <a:lnTo>
                    <a:pt x="4" y="136"/>
                  </a:lnTo>
                  <a:lnTo>
                    <a:pt x="10" y="136"/>
                  </a:lnTo>
                  <a:lnTo>
                    <a:pt x="10" y="140"/>
                  </a:lnTo>
                  <a:lnTo>
                    <a:pt x="4" y="140"/>
                  </a:lnTo>
                  <a:close/>
                  <a:moveTo>
                    <a:pt x="4" y="146"/>
                  </a:moveTo>
                  <a:lnTo>
                    <a:pt x="10" y="146"/>
                  </a:lnTo>
                  <a:lnTo>
                    <a:pt x="10" y="150"/>
                  </a:lnTo>
                  <a:lnTo>
                    <a:pt x="4" y="150"/>
                  </a:lnTo>
                  <a:lnTo>
                    <a:pt x="4" y="146"/>
                  </a:lnTo>
                  <a:close/>
                  <a:moveTo>
                    <a:pt x="2" y="162"/>
                  </a:moveTo>
                  <a:lnTo>
                    <a:pt x="4" y="158"/>
                  </a:lnTo>
                  <a:lnTo>
                    <a:pt x="10" y="158"/>
                  </a:lnTo>
                  <a:lnTo>
                    <a:pt x="10" y="162"/>
                  </a:lnTo>
                  <a:lnTo>
                    <a:pt x="2" y="162"/>
                  </a:lnTo>
                  <a:close/>
                  <a:moveTo>
                    <a:pt x="2" y="172"/>
                  </a:moveTo>
                  <a:lnTo>
                    <a:pt x="2" y="168"/>
                  </a:lnTo>
                  <a:lnTo>
                    <a:pt x="10" y="168"/>
                  </a:lnTo>
                  <a:lnTo>
                    <a:pt x="10" y="172"/>
                  </a:lnTo>
                  <a:lnTo>
                    <a:pt x="2" y="172"/>
                  </a:lnTo>
                  <a:close/>
                  <a:moveTo>
                    <a:pt x="70" y="158"/>
                  </a:moveTo>
                  <a:lnTo>
                    <a:pt x="18" y="158"/>
                  </a:lnTo>
                  <a:lnTo>
                    <a:pt x="18" y="64"/>
                  </a:lnTo>
                  <a:lnTo>
                    <a:pt x="70" y="158"/>
                  </a:lnTo>
                  <a:close/>
                  <a:moveTo>
                    <a:pt x="10" y="86"/>
                  </a:moveTo>
                  <a:lnTo>
                    <a:pt x="4" y="86"/>
                  </a:lnTo>
                  <a:lnTo>
                    <a:pt x="4" y="82"/>
                  </a:lnTo>
                  <a:lnTo>
                    <a:pt x="10" y="82"/>
                  </a:lnTo>
                  <a:lnTo>
                    <a:pt x="10" y="86"/>
                  </a:lnTo>
                  <a:close/>
                  <a:moveTo>
                    <a:pt x="10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0" y="72"/>
                  </a:lnTo>
                  <a:lnTo>
                    <a:pt x="10" y="76"/>
                  </a:lnTo>
                  <a:close/>
                  <a:moveTo>
                    <a:pt x="10" y="64"/>
                  </a:moveTo>
                  <a:lnTo>
                    <a:pt x="4" y="64"/>
                  </a:lnTo>
                  <a:lnTo>
                    <a:pt x="4" y="60"/>
                  </a:lnTo>
                  <a:lnTo>
                    <a:pt x="10" y="60"/>
                  </a:lnTo>
                  <a:lnTo>
                    <a:pt x="10" y="64"/>
                  </a:lnTo>
                  <a:close/>
                  <a:moveTo>
                    <a:pt x="10" y="54"/>
                  </a:moveTo>
                  <a:lnTo>
                    <a:pt x="4" y="54"/>
                  </a:lnTo>
                  <a:lnTo>
                    <a:pt x="4" y="50"/>
                  </a:lnTo>
                  <a:lnTo>
                    <a:pt x="10" y="50"/>
                  </a:lnTo>
                  <a:lnTo>
                    <a:pt x="10" y="54"/>
                  </a:lnTo>
                  <a:close/>
                  <a:moveTo>
                    <a:pt x="10" y="44"/>
                  </a:moveTo>
                  <a:lnTo>
                    <a:pt x="4" y="42"/>
                  </a:lnTo>
                  <a:lnTo>
                    <a:pt x="4" y="40"/>
                  </a:lnTo>
                  <a:lnTo>
                    <a:pt x="10" y="40"/>
                  </a:lnTo>
                  <a:lnTo>
                    <a:pt x="10" y="44"/>
                  </a:lnTo>
                  <a:close/>
                  <a:moveTo>
                    <a:pt x="10" y="32"/>
                  </a:moveTo>
                  <a:lnTo>
                    <a:pt x="4" y="32"/>
                  </a:lnTo>
                  <a:lnTo>
                    <a:pt x="4" y="28"/>
                  </a:lnTo>
                  <a:lnTo>
                    <a:pt x="10" y="28"/>
                  </a:lnTo>
                  <a:lnTo>
                    <a:pt x="10" y="32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9" name="Freeform 225"/>
            <p:cNvSpPr>
              <a:spLocks/>
            </p:cNvSpPr>
            <p:nvPr userDrawn="1"/>
          </p:nvSpPr>
          <p:spPr bwMode="auto">
            <a:xfrm>
              <a:off x="6191250" y="374650"/>
              <a:ext cx="114300" cy="15875"/>
            </a:xfrm>
            <a:custGeom>
              <a:avLst/>
              <a:gdLst/>
              <a:ahLst/>
              <a:cxnLst>
                <a:cxn ang="0">
                  <a:pos x="24" y="6"/>
                </a:cxn>
                <a:cxn ang="0">
                  <a:pos x="24" y="6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4"/>
                </a:cxn>
                <a:cxn ang="0">
                  <a:pos x="7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24" y="6"/>
                </a:cxn>
                <a:cxn ang="0">
                  <a:pos x="24" y="6"/>
                </a:cxn>
              </a:cxnLst>
              <a:rect l="0" t="0" r="r" b="b"/>
              <a:pathLst>
                <a:path w="72" h="10">
                  <a:moveTo>
                    <a:pt x="24" y="6"/>
                  </a:moveTo>
                  <a:lnTo>
                    <a:pt x="24" y="6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8"/>
                  </a:lnTo>
                  <a:lnTo>
                    <a:pt x="4" y="8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0" name="Rectangle 226"/>
            <p:cNvSpPr>
              <a:spLocks noChangeArrowheads="1"/>
            </p:cNvSpPr>
            <p:nvPr userDrawn="1"/>
          </p:nvSpPr>
          <p:spPr bwMode="auto">
            <a:xfrm>
              <a:off x="6343650" y="3746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1" name="Freeform 227"/>
            <p:cNvSpPr>
              <a:spLocks/>
            </p:cNvSpPr>
            <p:nvPr userDrawn="1"/>
          </p:nvSpPr>
          <p:spPr bwMode="auto">
            <a:xfrm>
              <a:off x="6191250" y="45085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2" name="Freeform 228"/>
            <p:cNvSpPr>
              <a:spLocks/>
            </p:cNvSpPr>
            <p:nvPr userDrawn="1"/>
          </p:nvSpPr>
          <p:spPr bwMode="auto">
            <a:xfrm>
              <a:off x="6191250" y="47625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3" name="Rectangle 229"/>
            <p:cNvSpPr>
              <a:spLocks noChangeArrowheads="1"/>
            </p:cNvSpPr>
            <p:nvPr userDrawn="1"/>
          </p:nvSpPr>
          <p:spPr bwMode="auto">
            <a:xfrm>
              <a:off x="6343650" y="4254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4" name="Rectangle 230"/>
            <p:cNvSpPr>
              <a:spLocks noChangeArrowheads="1"/>
            </p:cNvSpPr>
            <p:nvPr userDrawn="1"/>
          </p:nvSpPr>
          <p:spPr bwMode="auto">
            <a:xfrm>
              <a:off x="6343650" y="4762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5" name="Rectangle 231"/>
            <p:cNvSpPr>
              <a:spLocks noChangeArrowheads="1"/>
            </p:cNvSpPr>
            <p:nvPr userDrawn="1"/>
          </p:nvSpPr>
          <p:spPr bwMode="auto">
            <a:xfrm>
              <a:off x="6343650" y="4508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6" name="Rectangle 232"/>
            <p:cNvSpPr>
              <a:spLocks noChangeArrowheads="1"/>
            </p:cNvSpPr>
            <p:nvPr userDrawn="1"/>
          </p:nvSpPr>
          <p:spPr bwMode="auto">
            <a:xfrm>
              <a:off x="6343650" y="501650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7" name="Rectangle 233"/>
            <p:cNvSpPr>
              <a:spLocks noChangeArrowheads="1"/>
            </p:cNvSpPr>
            <p:nvPr userDrawn="1"/>
          </p:nvSpPr>
          <p:spPr bwMode="auto">
            <a:xfrm>
              <a:off x="6343650" y="400050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8" name="Freeform 234"/>
            <p:cNvSpPr>
              <a:spLocks noEditPoints="1"/>
            </p:cNvSpPr>
            <p:nvPr userDrawn="1"/>
          </p:nvSpPr>
          <p:spPr bwMode="auto">
            <a:xfrm>
              <a:off x="6165850" y="330200"/>
              <a:ext cx="311150" cy="250825"/>
            </a:xfrm>
            <a:custGeom>
              <a:avLst/>
              <a:gdLst/>
              <a:ahLst/>
              <a:cxnLst>
                <a:cxn ang="0">
                  <a:pos x="98" y="158"/>
                </a:cxn>
                <a:cxn ang="0">
                  <a:pos x="112" y="154"/>
                </a:cxn>
                <a:cxn ang="0">
                  <a:pos x="192" y="154"/>
                </a:cxn>
                <a:cxn ang="0">
                  <a:pos x="196" y="150"/>
                </a:cxn>
                <a:cxn ang="0">
                  <a:pos x="196" y="12"/>
                </a:cxn>
                <a:cxn ang="0">
                  <a:pos x="194" y="8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2"/>
                </a:cxn>
                <a:cxn ang="0">
                  <a:pos x="76" y="0"/>
                </a:cxn>
                <a:cxn ang="0">
                  <a:pos x="40" y="2"/>
                </a:cxn>
                <a:cxn ang="0">
                  <a:pos x="18" y="4"/>
                </a:cxn>
                <a:cxn ang="0">
                  <a:pos x="4" y="8"/>
                </a:cxn>
                <a:cxn ang="0">
                  <a:pos x="0" y="12"/>
                </a:cxn>
                <a:cxn ang="0">
                  <a:pos x="0" y="150"/>
                </a:cxn>
                <a:cxn ang="0">
                  <a:pos x="2" y="154"/>
                </a:cxn>
                <a:cxn ang="0">
                  <a:pos x="8" y="154"/>
                </a:cxn>
                <a:cxn ang="0">
                  <a:pos x="84" y="154"/>
                </a:cxn>
                <a:cxn ang="0">
                  <a:pos x="90" y="158"/>
                </a:cxn>
                <a:cxn ang="0">
                  <a:pos x="98" y="158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6"/>
                </a:cxn>
                <a:cxn ang="0">
                  <a:pos x="100" y="146"/>
                </a:cxn>
                <a:cxn ang="0">
                  <a:pos x="100" y="32"/>
                </a:cxn>
                <a:cxn ang="0">
                  <a:pos x="40" y="144"/>
                </a:cxn>
                <a:cxn ang="0">
                  <a:pos x="8" y="150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0" y="14"/>
                </a:cxn>
                <a:cxn ang="0">
                  <a:pos x="40" y="10"/>
                </a:cxn>
                <a:cxn ang="0">
                  <a:pos x="76" y="8"/>
                </a:cxn>
                <a:cxn ang="0">
                  <a:pos x="90" y="8"/>
                </a:cxn>
                <a:cxn ang="0">
                  <a:pos x="94" y="10"/>
                </a:cxn>
                <a:cxn ang="0">
                  <a:pos x="96" y="12"/>
                </a:cxn>
                <a:cxn ang="0">
                  <a:pos x="96" y="20"/>
                </a:cxn>
                <a:cxn ang="0">
                  <a:pos x="96" y="36"/>
                </a:cxn>
                <a:cxn ang="0">
                  <a:pos x="96" y="146"/>
                </a:cxn>
                <a:cxn ang="0">
                  <a:pos x="88" y="144"/>
                </a:cxn>
                <a:cxn ang="0">
                  <a:pos x="76" y="142"/>
                </a:cxn>
                <a:cxn ang="0">
                  <a:pos x="40" y="144"/>
                </a:cxn>
              </a:cxnLst>
              <a:rect l="0" t="0" r="r" b="b"/>
              <a:pathLst>
                <a:path w="196" h="158">
                  <a:moveTo>
                    <a:pt x="98" y="158"/>
                  </a:moveTo>
                  <a:lnTo>
                    <a:pt x="98" y="158"/>
                  </a:lnTo>
                  <a:lnTo>
                    <a:pt x="106" y="158"/>
                  </a:lnTo>
                  <a:lnTo>
                    <a:pt x="112" y="154"/>
                  </a:lnTo>
                  <a:lnTo>
                    <a:pt x="192" y="154"/>
                  </a:lnTo>
                  <a:lnTo>
                    <a:pt x="192" y="154"/>
                  </a:lnTo>
                  <a:lnTo>
                    <a:pt x="194" y="154"/>
                  </a:lnTo>
                  <a:lnTo>
                    <a:pt x="196" y="150"/>
                  </a:lnTo>
                  <a:lnTo>
                    <a:pt x="196" y="36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4" y="8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2" y="2"/>
                  </a:lnTo>
                  <a:lnTo>
                    <a:pt x="8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1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54"/>
                  </a:lnTo>
                  <a:lnTo>
                    <a:pt x="4" y="154"/>
                  </a:lnTo>
                  <a:lnTo>
                    <a:pt x="8" y="154"/>
                  </a:lnTo>
                  <a:lnTo>
                    <a:pt x="40" y="154"/>
                  </a:lnTo>
                  <a:lnTo>
                    <a:pt x="84" y="154"/>
                  </a:lnTo>
                  <a:lnTo>
                    <a:pt x="84" y="154"/>
                  </a:lnTo>
                  <a:lnTo>
                    <a:pt x="90" y="158"/>
                  </a:lnTo>
                  <a:lnTo>
                    <a:pt x="98" y="158"/>
                  </a:lnTo>
                  <a:lnTo>
                    <a:pt x="98" y="158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6"/>
                  </a:lnTo>
                  <a:lnTo>
                    <a:pt x="188" y="146"/>
                  </a:lnTo>
                  <a:lnTo>
                    <a:pt x="112" y="146"/>
                  </a:lnTo>
                  <a:lnTo>
                    <a:pt x="100" y="146"/>
                  </a:lnTo>
                  <a:lnTo>
                    <a:pt x="100" y="36"/>
                  </a:lnTo>
                  <a:lnTo>
                    <a:pt x="100" y="32"/>
                  </a:lnTo>
                  <a:close/>
                  <a:moveTo>
                    <a:pt x="40" y="144"/>
                  </a:moveTo>
                  <a:lnTo>
                    <a:pt x="40" y="144"/>
                  </a:lnTo>
                  <a:lnTo>
                    <a:pt x="20" y="146"/>
                  </a:lnTo>
                  <a:lnTo>
                    <a:pt x="8" y="150"/>
                  </a:lnTo>
                  <a:lnTo>
                    <a:pt x="8" y="3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94" y="10"/>
                  </a:lnTo>
                  <a:lnTo>
                    <a:pt x="96" y="12"/>
                  </a:lnTo>
                  <a:lnTo>
                    <a:pt x="96" y="12"/>
                  </a:lnTo>
                  <a:lnTo>
                    <a:pt x="96" y="14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6"/>
                  </a:lnTo>
                  <a:lnTo>
                    <a:pt x="96" y="146"/>
                  </a:lnTo>
                  <a:lnTo>
                    <a:pt x="96" y="146"/>
                  </a:lnTo>
                  <a:lnTo>
                    <a:pt x="94" y="144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6" y="142"/>
                  </a:lnTo>
                  <a:lnTo>
                    <a:pt x="76" y="142"/>
                  </a:lnTo>
                  <a:lnTo>
                    <a:pt x="40" y="144"/>
                  </a:lnTo>
                  <a:lnTo>
                    <a:pt x="40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9" name="Freeform 235"/>
            <p:cNvSpPr>
              <a:spLocks/>
            </p:cNvSpPr>
            <p:nvPr userDrawn="1"/>
          </p:nvSpPr>
          <p:spPr bwMode="auto">
            <a:xfrm>
              <a:off x="6191250" y="400050"/>
              <a:ext cx="114300" cy="15875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0">
                  <a:moveTo>
                    <a:pt x="60" y="4"/>
                  </a:move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0" name="Freeform 236"/>
            <p:cNvSpPr>
              <a:spLocks/>
            </p:cNvSpPr>
            <p:nvPr userDrawn="1"/>
          </p:nvSpPr>
          <p:spPr bwMode="auto">
            <a:xfrm>
              <a:off x="6191250" y="425450"/>
              <a:ext cx="114300" cy="158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</a:cxnLst>
              <a:rect l="0" t="0" r="r" b="b"/>
              <a:pathLst>
                <a:path w="72" h="10">
                  <a:moveTo>
                    <a:pt x="72" y="0"/>
                  </a:move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1" name="Freeform 237"/>
            <p:cNvSpPr>
              <a:spLocks/>
            </p:cNvSpPr>
            <p:nvPr userDrawn="1"/>
          </p:nvSpPr>
          <p:spPr bwMode="auto">
            <a:xfrm>
              <a:off x="7480300" y="977900"/>
              <a:ext cx="127000" cy="73025"/>
            </a:xfrm>
            <a:custGeom>
              <a:avLst/>
              <a:gdLst/>
              <a:ahLst/>
              <a:cxnLst>
                <a:cxn ang="0">
                  <a:pos x="80" y="46"/>
                </a:cxn>
                <a:cxn ang="0">
                  <a:pos x="80" y="46"/>
                </a:cxn>
                <a:cxn ang="0">
                  <a:pos x="80" y="38"/>
                </a:cxn>
                <a:cxn ang="0">
                  <a:pos x="80" y="38"/>
                </a:cxn>
                <a:cxn ang="0">
                  <a:pos x="78" y="30"/>
                </a:cxn>
                <a:cxn ang="0">
                  <a:pos x="76" y="24"/>
                </a:cxn>
                <a:cxn ang="0">
                  <a:pos x="70" y="16"/>
                </a:cxn>
                <a:cxn ang="0">
                  <a:pos x="66" y="10"/>
                </a:cxn>
                <a:cxn ang="0">
                  <a:pos x="60" y="6"/>
                </a:cxn>
                <a:cxn ang="0">
                  <a:pos x="52" y="2"/>
                </a:cxn>
                <a:cxn ang="0">
                  <a:pos x="44" y="2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24" y="4"/>
                </a:cxn>
                <a:cxn ang="0">
                  <a:pos x="14" y="8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8" y="20"/>
                </a:cxn>
                <a:cxn ang="0">
                  <a:pos x="14" y="16"/>
                </a:cxn>
                <a:cxn ang="0">
                  <a:pos x="22" y="14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40" y="12"/>
                </a:cxn>
                <a:cxn ang="0">
                  <a:pos x="48" y="14"/>
                </a:cxn>
                <a:cxn ang="0">
                  <a:pos x="54" y="16"/>
                </a:cxn>
                <a:cxn ang="0">
                  <a:pos x="62" y="20"/>
                </a:cxn>
                <a:cxn ang="0">
                  <a:pos x="68" y="26"/>
                </a:cxn>
                <a:cxn ang="0">
                  <a:pos x="72" y="32"/>
                </a:cxn>
                <a:cxn ang="0">
                  <a:pos x="76" y="40"/>
                </a:cxn>
                <a:cxn ang="0">
                  <a:pos x="80" y="46"/>
                </a:cxn>
                <a:cxn ang="0">
                  <a:pos x="80" y="46"/>
                </a:cxn>
              </a:cxnLst>
              <a:rect l="0" t="0" r="r" b="b"/>
              <a:pathLst>
                <a:path w="80" h="46">
                  <a:moveTo>
                    <a:pt x="80" y="46"/>
                  </a:moveTo>
                  <a:lnTo>
                    <a:pt x="80" y="46"/>
                  </a:lnTo>
                  <a:lnTo>
                    <a:pt x="80" y="38"/>
                  </a:lnTo>
                  <a:lnTo>
                    <a:pt x="80" y="38"/>
                  </a:lnTo>
                  <a:lnTo>
                    <a:pt x="78" y="30"/>
                  </a:lnTo>
                  <a:lnTo>
                    <a:pt x="76" y="24"/>
                  </a:lnTo>
                  <a:lnTo>
                    <a:pt x="70" y="16"/>
                  </a:lnTo>
                  <a:lnTo>
                    <a:pt x="66" y="10"/>
                  </a:lnTo>
                  <a:lnTo>
                    <a:pt x="60" y="6"/>
                  </a:lnTo>
                  <a:lnTo>
                    <a:pt x="52" y="2"/>
                  </a:lnTo>
                  <a:lnTo>
                    <a:pt x="44" y="2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4" y="4"/>
                  </a:lnTo>
                  <a:lnTo>
                    <a:pt x="14" y="8"/>
                  </a:lnTo>
                  <a:lnTo>
                    <a:pt x="6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8" y="20"/>
                  </a:lnTo>
                  <a:lnTo>
                    <a:pt x="14" y="16"/>
                  </a:lnTo>
                  <a:lnTo>
                    <a:pt x="22" y="14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40" y="12"/>
                  </a:lnTo>
                  <a:lnTo>
                    <a:pt x="48" y="14"/>
                  </a:lnTo>
                  <a:lnTo>
                    <a:pt x="54" y="16"/>
                  </a:lnTo>
                  <a:lnTo>
                    <a:pt x="62" y="20"/>
                  </a:lnTo>
                  <a:lnTo>
                    <a:pt x="68" y="26"/>
                  </a:lnTo>
                  <a:lnTo>
                    <a:pt x="72" y="32"/>
                  </a:lnTo>
                  <a:lnTo>
                    <a:pt x="76" y="40"/>
                  </a:lnTo>
                  <a:lnTo>
                    <a:pt x="80" y="46"/>
                  </a:lnTo>
                  <a:lnTo>
                    <a:pt x="80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2" name="Freeform 238"/>
            <p:cNvSpPr>
              <a:spLocks noEditPoints="1"/>
            </p:cNvSpPr>
            <p:nvPr userDrawn="1"/>
          </p:nvSpPr>
          <p:spPr bwMode="auto">
            <a:xfrm>
              <a:off x="7343775" y="946150"/>
              <a:ext cx="301625" cy="317500"/>
            </a:xfrm>
            <a:custGeom>
              <a:avLst/>
              <a:gdLst/>
              <a:ahLst/>
              <a:cxnLst>
                <a:cxn ang="0">
                  <a:pos x="6" y="168"/>
                </a:cxn>
                <a:cxn ang="0">
                  <a:pos x="2" y="174"/>
                </a:cxn>
                <a:cxn ang="0">
                  <a:pos x="2" y="190"/>
                </a:cxn>
                <a:cxn ang="0">
                  <a:pos x="8" y="196"/>
                </a:cxn>
                <a:cxn ang="0">
                  <a:pos x="22" y="200"/>
                </a:cxn>
                <a:cxn ang="0">
                  <a:pos x="36" y="194"/>
                </a:cxn>
                <a:cxn ang="0">
                  <a:pos x="74" y="150"/>
                </a:cxn>
                <a:cxn ang="0">
                  <a:pos x="78" y="138"/>
                </a:cxn>
                <a:cxn ang="0">
                  <a:pos x="76" y="126"/>
                </a:cxn>
                <a:cxn ang="0">
                  <a:pos x="86" y="116"/>
                </a:cxn>
                <a:cxn ang="0">
                  <a:pos x="106" y="126"/>
                </a:cxn>
                <a:cxn ang="0">
                  <a:pos x="128" y="128"/>
                </a:cxn>
                <a:cxn ang="0">
                  <a:pos x="142" y="126"/>
                </a:cxn>
                <a:cxn ang="0">
                  <a:pos x="164" y="114"/>
                </a:cxn>
                <a:cxn ang="0">
                  <a:pos x="180" y="96"/>
                </a:cxn>
                <a:cxn ang="0">
                  <a:pos x="188" y="72"/>
                </a:cxn>
                <a:cxn ang="0">
                  <a:pos x="190" y="60"/>
                </a:cxn>
                <a:cxn ang="0">
                  <a:pos x="182" y="34"/>
                </a:cxn>
                <a:cxn ang="0">
                  <a:pos x="168" y="14"/>
                </a:cxn>
                <a:cxn ang="0">
                  <a:pos x="146" y="2"/>
                </a:cxn>
                <a:cxn ang="0">
                  <a:pos x="120" y="0"/>
                </a:cxn>
                <a:cxn ang="0">
                  <a:pos x="108" y="2"/>
                </a:cxn>
                <a:cxn ang="0">
                  <a:pos x="84" y="12"/>
                </a:cxn>
                <a:cxn ang="0">
                  <a:pos x="68" y="32"/>
                </a:cxn>
                <a:cxn ang="0">
                  <a:pos x="60" y="54"/>
                </a:cxn>
                <a:cxn ang="0">
                  <a:pos x="60" y="68"/>
                </a:cxn>
                <a:cxn ang="0">
                  <a:pos x="66" y="90"/>
                </a:cxn>
                <a:cxn ang="0">
                  <a:pos x="76" y="108"/>
                </a:cxn>
                <a:cxn ang="0">
                  <a:pos x="66" y="118"/>
                </a:cxn>
                <a:cxn ang="0">
                  <a:pos x="54" y="118"/>
                </a:cxn>
                <a:cxn ang="0">
                  <a:pos x="44" y="124"/>
                </a:cxn>
                <a:cxn ang="0">
                  <a:pos x="72" y="68"/>
                </a:cxn>
                <a:cxn ang="0">
                  <a:pos x="72" y="56"/>
                </a:cxn>
                <a:cxn ang="0">
                  <a:pos x="78" y="36"/>
                </a:cxn>
                <a:cxn ang="0">
                  <a:pos x="92" y="22"/>
                </a:cxn>
                <a:cxn ang="0">
                  <a:pos x="110" y="12"/>
                </a:cxn>
                <a:cxn ang="0">
                  <a:pos x="122" y="10"/>
                </a:cxn>
                <a:cxn ang="0">
                  <a:pos x="142" y="14"/>
                </a:cxn>
                <a:cxn ang="0">
                  <a:pos x="160" y="24"/>
                </a:cxn>
                <a:cxn ang="0">
                  <a:pos x="172" y="40"/>
                </a:cxn>
                <a:cxn ang="0">
                  <a:pos x="178" y="60"/>
                </a:cxn>
                <a:cxn ang="0">
                  <a:pos x="176" y="70"/>
                </a:cxn>
                <a:cxn ang="0">
                  <a:pos x="170" y="90"/>
                </a:cxn>
                <a:cxn ang="0">
                  <a:pos x="156" y="106"/>
                </a:cxn>
                <a:cxn ang="0">
                  <a:pos x="138" y="114"/>
                </a:cxn>
                <a:cxn ang="0">
                  <a:pos x="128" y="116"/>
                </a:cxn>
                <a:cxn ang="0">
                  <a:pos x="108" y="114"/>
                </a:cxn>
                <a:cxn ang="0">
                  <a:pos x="90" y="104"/>
                </a:cxn>
                <a:cxn ang="0">
                  <a:pos x="78" y="88"/>
                </a:cxn>
                <a:cxn ang="0">
                  <a:pos x="72" y="68"/>
                </a:cxn>
              </a:cxnLst>
              <a:rect l="0" t="0" r="r" b="b"/>
              <a:pathLst>
                <a:path w="190" h="200">
                  <a:moveTo>
                    <a:pt x="44" y="124"/>
                  </a:moveTo>
                  <a:lnTo>
                    <a:pt x="6" y="168"/>
                  </a:lnTo>
                  <a:lnTo>
                    <a:pt x="6" y="168"/>
                  </a:lnTo>
                  <a:lnTo>
                    <a:pt x="2" y="174"/>
                  </a:lnTo>
                  <a:lnTo>
                    <a:pt x="0" y="182"/>
                  </a:lnTo>
                  <a:lnTo>
                    <a:pt x="2" y="190"/>
                  </a:lnTo>
                  <a:lnTo>
                    <a:pt x="8" y="196"/>
                  </a:lnTo>
                  <a:lnTo>
                    <a:pt x="8" y="196"/>
                  </a:lnTo>
                  <a:lnTo>
                    <a:pt x="14" y="200"/>
                  </a:lnTo>
                  <a:lnTo>
                    <a:pt x="22" y="200"/>
                  </a:lnTo>
                  <a:lnTo>
                    <a:pt x="28" y="198"/>
                  </a:lnTo>
                  <a:lnTo>
                    <a:pt x="36" y="194"/>
                  </a:lnTo>
                  <a:lnTo>
                    <a:pt x="74" y="150"/>
                  </a:lnTo>
                  <a:lnTo>
                    <a:pt x="74" y="150"/>
                  </a:lnTo>
                  <a:lnTo>
                    <a:pt x="78" y="144"/>
                  </a:lnTo>
                  <a:lnTo>
                    <a:pt x="78" y="138"/>
                  </a:lnTo>
                  <a:lnTo>
                    <a:pt x="78" y="132"/>
                  </a:lnTo>
                  <a:lnTo>
                    <a:pt x="76" y="126"/>
                  </a:lnTo>
                  <a:lnTo>
                    <a:pt x="86" y="116"/>
                  </a:lnTo>
                  <a:lnTo>
                    <a:pt x="86" y="116"/>
                  </a:lnTo>
                  <a:lnTo>
                    <a:pt x="96" y="122"/>
                  </a:lnTo>
                  <a:lnTo>
                    <a:pt x="106" y="126"/>
                  </a:lnTo>
                  <a:lnTo>
                    <a:pt x="116" y="128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26"/>
                  </a:lnTo>
                  <a:lnTo>
                    <a:pt x="154" y="122"/>
                  </a:lnTo>
                  <a:lnTo>
                    <a:pt x="164" y="114"/>
                  </a:lnTo>
                  <a:lnTo>
                    <a:pt x="174" y="106"/>
                  </a:lnTo>
                  <a:lnTo>
                    <a:pt x="180" y="96"/>
                  </a:lnTo>
                  <a:lnTo>
                    <a:pt x="186" y="84"/>
                  </a:lnTo>
                  <a:lnTo>
                    <a:pt x="188" y="72"/>
                  </a:lnTo>
                  <a:lnTo>
                    <a:pt x="190" y="60"/>
                  </a:lnTo>
                  <a:lnTo>
                    <a:pt x="190" y="60"/>
                  </a:lnTo>
                  <a:lnTo>
                    <a:pt x="186" y="46"/>
                  </a:lnTo>
                  <a:lnTo>
                    <a:pt x="182" y="34"/>
                  </a:lnTo>
                  <a:lnTo>
                    <a:pt x="176" y="24"/>
                  </a:lnTo>
                  <a:lnTo>
                    <a:pt x="168" y="14"/>
                  </a:lnTo>
                  <a:lnTo>
                    <a:pt x="158" y="8"/>
                  </a:lnTo>
                  <a:lnTo>
                    <a:pt x="146" y="2"/>
                  </a:lnTo>
                  <a:lnTo>
                    <a:pt x="13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2"/>
                  </a:lnTo>
                  <a:lnTo>
                    <a:pt x="96" y="6"/>
                  </a:lnTo>
                  <a:lnTo>
                    <a:pt x="84" y="12"/>
                  </a:lnTo>
                  <a:lnTo>
                    <a:pt x="76" y="20"/>
                  </a:lnTo>
                  <a:lnTo>
                    <a:pt x="68" y="32"/>
                  </a:lnTo>
                  <a:lnTo>
                    <a:pt x="64" y="42"/>
                  </a:lnTo>
                  <a:lnTo>
                    <a:pt x="60" y="54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2" y="78"/>
                  </a:lnTo>
                  <a:lnTo>
                    <a:pt x="66" y="90"/>
                  </a:lnTo>
                  <a:lnTo>
                    <a:pt x="70" y="98"/>
                  </a:lnTo>
                  <a:lnTo>
                    <a:pt x="76" y="108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2" y="118"/>
                  </a:lnTo>
                  <a:lnTo>
                    <a:pt x="54" y="118"/>
                  </a:lnTo>
                  <a:lnTo>
                    <a:pt x="50" y="120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72" y="68"/>
                  </a:moveTo>
                  <a:lnTo>
                    <a:pt x="72" y="68"/>
                  </a:lnTo>
                  <a:lnTo>
                    <a:pt x="72" y="56"/>
                  </a:lnTo>
                  <a:lnTo>
                    <a:pt x="74" y="46"/>
                  </a:lnTo>
                  <a:lnTo>
                    <a:pt x="78" y="36"/>
                  </a:lnTo>
                  <a:lnTo>
                    <a:pt x="84" y="28"/>
                  </a:lnTo>
                  <a:lnTo>
                    <a:pt x="92" y="22"/>
                  </a:lnTo>
                  <a:lnTo>
                    <a:pt x="100" y="16"/>
                  </a:lnTo>
                  <a:lnTo>
                    <a:pt x="110" y="12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32" y="12"/>
                  </a:lnTo>
                  <a:lnTo>
                    <a:pt x="142" y="14"/>
                  </a:lnTo>
                  <a:lnTo>
                    <a:pt x="152" y="18"/>
                  </a:lnTo>
                  <a:lnTo>
                    <a:pt x="160" y="24"/>
                  </a:lnTo>
                  <a:lnTo>
                    <a:pt x="166" y="32"/>
                  </a:lnTo>
                  <a:lnTo>
                    <a:pt x="172" y="40"/>
                  </a:lnTo>
                  <a:lnTo>
                    <a:pt x="176" y="50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70"/>
                  </a:lnTo>
                  <a:lnTo>
                    <a:pt x="174" y="80"/>
                  </a:lnTo>
                  <a:lnTo>
                    <a:pt x="170" y="90"/>
                  </a:lnTo>
                  <a:lnTo>
                    <a:pt x="164" y="98"/>
                  </a:lnTo>
                  <a:lnTo>
                    <a:pt x="156" y="106"/>
                  </a:lnTo>
                  <a:lnTo>
                    <a:pt x="148" y="110"/>
                  </a:lnTo>
                  <a:lnTo>
                    <a:pt x="138" y="114"/>
                  </a:lnTo>
                  <a:lnTo>
                    <a:pt x="128" y="116"/>
                  </a:lnTo>
                  <a:lnTo>
                    <a:pt x="128" y="116"/>
                  </a:lnTo>
                  <a:lnTo>
                    <a:pt x="118" y="116"/>
                  </a:lnTo>
                  <a:lnTo>
                    <a:pt x="108" y="114"/>
                  </a:lnTo>
                  <a:lnTo>
                    <a:pt x="98" y="110"/>
                  </a:lnTo>
                  <a:lnTo>
                    <a:pt x="90" y="104"/>
                  </a:lnTo>
                  <a:lnTo>
                    <a:pt x="82" y="96"/>
                  </a:lnTo>
                  <a:lnTo>
                    <a:pt x="78" y="88"/>
                  </a:lnTo>
                  <a:lnTo>
                    <a:pt x="74" y="78"/>
                  </a:lnTo>
                  <a:lnTo>
                    <a:pt x="72" y="68"/>
                  </a:lnTo>
                  <a:lnTo>
                    <a:pt x="7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3" name="Freeform 239"/>
            <p:cNvSpPr>
              <a:spLocks noEditPoints="1"/>
            </p:cNvSpPr>
            <p:nvPr userDrawn="1"/>
          </p:nvSpPr>
          <p:spPr bwMode="auto">
            <a:xfrm>
              <a:off x="6591300" y="939800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0" y="144"/>
                </a:cxn>
                <a:cxn ang="0">
                  <a:pos x="174" y="176"/>
                </a:cxn>
                <a:cxn ang="0">
                  <a:pos x="144" y="102"/>
                </a:cxn>
                <a:cxn ang="0">
                  <a:pos x="142" y="116"/>
                </a:cxn>
                <a:cxn ang="0">
                  <a:pos x="210" y="78"/>
                </a:cxn>
                <a:cxn ang="0">
                  <a:pos x="164" y="122"/>
                </a:cxn>
                <a:cxn ang="0">
                  <a:pos x="152" y="62"/>
                </a:cxn>
                <a:cxn ang="0">
                  <a:pos x="210" y="78"/>
                </a:cxn>
                <a:cxn ang="0">
                  <a:pos x="96" y="144"/>
                </a:cxn>
                <a:cxn ang="0">
                  <a:pos x="74" y="94"/>
                </a:cxn>
                <a:cxn ang="0">
                  <a:pos x="100" y="70"/>
                </a:cxn>
                <a:cxn ang="0">
                  <a:pos x="138" y="92"/>
                </a:cxn>
                <a:cxn ang="0">
                  <a:pos x="122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8"/>
                </a:cxn>
                <a:cxn ang="0">
                  <a:pos x="98" y="178"/>
                </a:cxn>
                <a:cxn ang="0">
                  <a:pos x="68" y="124"/>
                </a:cxn>
                <a:cxn ang="0">
                  <a:pos x="86" y="146"/>
                </a:cxn>
                <a:cxn ang="0">
                  <a:pos x="96" y="48"/>
                </a:cxn>
                <a:cxn ang="0">
                  <a:pos x="98" y="62"/>
                </a:cxn>
                <a:cxn ang="0">
                  <a:pos x="132" y="18"/>
                </a:cxn>
                <a:cxn ang="0">
                  <a:pos x="142" y="52"/>
                </a:cxn>
                <a:cxn ang="0">
                  <a:pos x="100" y="42"/>
                </a:cxn>
                <a:cxn ang="0">
                  <a:pos x="132" y="18"/>
                </a:cxn>
                <a:cxn ang="0">
                  <a:pos x="124" y="66"/>
                </a:cxn>
                <a:cxn ang="0">
                  <a:pos x="140" y="84"/>
                </a:cxn>
                <a:cxn ang="0">
                  <a:pos x="20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88" y="42"/>
                </a:cxn>
                <a:cxn ang="0">
                  <a:pos x="50" y="80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2" y="52"/>
                </a:cxn>
                <a:cxn ang="0">
                  <a:pos x="136" y="2"/>
                </a:cxn>
                <a:cxn ang="0">
                  <a:pos x="104" y="20"/>
                </a:cxn>
                <a:cxn ang="0">
                  <a:pos x="48" y="10"/>
                </a:cxn>
                <a:cxn ang="0">
                  <a:pos x="28" y="18"/>
                </a:cxn>
                <a:cxn ang="0">
                  <a:pos x="42" y="86"/>
                </a:cxn>
                <a:cxn ang="0">
                  <a:pos x="2" y="126"/>
                </a:cxn>
                <a:cxn ang="0">
                  <a:pos x="6" y="148"/>
                </a:cxn>
                <a:cxn ang="0">
                  <a:pos x="56" y="158"/>
                </a:cxn>
                <a:cxn ang="0">
                  <a:pos x="72" y="206"/>
                </a:cxn>
                <a:cxn ang="0">
                  <a:pos x="104" y="188"/>
                </a:cxn>
                <a:cxn ang="0">
                  <a:pos x="160" y="196"/>
                </a:cxn>
                <a:cxn ang="0">
                  <a:pos x="182" y="190"/>
                </a:cxn>
                <a:cxn ang="0">
                  <a:pos x="168" y="128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70" y="184"/>
                  </a:moveTo>
                  <a:lnTo>
                    <a:pt x="170" y="184"/>
                  </a:lnTo>
                  <a:lnTo>
                    <a:pt x="166" y="186"/>
                  </a:lnTo>
                  <a:lnTo>
                    <a:pt x="162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50"/>
                  </a:lnTo>
                  <a:lnTo>
                    <a:pt x="174" y="164"/>
                  </a:lnTo>
                  <a:lnTo>
                    <a:pt x="174" y="176"/>
                  </a:lnTo>
                  <a:lnTo>
                    <a:pt x="172" y="180"/>
                  </a:lnTo>
                  <a:lnTo>
                    <a:pt x="170" y="184"/>
                  </a:lnTo>
                  <a:lnTo>
                    <a:pt x="170" y="184"/>
                  </a:lnTo>
                  <a:close/>
                  <a:moveTo>
                    <a:pt x="144" y="102"/>
                  </a:moveTo>
                  <a:lnTo>
                    <a:pt x="144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42" y="116"/>
                  </a:lnTo>
                  <a:lnTo>
                    <a:pt x="142" y="116"/>
                  </a:lnTo>
                  <a:lnTo>
                    <a:pt x="144" y="102"/>
                  </a:lnTo>
                  <a:lnTo>
                    <a:pt x="144" y="102"/>
                  </a:lnTo>
                  <a:close/>
                  <a:moveTo>
                    <a:pt x="210" y="78"/>
                  </a:moveTo>
                  <a:lnTo>
                    <a:pt x="210" y="78"/>
                  </a:lnTo>
                  <a:lnTo>
                    <a:pt x="210" y="82"/>
                  </a:lnTo>
                  <a:lnTo>
                    <a:pt x="208" y="86"/>
                  </a:lnTo>
                  <a:lnTo>
                    <a:pt x="200" y="98"/>
                  </a:lnTo>
                  <a:lnTo>
                    <a:pt x="186" y="110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6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8"/>
                  </a:lnTo>
                  <a:lnTo>
                    <a:pt x="210" y="78"/>
                  </a:lnTo>
                  <a:close/>
                  <a:moveTo>
                    <a:pt x="122" y="138"/>
                  </a:moveTo>
                  <a:lnTo>
                    <a:pt x="122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4" y="94"/>
                  </a:lnTo>
                  <a:lnTo>
                    <a:pt x="74" y="94"/>
                  </a:lnTo>
                  <a:lnTo>
                    <a:pt x="80" y="78"/>
                  </a:lnTo>
                  <a:lnTo>
                    <a:pt x="80" y="78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2" y="138"/>
                  </a:lnTo>
                  <a:lnTo>
                    <a:pt x="122" y="138"/>
                  </a:lnTo>
                  <a:close/>
                  <a:moveTo>
                    <a:pt x="112" y="160"/>
                  </a:moveTo>
                  <a:lnTo>
                    <a:pt x="112" y="160"/>
                  </a:lnTo>
                  <a:lnTo>
                    <a:pt x="104" y="152"/>
                  </a:lnTo>
                  <a:lnTo>
                    <a:pt x="104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60"/>
                  </a:lnTo>
                  <a:lnTo>
                    <a:pt x="112" y="160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2" y="186"/>
                  </a:lnTo>
                  <a:lnTo>
                    <a:pt x="70" y="180"/>
                  </a:lnTo>
                  <a:lnTo>
                    <a:pt x="66" y="170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94" y="154"/>
                  </a:lnTo>
                  <a:lnTo>
                    <a:pt x="94" y="154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98" y="178"/>
                  </a:lnTo>
                  <a:lnTo>
                    <a:pt x="92" y="186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6"/>
                  </a:lnTo>
                  <a:lnTo>
                    <a:pt x="8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8"/>
                  </a:moveTo>
                  <a:lnTo>
                    <a:pt x="132" y="18"/>
                  </a:lnTo>
                  <a:lnTo>
                    <a:pt x="136" y="22"/>
                  </a:lnTo>
                  <a:lnTo>
                    <a:pt x="140" y="28"/>
                  </a:lnTo>
                  <a:lnTo>
                    <a:pt x="142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6" y="56"/>
                  </a:lnTo>
                  <a:lnTo>
                    <a:pt x="116" y="56"/>
                  </a:lnTo>
                  <a:lnTo>
                    <a:pt x="100" y="42"/>
                  </a:lnTo>
                  <a:lnTo>
                    <a:pt x="100" y="42"/>
                  </a:lnTo>
                  <a:lnTo>
                    <a:pt x="108" y="30"/>
                  </a:lnTo>
                  <a:lnTo>
                    <a:pt x="118" y="22"/>
                  </a:lnTo>
                  <a:lnTo>
                    <a:pt x="124" y="18"/>
                  </a:lnTo>
                  <a:lnTo>
                    <a:pt x="132" y="18"/>
                  </a:lnTo>
                  <a:lnTo>
                    <a:pt x="132" y="18"/>
                  </a:lnTo>
                  <a:close/>
                  <a:moveTo>
                    <a:pt x="140" y="84"/>
                  </a:moveTo>
                  <a:lnTo>
                    <a:pt x="140" y="84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4"/>
                  </a:lnTo>
                  <a:lnTo>
                    <a:pt x="140" y="84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0"/>
                  </a:lnTo>
                  <a:lnTo>
                    <a:pt x="14" y="126"/>
                  </a:lnTo>
                  <a:lnTo>
                    <a:pt x="20" y="116"/>
                  </a:lnTo>
                  <a:lnTo>
                    <a:pt x="32" y="106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6" y="148"/>
                  </a:lnTo>
                  <a:lnTo>
                    <a:pt x="56" y="148"/>
                  </a:lnTo>
                  <a:lnTo>
                    <a:pt x="40" y="146"/>
                  </a:lnTo>
                  <a:lnTo>
                    <a:pt x="28" y="144"/>
                  </a:lnTo>
                  <a:lnTo>
                    <a:pt x="18" y="140"/>
                  </a:lnTo>
                  <a:lnTo>
                    <a:pt x="16" y="138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2" y="82"/>
                  </a:lnTo>
                  <a:lnTo>
                    <a:pt x="72" y="82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58" y="24"/>
                  </a:lnTo>
                  <a:lnTo>
                    <a:pt x="72" y="3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42" y="62"/>
                  </a:lnTo>
                  <a:lnTo>
                    <a:pt x="36" y="44"/>
                  </a:lnTo>
                  <a:lnTo>
                    <a:pt x="36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4"/>
                  </a:moveTo>
                  <a:lnTo>
                    <a:pt x="224" y="74"/>
                  </a:lnTo>
                  <a:lnTo>
                    <a:pt x="220" y="68"/>
                  </a:lnTo>
                  <a:lnTo>
                    <a:pt x="216" y="64"/>
                  </a:lnTo>
                  <a:lnTo>
                    <a:pt x="208" y="60"/>
                  </a:lnTo>
                  <a:lnTo>
                    <a:pt x="200" y="56"/>
                  </a:lnTo>
                  <a:lnTo>
                    <a:pt x="180" y="52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32"/>
                  </a:lnTo>
                  <a:lnTo>
                    <a:pt x="150" y="18"/>
                  </a:lnTo>
                  <a:lnTo>
                    <a:pt x="144" y="6"/>
                  </a:lnTo>
                  <a:lnTo>
                    <a:pt x="140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2" y="0"/>
                  </a:lnTo>
                  <a:lnTo>
                    <a:pt x="126" y="2"/>
                  </a:lnTo>
                  <a:lnTo>
                    <a:pt x="116" y="8"/>
                  </a:lnTo>
                  <a:lnTo>
                    <a:pt x="104" y="20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74" y="22"/>
                  </a:lnTo>
                  <a:lnTo>
                    <a:pt x="56" y="12"/>
                  </a:lnTo>
                  <a:lnTo>
                    <a:pt x="48" y="10"/>
                  </a:lnTo>
                  <a:lnTo>
                    <a:pt x="42" y="10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24" y="42"/>
                  </a:lnTo>
                  <a:lnTo>
                    <a:pt x="30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2" y="100"/>
                  </a:lnTo>
                  <a:lnTo>
                    <a:pt x="8" y="114"/>
                  </a:lnTo>
                  <a:lnTo>
                    <a:pt x="4" y="120"/>
                  </a:lnTo>
                  <a:lnTo>
                    <a:pt x="2" y="126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44"/>
                  </a:lnTo>
                  <a:lnTo>
                    <a:pt x="6" y="148"/>
                  </a:lnTo>
                  <a:lnTo>
                    <a:pt x="12" y="150"/>
                  </a:lnTo>
                  <a:lnTo>
                    <a:pt x="18" y="154"/>
                  </a:lnTo>
                  <a:lnTo>
                    <a:pt x="36" y="156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6" y="176"/>
                  </a:lnTo>
                  <a:lnTo>
                    <a:pt x="60" y="190"/>
                  </a:lnTo>
                  <a:lnTo>
                    <a:pt x="64" y="200"/>
                  </a:lnTo>
                  <a:lnTo>
                    <a:pt x="68" y="204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8" y="206"/>
                  </a:lnTo>
                  <a:lnTo>
                    <a:pt x="82" y="206"/>
                  </a:lnTo>
                  <a:lnTo>
                    <a:pt x="94" y="200"/>
                  </a:lnTo>
                  <a:lnTo>
                    <a:pt x="104" y="188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34" y="186"/>
                  </a:lnTo>
                  <a:lnTo>
                    <a:pt x="152" y="194"/>
                  </a:lnTo>
                  <a:lnTo>
                    <a:pt x="160" y="196"/>
                  </a:lnTo>
                  <a:lnTo>
                    <a:pt x="166" y="198"/>
                  </a:lnTo>
                  <a:lnTo>
                    <a:pt x="172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2" y="190"/>
                  </a:lnTo>
                  <a:lnTo>
                    <a:pt x="184" y="184"/>
                  </a:lnTo>
                  <a:lnTo>
                    <a:pt x="184" y="178"/>
                  </a:lnTo>
                  <a:lnTo>
                    <a:pt x="184" y="170"/>
                  </a:lnTo>
                  <a:lnTo>
                    <a:pt x="178" y="150"/>
                  </a:lnTo>
                  <a:lnTo>
                    <a:pt x="168" y="128"/>
                  </a:lnTo>
                  <a:lnTo>
                    <a:pt x="168" y="128"/>
                  </a:lnTo>
                  <a:lnTo>
                    <a:pt x="194" y="116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4" y="74"/>
                  </a:lnTo>
                  <a:lnTo>
                    <a:pt x="22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4" name="Freeform 240"/>
            <p:cNvSpPr>
              <a:spLocks/>
            </p:cNvSpPr>
            <p:nvPr userDrawn="1"/>
          </p:nvSpPr>
          <p:spPr bwMode="auto">
            <a:xfrm>
              <a:off x="6734175" y="1085850"/>
              <a:ext cx="47625" cy="44450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6" y="28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8"/>
                </a:cxn>
                <a:cxn ang="0">
                  <a:pos x="24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30" h="28">
                  <a:moveTo>
                    <a:pt x="20" y="0"/>
                  </a:moveTo>
                  <a:lnTo>
                    <a:pt x="20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6" y="28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8"/>
                  </a:lnTo>
                  <a:lnTo>
                    <a:pt x="24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5" name="Freeform 241"/>
            <p:cNvSpPr>
              <a:spLocks noEditPoints="1"/>
            </p:cNvSpPr>
            <p:nvPr userDrawn="1"/>
          </p:nvSpPr>
          <p:spPr bwMode="auto">
            <a:xfrm>
              <a:off x="8331200" y="1660525"/>
              <a:ext cx="317500" cy="298450"/>
            </a:xfrm>
            <a:custGeom>
              <a:avLst/>
              <a:gdLst/>
              <a:ahLst/>
              <a:cxnLst>
                <a:cxn ang="0">
                  <a:pos x="162" y="74"/>
                </a:cxn>
                <a:cxn ang="0">
                  <a:pos x="146" y="62"/>
                </a:cxn>
                <a:cxn ang="0">
                  <a:pos x="146" y="50"/>
                </a:cxn>
                <a:cxn ang="0">
                  <a:pos x="156" y="40"/>
                </a:cxn>
                <a:cxn ang="0">
                  <a:pos x="174" y="44"/>
                </a:cxn>
                <a:cxn ang="0">
                  <a:pos x="178" y="56"/>
                </a:cxn>
                <a:cxn ang="0">
                  <a:pos x="168" y="72"/>
                </a:cxn>
                <a:cxn ang="0">
                  <a:pos x="58" y="52"/>
                </a:cxn>
                <a:cxn ang="0">
                  <a:pos x="42" y="52"/>
                </a:cxn>
                <a:cxn ang="0">
                  <a:pos x="42" y="44"/>
                </a:cxn>
                <a:cxn ang="0">
                  <a:pos x="48" y="36"/>
                </a:cxn>
                <a:cxn ang="0">
                  <a:pos x="62" y="36"/>
                </a:cxn>
                <a:cxn ang="0">
                  <a:pos x="66" y="42"/>
                </a:cxn>
                <a:cxn ang="0">
                  <a:pos x="58" y="52"/>
                </a:cxn>
                <a:cxn ang="0">
                  <a:pos x="80" y="174"/>
                </a:cxn>
                <a:cxn ang="0">
                  <a:pos x="60" y="172"/>
                </a:cxn>
                <a:cxn ang="0">
                  <a:pos x="58" y="160"/>
                </a:cxn>
                <a:cxn ang="0">
                  <a:pos x="68" y="148"/>
                </a:cxn>
                <a:cxn ang="0">
                  <a:pos x="88" y="142"/>
                </a:cxn>
                <a:cxn ang="0">
                  <a:pos x="94" y="150"/>
                </a:cxn>
                <a:cxn ang="0">
                  <a:pos x="86" y="170"/>
                </a:cxn>
                <a:cxn ang="0">
                  <a:pos x="24" y="140"/>
                </a:cxn>
                <a:cxn ang="0">
                  <a:pos x="28" y="124"/>
                </a:cxn>
                <a:cxn ang="0">
                  <a:pos x="40" y="116"/>
                </a:cxn>
                <a:cxn ang="0">
                  <a:pos x="56" y="122"/>
                </a:cxn>
                <a:cxn ang="0">
                  <a:pos x="56" y="130"/>
                </a:cxn>
                <a:cxn ang="0">
                  <a:pos x="46" y="138"/>
                </a:cxn>
                <a:cxn ang="0">
                  <a:pos x="28" y="142"/>
                </a:cxn>
                <a:cxn ang="0">
                  <a:pos x="28" y="76"/>
                </a:cxn>
                <a:cxn ang="0">
                  <a:pos x="40" y="74"/>
                </a:cxn>
                <a:cxn ang="0">
                  <a:pos x="48" y="80"/>
                </a:cxn>
                <a:cxn ang="0">
                  <a:pos x="44" y="92"/>
                </a:cxn>
                <a:cxn ang="0">
                  <a:pos x="32" y="98"/>
                </a:cxn>
                <a:cxn ang="0">
                  <a:pos x="18" y="96"/>
                </a:cxn>
                <a:cxn ang="0">
                  <a:pos x="20" y="86"/>
                </a:cxn>
                <a:cxn ang="0">
                  <a:pos x="28" y="76"/>
                </a:cxn>
                <a:cxn ang="0">
                  <a:pos x="46" y="20"/>
                </a:cxn>
                <a:cxn ang="0">
                  <a:pos x="8" y="62"/>
                </a:cxn>
                <a:cxn ang="0">
                  <a:pos x="2" y="114"/>
                </a:cxn>
                <a:cxn ang="0">
                  <a:pos x="16" y="148"/>
                </a:cxn>
                <a:cxn ang="0">
                  <a:pos x="56" y="184"/>
                </a:cxn>
                <a:cxn ang="0">
                  <a:pos x="80" y="188"/>
                </a:cxn>
                <a:cxn ang="0">
                  <a:pos x="102" y="178"/>
                </a:cxn>
                <a:cxn ang="0">
                  <a:pos x="116" y="162"/>
                </a:cxn>
                <a:cxn ang="0">
                  <a:pos x="132" y="122"/>
                </a:cxn>
                <a:cxn ang="0">
                  <a:pos x="150" y="112"/>
                </a:cxn>
                <a:cxn ang="0">
                  <a:pos x="174" y="108"/>
                </a:cxn>
                <a:cxn ang="0">
                  <a:pos x="198" y="90"/>
                </a:cxn>
                <a:cxn ang="0">
                  <a:pos x="196" y="46"/>
                </a:cxn>
                <a:cxn ang="0">
                  <a:pos x="188" y="30"/>
                </a:cxn>
                <a:cxn ang="0">
                  <a:pos x="162" y="10"/>
                </a:cxn>
                <a:cxn ang="0">
                  <a:pos x="102" y="2"/>
                </a:cxn>
                <a:cxn ang="0">
                  <a:pos x="62" y="12"/>
                </a:cxn>
              </a:cxnLst>
              <a:rect l="0" t="0" r="r" b="b"/>
              <a:pathLst>
                <a:path w="200" h="188">
                  <a:moveTo>
                    <a:pt x="168" y="72"/>
                  </a:moveTo>
                  <a:lnTo>
                    <a:pt x="168" y="72"/>
                  </a:lnTo>
                  <a:lnTo>
                    <a:pt x="162" y="74"/>
                  </a:lnTo>
                  <a:lnTo>
                    <a:pt x="156" y="72"/>
                  </a:lnTo>
                  <a:lnTo>
                    <a:pt x="150" y="68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4" y="56"/>
                  </a:lnTo>
                  <a:lnTo>
                    <a:pt x="146" y="50"/>
                  </a:lnTo>
                  <a:lnTo>
                    <a:pt x="150" y="44"/>
                  </a:lnTo>
                  <a:lnTo>
                    <a:pt x="156" y="40"/>
                  </a:lnTo>
                  <a:lnTo>
                    <a:pt x="156" y="40"/>
                  </a:lnTo>
                  <a:lnTo>
                    <a:pt x="162" y="40"/>
                  </a:lnTo>
                  <a:lnTo>
                    <a:pt x="168" y="40"/>
                  </a:lnTo>
                  <a:lnTo>
                    <a:pt x="174" y="44"/>
                  </a:lnTo>
                  <a:lnTo>
                    <a:pt x="178" y="50"/>
                  </a:lnTo>
                  <a:lnTo>
                    <a:pt x="178" y="50"/>
                  </a:lnTo>
                  <a:lnTo>
                    <a:pt x="178" y="56"/>
                  </a:lnTo>
                  <a:lnTo>
                    <a:pt x="178" y="62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68" y="72"/>
                  </a:lnTo>
                  <a:close/>
                  <a:moveTo>
                    <a:pt x="58" y="52"/>
                  </a:moveTo>
                  <a:lnTo>
                    <a:pt x="58" y="52"/>
                  </a:lnTo>
                  <a:lnTo>
                    <a:pt x="48" y="56"/>
                  </a:lnTo>
                  <a:lnTo>
                    <a:pt x="44" y="54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0" y="48"/>
                  </a:lnTo>
                  <a:lnTo>
                    <a:pt x="42" y="44"/>
                  </a:lnTo>
                  <a:lnTo>
                    <a:pt x="44" y="40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54" y="34"/>
                  </a:lnTo>
                  <a:lnTo>
                    <a:pt x="58" y="34"/>
                  </a:lnTo>
                  <a:lnTo>
                    <a:pt x="62" y="3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42"/>
                  </a:lnTo>
                  <a:lnTo>
                    <a:pt x="64" y="46"/>
                  </a:lnTo>
                  <a:lnTo>
                    <a:pt x="58" y="52"/>
                  </a:lnTo>
                  <a:lnTo>
                    <a:pt x="58" y="52"/>
                  </a:lnTo>
                  <a:close/>
                  <a:moveTo>
                    <a:pt x="86" y="170"/>
                  </a:moveTo>
                  <a:lnTo>
                    <a:pt x="86" y="170"/>
                  </a:lnTo>
                  <a:lnTo>
                    <a:pt x="80" y="174"/>
                  </a:lnTo>
                  <a:lnTo>
                    <a:pt x="72" y="176"/>
                  </a:lnTo>
                  <a:lnTo>
                    <a:pt x="64" y="174"/>
                  </a:lnTo>
                  <a:lnTo>
                    <a:pt x="60" y="172"/>
                  </a:lnTo>
                  <a:lnTo>
                    <a:pt x="60" y="172"/>
                  </a:lnTo>
                  <a:lnTo>
                    <a:pt x="58" y="166"/>
                  </a:lnTo>
                  <a:lnTo>
                    <a:pt x="58" y="160"/>
                  </a:lnTo>
                  <a:lnTo>
                    <a:pt x="62" y="154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74" y="144"/>
                  </a:lnTo>
                  <a:lnTo>
                    <a:pt x="82" y="142"/>
                  </a:lnTo>
                  <a:lnTo>
                    <a:pt x="88" y="142"/>
                  </a:lnTo>
                  <a:lnTo>
                    <a:pt x="92" y="146"/>
                  </a:lnTo>
                  <a:lnTo>
                    <a:pt x="92" y="146"/>
                  </a:lnTo>
                  <a:lnTo>
                    <a:pt x="94" y="150"/>
                  </a:lnTo>
                  <a:lnTo>
                    <a:pt x="94" y="156"/>
                  </a:lnTo>
                  <a:lnTo>
                    <a:pt x="92" y="164"/>
                  </a:lnTo>
                  <a:lnTo>
                    <a:pt x="86" y="170"/>
                  </a:lnTo>
                  <a:lnTo>
                    <a:pt x="86" y="170"/>
                  </a:lnTo>
                  <a:close/>
                  <a:moveTo>
                    <a:pt x="24" y="140"/>
                  </a:moveTo>
                  <a:lnTo>
                    <a:pt x="24" y="140"/>
                  </a:lnTo>
                  <a:lnTo>
                    <a:pt x="22" y="134"/>
                  </a:lnTo>
                  <a:lnTo>
                    <a:pt x="24" y="130"/>
                  </a:lnTo>
                  <a:lnTo>
                    <a:pt x="28" y="124"/>
                  </a:lnTo>
                  <a:lnTo>
                    <a:pt x="34" y="120"/>
                  </a:lnTo>
                  <a:lnTo>
                    <a:pt x="34" y="120"/>
                  </a:lnTo>
                  <a:lnTo>
                    <a:pt x="40" y="116"/>
                  </a:lnTo>
                  <a:lnTo>
                    <a:pt x="48" y="116"/>
                  </a:lnTo>
                  <a:lnTo>
                    <a:pt x="52" y="118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8" y="126"/>
                  </a:lnTo>
                  <a:lnTo>
                    <a:pt x="56" y="130"/>
                  </a:lnTo>
                  <a:lnTo>
                    <a:pt x="52" y="134"/>
                  </a:lnTo>
                  <a:lnTo>
                    <a:pt x="46" y="138"/>
                  </a:lnTo>
                  <a:lnTo>
                    <a:pt x="46" y="138"/>
                  </a:lnTo>
                  <a:lnTo>
                    <a:pt x="38" y="142"/>
                  </a:lnTo>
                  <a:lnTo>
                    <a:pt x="32" y="144"/>
                  </a:lnTo>
                  <a:lnTo>
                    <a:pt x="28" y="142"/>
                  </a:lnTo>
                  <a:lnTo>
                    <a:pt x="24" y="140"/>
                  </a:lnTo>
                  <a:lnTo>
                    <a:pt x="24" y="140"/>
                  </a:lnTo>
                  <a:close/>
                  <a:moveTo>
                    <a:pt x="28" y="76"/>
                  </a:moveTo>
                  <a:lnTo>
                    <a:pt x="28" y="76"/>
                  </a:lnTo>
                  <a:lnTo>
                    <a:pt x="34" y="74"/>
                  </a:lnTo>
                  <a:lnTo>
                    <a:pt x="40" y="74"/>
                  </a:lnTo>
                  <a:lnTo>
                    <a:pt x="44" y="76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50" y="84"/>
                  </a:lnTo>
                  <a:lnTo>
                    <a:pt x="48" y="88"/>
                  </a:lnTo>
                  <a:lnTo>
                    <a:pt x="44" y="92"/>
                  </a:lnTo>
                  <a:lnTo>
                    <a:pt x="38" y="96"/>
                  </a:lnTo>
                  <a:lnTo>
                    <a:pt x="38" y="96"/>
                  </a:lnTo>
                  <a:lnTo>
                    <a:pt x="32" y="98"/>
                  </a:lnTo>
                  <a:lnTo>
                    <a:pt x="26" y="100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18" y="90"/>
                  </a:lnTo>
                  <a:lnTo>
                    <a:pt x="20" y="86"/>
                  </a:lnTo>
                  <a:lnTo>
                    <a:pt x="24" y="80"/>
                  </a:lnTo>
                  <a:lnTo>
                    <a:pt x="28" y="76"/>
                  </a:lnTo>
                  <a:lnTo>
                    <a:pt x="28" y="76"/>
                  </a:lnTo>
                  <a:close/>
                  <a:moveTo>
                    <a:pt x="62" y="12"/>
                  </a:moveTo>
                  <a:lnTo>
                    <a:pt x="62" y="12"/>
                  </a:lnTo>
                  <a:lnTo>
                    <a:pt x="46" y="20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2"/>
                  </a:lnTo>
                  <a:lnTo>
                    <a:pt x="2" y="80"/>
                  </a:lnTo>
                  <a:lnTo>
                    <a:pt x="0" y="96"/>
                  </a:lnTo>
                  <a:lnTo>
                    <a:pt x="2" y="114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16" y="148"/>
                  </a:lnTo>
                  <a:lnTo>
                    <a:pt x="26" y="162"/>
                  </a:lnTo>
                  <a:lnTo>
                    <a:pt x="40" y="174"/>
                  </a:lnTo>
                  <a:lnTo>
                    <a:pt x="56" y="184"/>
                  </a:lnTo>
                  <a:lnTo>
                    <a:pt x="64" y="186"/>
                  </a:lnTo>
                  <a:lnTo>
                    <a:pt x="72" y="188"/>
                  </a:lnTo>
                  <a:lnTo>
                    <a:pt x="80" y="188"/>
                  </a:lnTo>
                  <a:lnTo>
                    <a:pt x="88" y="186"/>
                  </a:lnTo>
                  <a:lnTo>
                    <a:pt x="96" y="184"/>
                  </a:lnTo>
                  <a:lnTo>
                    <a:pt x="102" y="178"/>
                  </a:lnTo>
                  <a:lnTo>
                    <a:pt x="110" y="172"/>
                  </a:lnTo>
                  <a:lnTo>
                    <a:pt x="116" y="162"/>
                  </a:lnTo>
                  <a:lnTo>
                    <a:pt x="116" y="162"/>
                  </a:lnTo>
                  <a:lnTo>
                    <a:pt x="124" y="146"/>
                  </a:lnTo>
                  <a:lnTo>
                    <a:pt x="130" y="128"/>
                  </a:lnTo>
                  <a:lnTo>
                    <a:pt x="132" y="122"/>
                  </a:lnTo>
                  <a:lnTo>
                    <a:pt x="136" y="116"/>
                  </a:lnTo>
                  <a:lnTo>
                    <a:pt x="142" y="112"/>
                  </a:lnTo>
                  <a:lnTo>
                    <a:pt x="150" y="112"/>
                  </a:lnTo>
                  <a:lnTo>
                    <a:pt x="150" y="112"/>
                  </a:lnTo>
                  <a:lnTo>
                    <a:pt x="162" y="112"/>
                  </a:lnTo>
                  <a:lnTo>
                    <a:pt x="174" y="108"/>
                  </a:lnTo>
                  <a:lnTo>
                    <a:pt x="184" y="104"/>
                  </a:lnTo>
                  <a:lnTo>
                    <a:pt x="192" y="98"/>
                  </a:lnTo>
                  <a:lnTo>
                    <a:pt x="198" y="90"/>
                  </a:lnTo>
                  <a:lnTo>
                    <a:pt x="200" y="78"/>
                  </a:lnTo>
                  <a:lnTo>
                    <a:pt x="200" y="64"/>
                  </a:lnTo>
                  <a:lnTo>
                    <a:pt x="196" y="46"/>
                  </a:lnTo>
                  <a:lnTo>
                    <a:pt x="196" y="46"/>
                  </a:lnTo>
                  <a:lnTo>
                    <a:pt x="194" y="38"/>
                  </a:lnTo>
                  <a:lnTo>
                    <a:pt x="188" y="30"/>
                  </a:lnTo>
                  <a:lnTo>
                    <a:pt x="184" y="24"/>
                  </a:lnTo>
                  <a:lnTo>
                    <a:pt x="176" y="18"/>
                  </a:lnTo>
                  <a:lnTo>
                    <a:pt x="162" y="10"/>
                  </a:lnTo>
                  <a:lnTo>
                    <a:pt x="144" y="4"/>
                  </a:lnTo>
                  <a:lnTo>
                    <a:pt x="124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2" y="12"/>
                  </a:lnTo>
                  <a:lnTo>
                    <a:pt x="62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6" name="Freeform 242"/>
            <p:cNvSpPr>
              <a:spLocks noEditPoints="1"/>
            </p:cNvSpPr>
            <p:nvPr userDrawn="1"/>
          </p:nvSpPr>
          <p:spPr bwMode="auto">
            <a:xfrm>
              <a:off x="4752975" y="1660525"/>
              <a:ext cx="247650" cy="301625"/>
            </a:xfrm>
            <a:custGeom>
              <a:avLst/>
              <a:gdLst/>
              <a:ahLst/>
              <a:cxnLst>
                <a:cxn ang="0">
                  <a:pos x="58" y="154"/>
                </a:cxn>
                <a:cxn ang="0">
                  <a:pos x="130" y="44"/>
                </a:cxn>
                <a:cxn ang="0">
                  <a:pos x="134" y="50"/>
                </a:cxn>
                <a:cxn ang="0">
                  <a:pos x="60" y="162"/>
                </a:cxn>
                <a:cxn ang="0">
                  <a:pos x="32" y="172"/>
                </a:cxn>
                <a:cxn ang="0">
                  <a:pos x="26" y="176"/>
                </a:cxn>
                <a:cxn ang="0">
                  <a:pos x="14" y="180"/>
                </a:cxn>
                <a:cxn ang="0">
                  <a:pos x="12" y="178"/>
                </a:cxn>
                <a:cxn ang="0">
                  <a:pos x="10" y="168"/>
                </a:cxn>
                <a:cxn ang="0">
                  <a:pos x="10" y="158"/>
                </a:cxn>
                <a:cxn ang="0">
                  <a:pos x="10" y="156"/>
                </a:cxn>
                <a:cxn ang="0">
                  <a:pos x="12" y="156"/>
                </a:cxn>
                <a:cxn ang="0">
                  <a:pos x="18" y="158"/>
                </a:cxn>
                <a:cxn ang="0">
                  <a:pos x="24" y="162"/>
                </a:cxn>
                <a:cxn ang="0">
                  <a:pos x="32" y="170"/>
                </a:cxn>
                <a:cxn ang="0">
                  <a:pos x="32" y="172"/>
                </a:cxn>
                <a:cxn ang="0">
                  <a:pos x="90" y="22"/>
                </a:cxn>
                <a:cxn ang="0">
                  <a:pos x="106" y="26"/>
                </a:cxn>
                <a:cxn ang="0">
                  <a:pos x="22" y="124"/>
                </a:cxn>
                <a:cxn ang="0">
                  <a:pos x="90" y="22"/>
                </a:cxn>
                <a:cxn ang="0">
                  <a:pos x="42" y="150"/>
                </a:cxn>
                <a:cxn ang="0">
                  <a:pos x="42" y="140"/>
                </a:cxn>
                <a:cxn ang="0">
                  <a:pos x="40" y="138"/>
                </a:cxn>
                <a:cxn ang="0">
                  <a:pos x="30" y="142"/>
                </a:cxn>
                <a:cxn ang="0">
                  <a:pos x="112" y="30"/>
                </a:cxn>
                <a:cxn ang="0">
                  <a:pos x="120" y="34"/>
                </a:cxn>
                <a:cxn ang="0">
                  <a:pos x="42" y="150"/>
                </a:cxn>
                <a:cxn ang="0">
                  <a:pos x="136" y="12"/>
                </a:cxn>
                <a:cxn ang="0">
                  <a:pos x="122" y="4"/>
                </a:cxn>
                <a:cxn ang="0">
                  <a:pos x="102" y="0"/>
                </a:cxn>
                <a:cxn ang="0">
                  <a:pos x="92" y="8"/>
                </a:cxn>
                <a:cxn ang="0">
                  <a:pos x="6" y="126"/>
                </a:cxn>
                <a:cxn ang="0">
                  <a:pos x="2" y="128"/>
                </a:cxn>
                <a:cxn ang="0">
                  <a:pos x="0" y="154"/>
                </a:cxn>
                <a:cxn ang="0">
                  <a:pos x="0" y="168"/>
                </a:cxn>
                <a:cxn ang="0">
                  <a:pos x="4" y="188"/>
                </a:cxn>
                <a:cxn ang="0">
                  <a:pos x="8" y="190"/>
                </a:cxn>
                <a:cxn ang="0">
                  <a:pos x="20" y="186"/>
                </a:cxn>
                <a:cxn ang="0">
                  <a:pos x="140" y="66"/>
                </a:cxn>
                <a:cxn ang="0">
                  <a:pos x="150" y="52"/>
                </a:cxn>
                <a:cxn ang="0">
                  <a:pos x="156" y="44"/>
                </a:cxn>
                <a:cxn ang="0">
                  <a:pos x="154" y="32"/>
                </a:cxn>
                <a:cxn ang="0">
                  <a:pos x="136" y="12"/>
                </a:cxn>
              </a:cxnLst>
              <a:rect l="0" t="0" r="r" b="b"/>
              <a:pathLst>
                <a:path w="156" h="190">
                  <a:moveTo>
                    <a:pt x="60" y="162"/>
                  </a:moveTo>
                  <a:lnTo>
                    <a:pt x="58" y="154"/>
                  </a:lnTo>
                  <a:lnTo>
                    <a:pt x="46" y="156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4" y="50"/>
                  </a:lnTo>
                  <a:lnTo>
                    <a:pt x="138" y="56"/>
                  </a:lnTo>
                  <a:lnTo>
                    <a:pt x="60" y="162"/>
                  </a:lnTo>
                  <a:lnTo>
                    <a:pt x="60" y="162"/>
                  </a:lnTo>
                  <a:close/>
                  <a:moveTo>
                    <a:pt x="32" y="172"/>
                  </a:moveTo>
                  <a:lnTo>
                    <a:pt x="32" y="172"/>
                  </a:lnTo>
                  <a:lnTo>
                    <a:pt x="26" y="176"/>
                  </a:lnTo>
                  <a:lnTo>
                    <a:pt x="20" y="178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2" y="178"/>
                  </a:lnTo>
                  <a:lnTo>
                    <a:pt x="10" y="176"/>
                  </a:lnTo>
                  <a:lnTo>
                    <a:pt x="10" y="16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12" y="156"/>
                  </a:lnTo>
                  <a:lnTo>
                    <a:pt x="18" y="158"/>
                  </a:lnTo>
                  <a:lnTo>
                    <a:pt x="18" y="158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72"/>
                  </a:lnTo>
                  <a:lnTo>
                    <a:pt x="32" y="172"/>
                  </a:lnTo>
                  <a:close/>
                  <a:moveTo>
                    <a:pt x="90" y="22"/>
                  </a:moveTo>
                  <a:lnTo>
                    <a:pt x="90" y="22"/>
                  </a:lnTo>
                  <a:lnTo>
                    <a:pt x="104" y="26"/>
                  </a:lnTo>
                  <a:lnTo>
                    <a:pt x="106" y="26"/>
                  </a:lnTo>
                  <a:lnTo>
                    <a:pt x="22" y="140"/>
                  </a:lnTo>
                  <a:lnTo>
                    <a:pt x="22" y="124"/>
                  </a:lnTo>
                  <a:lnTo>
                    <a:pt x="14" y="124"/>
                  </a:lnTo>
                  <a:lnTo>
                    <a:pt x="90" y="22"/>
                  </a:lnTo>
                  <a:lnTo>
                    <a:pt x="90" y="22"/>
                  </a:lnTo>
                  <a:close/>
                  <a:moveTo>
                    <a:pt x="42" y="150"/>
                  </a:moveTo>
                  <a:lnTo>
                    <a:pt x="42" y="15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0" y="138"/>
                  </a:lnTo>
                  <a:lnTo>
                    <a:pt x="38" y="138"/>
                  </a:lnTo>
                  <a:lnTo>
                    <a:pt x="30" y="142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24" y="38"/>
                  </a:lnTo>
                  <a:lnTo>
                    <a:pt x="42" y="150"/>
                  </a:lnTo>
                  <a:lnTo>
                    <a:pt x="42" y="150"/>
                  </a:lnTo>
                  <a:close/>
                  <a:moveTo>
                    <a:pt x="136" y="12"/>
                  </a:moveTo>
                  <a:lnTo>
                    <a:pt x="136" y="12"/>
                  </a:lnTo>
                  <a:lnTo>
                    <a:pt x="122" y="4"/>
                  </a:lnTo>
                  <a:lnTo>
                    <a:pt x="110" y="0"/>
                  </a:lnTo>
                  <a:lnTo>
                    <a:pt x="102" y="0"/>
                  </a:lnTo>
                  <a:lnTo>
                    <a:pt x="98" y="0"/>
                  </a:lnTo>
                  <a:lnTo>
                    <a:pt x="92" y="8"/>
                  </a:lnTo>
                  <a:lnTo>
                    <a:pt x="82" y="22"/>
                  </a:lnTo>
                  <a:lnTo>
                    <a:pt x="6" y="126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42"/>
                  </a:lnTo>
                  <a:lnTo>
                    <a:pt x="0" y="154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2"/>
                  </a:lnTo>
                  <a:lnTo>
                    <a:pt x="4" y="188"/>
                  </a:lnTo>
                  <a:lnTo>
                    <a:pt x="4" y="188"/>
                  </a:lnTo>
                  <a:lnTo>
                    <a:pt x="8" y="190"/>
                  </a:lnTo>
                  <a:lnTo>
                    <a:pt x="12" y="188"/>
                  </a:lnTo>
                  <a:lnTo>
                    <a:pt x="20" y="186"/>
                  </a:lnTo>
                  <a:lnTo>
                    <a:pt x="62" y="172"/>
                  </a:lnTo>
                  <a:lnTo>
                    <a:pt x="140" y="66"/>
                  </a:lnTo>
                  <a:lnTo>
                    <a:pt x="142" y="64"/>
                  </a:lnTo>
                  <a:lnTo>
                    <a:pt x="150" y="52"/>
                  </a:lnTo>
                  <a:lnTo>
                    <a:pt x="156" y="44"/>
                  </a:lnTo>
                  <a:lnTo>
                    <a:pt x="156" y="44"/>
                  </a:lnTo>
                  <a:lnTo>
                    <a:pt x="156" y="40"/>
                  </a:lnTo>
                  <a:lnTo>
                    <a:pt x="154" y="32"/>
                  </a:lnTo>
                  <a:lnTo>
                    <a:pt x="146" y="20"/>
                  </a:lnTo>
                  <a:lnTo>
                    <a:pt x="136" y="12"/>
                  </a:lnTo>
                  <a:lnTo>
                    <a:pt x="136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7" name="Freeform 243"/>
            <p:cNvSpPr>
              <a:spLocks/>
            </p:cNvSpPr>
            <p:nvPr userDrawn="1"/>
          </p:nvSpPr>
          <p:spPr bwMode="auto">
            <a:xfrm>
              <a:off x="7613650" y="311150"/>
              <a:ext cx="298450" cy="288925"/>
            </a:xfrm>
            <a:custGeom>
              <a:avLst/>
              <a:gdLst/>
              <a:ahLst/>
              <a:cxnLst>
                <a:cxn ang="0">
                  <a:pos x="78" y="182"/>
                </a:cxn>
                <a:cxn ang="0">
                  <a:pos x="74" y="180"/>
                </a:cxn>
                <a:cxn ang="0">
                  <a:pos x="74" y="172"/>
                </a:cxn>
                <a:cxn ang="0">
                  <a:pos x="170" y="72"/>
                </a:cxn>
                <a:cxn ang="0">
                  <a:pos x="176" y="62"/>
                </a:cxn>
                <a:cxn ang="0">
                  <a:pos x="176" y="48"/>
                </a:cxn>
                <a:cxn ang="0">
                  <a:pos x="176" y="40"/>
                </a:cxn>
                <a:cxn ang="0">
                  <a:pos x="168" y="28"/>
                </a:cxn>
                <a:cxn ang="0">
                  <a:pos x="164" y="22"/>
                </a:cxn>
                <a:cxn ang="0">
                  <a:pos x="142" y="12"/>
                </a:cxn>
                <a:cxn ang="0">
                  <a:pos x="136" y="12"/>
                </a:cxn>
                <a:cxn ang="0">
                  <a:pos x="126" y="18"/>
                </a:cxn>
                <a:cxn ang="0">
                  <a:pos x="24" y="118"/>
                </a:cxn>
                <a:cxn ang="0">
                  <a:pos x="16" y="128"/>
                </a:cxn>
                <a:cxn ang="0">
                  <a:pos x="12" y="140"/>
                </a:cxn>
                <a:cxn ang="0">
                  <a:pos x="12" y="152"/>
                </a:cxn>
                <a:cxn ang="0">
                  <a:pos x="18" y="162"/>
                </a:cxn>
                <a:cxn ang="0">
                  <a:pos x="24" y="166"/>
                </a:cxn>
                <a:cxn ang="0">
                  <a:pos x="34" y="166"/>
                </a:cxn>
                <a:cxn ang="0">
                  <a:pos x="44" y="162"/>
                </a:cxn>
                <a:cxn ang="0">
                  <a:pos x="58" y="152"/>
                </a:cxn>
                <a:cxn ang="0">
                  <a:pos x="132" y="72"/>
                </a:cxn>
                <a:cxn ang="0">
                  <a:pos x="144" y="56"/>
                </a:cxn>
                <a:cxn ang="0">
                  <a:pos x="144" y="52"/>
                </a:cxn>
                <a:cxn ang="0">
                  <a:pos x="144" y="48"/>
                </a:cxn>
                <a:cxn ang="0">
                  <a:pos x="138" y="46"/>
                </a:cxn>
                <a:cxn ang="0">
                  <a:pos x="132" y="50"/>
                </a:cxn>
                <a:cxn ang="0">
                  <a:pos x="122" y="60"/>
                </a:cxn>
                <a:cxn ang="0">
                  <a:pos x="120" y="62"/>
                </a:cxn>
                <a:cxn ang="0">
                  <a:pos x="42" y="144"/>
                </a:cxn>
                <a:cxn ang="0">
                  <a:pos x="34" y="144"/>
                </a:cxn>
                <a:cxn ang="0">
                  <a:pos x="32" y="140"/>
                </a:cxn>
                <a:cxn ang="0">
                  <a:pos x="34" y="136"/>
                </a:cxn>
                <a:cxn ang="0">
                  <a:pos x="112" y="54"/>
                </a:cxn>
                <a:cxn ang="0">
                  <a:pos x="112" y="52"/>
                </a:cxn>
                <a:cxn ang="0">
                  <a:pos x="130" y="36"/>
                </a:cxn>
                <a:cxn ang="0">
                  <a:pos x="138" y="34"/>
                </a:cxn>
                <a:cxn ang="0">
                  <a:pos x="152" y="40"/>
                </a:cxn>
                <a:cxn ang="0">
                  <a:pos x="156" y="46"/>
                </a:cxn>
                <a:cxn ang="0">
                  <a:pos x="156" y="52"/>
                </a:cxn>
                <a:cxn ang="0">
                  <a:pos x="150" y="70"/>
                </a:cxn>
                <a:cxn ang="0">
                  <a:pos x="66" y="160"/>
                </a:cxn>
                <a:cxn ang="0">
                  <a:pos x="58" y="166"/>
                </a:cxn>
                <a:cxn ang="0">
                  <a:pos x="44" y="176"/>
                </a:cxn>
                <a:cxn ang="0">
                  <a:pos x="30" y="180"/>
                </a:cxn>
                <a:cxn ang="0">
                  <a:pos x="16" y="174"/>
                </a:cxn>
                <a:cxn ang="0">
                  <a:pos x="10" y="170"/>
                </a:cxn>
                <a:cxn ang="0">
                  <a:pos x="0" y="156"/>
                </a:cxn>
                <a:cxn ang="0">
                  <a:pos x="0" y="138"/>
                </a:cxn>
                <a:cxn ang="0">
                  <a:pos x="2" y="130"/>
                </a:cxn>
                <a:cxn ang="0">
                  <a:pos x="16" y="108"/>
                </a:cxn>
                <a:cxn ang="0">
                  <a:pos x="112" y="14"/>
                </a:cxn>
                <a:cxn ang="0">
                  <a:pos x="126" y="4"/>
                </a:cxn>
                <a:cxn ang="0">
                  <a:pos x="140" y="0"/>
                </a:cxn>
                <a:cxn ang="0">
                  <a:pos x="156" y="4"/>
                </a:cxn>
                <a:cxn ang="0">
                  <a:pos x="172" y="14"/>
                </a:cxn>
                <a:cxn ang="0">
                  <a:pos x="178" y="20"/>
                </a:cxn>
                <a:cxn ang="0">
                  <a:pos x="186" y="38"/>
                </a:cxn>
                <a:cxn ang="0">
                  <a:pos x="188" y="46"/>
                </a:cxn>
                <a:cxn ang="0">
                  <a:pos x="188" y="64"/>
                </a:cxn>
                <a:cxn ang="0">
                  <a:pos x="178" y="80"/>
                </a:cxn>
                <a:cxn ang="0">
                  <a:pos x="82" y="180"/>
                </a:cxn>
                <a:cxn ang="0">
                  <a:pos x="78" y="182"/>
                </a:cxn>
              </a:cxnLst>
              <a:rect l="0" t="0" r="r" b="b"/>
              <a:pathLst>
                <a:path w="188" h="182">
                  <a:moveTo>
                    <a:pt x="78" y="182"/>
                  </a:moveTo>
                  <a:lnTo>
                    <a:pt x="78" y="182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2" y="176"/>
                  </a:lnTo>
                  <a:lnTo>
                    <a:pt x="74" y="172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8"/>
                  </a:lnTo>
                  <a:lnTo>
                    <a:pt x="176" y="62"/>
                  </a:lnTo>
                  <a:lnTo>
                    <a:pt x="176" y="54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6" y="40"/>
                  </a:lnTo>
                  <a:lnTo>
                    <a:pt x="172" y="34"/>
                  </a:lnTo>
                  <a:lnTo>
                    <a:pt x="168" y="28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52" y="16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6" y="12"/>
                  </a:lnTo>
                  <a:lnTo>
                    <a:pt x="130" y="14"/>
                  </a:lnTo>
                  <a:lnTo>
                    <a:pt x="126" y="18"/>
                  </a:lnTo>
                  <a:lnTo>
                    <a:pt x="120" y="22"/>
                  </a:lnTo>
                  <a:lnTo>
                    <a:pt x="24" y="118"/>
                  </a:lnTo>
                  <a:lnTo>
                    <a:pt x="24" y="118"/>
                  </a:lnTo>
                  <a:lnTo>
                    <a:pt x="16" y="128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2" y="146"/>
                  </a:lnTo>
                  <a:lnTo>
                    <a:pt x="12" y="152"/>
                  </a:lnTo>
                  <a:lnTo>
                    <a:pt x="14" y="156"/>
                  </a:lnTo>
                  <a:lnTo>
                    <a:pt x="18" y="162"/>
                  </a:lnTo>
                  <a:lnTo>
                    <a:pt x="18" y="162"/>
                  </a:lnTo>
                  <a:lnTo>
                    <a:pt x="24" y="166"/>
                  </a:lnTo>
                  <a:lnTo>
                    <a:pt x="28" y="166"/>
                  </a:lnTo>
                  <a:lnTo>
                    <a:pt x="34" y="166"/>
                  </a:lnTo>
                  <a:lnTo>
                    <a:pt x="38" y="166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8" y="152"/>
                  </a:lnTo>
                  <a:lnTo>
                    <a:pt x="132" y="72"/>
                  </a:lnTo>
                  <a:lnTo>
                    <a:pt x="132" y="72"/>
                  </a:lnTo>
                  <a:lnTo>
                    <a:pt x="140" y="62"/>
                  </a:lnTo>
                  <a:lnTo>
                    <a:pt x="144" y="56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0" y="46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2" y="50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42" y="144"/>
                  </a:lnTo>
                  <a:lnTo>
                    <a:pt x="42" y="144"/>
                  </a:lnTo>
                  <a:lnTo>
                    <a:pt x="38" y="14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2" y="140"/>
                  </a:lnTo>
                  <a:lnTo>
                    <a:pt x="34" y="136"/>
                  </a:lnTo>
                  <a:lnTo>
                    <a:pt x="34" y="13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22" y="42"/>
                  </a:lnTo>
                  <a:lnTo>
                    <a:pt x="130" y="36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6" y="36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6" y="46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54" y="62"/>
                  </a:lnTo>
                  <a:lnTo>
                    <a:pt x="150" y="70"/>
                  </a:lnTo>
                  <a:lnTo>
                    <a:pt x="140" y="80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58" y="166"/>
                  </a:lnTo>
                  <a:lnTo>
                    <a:pt x="52" y="172"/>
                  </a:lnTo>
                  <a:lnTo>
                    <a:pt x="44" y="176"/>
                  </a:lnTo>
                  <a:lnTo>
                    <a:pt x="36" y="178"/>
                  </a:lnTo>
                  <a:lnTo>
                    <a:pt x="30" y="180"/>
                  </a:lnTo>
                  <a:lnTo>
                    <a:pt x="24" y="178"/>
                  </a:lnTo>
                  <a:lnTo>
                    <a:pt x="16" y="174"/>
                  </a:lnTo>
                  <a:lnTo>
                    <a:pt x="10" y="170"/>
                  </a:lnTo>
                  <a:lnTo>
                    <a:pt x="10" y="170"/>
                  </a:lnTo>
                  <a:lnTo>
                    <a:pt x="4" y="164"/>
                  </a:lnTo>
                  <a:lnTo>
                    <a:pt x="0" y="156"/>
                  </a:lnTo>
                  <a:lnTo>
                    <a:pt x="0" y="14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30"/>
                  </a:lnTo>
                  <a:lnTo>
                    <a:pt x="6" y="122"/>
                  </a:lnTo>
                  <a:lnTo>
                    <a:pt x="16" y="108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118" y="8"/>
                  </a:lnTo>
                  <a:lnTo>
                    <a:pt x="126" y="4"/>
                  </a:lnTo>
                  <a:lnTo>
                    <a:pt x="132" y="0"/>
                  </a:lnTo>
                  <a:lnTo>
                    <a:pt x="140" y="0"/>
                  </a:lnTo>
                  <a:lnTo>
                    <a:pt x="148" y="2"/>
                  </a:lnTo>
                  <a:lnTo>
                    <a:pt x="156" y="4"/>
                  </a:lnTo>
                  <a:lnTo>
                    <a:pt x="164" y="8"/>
                  </a:lnTo>
                  <a:lnTo>
                    <a:pt x="172" y="14"/>
                  </a:lnTo>
                  <a:lnTo>
                    <a:pt x="172" y="14"/>
                  </a:lnTo>
                  <a:lnTo>
                    <a:pt x="178" y="20"/>
                  </a:lnTo>
                  <a:lnTo>
                    <a:pt x="184" y="28"/>
                  </a:lnTo>
                  <a:lnTo>
                    <a:pt x="186" y="38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8" y="56"/>
                  </a:lnTo>
                  <a:lnTo>
                    <a:pt x="188" y="64"/>
                  </a:lnTo>
                  <a:lnTo>
                    <a:pt x="184" y="74"/>
                  </a:lnTo>
                  <a:lnTo>
                    <a:pt x="178" y="80"/>
                  </a:lnTo>
                  <a:lnTo>
                    <a:pt x="82" y="180"/>
                  </a:lnTo>
                  <a:lnTo>
                    <a:pt x="82" y="180"/>
                  </a:lnTo>
                  <a:lnTo>
                    <a:pt x="78" y="182"/>
                  </a:lnTo>
                  <a:lnTo>
                    <a:pt x="78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8" name="Freeform 244"/>
            <p:cNvSpPr>
              <a:spLocks/>
            </p:cNvSpPr>
            <p:nvPr userDrawn="1"/>
          </p:nvSpPr>
          <p:spPr bwMode="auto">
            <a:xfrm>
              <a:off x="7826375" y="1711325"/>
              <a:ext cx="31750" cy="200025"/>
            </a:xfrm>
            <a:custGeom>
              <a:avLst/>
              <a:gdLst/>
              <a:ahLst/>
              <a:cxnLst>
                <a:cxn ang="0">
                  <a:pos x="0" y="122"/>
                </a:cxn>
                <a:cxn ang="0">
                  <a:pos x="0" y="122"/>
                </a:cxn>
                <a:cxn ang="0">
                  <a:pos x="4" y="106"/>
                </a:cxn>
                <a:cxn ang="0">
                  <a:pos x="8" y="92"/>
                </a:cxn>
                <a:cxn ang="0">
                  <a:pos x="12" y="78"/>
                </a:cxn>
                <a:cxn ang="0">
                  <a:pos x="12" y="62"/>
                </a:cxn>
                <a:cxn ang="0">
                  <a:pos x="12" y="48"/>
                </a:cxn>
                <a:cxn ang="0">
                  <a:pos x="8" y="32"/>
                </a:cxn>
                <a:cxn ang="0">
                  <a:pos x="4" y="18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16"/>
                </a:cxn>
                <a:cxn ang="0">
                  <a:pos x="16" y="32"/>
                </a:cxn>
                <a:cxn ang="0">
                  <a:pos x="18" y="46"/>
                </a:cxn>
                <a:cxn ang="0">
                  <a:pos x="20" y="62"/>
                </a:cxn>
                <a:cxn ang="0">
                  <a:pos x="18" y="78"/>
                </a:cxn>
                <a:cxn ang="0">
                  <a:pos x="16" y="94"/>
                </a:cxn>
                <a:cxn ang="0">
                  <a:pos x="12" y="110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0" y="122"/>
                </a:cxn>
                <a:cxn ang="0">
                  <a:pos x="0" y="122"/>
                </a:cxn>
              </a:cxnLst>
              <a:rect l="0" t="0" r="r" b="b"/>
              <a:pathLst>
                <a:path w="20" h="126">
                  <a:moveTo>
                    <a:pt x="0" y="122"/>
                  </a:moveTo>
                  <a:lnTo>
                    <a:pt x="0" y="122"/>
                  </a:lnTo>
                  <a:lnTo>
                    <a:pt x="4" y="106"/>
                  </a:lnTo>
                  <a:lnTo>
                    <a:pt x="8" y="92"/>
                  </a:lnTo>
                  <a:lnTo>
                    <a:pt x="12" y="78"/>
                  </a:lnTo>
                  <a:lnTo>
                    <a:pt x="12" y="62"/>
                  </a:lnTo>
                  <a:lnTo>
                    <a:pt x="12" y="48"/>
                  </a:lnTo>
                  <a:lnTo>
                    <a:pt x="8" y="32"/>
                  </a:lnTo>
                  <a:lnTo>
                    <a:pt x="4" y="18"/>
                  </a:lnTo>
                  <a:lnTo>
                    <a:pt x="0" y="2"/>
                  </a:ln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16"/>
                  </a:lnTo>
                  <a:lnTo>
                    <a:pt x="16" y="32"/>
                  </a:lnTo>
                  <a:lnTo>
                    <a:pt x="18" y="46"/>
                  </a:lnTo>
                  <a:lnTo>
                    <a:pt x="20" y="62"/>
                  </a:lnTo>
                  <a:lnTo>
                    <a:pt x="18" y="78"/>
                  </a:lnTo>
                  <a:lnTo>
                    <a:pt x="16" y="94"/>
                  </a:lnTo>
                  <a:lnTo>
                    <a:pt x="12" y="11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9" name="Freeform 245"/>
            <p:cNvSpPr>
              <a:spLocks/>
            </p:cNvSpPr>
            <p:nvPr userDrawn="1"/>
          </p:nvSpPr>
          <p:spPr bwMode="auto">
            <a:xfrm>
              <a:off x="7794625" y="1698625"/>
              <a:ext cx="22225" cy="225425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0" y="140"/>
                </a:cxn>
                <a:cxn ang="0">
                  <a:pos x="6" y="106"/>
                </a:cxn>
                <a:cxn ang="0">
                  <a:pos x="8" y="70"/>
                </a:cxn>
                <a:cxn ang="0">
                  <a:pos x="6" y="3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34"/>
                </a:cxn>
                <a:cxn ang="0">
                  <a:pos x="14" y="70"/>
                </a:cxn>
                <a:cxn ang="0">
                  <a:pos x="12" y="106"/>
                </a:cxn>
                <a:cxn ang="0">
                  <a:pos x="6" y="142"/>
                </a:cxn>
                <a:cxn ang="0">
                  <a:pos x="6" y="142"/>
                </a:cxn>
                <a:cxn ang="0">
                  <a:pos x="0" y="140"/>
                </a:cxn>
                <a:cxn ang="0">
                  <a:pos x="0" y="140"/>
                </a:cxn>
              </a:cxnLst>
              <a:rect l="0" t="0" r="r" b="b"/>
              <a:pathLst>
                <a:path w="14" h="142">
                  <a:moveTo>
                    <a:pt x="0" y="140"/>
                  </a:moveTo>
                  <a:lnTo>
                    <a:pt x="0" y="140"/>
                  </a:lnTo>
                  <a:lnTo>
                    <a:pt x="6" y="106"/>
                  </a:lnTo>
                  <a:lnTo>
                    <a:pt x="8" y="70"/>
                  </a:lnTo>
                  <a:lnTo>
                    <a:pt x="6" y="36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34"/>
                  </a:lnTo>
                  <a:lnTo>
                    <a:pt x="14" y="70"/>
                  </a:lnTo>
                  <a:lnTo>
                    <a:pt x="12" y="106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0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0" name="Freeform 246"/>
            <p:cNvSpPr>
              <a:spLocks noEditPoints="1"/>
            </p:cNvSpPr>
            <p:nvPr userDrawn="1"/>
          </p:nvSpPr>
          <p:spPr bwMode="auto">
            <a:xfrm>
              <a:off x="7642225" y="1685925"/>
              <a:ext cx="250825" cy="247650"/>
            </a:xfrm>
            <a:custGeom>
              <a:avLst/>
              <a:gdLst/>
              <a:ahLst/>
              <a:cxnLst>
                <a:cxn ang="0">
                  <a:pos x="158" y="78"/>
                </a:cxn>
                <a:cxn ang="0">
                  <a:pos x="152" y="108"/>
                </a:cxn>
                <a:cxn ang="0">
                  <a:pos x="134" y="134"/>
                </a:cxn>
                <a:cxn ang="0">
                  <a:pos x="110" y="150"/>
                </a:cxn>
                <a:cxn ang="0">
                  <a:pos x="80" y="156"/>
                </a:cxn>
                <a:cxn ang="0">
                  <a:pos x="64" y="156"/>
                </a:cxn>
                <a:cxn ang="0">
                  <a:pos x="36" y="144"/>
                </a:cxn>
                <a:cxn ang="0">
                  <a:pos x="14" y="122"/>
                </a:cxn>
                <a:cxn ang="0">
                  <a:pos x="2" y="94"/>
                </a:cxn>
                <a:cxn ang="0">
                  <a:pos x="0" y="78"/>
                </a:cxn>
                <a:cxn ang="0">
                  <a:pos x="6" y="48"/>
                </a:cxn>
                <a:cxn ang="0">
                  <a:pos x="24" y="22"/>
                </a:cxn>
                <a:cxn ang="0">
                  <a:pos x="48" y="6"/>
                </a:cxn>
                <a:cxn ang="0">
                  <a:pos x="80" y="0"/>
                </a:cxn>
                <a:cxn ang="0">
                  <a:pos x="94" y="2"/>
                </a:cxn>
                <a:cxn ang="0">
                  <a:pos x="122" y="14"/>
                </a:cxn>
                <a:cxn ang="0">
                  <a:pos x="144" y="34"/>
                </a:cxn>
                <a:cxn ang="0">
                  <a:pos x="156" y="62"/>
                </a:cxn>
                <a:cxn ang="0">
                  <a:pos x="158" y="78"/>
                </a:cxn>
                <a:cxn ang="0">
                  <a:pos x="80" y="148"/>
                </a:cxn>
                <a:cxn ang="0">
                  <a:pos x="106" y="142"/>
                </a:cxn>
                <a:cxn ang="0">
                  <a:pos x="128" y="128"/>
                </a:cxn>
                <a:cxn ang="0">
                  <a:pos x="142" y="106"/>
                </a:cxn>
                <a:cxn ang="0">
                  <a:pos x="148" y="78"/>
                </a:cxn>
                <a:cxn ang="0">
                  <a:pos x="146" y="64"/>
                </a:cxn>
                <a:cxn ang="0">
                  <a:pos x="136" y="40"/>
                </a:cxn>
                <a:cxn ang="0">
                  <a:pos x="118" y="20"/>
                </a:cxn>
                <a:cxn ang="0">
                  <a:pos x="92" y="10"/>
                </a:cxn>
                <a:cxn ang="0">
                  <a:pos x="80" y="8"/>
                </a:cxn>
                <a:cxn ang="0">
                  <a:pos x="52" y="14"/>
                </a:cxn>
                <a:cxn ang="0">
                  <a:pos x="30" y="30"/>
                </a:cxn>
                <a:cxn ang="0">
                  <a:pos x="16" y="52"/>
                </a:cxn>
                <a:cxn ang="0">
                  <a:pos x="10" y="78"/>
                </a:cxn>
                <a:cxn ang="0">
                  <a:pos x="12" y="92"/>
                </a:cxn>
                <a:cxn ang="0">
                  <a:pos x="22" y="118"/>
                </a:cxn>
                <a:cxn ang="0">
                  <a:pos x="40" y="136"/>
                </a:cxn>
                <a:cxn ang="0">
                  <a:pos x="66" y="146"/>
                </a:cxn>
                <a:cxn ang="0">
                  <a:pos x="80" y="148"/>
                </a:cxn>
              </a:cxnLst>
              <a:rect l="0" t="0" r="r" b="b"/>
              <a:pathLst>
                <a:path w="158" h="156">
                  <a:moveTo>
                    <a:pt x="158" y="78"/>
                  </a:moveTo>
                  <a:lnTo>
                    <a:pt x="158" y="78"/>
                  </a:lnTo>
                  <a:lnTo>
                    <a:pt x="156" y="94"/>
                  </a:lnTo>
                  <a:lnTo>
                    <a:pt x="152" y="108"/>
                  </a:lnTo>
                  <a:lnTo>
                    <a:pt x="144" y="122"/>
                  </a:lnTo>
                  <a:lnTo>
                    <a:pt x="134" y="134"/>
                  </a:lnTo>
                  <a:lnTo>
                    <a:pt x="122" y="144"/>
                  </a:lnTo>
                  <a:lnTo>
                    <a:pt x="110" y="150"/>
                  </a:lnTo>
                  <a:lnTo>
                    <a:pt x="94" y="156"/>
                  </a:lnTo>
                  <a:lnTo>
                    <a:pt x="80" y="156"/>
                  </a:lnTo>
                  <a:lnTo>
                    <a:pt x="80" y="156"/>
                  </a:lnTo>
                  <a:lnTo>
                    <a:pt x="64" y="156"/>
                  </a:lnTo>
                  <a:lnTo>
                    <a:pt x="48" y="150"/>
                  </a:lnTo>
                  <a:lnTo>
                    <a:pt x="36" y="144"/>
                  </a:lnTo>
                  <a:lnTo>
                    <a:pt x="24" y="134"/>
                  </a:lnTo>
                  <a:lnTo>
                    <a:pt x="14" y="122"/>
                  </a:lnTo>
                  <a:lnTo>
                    <a:pt x="6" y="108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62"/>
                  </a:lnTo>
                  <a:lnTo>
                    <a:pt x="6" y="48"/>
                  </a:lnTo>
                  <a:lnTo>
                    <a:pt x="14" y="34"/>
                  </a:lnTo>
                  <a:lnTo>
                    <a:pt x="24" y="22"/>
                  </a:lnTo>
                  <a:lnTo>
                    <a:pt x="36" y="14"/>
                  </a:lnTo>
                  <a:lnTo>
                    <a:pt x="48" y="6"/>
                  </a:lnTo>
                  <a:lnTo>
                    <a:pt x="64" y="2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94" y="2"/>
                  </a:lnTo>
                  <a:lnTo>
                    <a:pt x="110" y="6"/>
                  </a:lnTo>
                  <a:lnTo>
                    <a:pt x="122" y="14"/>
                  </a:lnTo>
                  <a:lnTo>
                    <a:pt x="134" y="22"/>
                  </a:lnTo>
                  <a:lnTo>
                    <a:pt x="144" y="34"/>
                  </a:lnTo>
                  <a:lnTo>
                    <a:pt x="152" y="48"/>
                  </a:lnTo>
                  <a:lnTo>
                    <a:pt x="156" y="62"/>
                  </a:lnTo>
                  <a:lnTo>
                    <a:pt x="158" y="78"/>
                  </a:lnTo>
                  <a:lnTo>
                    <a:pt x="158" y="78"/>
                  </a:lnTo>
                  <a:close/>
                  <a:moveTo>
                    <a:pt x="80" y="148"/>
                  </a:moveTo>
                  <a:lnTo>
                    <a:pt x="80" y="148"/>
                  </a:lnTo>
                  <a:lnTo>
                    <a:pt x="92" y="146"/>
                  </a:lnTo>
                  <a:lnTo>
                    <a:pt x="106" y="142"/>
                  </a:lnTo>
                  <a:lnTo>
                    <a:pt x="118" y="136"/>
                  </a:lnTo>
                  <a:lnTo>
                    <a:pt x="128" y="128"/>
                  </a:lnTo>
                  <a:lnTo>
                    <a:pt x="136" y="118"/>
                  </a:lnTo>
                  <a:lnTo>
                    <a:pt x="142" y="106"/>
                  </a:lnTo>
                  <a:lnTo>
                    <a:pt x="146" y="92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6" y="64"/>
                  </a:lnTo>
                  <a:lnTo>
                    <a:pt x="142" y="52"/>
                  </a:lnTo>
                  <a:lnTo>
                    <a:pt x="136" y="40"/>
                  </a:lnTo>
                  <a:lnTo>
                    <a:pt x="128" y="30"/>
                  </a:lnTo>
                  <a:lnTo>
                    <a:pt x="118" y="20"/>
                  </a:lnTo>
                  <a:lnTo>
                    <a:pt x="106" y="14"/>
                  </a:lnTo>
                  <a:lnTo>
                    <a:pt x="92" y="10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66" y="10"/>
                  </a:lnTo>
                  <a:lnTo>
                    <a:pt x="52" y="14"/>
                  </a:lnTo>
                  <a:lnTo>
                    <a:pt x="40" y="20"/>
                  </a:lnTo>
                  <a:lnTo>
                    <a:pt x="30" y="30"/>
                  </a:lnTo>
                  <a:lnTo>
                    <a:pt x="22" y="40"/>
                  </a:lnTo>
                  <a:lnTo>
                    <a:pt x="16" y="52"/>
                  </a:lnTo>
                  <a:lnTo>
                    <a:pt x="12" y="64"/>
                  </a:lnTo>
                  <a:lnTo>
                    <a:pt x="10" y="78"/>
                  </a:lnTo>
                  <a:lnTo>
                    <a:pt x="10" y="78"/>
                  </a:lnTo>
                  <a:lnTo>
                    <a:pt x="12" y="92"/>
                  </a:lnTo>
                  <a:lnTo>
                    <a:pt x="16" y="106"/>
                  </a:lnTo>
                  <a:lnTo>
                    <a:pt x="22" y="118"/>
                  </a:lnTo>
                  <a:lnTo>
                    <a:pt x="30" y="128"/>
                  </a:lnTo>
                  <a:lnTo>
                    <a:pt x="40" y="136"/>
                  </a:lnTo>
                  <a:lnTo>
                    <a:pt x="52" y="142"/>
                  </a:lnTo>
                  <a:lnTo>
                    <a:pt x="66" y="146"/>
                  </a:lnTo>
                  <a:lnTo>
                    <a:pt x="80" y="148"/>
                  </a:lnTo>
                  <a:lnTo>
                    <a:pt x="80" y="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1" name="Rectangle 247"/>
            <p:cNvSpPr>
              <a:spLocks noChangeArrowheads="1"/>
            </p:cNvSpPr>
            <p:nvPr userDrawn="1"/>
          </p:nvSpPr>
          <p:spPr bwMode="auto">
            <a:xfrm>
              <a:off x="7762875" y="1692275"/>
              <a:ext cx="9525" cy="2381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2" name="Freeform 248"/>
            <p:cNvSpPr>
              <a:spLocks/>
            </p:cNvSpPr>
            <p:nvPr userDrawn="1"/>
          </p:nvSpPr>
          <p:spPr bwMode="auto">
            <a:xfrm>
              <a:off x="7677150" y="1711325"/>
              <a:ext cx="31750" cy="200025"/>
            </a:xfrm>
            <a:custGeom>
              <a:avLst/>
              <a:gdLst/>
              <a:ahLst/>
              <a:cxnLst>
                <a:cxn ang="0">
                  <a:pos x="20" y="122"/>
                </a:cxn>
                <a:cxn ang="0">
                  <a:pos x="20" y="122"/>
                </a:cxn>
                <a:cxn ang="0">
                  <a:pos x="16" y="106"/>
                </a:cxn>
                <a:cxn ang="0">
                  <a:pos x="12" y="92"/>
                </a:cxn>
                <a:cxn ang="0">
                  <a:pos x="8" y="78"/>
                </a:cxn>
                <a:cxn ang="0">
                  <a:pos x="8" y="62"/>
                </a:cxn>
                <a:cxn ang="0">
                  <a:pos x="8" y="48"/>
                </a:cxn>
                <a:cxn ang="0">
                  <a:pos x="12" y="32"/>
                </a:cxn>
                <a:cxn ang="0">
                  <a:pos x="16" y="18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16"/>
                </a:cxn>
                <a:cxn ang="0">
                  <a:pos x="4" y="32"/>
                </a:cxn>
                <a:cxn ang="0">
                  <a:pos x="2" y="46"/>
                </a:cxn>
                <a:cxn ang="0">
                  <a:pos x="0" y="62"/>
                </a:cxn>
                <a:cxn ang="0">
                  <a:pos x="2" y="78"/>
                </a:cxn>
                <a:cxn ang="0">
                  <a:pos x="4" y="94"/>
                </a:cxn>
                <a:cxn ang="0">
                  <a:pos x="8" y="110"/>
                </a:cxn>
                <a:cxn ang="0">
                  <a:pos x="14" y="126"/>
                </a:cxn>
                <a:cxn ang="0">
                  <a:pos x="14" y="126"/>
                </a:cxn>
                <a:cxn ang="0">
                  <a:pos x="20" y="122"/>
                </a:cxn>
                <a:cxn ang="0">
                  <a:pos x="20" y="122"/>
                </a:cxn>
              </a:cxnLst>
              <a:rect l="0" t="0" r="r" b="b"/>
              <a:pathLst>
                <a:path w="20" h="126">
                  <a:moveTo>
                    <a:pt x="20" y="122"/>
                  </a:moveTo>
                  <a:lnTo>
                    <a:pt x="20" y="122"/>
                  </a:lnTo>
                  <a:lnTo>
                    <a:pt x="16" y="106"/>
                  </a:lnTo>
                  <a:lnTo>
                    <a:pt x="12" y="92"/>
                  </a:lnTo>
                  <a:lnTo>
                    <a:pt x="8" y="78"/>
                  </a:lnTo>
                  <a:lnTo>
                    <a:pt x="8" y="62"/>
                  </a:lnTo>
                  <a:lnTo>
                    <a:pt x="8" y="48"/>
                  </a:lnTo>
                  <a:lnTo>
                    <a:pt x="12" y="32"/>
                  </a:lnTo>
                  <a:lnTo>
                    <a:pt x="16" y="18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16"/>
                  </a:lnTo>
                  <a:lnTo>
                    <a:pt x="4" y="32"/>
                  </a:lnTo>
                  <a:lnTo>
                    <a:pt x="2" y="46"/>
                  </a:lnTo>
                  <a:lnTo>
                    <a:pt x="0" y="62"/>
                  </a:lnTo>
                  <a:lnTo>
                    <a:pt x="2" y="78"/>
                  </a:lnTo>
                  <a:lnTo>
                    <a:pt x="4" y="94"/>
                  </a:lnTo>
                  <a:lnTo>
                    <a:pt x="8" y="110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20" y="122"/>
                  </a:lnTo>
                  <a:lnTo>
                    <a:pt x="20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3" name="Freeform 249"/>
            <p:cNvSpPr>
              <a:spLocks/>
            </p:cNvSpPr>
            <p:nvPr userDrawn="1"/>
          </p:nvSpPr>
          <p:spPr bwMode="auto">
            <a:xfrm>
              <a:off x="7718425" y="1698625"/>
              <a:ext cx="22225" cy="225425"/>
            </a:xfrm>
            <a:custGeom>
              <a:avLst/>
              <a:gdLst/>
              <a:ahLst/>
              <a:cxnLst>
                <a:cxn ang="0">
                  <a:pos x="14" y="140"/>
                </a:cxn>
                <a:cxn ang="0">
                  <a:pos x="14" y="140"/>
                </a:cxn>
                <a:cxn ang="0">
                  <a:pos x="8" y="106"/>
                </a:cxn>
                <a:cxn ang="0">
                  <a:pos x="6" y="70"/>
                </a:cxn>
                <a:cxn ang="0">
                  <a:pos x="8" y="3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34"/>
                </a:cxn>
                <a:cxn ang="0">
                  <a:pos x="0" y="70"/>
                </a:cxn>
                <a:cxn ang="0">
                  <a:pos x="2" y="106"/>
                </a:cxn>
                <a:cxn ang="0">
                  <a:pos x="8" y="142"/>
                </a:cxn>
                <a:cxn ang="0">
                  <a:pos x="8" y="142"/>
                </a:cxn>
                <a:cxn ang="0">
                  <a:pos x="14" y="140"/>
                </a:cxn>
                <a:cxn ang="0">
                  <a:pos x="14" y="140"/>
                </a:cxn>
              </a:cxnLst>
              <a:rect l="0" t="0" r="r" b="b"/>
              <a:pathLst>
                <a:path w="14" h="142">
                  <a:moveTo>
                    <a:pt x="14" y="140"/>
                  </a:moveTo>
                  <a:lnTo>
                    <a:pt x="14" y="140"/>
                  </a:lnTo>
                  <a:lnTo>
                    <a:pt x="8" y="106"/>
                  </a:lnTo>
                  <a:lnTo>
                    <a:pt x="6" y="70"/>
                  </a:lnTo>
                  <a:lnTo>
                    <a:pt x="8" y="3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34"/>
                  </a:lnTo>
                  <a:lnTo>
                    <a:pt x="0" y="70"/>
                  </a:lnTo>
                  <a:lnTo>
                    <a:pt x="2" y="106"/>
                  </a:lnTo>
                  <a:lnTo>
                    <a:pt x="8" y="142"/>
                  </a:lnTo>
                  <a:lnTo>
                    <a:pt x="8" y="142"/>
                  </a:lnTo>
                  <a:lnTo>
                    <a:pt x="14" y="140"/>
                  </a:lnTo>
                  <a:lnTo>
                    <a:pt x="14" y="1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4" name="Rectangle 250"/>
            <p:cNvSpPr>
              <a:spLocks noChangeArrowheads="1"/>
            </p:cNvSpPr>
            <p:nvPr userDrawn="1"/>
          </p:nvSpPr>
          <p:spPr bwMode="auto">
            <a:xfrm>
              <a:off x="7654925" y="1803400"/>
              <a:ext cx="225425" cy="95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5" name="Freeform 251"/>
            <p:cNvSpPr>
              <a:spLocks/>
            </p:cNvSpPr>
            <p:nvPr userDrawn="1"/>
          </p:nvSpPr>
          <p:spPr bwMode="auto">
            <a:xfrm>
              <a:off x="7667625" y="1724025"/>
              <a:ext cx="200025" cy="31750"/>
            </a:xfrm>
            <a:custGeom>
              <a:avLst/>
              <a:gdLst/>
              <a:ahLst/>
              <a:cxnLst>
                <a:cxn ang="0">
                  <a:pos x="124" y="20"/>
                </a:cxn>
                <a:cxn ang="0">
                  <a:pos x="124" y="20"/>
                </a:cxn>
                <a:cxn ang="0">
                  <a:pos x="108" y="14"/>
                </a:cxn>
                <a:cxn ang="0">
                  <a:pos x="94" y="10"/>
                </a:cxn>
                <a:cxn ang="0">
                  <a:pos x="78" y="6"/>
                </a:cxn>
                <a:cxn ang="0">
                  <a:pos x="64" y="6"/>
                </a:cxn>
                <a:cxn ang="0">
                  <a:pos x="48" y="6"/>
                </a:cxn>
                <a:cxn ang="0">
                  <a:pos x="32" y="10"/>
                </a:cxn>
                <a:cxn ang="0">
                  <a:pos x="18" y="14"/>
                </a:cxn>
                <a:cxn ang="0">
                  <a:pos x="2" y="20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8"/>
                </a:cxn>
                <a:cxn ang="0">
                  <a:pos x="32" y="2"/>
                </a:cxn>
                <a:cxn ang="0">
                  <a:pos x="48" y="0"/>
                </a:cxn>
                <a:cxn ang="0">
                  <a:pos x="64" y="0"/>
                </a:cxn>
                <a:cxn ang="0">
                  <a:pos x="78" y="0"/>
                </a:cxn>
                <a:cxn ang="0">
                  <a:pos x="94" y="2"/>
                </a:cxn>
                <a:cxn ang="0">
                  <a:pos x="110" y="8"/>
                </a:cxn>
                <a:cxn ang="0">
                  <a:pos x="126" y="14"/>
                </a:cxn>
                <a:cxn ang="0">
                  <a:pos x="126" y="14"/>
                </a:cxn>
                <a:cxn ang="0">
                  <a:pos x="124" y="20"/>
                </a:cxn>
                <a:cxn ang="0">
                  <a:pos x="124" y="20"/>
                </a:cxn>
              </a:cxnLst>
              <a:rect l="0" t="0" r="r" b="b"/>
              <a:pathLst>
                <a:path w="126" h="20">
                  <a:moveTo>
                    <a:pt x="124" y="20"/>
                  </a:moveTo>
                  <a:lnTo>
                    <a:pt x="124" y="20"/>
                  </a:lnTo>
                  <a:lnTo>
                    <a:pt x="108" y="14"/>
                  </a:lnTo>
                  <a:lnTo>
                    <a:pt x="94" y="10"/>
                  </a:lnTo>
                  <a:lnTo>
                    <a:pt x="78" y="6"/>
                  </a:lnTo>
                  <a:lnTo>
                    <a:pt x="64" y="6"/>
                  </a:lnTo>
                  <a:lnTo>
                    <a:pt x="48" y="6"/>
                  </a:lnTo>
                  <a:lnTo>
                    <a:pt x="32" y="10"/>
                  </a:lnTo>
                  <a:lnTo>
                    <a:pt x="18" y="14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8"/>
                  </a:lnTo>
                  <a:lnTo>
                    <a:pt x="32" y="2"/>
                  </a:lnTo>
                  <a:lnTo>
                    <a:pt x="48" y="0"/>
                  </a:lnTo>
                  <a:lnTo>
                    <a:pt x="64" y="0"/>
                  </a:lnTo>
                  <a:lnTo>
                    <a:pt x="78" y="0"/>
                  </a:lnTo>
                  <a:lnTo>
                    <a:pt x="94" y="2"/>
                  </a:lnTo>
                  <a:lnTo>
                    <a:pt x="110" y="8"/>
                  </a:lnTo>
                  <a:lnTo>
                    <a:pt x="126" y="14"/>
                  </a:lnTo>
                  <a:lnTo>
                    <a:pt x="126" y="14"/>
                  </a:lnTo>
                  <a:lnTo>
                    <a:pt x="124" y="20"/>
                  </a:lnTo>
                  <a:lnTo>
                    <a:pt x="12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6" name="Freeform 252"/>
            <p:cNvSpPr>
              <a:spLocks/>
            </p:cNvSpPr>
            <p:nvPr userDrawn="1"/>
          </p:nvSpPr>
          <p:spPr bwMode="auto">
            <a:xfrm>
              <a:off x="7651750" y="1758950"/>
              <a:ext cx="231775" cy="25400"/>
            </a:xfrm>
            <a:custGeom>
              <a:avLst/>
              <a:gdLst/>
              <a:ahLst/>
              <a:cxnLst>
                <a:cxn ang="0">
                  <a:pos x="144" y="16"/>
                </a:cxn>
                <a:cxn ang="0">
                  <a:pos x="144" y="16"/>
                </a:cxn>
                <a:cxn ang="0">
                  <a:pos x="108" y="10"/>
                </a:cxn>
                <a:cxn ang="0">
                  <a:pos x="74" y="8"/>
                </a:cxn>
                <a:cxn ang="0">
                  <a:pos x="38" y="10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8" y="2"/>
                </a:cxn>
                <a:cxn ang="0">
                  <a:pos x="74" y="0"/>
                </a:cxn>
                <a:cxn ang="0">
                  <a:pos x="108" y="2"/>
                </a:cxn>
                <a:cxn ang="0">
                  <a:pos x="146" y="8"/>
                </a:cxn>
                <a:cxn ang="0">
                  <a:pos x="146" y="8"/>
                </a:cxn>
                <a:cxn ang="0">
                  <a:pos x="144" y="16"/>
                </a:cxn>
                <a:cxn ang="0">
                  <a:pos x="144" y="16"/>
                </a:cxn>
              </a:cxnLst>
              <a:rect l="0" t="0" r="r" b="b"/>
              <a:pathLst>
                <a:path w="146" h="16">
                  <a:moveTo>
                    <a:pt x="144" y="16"/>
                  </a:moveTo>
                  <a:lnTo>
                    <a:pt x="144" y="16"/>
                  </a:lnTo>
                  <a:lnTo>
                    <a:pt x="108" y="10"/>
                  </a:lnTo>
                  <a:lnTo>
                    <a:pt x="74" y="8"/>
                  </a:lnTo>
                  <a:lnTo>
                    <a:pt x="38" y="10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8"/>
                  </a:lnTo>
                  <a:lnTo>
                    <a:pt x="38" y="2"/>
                  </a:lnTo>
                  <a:lnTo>
                    <a:pt x="74" y="0"/>
                  </a:lnTo>
                  <a:lnTo>
                    <a:pt x="108" y="2"/>
                  </a:lnTo>
                  <a:lnTo>
                    <a:pt x="146" y="8"/>
                  </a:lnTo>
                  <a:lnTo>
                    <a:pt x="146" y="8"/>
                  </a:lnTo>
                  <a:lnTo>
                    <a:pt x="144" y="16"/>
                  </a:lnTo>
                  <a:lnTo>
                    <a:pt x="144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7" name="Freeform 253"/>
            <p:cNvSpPr>
              <a:spLocks/>
            </p:cNvSpPr>
            <p:nvPr userDrawn="1"/>
          </p:nvSpPr>
          <p:spPr bwMode="auto">
            <a:xfrm>
              <a:off x="7667625" y="1863725"/>
              <a:ext cx="200025" cy="34925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08" y="8"/>
                </a:cxn>
                <a:cxn ang="0">
                  <a:pos x="94" y="12"/>
                </a:cxn>
                <a:cxn ang="0">
                  <a:pos x="78" y="14"/>
                </a:cxn>
                <a:cxn ang="0">
                  <a:pos x="64" y="14"/>
                </a:cxn>
                <a:cxn ang="0">
                  <a:pos x="48" y="14"/>
                </a:cxn>
                <a:cxn ang="0">
                  <a:pos x="32" y="12"/>
                </a:cxn>
                <a:cxn ang="0">
                  <a:pos x="18" y="8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6" y="14"/>
                </a:cxn>
                <a:cxn ang="0">
                  <a:pos x="32" y="18"/>
                </a:cxn>
                <a:cxn ang="0">
                  <a:pos x="48" y="20"/>
                </a:cxn>
                <a:cxn ang="0">
                  <a:pos x="64" y="22"/>
                </a:cxn>
                <a:cxn ang="0">
                  <a:pos x="78" y="20"/>
                </a:cxn>
                <a:cxn ang="0">
                  <a:pos x="94" y="18"/>
                </a:cxn>
                <a:cxn ang="0">
                  <a:pos x="110" y="14"/>
                </a:cxn>
                <a:cxn ang="0">
                  <a:pos x="126" y="8"/>
                </a:cxn>
                <a:cxn ang="0">
                  <a:pos x="126" y="8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126" h="22">
                  <a:moveTo>
                    <a:pt x="124" y="0"/>
                  </a:moveTo>
                  <a:lnTo>
                    <a:pt x="124" y="0"/>
                  </a:lnTo>
                  <a:lnTo>
                    <a:pt x="108" y="8"/>
                  </a:lnTo>
                  <a:lnTo>
                    <a:pt x="94" y="12"/>
                  </a:lnTo>
                  <a:lnTo>
                    <a:pt x="78" y="14"/>
                  </a:lnTo>
                  <a:lnTo>
                    <a:pt x="64" y="14"/>
                  </a:lnTo>
                  <a:lnTo>
                    <a:pt x="48" y="14"/>
                  </a:lnTo>
                  <a:lnTo>
                    <a:pt x="32" y="12"/>
                  </a:lnTo>
                  <a:lnTo>
                    <a:pt x="18" y="8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16" y="14"/>
                  </a:lnTo>
                  <a:lnTo>
                    <a:pt x="32" y="18"/>
                  </a:lnTo>
                  <a:lnTo>
                    <a:pt x="48" y="20"/>
                  </a:lnTo>
                  <a:lnTo>
                    <a:pt x="64" y="22"/>
                  </a:lnTo>
                  <a:lnTo>
                    <a:pt x="78" y="20"/>
                  </a:lnTo>
                  <a:lnTo>
                    <a:pt x="94" y="18"/>
                  </a:lnTo>
                  <a:lnTo>
                    <a:pt x="110" y="14"/>
                  </a:lnTo>
                  <a:lnTo>
                    <a:pt x="126" y="8"/>
                  </a:lnTo>
                  <a:lnTo>
                    <a:pt x="126" y="8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8" name="Freeform 254"/>
            <p:cNvSpPr>
              <a:spLocks/>
            </p:cNvSpPr>
            <p:nvPr userDrawn="1"/>
          </p:nvSpPr>
          <p:spPr bwMode="auto">
            <a:xfrm>
              <a:off x="7651750" y="1838325"/>
              <a:ext cx="231775" cy="22225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44" y="0"/>
                </a:cxn>
                <a:cxn ang="0">
                  <a:pos x="108" y="4"/>
                </a:cxn>
                <a:cxn ang="0">
                  <a:pos x="74" y="6"/>
                </a:cxn>
                <a:cxn ang="0">
                  <a:pos x="38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38" y="12"/>
                </a:cxn>
                <a:cxn ang="0">
                  <a:pos x="74" y="14"/>
                </a:cxn>
                <a:cxn ang="0">
                  <a:pos x="108" y="12"/>
                </a:cxn>
                <a:cxn ang="0">
                  <a:pos x="146" y="6"/>
                </a:cxn>
                <a:cxn ang="0">
                  <a:pos x="146" y="6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146" h="14">
                  <a:moveTo>
                    <a:pt x="144" y="0"/>
                  </a:moveTo>
                  <a:lnTo>
                    <a:pt x="144" y="0"/>
                  </a:lnTo>
                  <a:lnTo>
                    <a:pt x="108" y="4"/>
                  </a:lnTo>
                  <a:lnTo>
                    <a:pt x="74" y="6"/>
                  </a:lnTo>
                  <a:lnTo>
                    <a:pt x="38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8" y="12"/>
                  </a:lnTo>
                  <a:lnTo>
                    <a:pt x="74" y="14"/>
                  </a:lnTo>
                  <a:lnTo>
                    <a:pt x="108" y="12"/>
                  </a:lnTo>
                  <a:lnTo>
                    <a:pt x="146" y="6"/>
                  </a:lnTo>
                  <a:lnTo>
                    <a:pt x="146" y="6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9" name="Freeform 255"/>
            <p:cNvSpPr>
              <a:spLocks noEditPoints="1"/>
            </p:cNvSpPr>
            <p:nvPr userDrawn="1"/>
          </p:nvSpPr>
          <p:spPr bwMode="auto">
            <a:xfrm>
              <a:off x="5473700" y="46355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2" y="36"/>
                </a:cxn>
                <a:cxn ang="0">
                  <a:pos x="44" y="36"/>
                </a:cxn>
                <a:cxn ang="0">
                  <a:pos x="44" y="54"/>
                </a:cxn>
                <a:cxn ang="0">
                  <a:pos x="32" y="54"/>
                </a:cxn>
                <a:cxn ang="0">
                  <a:pos x="32" y="36"/>
                </a:cxn>
                <a:cxn ang="0">
                  <a:pos x="14" y="36"/>
                </a:cxn>
                <a:cxn ang="0">
                  <a:pos x="14" y="24"/>
                </a:cxn>
                <a:cxn ang="0">
                  <a:pos x="32" y="24"/>
                </a:cxn>
                <a:cxn ang="0">
                  <a:pos x="32" y="6"/>
                </a:cxn>
                <a:cxn ang="0">
                  <a:pos x="44" y="6"/>
                </a:cxn>
                <a:cxn ang="0">
                  <a:pos x="44" y="24"/>
                </a:cxn>
                <a:cxn ang="0">
                  <a:pos x="62" y="24"/>
                </a:cxn>
                <a:cxn ang="0">
                  <a:pos x="62" y="3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2" y="36"/>
                  </a:moveTo>
                  <a:lnTo>
                    <a:pt x="44" y="36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32" y="36"/>
                  </a:lnTo>
                  <a:lnTo>
                    <a:pt x="14" y="36"/>
                  </a:lnTo>
                  <a:lnTo>
                    <a:pt x="14" y="24"/>
                  </a:lnTo>
                  <a:lnTo>
                    <a:pt x="32" y="24"/>
                  </a:lnTo>
                  <a:lnTo>
                    <a:pt x="32" y="6"/>
                  </a:lnTo>
                  <a:lnTo>
                    <a:pt x="44" y="6"/>
                  </a:lnTo>
                  <a:lnTo>
                    <a:pt x="44" y="24"/>
                  </a:lnTo>
                  <a:lnTo>
                    <a:pt x="62" y="24"/>
                  </a:lnTo>
                  <a:lnTo>
                    <a:pt x="62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0" name="Freeform 256"/>
            <p:cNvSpPr>
              <a:spLocks noEditPoints="1"/>
            </p:cNvSpPr>
            <p:nvPr userDrawn="1"/>
          </p:nvSpPr>
          <p:spPr bwMode="auto">
            <a:xfrm>
              <a:off x="5473700" y="35242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4" y="38"/>
                </a:cxn>
                <a:cxn ang="0">
                  <a:pos x="12" y="38"/>
                </a:cxn>
                <a:cxn ang="0">
                  <a:pos x="12" y="24"/>
                </a:cxn>
                <a:cxn ang="0">
                  <a:pos x="64" y="24"/>
                </a:cxn>
                <a:cxn ang="0">
                  <a:pos x="64" y="38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4" y="38"/>
                  </a:moveTo>
                  <a:lnTo>
                    <a:pt x="12" y="38"/>
                  </a:lnTo>
                  <a:lnTo>
                    <a:pt x="12" y="24"/>
                  </a:lnTo>
                  <a:lnTo>
                    <a:pt x="64" y="24"/>
                  </a:lnTo>
                  <a:lnTo>
                    <a:pt x="6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1" name="Freeform 257"/>
            <p:cNvSpPr>
              <a:spLocks noEditPoints="1"/>
            </p:cNvSpPr>
            <p:nvPr userDrawn="1"/>
          </p:nvSpPr>
          <p:spPr bwMode="auto">
            <a:xfrm>
              <a:off x="5607050" y="35242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32" y="52"/>
                </a:cxn>
                <a:cxn ang="0">
                  <a:pos x="14" y="52"/>
                </a:cxn>
                <a:cxn ang="0">
                  <a:pos x="30" y="30"/>
                </a:cxn>
                <a:cxn ang="0">
                  <a:pos x="16" y="10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8" y="20"/>
                </a:cxn>
                <a:cxn ang="0">
                  <a:pos x="38" y="20"/>
                </a:cxn>
                <a:cxn ang="0">
                  <a:pos x="44" y="10"/>
                </a:cxn>
                <a:cxn ang="0">
                  <a:pos x="62" y="10"/>
                </a:cxn>
                <a:cxn ang="0">
                  <a:pos x="48" y="30"/>
                </a:cxn>
                <a:cxn ang="0">
                  <a:pos x="62" y="52"/>
                </a:cxn>
                <a:cxn ang="0">
                  <a:pos x="44" y="52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2" y="52"/>
                  </a:lnTo>
                  <a:lnTo>
                    <a:pt x="14" y="52"/>
                  </a:lnTo>
                  <a:lnTo>
                    <a:pt x="30" y="30"/>
                  </a:lnTo>
                  <a:lnTo>
                    <a:pt x="16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4" y="10"/>
                  </a:lnTo>
                  <a:lnTo>
                    <a:pt x="62" y="10"/>
                  </a:lnTo>
                  <a:lnTo>
                    <a:pt x="48" y="30"/>
                  </a:lnTo>
                  <a:lnTo>
                    <a:pt x="62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2" name="Freeform 258"/>
            <p:cNvSpPr>
              <a:spLocks noEditPoints="1"/>
            </p:cNvSpPr>
            <p:nvPr userDrawn="1"/>
          </p:nvSpPr>
          <p:spPr bwMode="auto">
            <a:xfrm>
              <a:off x="5467350" y="346075"/>
              <a:ext cx="266700" cy="21907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138"/>
                </a:cxn>
                <a:cxn ang="0">
                  <a:pos x="84" y="138"/>
                </a:cxn>
                <a:cxn ang="0">
                  <a:pos x="166" y="138"/>
                </a:cxn>
                <a:cxn ang="0">
                  <a:pos x="166" y="138"/>
                </a:cxn>
                <a:cxn ang="0">
                  <a:pos x="168" y="136"/>
                </a:cxn>
                <a:cxn ang="0">
                  <a:pos x="168" y="70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2" y="136"/>
                </a:cxn>
                <a:cxn ang="0">
                  <a:pos x="4" y="136"/>
                </a:cxn>
                <a:cxn ang="0">
                  <a:pos x="4" y="72"/>
                </a:cxn>
                <a:cxn ang="0">
                  <a:pos x="82" y="72"/>
                </a:cxn>
                <a:cxn ang="0">
                  <a:pos x="82" y="136"/>
                </a:cxn>
                <a:cxn ang="0">
                  <a:pos x="82" y="66"/>
                </a:cxn>
                <a:cxn ang="0">
                  <a:pos x="4" y="66"/>
                </a:cxn>
                <a:cxn ang="0">
                  <a:pos x="4" y="2"/>
                </a:cxn>
                <a:cxn ang="0">
                  <a:pos x="82" y="2"/>
                </a:cxn>
                <a:cxn ang="0">
                  <a:pos x="82" y="66"/>
                </a:cxn>
                <a:cxn ang="0">
                  <a:pos x="166" y="136"/>
                </a:cxn>
                <a:cxn ang="0">
                  <a:pos x="88" y="136"/>
                </a:cxn>
                <a:cxn ang="0">
                  <a:pos x="88" y="72"/>
                </a:cxn>
                <a:cxn ang="0">
                  <a:pos x="166" y="72"/>
                </a:cxn>
                <a:cxn ang="0">
                  <a:pos x="166" y="136"/>
                </a:cxn>
                <a:cxn ang="0">
                  <a:pos x="166" y="66"/>
                </a:cxn>
                <a:cxn ang="0">
                  <a:pos x="88" y="66"/>
                </a:cxn>
                <a:cxn ang="0">
                  <a:pos x="88" y="2"/>
                </a:cxn>
                <a:cxn ang="0">
                  <a:pos x="166" y="2"/>
                </a:cxn>
                <a:cxn ang="0">
                  <a:pos x="166" y="66"/>
                </a:cxn>
              </a:cxnLst>
              <a:rect l="0" t="0" r="r" b="b"/>
              <a:pathLst>
                <a:path w="168" h="138">
                  <a:moveTo>
                    <a:pt x="8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38"/>
                  </a:lnTo>
                  <a:lnTo>
                    <a:pt x="84" y="138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8" y="136"/>
                  </a:lnTo>
                  <a:lnTo>
                    <a:pt x="168" y="70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2" y="136"/>
                  </a:moveTo>
                  <a:lnTo>
                    <a:pt x="4" y="136"/>
                  </a:lnTo>
                  <a:lnTo>
                    <a:pt x="4" y="72"/>
                  </a:lnTo>
                  <a:lnTo>
                    <a:pt x="82" y="72"/>
                  </a:lnTo>
                  <a:lnTo>
                    <a:pt x="82" y="136"/>
                  </a:lnTo>
                  <a:close/>
                  <a:moveTo>
                    <a:pt x="82" y="66"/>
                  </a:moveTo>
                  <a:lnTo>
                    <a:pt x="4" y="66"/>
                  </a:lnTo>
                  <a:lnTo>
                    <a:pt x="4" y="2"/>
                  </a:lnTo>
                  <a:lnTo>
                    <a:pt x="82" y="2"/>
                  </a:lnTo>
                  <a:lnTo>
                    <a:pt x="82" y="66"/>
                  </a:lnTo>
                  <a:close/>
                  <a:moveTo>
                    <a:pt x="166" y="136"/>
                  </a:moveTo>
                  <a:lnTo>
                    <a:pt x="88" y="136"/>
                  </a:lnTo>
                  <a:lnTo>
                    <a:pt x="88" y="72"/>
                  </a:lnTo>
                  <a:lnTo>
                    <a:pt x="166" y="72"/>
                  </a:lnTo>
                  <a:lnTo>
                    <a:pt x="166" y="136"/>
                  </a:lnTo>
                  <a:close/>
                  <a:moveTo>
                    <a:pt x="166" y="66"/>
                  </a:moveTo>
                  <a:lnTo>
                    <a:pt x="88" y="66"/>
                  </a:lnTo>
                  <a:lnTo>
                    <a:pt x="88" y="2"/>
                  </a:lnTo>
                  <a:lnTo>
                    <a:pt x="166" y="2"/>
                  </a:lnTo>
                  <a:lnTo>
                    <a:pt x="166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3" name="Freeform 259"/>
            <p:cNvSpPr>
              <a:spLocks noEditPoints="1"/>
            </p:cNvSpPr>
            <p:nvPr userDrawn="1"/>
          </p:nvSpPr>
          <p:spPr bwMode="auto">
            <a:xfrm>
              <a:off x="5607050" y="46355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4" y="46"/>
                </a:cxn>
                <a:cxn ang="0">
                  <a:pos x="12" y="46"/>
                </a:cxn>
                <a:cxn ang="0">
                  <a:pos x="12" y="34"/>
                </a:cxn>
                <a:cxn ang="0">
                  <a:pos x="64" y="34"/>
                </a:cxn>
                <a:cxn ang="0">
                  <a:pos x="64" y="46"/>
                </a:cxn>
                <a:cxn ang="0">
                  <a:pos x="64" y="26"/>
                </a:cxn>
                <a:cxn ang="0">
                  <a:pos x="12" y="26"/>
                </a:cxn>
                <a:cxn ang="0">
                  <a:pos x="12" y="14"/>
                </a:cxn>
                <a:cxn ang="0">
                  <a:pos x="64" y="14"/>
                </a:cxn>
                <a:cxn ang="0">
                  <a:pos x="64" y="2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4" y="46"/>
                  </a:moveTo>
                  <a:lnTo>
                    <a:pt x="12" y="46"/>
                  </a:lnTo>
                  <a:lnTo>
                    <a:pt x="12" y="34"/>
                  </a:lnTo>
                  <a:lnTo>
                    <a:pt x="64" y="34"/>
                  </a:lnTo>
                  <a:lnTo>
                    <a:pt x="64" y="46"/>
                  </a:lnTo>
                  <a:close/>
                  <a:moveTo>
                    <a:pt x="64" y="26"/>
                  </a:moveTo>
                  <a:lnTo>
                    <a:pt x="12" y="26"/>
                  </a:lnTo>
                  <a:lnTo>
                    <a:pt x="12" y="14"/>
                  </a:lnTo>
                  <a:lnTo>
                    <a:pt x="64" y="14"/>
                  </a:lnTo>
                  <a:lnTo>
                    <a:pt x="64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4" name="Freeform 260"/>
            <p:cNvSpPr>
              <a:spLocks/>
            </p:cNvSpPr>
            <p:nvPr userDrawn="1"/>
          </p:nvSpPr>
          <p:spPr bwMode="auto">
            <a:xfrm>
              <a:off x="577850" y="2987675"/>
              <a:ext cx="60325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38" y="5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10" y="62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38" h="94">
                  <a:moveTo>
                    <a:pt x="20" y="94"/>
                  </a:moveTo>
                  <a:lnTo>
                    <a:pt x="38" y="5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0" y="62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5" name="Freeform 261"/>
            <p:cNvSpPr>
              <a:spLocks noEditPoints="1"/>
            </p:cNvSpPr>
            <p:nvPr userDrawn="1"/>
          </p:nvSpPr>
          <p:spPr bwMode="auto">
            <a:xfrm>
              <a:off x="549275" y="2984500"/>
              <a:ext cx="206375" cy="314325"/>
            </a:xfrm>
            <a:custGeom>
              <a:avLst/>
              <a:gdLst/>
              <a:ahLst/>
              <a:cxnLst>
                <a:cxn ang="0">
                  <a:pos x="90" y="132"/>
                </a:cxn>
                <a:cxn ang="0">
                  <a:pos x="82" y="112"/>
                </a:cxn>
                <a:cxn ang="0">
                  <a:pos x="106" y="36"/>
                </a:cxn>
                <a:cxn ang="0">
                  <a:pos x="100" y="0"/>
                </a:cxn>
                <a:cxn ang="0">
                  <a:pos x="44" y="136"/>
                </a:cxn>
                <a:cxn ang="0">
                  <a:pos x="30" y="132"/>
                </a:cxn>
                <a:cxn ang="0">
                  <a:pos x="8" y="142"/>
                </a:cxn>
                <a:cxn ang="0">
                  <a:pos x="0" y="166"/>
                </a:cxn>
                <a:cxn ang="0">
                  <a:pos x="4" y="178"/>
                </a:cxn>
                <a:cxn ang="0">
                  <a:pos x="24" y="198"/>
                </a:cxn>
                <a:cxn ang="0">
                  <a:pos x="36" y="198"/>
                </a:cxn>
                <a:cxn ang="0">
                  <a:pos x="58" y="178"/>
                </a:cxn>
                <a:cxn ang="0">
                  <a:pos x="60" y="164"/>
                </a:cxn>
                <a:cxn ang="0">
                  <a:pos x="60" y="158"/>
                </a:cxn>
                <a:cxn ang="0">
                  <a:pos x="62" y="142"/>
                </a:cxn>
                <a:cxn ang="0">
                  <a:pos x="70" y="150"/>
                </a:cxn>
                <a:cxn ang="0">
                  <a:pos x="72" y="160"/>
                </a:cxn>
                <a:cxn ang="0">
                  <a:pos x="72" y="164"/>
                </a:cxn>
                <a:cxn ang="0">
                  <a:pos x="80" y="188"/>
                </a:cxn>
                <a:cxn ang="0">
                  <a:pos x="102" y="198"/>
                </a:cxn>
                <a:cxn ang="0">
                  <a:pos x="112" y="194"/>
                </a:cxn>
                <a:cxn ang="0">
                  <a:pos x="130" y="170"/>
                </a:cxn>
                <a:cxn ang="0">
                  <a:pos x="130" y="156"/>
                </a:cxn>
                <a:cxn ang="0">
                  <a:pos x="112" y="134"/>
                </a:cxn>
                <a:cxn ang="0">
                  <a:pos x="100" y="130"/>
                </a:cxn>
                <a:cxn ang="0">
                  <a:pos x="24" y="184"/>
                </a:cxn>
                <a:cxn ang="0">
                  <a:pos x="12" y="166"/>
                </a:cxn>
                <a:cxn ang="0">
                  <a:pos x="18" y="152"/>
                </a:cxn>
                <a:cxn ang="0">
                  <a:pos x="30" y="146"/>
                </a:cxn>
                <a:cxn ang="0">
                  <a:pos x="46" y="158"/>
                </a:cxn>
                <a:cxn ang="0">
                  <a:pos x="46" y="174"/>
                </a:cxn>
                <a:cxn ang="0">
                  <a:pos x="30" y="186"/>
                </a:cxn>
                <a:cxn ang="0">
                  <a:pos x="64" y="126"/>
                </a:cxn>
                <a:cxn ang="0">
                  <a:pos x="56" y="120"/>
                </a:cxn>
                <a:cxn ang="0">
                  <a:pos x="62" y="112"/>
                </a:cxn>
                <a:cxn ang="0">
                  <a:pos x="70" y="120"/>
                </a:cxn>
                <a:cxn ang="0">
                  <a:pos x="64" y="126"/>
                </a:cxn>
                <a:cxn ang="0">
                  <a:pos x="94" y="184"/>
                </a:cxn>
                <a:cxn ang="0">
                  <a:pos x="84" y="166"/>
                </a:cxn>
                <a:cxn ang="0">
                  <a:pos x="88" y="152"/>
                </a:cxn>
                <a:cxn ang="0">
                  <a:pos x="100" y="146"/>
                </a:cxn>
                <a:cxn ang="0">
                  <a:pos x="118" y="158"/>
                </a:cxn>
                <a:cxn ang="0">
                  <a:pos x="118" y="174"/>
                </a:cxn>
                <a:cxn ang="0">
                  <a:pos x="102" y="186"/>
                </a:cxn>
              </a:cxnLst>
              <a:rect l="0" t="0" r="r" b="b"/>
              <a:pathLst>
                <a:path w="130" h="198">
                  <a:moveTo>
                    <a:pt x="100" y="130"/>
                  </a:moveTo>
                  <a:lnTo>
                    <a:pt x="100" y="130"/>
                  </a:lnTo>
                  <a:lnTo>
                    <a:pt x="90" y="132"/>
                  </a:lnTo>
                  <a:lnTo>
                    <a:pt x="82" y="138"/>
                  </a:lnTo>
                  <a:lnTo>
                    <a:pt x="82" y="112"/>
                  </a:lnTo>
                  <a:lnTo>
                    <a:pt x="82" y="112"/>
                  </a:lnTo>
                  <a:lnTo>
                    <a:pt x="94" y="74"/>
                  </a:lnTo>
                  <a:lnTo>
                    <a:pt x="106" y="36"/>
                  </a:lnTo>
                  <a:lnTo>
                    <a:pt x="106" y="36"/>
                  </a:lnTo>
                  <a:lnTo>
                    <a:pt x="106" y="24"/>
                  </a:lnTo>
                  <a:lnTo>
                    <a:pt x="104" y="12"/>
                  </a:lnTo>
                  <a:lnTo>
                    <a:pt x="100" y="0"/>
                  </a:lnTo>
                  <a:lnTo>
                    <a:pt x="44" y="104"/>
                  </a:lnTo>
                  <a:lnTo>
                    <a:pt x="44" y="136"/>
                  </a:lnTo>
                  <a:lnTo>
                    <a:pt x="44" y="136"/>
                  </a:lnTo>
                  <a:lnTo>
                    <a:pt x="36" y="132"/>
                  </a:lnTo>
                  <a:lnTo>
                    <a:pt x="30" y="132"/>
                  </a:lnTo>
                  <a:lnTo>
                    <a:pt x="30" y="132"/>
                  </a:lnTo>
                  <a:lnTo>
                    <a:pt x="24" y="132"/>
                  </a:lnTo>
                  <a:lnTo>
                    <a:pt x="18" y="134"/>
                  </a:lnTo>
                  <a:lnTo>
                    <a:pt x="8" y="142"/>
                  </a:lnTo>
                  <a:lnTo>
                    <a:pt x="2" y="152"/>
                  </a:lnTo>
                  <a:lnTo>
                    <a:pt x="2" y="15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2" y="172"/>
                  </a:lnTo>
                  <a:lnTo>
                    <a:pt x="4" y="178"/>
                  </a:lnTo>
                  <a:lnTo>
                    <a:pt x="10" y="188"/>
                  </a:lnTo>
                  <a:lnTo>
                    <a:pt x="18" y="196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2" y="196"/>
                  </a:lnTo>
                  <a:lnTo>
                    <a:pt x="52" y="188"/>
                  </a:lnTo>
                  <a:lnTo>
                    <a:pt x="58" y="178"/>
                  </a:lnTo>
                  <a:lnTo>
                    <a:pt x="60" y="172"/>
                  </a:lnTo>
                  <a:lnTo>
                    <a:pt x="60" y="164"/>
                  </a:lnTo>
                  <a:lnTo>
                    <a:pt x="60" y="164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0" y="158"/>
                  </a:lnTo>
                  <a:lnTo>
                    <a:pt x="60" y="158"/>
                  </a:lnTo>
                  <a:lnTo>
                    <a:pt x="60" y="150"/>
                  </a:lnTo>
                  <a:lnTo>
                    <a:pt x="62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2" y="158"/>
                  </a:lnTo>
                  <a:lnTo>
                    <a:pt x="72" y="158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2" y="164"/>
                  </a:lnTo>
                  <a:lnTo>
                    <a:pt x="72" y="164"/>
                  </a:lnTo>
                  <a:lnTo>
                    <a:pt x="72" y="172"/>
                  </a:lnTo>
                  <a:lnTo>
                    <a:pt x="74" y="178"/>
                  </a:lnTo>
                  <a:lnTo>
                    <a:pt x="80" y="188"/>
                  </a:lnTo>
                  <a:lnTo>
                    <a:pt x="90" y="194"/>
                  </a:lnTo>
                  <a:lnTo>
                    <a:pt x="96" y="196"/>
                  </a:lnTo>
                  <a:lnTo>
                    <a:pt x="102" y="198"/>
                  </a:lnTo>
                  <a:lnTo>
                    <a:pt x="102" y="198"/>
                  </a:lnTo>
                  <a:lnTo>
                    <a:pt x="108" y="196"/>
                  </a:lnTo>
                  <a:lnTo>
                    <a:pt x="112" y="194"/>
                  </a:lnTo>
                  <a:lnTo>
                    <a:pt x="122" y="188"/>
                  </a:lnTo>
                  <a:lnTo>
                    <a:pt x="128" y="176"/>
                  </a:lnTo>
                  <a:lnTo>
                    <a:pt x="130" y="170"/>
                  </a:lnTo>
                  <a:lnTo>
                    <a:pt x="130" y="164"/>
                  </a:lnTo>
                  <a:lnTo>
                    <a:pt x="130" y="164"/>
                  </a:lnTo>
                  <a:lnTo>
                    <a:pt x="130" y="156"/>
                  </a:lnTo>
                  <a:lnTo>
                    <a:pt x="128" y="150"/>
                  </a:lnTo>
                  <a:lnTo>
                    <a:pt x="122" y="140"/>
                  </a:lnTo>
                  <a:lnTo>
                    <a:pt x="112" y="134"/>
                  </a:lnTo>
                  <a:lnTo>
                    <a:pt x="106" y="132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30" y="186"/>
                  </a:moveTo>
                  <a:lnTo>
                    <a:pt x="30" y="186"/>
                  </a:lnTo>
                  <a:lnTo>
                    <a:pt x="24" y="184"/>
                  </a:lnTo>
                  <a:lnTo>
                    <a:pt x="18" y="180"/>
                  </a:lnTo>
                  <a:lnTo>
                    <a:pt x="14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58"/>
                  </a:lnTo>
                  <a:lnTo>
                    <a:pt x="18" y="152"/>
                  </a:lnTo>
                  <a:lnTo>
                    <a:pt x="24" y="148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6" y="148"/>
                  </a:lnTo>
                  <a:lnTo>
                    <a:pt x="42" y="152"/>
                  </a:lnTo>
                  <a:lnTo>
                    <a:pt x="46" y="158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74"/>
                  </a:lnTo>
                  <a:lnTo>
                    <a:pt x="42" y="180"/>
                  </a:lnTo>
                  <a:lnTo>
                    <a:pt x="38" y="184"/>
                  </a:lnTo>
                  <a:lnTo>
                    <a:pt x="30" y="186"/>
                  </a:lnTo>
                  <a:lnTo>
                    <a:pt x="30" y="186"/>
                  </a:lnTo>
                  <a:close/>
                  <a:moveTo>
                    <a:pt x="64" y="126"/>
                  </a:moveTo>
                  <a:lnTo>
                    <a:pt x="64" y="126"/>
                  </a:lnTo>
                  <a:lnTo>
                    <a:pt x="58" y="124"/>
                  </a:lnTo>
                  <a:lnTo>
                    <a:pt x="56" y="120"/>
                  </a:lnTo>
                  <a:lnTo>
                    <a:pt x="56" y="120"/>
                  </a:lnTo>
                  <a:lnTo>
                    <a:pt x="58" y="114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8" y="114"/>
                  </a:lnTo>
                  <a:lnTo>
                    <a:pt x="70" y="120"/>
                  </a:lnTo>
                  <a:lnTo>
                    <a:pt x="70" y="120"/>
                  </a:lnTo>
                  <a:lnTo>
                    <a:pt x="68" y="124"/>
                  </a:lnTo>
                  <a:lnTo>
                    <a:pt x="64" y="126"/>
                  </a:lnTo>
                  <a:lnTo>
                    <a:pt x="64" y="126"/>
                  </a:lnTo>
                  <a:close/>
                  <a:moveTo>
                    <a:pt x="102" y="186"/>
                  </a:moveTo>
                  <a:lnTo>
                    <a:pt x="102" y="186"/>
                  </a:lnTo>
                  <a:lnTo>
                    <a:pt x="94" y="184"/>
                  </a:lnTo>
                  <a:lnTo>
                    <a:pt x="88" y="180"/>
                  </a:lnTo>
                  <a:lnTo>
                    <a:pt x="84" y="174"/>
                  </a:lnTo>
                  <a:lnTo>
                    <a:pt x="84" y="166"/>
                  </a:lnTo>
                  <a:lnTo>
                    <a:pt x="84" y="166"/>
                  </a:lnTo>
                  <a:lnTo>
                    <a:pt x="84" y="158"/>
                  </a:lnTo>
                  <a:lnTo>
                    <a:pt x="88" y="152"/>
                  </a:lnTo>
                  <a:lnTo>
                    <a:pt x="94" y="148"/>
                  </a:lnTo>
                  <a:lnTo>
                    <a:pt x="100" y="146"/>
                  </a:lnTo>
                  <a:lnTo>
                    <a:pt x="100" y="146"/>
                  </a:lnTo>
                  <a:lnTo>
                    <a:pt x="108" y="146"/>
                  </a:lnTo>
                  <a:lnTo>
                    <a:pt x="114" y="152"/>
                  </a:lnTo>
                  <a:lnTo>
                    <a:pt x="118" y="158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8" y="174"/>
                  </a:lnTo>
                  <a:lnTo>
                    <a:pt x="114" y="180"/>
                  </a:lnTo>
                  <a:lnTo>
                    <a:pt x="108" y="184"/>
                  </a:lnTo>
                  <a:lnTo>
                    <a:pt x="102" y="186"/>
                  </a:lnTo>
                  <a:lnTo>
                    <a:pt x="102" y="1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6" name="Freeform 262"/>
            <p:cNvSpPr>
              <a:spLocks/>
            </p:cNvSpPr>
            <p:nvPr userDrawn="1"/>
          </p:nvSpPr>
          <p:spPr bwMode="auto">
            <a:xfrm>
              <a:off x="3825875" y="2324100"/>
              <a:ext cx="95250" cy="130175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42" y="7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8" y="6"/>
                </a:cxn>
                <a:cxn ang="0">
                  <a:pos x="38" y="1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16" y="50"/>
                </a:cxn>
                <a:cxn ang="0">
                  <a:pos x="0" y="82"/>
                </a:cxn>
                <a:cxn ang="0">
                  <a:pos x="0" y="82"/>
                </a:cxn>
              </a:cxnLst>
              <a:rect l="0" t="0" r="r" b="b"/>
              <a:pathLst>
                <a:path w="60" h="82">
                  <a:moveTo>
                    <a:pt x="0" y="82"/>
                  </a:moveTo>
                  <a:lnTo>
                    <a:pt x="42" y="7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6"/>
                  </a:lnTo>
                  <a:lnTo>
                    <a:pt x="38" y="1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16" y="50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7" name="Freeform 263"/>
            <p:cNvSpPr>
              <a:spLocks noEditPoints="1"/>
            </p:cNvSpPr>
            <p:nvPr userDrawn="1"/>
          </p:nvSpPr>
          <p:spPr bwMode="auto">
            <a:xfrm>
              <a:off x="3683000" y="2416175"/>
              <a:ext cx="330200" cy="247650"/>
            </a:xfrm>
            <a:custGeom>
              <a:avLst/>
              <a:gdLst/>
              <a:ahLst/>
              <a:cxnLst>
                <a:cxn ang="0">
                  <a:pos x="104" y="92"/>
                </a:cxn>
                <a:cxn ang="0">
                  <a:pos x="112" y="70"/>
                </a:cxn>
                <a:cxn ang="0">
                  <a:pos x="186" y="30"/>
                </a:cxn>
                <a:cxn ang="0">
                  <a:pos x="208" y="0"/>
                </a:cxn>
                <a:cxn ang="0">
                  <a:pos x="66" y="58"/>
                </a:cxn>
                <a:cxn ang="0">
                  <a:pos x="58" y="44"/>
                </a:cxn>
                <a:cxn ang="0">
                  <a:pos x="42" y="36"/>
                </a:cxn>
                <a:cxn ang="0">
                  <a:pos x="22" y="40"/>
                </a:cxn>
                <a:cxn ang="0">
                  <a:pos x="12" y="48"/>
                </a:cxn>
                <a:cxn ang="0">
                  <a:pos x="2" y="66"/>
                </a:cxn>
                <a:cxn ang="0">
                  <a:pos x="2" y="84"/>
                </a:cxn>
                <a:cxn ang="0">
                  <a:pos x="8" y="96"/>
                </a:cxn>
                <a:cxn ang="0">
                  <a:pos x="26" y="104"/>
                </a:cxn>
                <a:cxn ang="0">
                  <a:pos x="44" y="100"/>
                </a:cxn>
                <a:cxn ang="0">
                  <a:pos x="56" y="92"/>
                </a:cxn>
                <a:cxn ang="0">
                  <a:pos x="60" y="88"/>
                </a:cxn>
                <a:cxn ang="0">
                  <a:pos x="74" y="78"/>
                </a:cxn>
                <a:cxn ang="0">
                  <a:pos x="74" y="90"/>
                </a:cxn>
                <a:cxn ang="0">
                  <a:pos x="68" y="98"/>
                </a:cxn>
                <a:cxn ang="0">
                  <a:pos x="64" y="100"/>
                </a:cxn>
                <a:cxn ang="0">
                  <a:pos x="54" y="118"/>
                </a:cxn>
                <a:cxn ang="0">
                  <a:pos x="56" y="138"/>
                </a:cxn>
                <a:cxn ang="0">
                  <a:pos x="62" y="148"/>
                </a:cxn>
                <a:cxn ang="0">
                  <a:pos x="78" y="156"/>
                </a:cxn>
                <a:cxn ang="0">
                  <a:pos x="98" y="152"/>
                </a:cxn>
                <a:cxn ang="0">
                  <a:pos x="110" y="144"/>
                </a:cxn>
                <a:cxn ang="0">
                  <a:pos x="120" y="126"/>
                </a:cxn>
                <a:cxn ang="0">
                  <a:pos x="118" y="108"/>
                </a:cxn>
                <a:cxn ang="0">
                  <a:pos x="112" y="96"/>
                </a:cxn>
                <a:cxn ang="0">
                  <a:pos x="14" y="80"/>
                </a:cxn>
                <a:cxn ang="0">
                  <a:pos x="18" y="58"/>
                </a:cxn>
                <a:cxn ang="0">
                  <a:pos x="34" y="52"/>
                </a:cxn>
                <a:cxn ang="0">
                  <a:pos x="46" y="56"/>
                </a:cxn>
                <a:cxn ang="0">
                  <a:pos x="50" y="78"/>
                </a:cxn>
                <a:cxn ang="0">
                  <a:pos x="38" y="90"/>
                </a:cxn>
                <a:cxn ang="0">
                  <a:pos x="18" y="86"/>
                </a:cxn>
                <a:cxn ang="0">
                  <a:pos x="86" y="66"/>
                </a:cxn>
                <a:cxn ang="0">
                  <a:pos x="86" y="56"/>
                </a:cxn>
                <a:cxn ang="0">
                  <a:pos x="98" y="56"/>
                </a:cxn>
                <a:cxn ang="0">
                  <a:pos x="98" y="66"/>
                </a:cxn>
                <a:cxn ang="0">
                  <a:pos x="86" y="66"/>
                </a:cxn>
                <a:cxn ang="0">
                  <a:pos x="70" y="138"/>
                </a:cxn>
                <a:cxn ang="0">
                  <a:pos x="68" y="118"/>
                </a:cxn>
                <a:cxn ang="0">
                  <a:pos x="80" y="106"/>
                </a:cxn>
                <a:cxn ang="0">
                  <a:pos x="100" y="108"/>
                </a:cxn>
                <a:cxn ang="0">
                  <a:pos x="106" y="122"/>
                </a:cxn>
                <a:cxn ang="0">
                  <a:pos x="100" y="136"/>
                </a:cxn>
                <a:cxn ang="0">
                  <a:pos x="78" y="142"/>
                </a:cxn>
              </a:cxnLst>
              <a:rect l="0" t="0" r="r" b="b"/>
              <a:pathLst>
                <a:path w="208" h="156">
                  <a:moveTo>
                    <a:pt x="112" y="96"/>
                  </a:moveTo>
                  <a:lnTo>
                    <a:pt x="112" y="96"/>
                  </a:lnTo>
                  <a:lnTo>
                    <a:pt x="104" y="92"/>
                  </a:lnTo>
                  <a:lnTo>
                    <a:pt x="94" y="88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48" y="50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96" y="22"/>
                  </a:lnTo>
                  <a:lnTo>
                    <a:pt x="202" y="12"/>
                  </a:lnTo>
                  <a:lnTo>
                    <a:pt x="208" y="0"/>
                  </a:lnTo>
                  <a:lnTo>
                    <a:pt x="88" y="3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50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4" y="40"/>
                  </a:lnTo>
                  <a:lnTo>
                    <a:pt x="48" y="38"/>
                  </a:lnTo>
                  <a:lnTo>
                    <a:pt x="42" y="36"/>
                  </a:lnTo>
                  <a:lnTo>
                    <a:pt x="36" y="36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6" y="4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6" y="54"/>
                  </a:lnTo>
                  <a:lnTo>
                    <a:pt x="4" y="60"/>
                  </a:lnTo>
                  <a:lnTo>
                    <a:pt x="2" y="66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2" y="84"/>
                  </a:lnTo>
                  <a:lnTo>
                    <a:pt x="4" y="90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4" y="100"/>
                  </a:lnTo>
                  <a:lnTo>
                    <a:pt x="20" y="102"/>
                  </a:lnTo>
                  <a:lnTo>
                    <a:pt x="26" y="104"/>
                  </a:lnTo>
                  <a:lnTo>
                    <a:pt x="32" y="104"/>
                  </a:lnTo>
                  <a:lnTo>
                    <a:pt x="38" y="102"/>
                  </a:lnTo>
                  <a:lnTo>
                    <a:pt x="44" y="100"/>
                  </a:lnTo>
                  <a:lnTo>
                    <a:pt x="50" y="96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88"/>
                  </a:lnTo>
                  <a:lnTo>
                    <a:pt x="58" y="88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6" y="82"/>
                  </a:lnTo>
                  <a:lnTo>
                    <a:pt x="74" y="78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90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98"/>
                  </a:lnTo>
                  <a:lnTo>
                    <a:pt x="68" y="98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0" y="106"/>
                  </a:lnTo>
                  <a:lnTo>
                    <a:pt x="56" y="112"/>
                  </a:lnTo>
                  <a:lnTo>
                    <a:pt x="54" y="118"/>
                  </a:lnTo>
                  <a:lnTo>
                    <a:pt x="54" y="124"/>
                  </a:lnTo>
                  <a:lnTo>
                    <a:pt x="54" y="132"/>
                  </a:lnTo>
                  <a:lnTo>
                    <a:pt x="56" y="138"/>
                  </a:lnTo>
                  <a:lnTo>
                    <a:pt x="58" y="142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68" y="152"/>
                  </a:lnTo>
                  <a:lnTo>
                    <a:pt x="72" y="154"/>
                  </a:lnTo>
                  <a:lnTo>
                    <a:pt x="78" y="156"/>
                  </a:lnTo>
                  <a:lnTo>
                    <a:pt x="86" y="156"/>
                  </a:lnTo>
                  <a:lnTo>
                    <a:pt x="92" y="154"/>
                  </a:lnTo>
                  <a:lnTo>
                    <a:pt x="98" y="152"/>
                  </a:lnTo>
                  <a:lnTo>
                    <a:pt x="104" y="148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4" y="138"/>
                  </a:lnTo>
                  <a:lnTo>
                    <a:pt x="118" y="132"/>
                  </a:lnTo>
                  <a:lnTo>
                    <a:pt x="120" y="126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18" y="108"/>
                  </a:lnTo>
                  <a:lnTo>
                    <a:pt x="116" y="102"/>
                  </a:lnTo>
                  <a:lnTo>
                    <a:pt x="112" y="96"/>
                  </a:lnTo>
                  <a:lnTo>
                    <a:pt x="112" y="96"/>
                  </a:lnTo>
                  <a:close/>
                  <a:moveTo>
                    <a:pt x="18" y="86"/>
                  </a:moveTo>
                  <a:lnTo>
                    <a:pt x="18" y="86"/>
                  </a:lnTo>
                  <a:lnTo>
                    <a:pt x="14" y="80"/>
                  </a:lnTo>
                  <a:lnTo>
                    <a:pt x="12" y="72"/>
                  </a:lnTo>
                  <a:lnTo>
                    <a:pt x="14" y="64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26" y="54"/>
                  </a:lnTo>
                  <a:lnTo>
                    <a:pt x="34" y="52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2" y="62"/>
                  </a:lnTo>
                  <a:lnTo>
                    <a:pt x="52" y="70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38" y="90"/>
                  </a:lnTo>
                  <a:lnTo>
                    <a:pt x="32" y="92"/>
                  </a:lnTo>
                  <a:lnTo>
                    <a:pt x="24" y="90"/>
                  </a:lnTo>
                  <a:lnTo>
                    <a:pt x="18" y="86"/>
                  </a:lnTo>
                  <a:lnTo>
                    <a:pt x="18" y="86"/>
                  </a:lnTo>
                  <a:close/>
                  <a:moveTo>
                    <a:pt x="86" y="66"/>
                  </a:moveTo>
                  <a:lnTo>
                    <a:pt x="86" y="66"/>
                  </a:lnTo>
                  <a:lnTo>
                    <a:pt x="84" y="60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92" y="52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92" y="68"/>
                  </a:lnTo>
                  <a:lnTo>
                    <a:pt x="86" y="66"/>
                  </a:lnTo>
                  <a:lnTo>
                    <a:pt x="86" y="66"/>
                  </a:lnTo>
                  <a:close/>
                  <a:moveTo>
                    <a:pt x="70" y="138"/>
                  </a:moveTo>
                  <a:lnTo>
                    <a:pt x="70" y="138"/>
                  </a:lnTo>
                  <a:lnTo>
                    <a:pt x="66" y="132"/>
                  </a:lnTo>
                  <a:lnTo>
                    <a:pt x="66" y="124"/>
                  </a:lnTo>
                  <a:lnTo>
                    <a:pt x="68" y="11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80" y="106"/>
                  </a:lnTo>
                  <a:lnTo>
                    <a:pt x="86" y="104"/>
                  </a:lnTo>
                  <a:lnTo>
                    <a:pt x="9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4"/>
                  </a:lnTo>
                  <a:lnTo>
                    <a:pt x="106" y="122"/>
                  </a:lnTo>
                  <a:lnTo>
                    <a:pt x="104" y="130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92" y="142"/>
                  </a:lnTo>
                  <a:lnTo>
                    <a:pt x="84" y="144"/>
                  </a:lnTo>
                  <a:lnTo>
                    <a:pt x="78" y="142"/>
                  </a:lnTo>
                  <a:lnTo>
                    <a:pt x="70" y="138"/>
                  </a:lnTo>
                  <a:lnTo>
                    <a:pt x="7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8" name="Freeform 264"/>
            <p:cNvSpPr>
              <a:spLocks noEditPoints="1"/>
            </p:cNvSpPr>
            <p:nvPr userDrawn="1"/>
          </p:nvSpPr>
          <p:spPr bwMode="auto">
            <a:xfrm>
              <a:off x="107950" y="2355850"/>
              <a:ext cx="276225" cy="2730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6" y="2"/>
                </a:cxn>
                <a:cxn ang="0">
                  <a:pos x="0" y="8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6" y="122"/>
                </a:cxn>
                <a:cxn ang="0">
                  <a:pos x="46" y="124"/>
                </a:cxn>
                <a:cxn ang="0">
                  <a:pos x="30" y="140"/>
                </a:cxn>
                <a:cxn ang="0">
                  <a:pos x="38" y="148"/>
                </a:cxn>
                <a:cxn ang="0">
                  <a:pos x="34" y="160"/>
                </a:cxn>
                <a:cxn ang="0">
                  <a:pos x="34" y="168"/>
                </a:cxn>
                <a:cxn ang="0">
                  <a:pos x="40" y="172"/>
                </a:cxn>
                <a:cxn ang="0">
                  <a:pos x="42" y="172"/>
                </a:cxn>
                <a:cxn ang="0">
                  <a:pos x="48" y="170"/>
                </a:cxn>
                <a:cxn ang="0">
                  <a:pos x="56" y="148"/>
                </a:cxn>
                <a:cxn ang="0">
                  <a:pos x="122" y="166"/>
                </a:cxn>
                <a:cxn ang="0">
                  <a:pos x="122" y="170"/>
                </a:cxn>
                <a:cxn ang="0">
                  <a:pos x="128" y="172"/>
                </a:cxn>
                <a:cxn ang="0">
                  <a:pos x="132" y="172"/>
                </a:cxn>
                <a:cxn ang="0">
                  <a:pos x="138" y="168"/>
                </a:cxn>
                <a:cxn ang="0">
                  <a:pos x="138" y="162"/>
                </a:cxn>
                <a:cxn ang="0">
                  <a:pos x="138" y="148"/>
                </a:cxn>
                <a:cxn ang="0">
                  <a:pos x="132" y="140"/>
                </a:cxn>
                <a:cxn ang="0">
                  <a:pos x="162" y="124"/>
                </a:cxn>
                <a:cxn ang="0">
                  <a:pos x="166" y="122"/>
                </a:cxn>
                <a:cxn ang="0">
                  <a:pos x="172" y="118"/>
                </a:cxn>
                <a:cxn ang="0">
                  <a:pos x="174" y="12"/>
                </a:cxn>
                <a:cxn ang="0">
                  <a:pos x="172" y="8"/>
                </a:cxn>
                <a:cxn ang="0">
                  <a:pos x="168" y="2"/>
                </a:cxn>
                <a:cxn ang="0">
                  <a:pos x="164" y="2"/>
                </a:cxn>
                <a:cxn ang="0">
                  <a:pos x="66" y="124"/>
                </a:cxn>
                <a:cxn ang="0">
                  <a:pos x="112" y="140"/>
                </a:cxn>
                <a:cxn ang="0">
                  <a:pos x="160" y="110"/>
                </a:cxn>
                <a:cxn ang="0">
                  <a:pos x="14" y="14"/>
                </a:cxn>
                <a:cxn ang="0">
                  <a:pos x="160" y="110"/>
                </a:cxn>
              </a:cxnLst>
              <a:rect l="0" t="0" r="r" b="b"/>
              <a:pathLst>
                <a:path w="174" h="172">
                  <a:moveTo>
                    <a:pt x="164" y="2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2" y="120"/>
                  </a:lnTo>
                  <a:lnTo>
                    <a:pt x="6" y="122"/>
                  </a:lnTo>
                  <a:lnTo>
                    <a:pt x="10" y="122"/>
                  </a:lnTo>
                  <a:lnTo>
                    <a:pt x="46" y="124"/>
                  </a:lnTo>
                  <a:lnTo>
                    <a:pt x="40" y="140"/>
                  </a:lnTo>
                  <a:lnTo>
                    <a:pt x="30" y="140"/>
                  </a:lnTo>
                  <a:lnTo>
                    <a:pt x="30" y="148"/>
                  </a:lnTo>
                  <a:lnTo>
                    <a:pt x="38" y="148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4" y="164"/>
                  </a:lnTo>
                  <a:lnTo>
                    <a:pt x="34" y="168"/>
                  </a:lnTo>
                  <a:lnTo>
                    <a:pt x="36" y="170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2" y="172"/>
                  </a:lnTo>
                  <a:lnTo>
                    <a:pt x="46" y="172"/>
                  </a:lnTo>
                  <a:lnTo>
                    <a:pt x="48" y="170"/>
                  </a:lnTo>
                  <a:lnTo>
                    <a:pt x="50" y="166"/>
                  </a:lnTo>
                  <a:lnTo>
                    <a:pt x="56" y="148"/>
                  </a:lnTo>
                  <a:lnTo>
                    <a:pt x="116" y="148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2" y="170"/>
                  </a:lnTo>
                  <a:lnTo>
                    <a:pt x="126" y="172"/>
                  </a:lnTo>
                  <a:lnTo>
                    <a:pt x="128" y="172"/>
                  </a:lnTo>
                  <a:lnTo>
                    <a:pt x="132" y="172"/>
                  </a:lnTo>
                  <a:lnTo>
                    <a:pt x="132" y="172"/>
                  </a:lnTo>
                  <a:lnTo>
                    <a:pt x="136" y="170"/>
                  </a:lnTo>
                  <a:lnTo>
                    <a:pt x="138" y="168"/>
                  </a:lnTo>
                  <a:lnTo>
                    <a:pt x="138" y="164"/>
                  </a:lnTo>
                  <a:lnTo>
                    <a:pt x="138" y="162"/>
                  </a:lnTo>
                  <a:lnTo>
                    <a:pt x="134" y="148"/>
                  </a:lnTo>
                  <a:lnTo>
                    <a:pt x="138" y="148"/>
                  </a:lnTo>
                  <a:lnTo>
                    <a:pt x="138" y="140"/>
                  </a:lnTo>
                  <a:lnTo>
                    <a:pt x="132" y="140"/>
                  </a:lnTo>
                  <a:lnTo>
                    <a:pt x="126" y="124"/>
                  </a:lnTo>
                  <a:lnTo>
                    <a:pt x="162" y="124"/>
                  </a:lnTo>
                  <a:lnTo>
                    <a:pt x="162" y="124"/>
                  </a:lnTo>
                  <a:lnTo>
                    <a:pt x="166" y="122"/>
                  </a:lnTo>
                  <a:lnTo>
                    <a:pt x="170" y="120"/>
                  </a:lnTo>
                  <a:lnTo>
                    <a:pt x="172" y="118"/>
                  </a:lnTo>
                  <a:lnTo>
                    <a:pt x="174" y="114"/>
                  </a:lnTo>
                  <a:lnTo>
                    <a:pt x="174" y="12"/>
                  </a:lnTo>
                  <a:lnTo>
                    <a:pt x="174" y="12"/>
                  </a:lnTo>
                  <a:lnTo>
                    <a:pt x="172" y="8"/>
                  </a:lnTo>
                  <a:lnTo>
                    <a:pt x="170" y="4"/>
                  </a:lnTo>
                  <a:lnTo>
                    <a:pt x="168" y="2"/>
                  </a:lnTo>
                  <a:lnTo>
                    <a:pt x="164" y="2"/>
                  </a:lnTo>
                  <a:lnTo>
                    <a:pt x="164" y="2"/>
                  </a:lnTo>
                  <a:close/>
                  <a:moveTo>
                    <a:pt x="60" y="140"/>
                  </a:moveTo>
                  <a:lnTo>
                    <a:pt x="66" y="124"/>
                  </a:lnTo>
                  <a:lnTo>
                    <a:pt x="108" y="124"/>
                  </a:lnTo>
                  <a:lnTo>
                    <a:pt x="112" y="140"/>
                  </a:lnTo>
                  <a:lnTo>
                    <a:pt x="60" y="140"/>
                  </a:lnTo>
                  <a:close/>
                  <a:moveTo>
                    <a:pt x="160" y="110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0" y="16"/>
                  </a:lnTo>
                  <a:lnTo>
                    <a:pt x="16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9" name="Freeform 265"/>
            <p:cNvSpPr>
              <a:spLocks noEditPoints="1"/>
            </p:cNvSpPr>
            <p:nvPr userDrawn="1"/>
          </p:nvSpPr>
          <p:spPr bwMode="auto">
            <a:xfrm>
              <a:off x="8804275" y="2355850"/>
              <a:ext cx="276225" cy="2730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6" y="2"/>
                </a:cxn>
                <a:cxn ang="0">
                  <a:pos x="0" y="8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6" y="122"/>
                </a:cxn>
                <a:cxn ang="0">
                  <a:pos x="46" y="124"/>
                </a:cxn>
                <a:cxn ang="0">
                  <a:pos x="30" y="140"/>
                </a:cxn>
                <a:cxn ang="0">
                  <a:pos x="38" y="148"/>
                </a:cxn>
                <a:cxn ang="0">
                  <a:pos x="34" y="160"/>
                </a:cxn>
                <a:cxn ang="0">
                  <a:pos x="34" y="168"/>
                </a:cxn>
                <a:cxn ang="0">
                  <a:pos x="40" y="172"/>
                </a:cxn>
                <a:cxn ang="0">
                  <a:pos x="42" y="172"/>
                </a:cxn>
                <a:cxn ang="0">
                  <a:pos x="48" y="170"/>
                </a:cxn>
                <a:cxn ang="0">
                  <a:pos x="56" y="148"/>
                </a:cxn>
                <a:cxn ang="0">
                  <a:pos x="122" y="166"/>
                </a:cxn>
                <a:cxn ang="0">
                  <a:pos x="122" y="170"/>
                </a:cxn>
                <a:cxn ang="0">
                  <a:pos x="128" y="172"/>
                </a:cxn>
                <a:cxn ang="0">
                  <a:pos x="132" y="172"/>
                </a:cxn>
                <a:cxn ang="0">
                  <a:pos x="138" y="168"/>
                </a:cxn>
                <a:cxn ang="0">
                  <a:pos x="138" y="162"/>
                </a:cxn>
                <a:cxn ang="0">
                  <a:pos x="138" y="148"/>
                </a:cxn>
                <a:cxn ang="0">
                  <a:pos x="132" y="140"/>
                </a:cxn>
                <a:cxn ang="0">
                  <a:pos x="162" y="124"/>
                </a:cxn>
                <a:cxn ang="0">
                  <a:pos x="166" y="122"/>
                </a:cxn>
                <a:cxn ang="0">
                  <a:pos x="172" y="118"/>
                </a:cxn>
                <a:cxn ang="0">
                  <a:pos x="174" y="12"/>
                </a:cxn>
                <a:cxn ang="0">
                  <a:pos x="172" y="8"/>
                </a:cxn>
                <a:cxn ang="0">
                  <a:pos x="168" y="2"/>
                </a:cxn>
                <a:cxn ang="0">
                  <a:pos x="164" y="2"/>
                </a:cxn>
                <a:cxn ang="0">
                  <a:pos x="66" y="124"/>
                </a:cxn>
                <a:cxn ang="0">
                  <a:pos x="112" y="140"/>
                </a:cxn>
                <a:cxn ang="0">
                  <a:pos x="160" y="110"/>
                </a:cxn>
                <a:cxn ang="0">
                  <a:pos x="14" y="14"/>
                </a:cxn>
                <a:cxn ang="0">
                  <a:pos x="160" y="110"/>
                </a:cxn>
              </a:cxnLst>
              <a:rect l="0" t="0" r="r" b="b"/>
              <a:pathLst>
                <a:path w="174" h="172">
                  <a:moveTo>
                    <a:pt x="164" y="2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2" y="120"/>
                  </a:lnTo>
                  <a:lnTo>
                    <a:pt x="6" y="122"/>
                  </a:lnTo>
                  <a:lnTo>
                    <a:pt x="10" y="122"/>
                  </a:lnTo>
                  <a:lnTo>
                    <a:pt x="46" y="124"/>
                  </a:lnTo>
                  <a:lnTo>
                    <a:pt x="40" y="140"/>
                  </a:lnTo>
                  <a:lnTo>
                    <a:pt x="30" y="140"/>
                  </a:lnTo>
                  <a:lnTo>
                    <a:pt x="30" y="148"/>
                  </a:lnTo>
                  <a:lnTo>
                    <a:pt x="38" y="148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4" y="164"/>
                  </a:lnTo>
                  <a:lnTo>
                    <a:pt x="34" y="168"/>
                  </a:lnTo>
                  <a:lnTo>
                    <a:pt x="36" y="170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2" y="172"/>
                  </a:lnTo>
                  <a:lnTo>
                    <a:pt x="46" y="172"/>
                  </a:lnTo>
                  <a:lnTo>
                    <a:pt x="48" y="170"/>
                  </a:lnTo>
                  <a:lnTo>
                    <a:pt x="50" y="166"/>
                  </a:lnTo>
                  <a:lnTo>
                    <a:pt x="56" y="148"/>
                  </a:lnTo>
                  <a:lnTo>
                    <a:pt x="114" y="148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2" y="170"/>
                  </a:lnTo>
                  <a:lnTo>
                    <a:pt x="126" y="172"/>
                  </a:lnTo>
                  <a:lnTo>
                    <a:pt x="128" y="172"/>
                  </a:lnTo>
                  <a:lnTo>
                    <a:pt x="132" y="172"/>
                  </a:lnTo>
                  <a:lnTo>
                    <a:pt x="132" y="172"/>
                  </a:lnTo>
                  <a:lnTo>
                    <a:pt x="136" y="170"/>
                  </a:lnTo>
                  <a:lnTo>
                    <a:pt x="138" y="168"/>
                  </a:lnTo>
                  <a:lnTo>
                    <a:pt x="138" y="164"/>
                  </a:lnTo>
                  <a:lnTo>
                    <a:pt x="138" y="162"/>
                  </a:lnTo>
                  <a:lnTo>
                    <a:pt x="134" y="148"/>
                  </a:lnTo>
                  <a:lnTo>
                    <a:pt x="138" y="148"/>
                  </a:lnTo>
                  <a:lnTo>
                    <a:pt x="138" y="140"/>
                  </a:lnTo>
                  <a:lnTo>
                    <a:pt x="132" y="140"/>
                  </a:lnTo>
                  <a:lnTo>
                    <a:pt x="126" y="124"/>
                  </a:lnTo>
                  <a:lnTo>
                    <a:pt x="162" y="124"/>
                  </a:lnTo>
                  <a:lnTo>
                    <a:pt x="162" y="124"/>
                  </a:lnTo>
                  <a:lnTo>
                    <a:pt x="166" y="122"/>
                  </a:lnTo>
                  <a:lnTo>
                    <a:pt x="170" y="120"/>
                  </a:lnTo>
                  <a:lnTo>
                    <a:pt x="172" y="118"/>
                  </a:lnTo>
                  <a:lnTo>
                    <a:pt x="174" y="114"/>
                  </a:lnTo>
                  <a:lnTo>
                    <a:pt x="174" y="12"/>
                  </a:lnTo>
                  <a:lnTo>
                    <a:pt x="174" y="12"/>
                  </a:lnTo>
                  <a:lnTo>
                    <a:pt x="172" y="8"/>
                  </a:lnTo>
                  <a:lnTo>
                    <a:pt x="170" y="4"/>
                  </a:lnTo>
                  <a:lnTo>
                    <a:pt x="168" y="2"/>
                  </a:lnTo>
                  <a:lnTo>
                    <a:pt x="164" y="2"/>
                  </a:lnTo>
                  <a:lnTo>
                    <a:pt x="164" y="2"/>
                  </a:lnTo>
                  <a:close/>
                  <a:moveTo>
                    <a:pt x="60" y="140"/>
                  </a:moveTo>
                  <a:lnTo>
                    <a:pt x="66" y="124"/>
                  </a:lnTo>
                  <a:lnTo>
                    <a:pt x="106" y="124"/>
                  </a:lnTo>
                  <a:lnTo>
                    <a:pt x="112" y="140"/>
                  </a:lnTo>
                  <a:lnTo>
                    <a:pt x="60" y="140"/>
                  </a:lnTo>
                  <a:close/>
                  <a:moveTo>
                    <a:pt x="160" y="110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0" y="16"/>
                  </a:lnTo>
                  <a:lnTo>
                    <a:pt x="16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0" name="Freeform 266"/>
            <p:cNvSpPr>
              <a:spLocks noEditPoints="1"/>
            </p:cNvSpPr>
            <p:nvPr userDrawn="1"/>
          </p:nvSpPr>
          <p:spPr bwMode="auto">
            <a:xfrm>
              <a:off x="1250950" y="2974975"/>
              <a:ext cx="257175" cy="336550"/>
            </a:xfrm>
            <a:custGeom>
              <a:avLst/>
              <a:gdLst/>
              <a:ahLst/>
              <a:cxnLst>
                <a:cxn ang="0">
                  <a:pos x="162" y="186"/>
                </a:cxn>
                <a:cxn ang="0">
                  <a:pos x="158" y="178"/>
                </a:cxn>
                <a:cxn ang="0">
                  <a:pos x="140" y="142"/>
                </a:cxn>
                <a:cxn ang="0">
                  <a:pos x="118" y="112"/>
                </a:cxn>
                <a:cxn ang="0">
                  <a:pos x="104" y="34"/>
                </a:cxn>
                <a:cxn ang="0">
                  <a:pos x="110" y="32"/>
                </a:cxn>
                <a:cxn ang="0">
                  <a:pos x="112" y="8"/>
                </a:cxn>
                <a:cxn ang="0">
                  <a:pos x="112" y="8"/>
                </a:cxn>
                <a:cxn ang="0">
                  <a:pos x="104" y="2"/>
                </a:cxn>
                <a:cxn ang="0">
                  <a:pos x="82" y="0"/>
                </a:cxn>
                <a:cxn ang="0">
                  <a:pos x="70" y="0"/>
                </a:cxn>
                <a:cxn ang="0">
                  <a:pos x="54" y="4"/>
                </a:cxn>
                <a:cxn ang="0">
                  <a:pos x="52" y="6"/>
                </a:cxn>
                <a:cxn ang="0">
                  <a:pos x="52" y="28"/>
                </a:cxn>
                <a:cxn ang="0">
                  <a:pos x="54" y="32"/>
                </a:cxn>
                <a:cxn ang="0">
                  <a:pos x="60" y="94"/>
                </a:cxn>
                <a:cxn ang="0">
                  <a:pos x="44" y="110"/>
                </a:cxn>
                <a:cxn ang="0">
                  <a:pos x="22" y="142"/>
                </a:cxn>
                <a:cxn ang="0">
                  <a:pos x="4" y="178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2" y="192"/>
                </a:cxn>
                <a:cxn ang="0">
                  <a:pos x="14" y="202"/>
                </a:cxn>
                <a:cxn ang="0">
                  <a:pos x="48" y="210"/>
                </a:cxn>
                <a:cxn ang="0">
                  <a:pos x="80" y="212"/>
                </a:cxn>
                <a:cxn ang="0">
                  <a:pos x="82" y="212"/>
                </a:cxn>
                <a:cxn ang="0">
                  <a:pos x="82" y="212"/>
                </a:cxn>
                <a:cxn ang="0">
                  <a:pos x="138" y="206"/>
                </a:cxn>
                <a:cxn ang="0">
                  <a:pos x="156" y="198"/>
                </a:cxn>
                <a:cxn ang="0">
                  <a:pos x="162" y="190"/>
                </a:cxn>
                <a:cxn ang="0">
                  <a:pos x="162" y="186"/>
                </a:cxn>
                <a:cxn ang="0">
                  <a:pos x="82" y="4"/>
                </a:cxn>
                <a:cxn ang="0">
                  <a:pos x="90" y="4"/>
                </a:cxn>
                <a:cxn ang="0">
                  <a:pos x="102" y="8"/>
                </a:cxn>
                <a:cxn ang="0">
                  <a:pos x="104" y="12"/>
                </a:cxn>
                <a:cxn ang="0">
                  <a:pos x="96" y="18"/>
                </a:cxn>
                <a:cxn ang="0">
                  <a:pos x="82" y="20"/>
                </a:cxn>
                <a:cxn ang="0">
                  <a:pos x="74" y="18"/>
                </a:cxn>
                <a:cxn ang="0">
                  <a:pos x="62" y="14"/>
                </a:cxn>
                <a:cxn ang="0">
                  <a:pos x="60" y="12"/>
                </a:cxn>
                <a:cxn ang="0">
                  <a:pos x="68" y="6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80" y="204"/>
                </a:cxn>
                <a:cxn ang="0">
                  <a:pos x="52" y="202"/>
                </a:cxn>
                <a:cxn ang="0">
                  <a:pos x="14" y="192"/>
                </a:cxn>
                <a:cxn ang="0">
                  <a:pos x="10" y="182"/>
                </a:cxn>
                <a:cxn ang="0">
                  <a:pos x="16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68" y="94"/>
                </a:cxn>
                <a:cxn ang="0">
                  <a:pos x="70" y="36"/>
                </a:cxn>
                <a:cxn ang="0">
                  <a:pos x="82" y="36"/>
                </a:cxn>
                <a:cxn ang="0">
                  <a:pos x="94" y="96"/>
                </a:cxn>
                <a:cxn ang="0">
                  <a:pos x="96" y="102"/>
                </a:cxn>
                <a:cxn ang="0">
                  <a:pos x="108" y="114"/>
                </a:cxn>
                <a:cxn ang="0">
                  <a:pos x="134" y="148"/>
                </a:cxn>
                <a:cxn ang="0">
                  <a:pos x="150" y="182"/>
                </a:cxn>
                <a:cxn ang="0">
                  <a:pos x="152" y="190"/>
                </a:cxn>
                <a:cxn ang="0">
                  <a:pos x="134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2" y="186"/>
                  </a:moveTo>
                  <a:lnTo>
                    <a:pt x="162" y="186"/>
                  </a:lnTo>
                  <a:lnTo>
                    <a:pt x="162" y="186"/>
                  </a:lnTo>
                  <a:lnTo>
                    <a:pt x="158" y="178"/>
                  </a:lnTo>
                  <a:lnTo>
                    <a:pt x="148" y="156"/>
                  </a:lnTo>
                  <a:lnTo>
                    <a:pt x="140" y="142"/>
                  </a:lnTo>
                  <a:lnTo>
                    <a:pt x="130" y="128"/>
                  </a:lnTo>
                  <a:lnTo>
                    <a:pt x="118" y="112"/>
                  </a:lnTo>
                  <a:lnTo>
                    <a:pt x="102" y="96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10" y="32"/>
                  </a:lnTo>
                  <a:lnTo>
                    <a:pt x="112" y="2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70" y="0"/>
                  </a:lnTo>
                  <a:lnTo>
                    <a:pt x="62" y="2"/>
                  </a:lnTo>
                  <a:lnTo>
                    <a:pt x="54" y="4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4" y="32"/>
                  </a:lnTo>
                  <a:lnTo>
                    <a:pt x="60" y="3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44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4"/>
                  </a:lnTo>
                  <a:lnTo>
                    <a:pt x="48" y="210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4" y="210"/>
                  </a:lnTo>
                  <a:lnTo>
                    <a:pt x="138" y="206"/>
                  </a:lnTo>
                  <a:lnTo>
                    <a:pt x="148" y="202"/>
                  </a:lnTo>
                  <a:lnTo>
                    <a:pt x="156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6"/>
                  </a:lnTo>
                  <a:lnTo>
                    <a:pt x="162" y="186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0" y="4"/>
                  </a:lnTo>
                  <a:lnTo>
                    <a:pt x="98" y="6"/>
                  </a:lnTo>
                  <a:lnTo>
                    <a:pt x="102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4"/>
                  </a:lnTo>
                  <a:lnTo>
                    <a:pt x="96" y="18"/>
                  </a:lnTo>
                  <a:lnTo>
                    <a:pt x="90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18"/>
                  </a:lnTo>
                  <a:lnTo>
                    <a:pt x="66" y="18"/>
                  </a:lnTo>
                  <a:lnTo>
                    <a:pt x="62" y="14"/>
                  </a:lnTo>
                  <a:lnTo>
                    <a:pt x="60" y="12"/>
                  </a:lnTo>
                  <a:lnTo>
                    <a:pt x="60" y="12"/>
                  </a:lnTo>
                  <a:lnTo>
                    <a:pt x="62" y="8"/>
                  </a:lnTo>
                  <a:lnTo>
                    <a:pt x="68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4" y="192"/>
                  </a:lnTo>
                  <a:lnTo>
                    <a:pt x="8" y="188"/>
                  </a:lnTo>
                  <a:lnTo>
                    <a:pt x="10" y="182"/>
                  </a:lnTo>
                  <a:lnTo>
                    <a:pt x="10" y="182"/>
                  </a:lnTo>
                  <a:lnTo>
                    <a:pt x="16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4" y="112"/>
                  </a:lnTo>
                  <a:lnTo>
                    <a:pt x="66" y="102"/>
                  </a:lnTo>
                  <a:lnTo>
                    <a:pt x="68" y="98"/>
                  </a:lnTo>
                  <a:lnTo>
                    <a:pt x="68" y="94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94" y="36"/>
                  </a:lnTo>
                  <a:lnTo>
                    <a:pt x="94" y="96"/>
                  </a:lnTo>
                  <a:lnTo>
                    <a:pt x="94" y="98"/>
                  </a:lnTo>
                  <a:lnTo>
                    <a:pt x="96" y="102"/>
                  </a:lnTo>
                  <a:lnTo>
                    <a:pt x="96" y="102"/>
                  </a:lnTo>
                  <a:lnTo>
                    <a:pt x="108" y="114"/>
                  </a:lnTo>
                  <a:lnTo>
                    <a:pt x="118" y="126"/>
                  </a:lnTo>
                  <a:lnTo>
                    <a:pt x="134" y="148"/>
                  </a:lnTo>
                  <a:lnTo>
                    <a:pt x="144" y="168"/>
                  </a:lnTo>
                  <a:lnTo>
                    <a:pt x="150" y="182"/>
                  </a:lnTo>
                  <a:lnTo>
                    <a:pt x="152" y="190"/>
                  </a:lnTo>
                  <a:lnTo>
                    <a:pt x="152" y="190"/>
                  </a:lnTo>
                  <a:lnTo>
                    <a:pt x="146" y="194"/>
                  </a:lnTo>
                  <a:lnTo>
                    <a:pt x="134" y="198"/>
                  </a:lnTo>
                  <a:lnTo>
                    <a:pt x="112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1" name="Freeform 267"/>
            <p:cNvSpPr>
              <a:spLocks noEditPoints="1"/>
            </p:cNvSpPr>
            <p:nvPr userDrawn="1"/>
          </p:nvSpPr>
          <p:spPr bwMode="auto">
            <a:xfrm>
              <a:off x="1282700" y="3197225"/>
              <a:ext cx="190500" cy="85725"/>
            </a:xfrm>
            <a:custGeom>
              <a:avLst/>
              <a:gdLst/>
              <a:ahLst/>
              <a:cxnLst>
                <a:cxn ang="0">
                  <a:pos x="102" y="8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0" y="0"/>
                </a:cxn>
                <a:cxn ang="0">
                  <a:pos x="52" y="0"/>
                </a:cxn>
                <a:cxn ang="0">
                  <a:pos x="52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0" y="12"/>
                </a:cxn>
                <a:cxn ang="0">
                  <a:pos x="36" y="6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2" y="52"/>
                </a:cxn>
                <a:cxn ang="0">
                  <a:pos x="60" y="54"/>
                </a:cxn>
                <a:cxn ang="0">
                  <a:pos x="60" y="54"/>
                </a:cxn>
                <a:cxn ang="0">
                  <a:pos x="60" y="54"/>
                </a:cxn>
                <a:cxn ang="0">
                  <a:pos x="62" y="54"/>
                </a:cxn>
                <a:cxn ang="0">
                  <a:pos x="82" y="54"/>
                </a:cxn>
                <a:cxn ang="0">
                  <a:pos x="112" y="48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2" y="8"/>
                </a:cxn>
                <a:cxn ang="0">
                  <a:pos x="32" y="42"/>
                </a:cxn>
                <a:cxn ang="0">
                  <a:pos x="26" y="36"/>
                </a:cxn>
                <a:cxn ang="0">
                  <a:pos x="28" y="30"/>
                </a:cxn>
                <a:cxn ang="0">
                  <a:pos x="34" y="30"/>
                </a:cxn>
                <a:cxn ang="0">
                  <a:pos x="40" y="36"/>
                </a:cxn>
                <a:cxn ang="0">
                  <a:pos x="38" y="40"/>
                </a:cxn>
                <a:cxn ang="0">
                  <a:pos x="32" y="42"/>
                </a:cxn>
                <a:cxn ang="0">
                  <a:pos x="62" y="34"/>
                </a:cxn>
                <a:cxn ang="0">
                  <a:pos x="56" y="28"/>
                </a:cxn>
                <a:cxn ang="0">
                  <a:pos x="58" y="22"/>
                </a:cxn>
                <a:cxn ang="0">
                  <a:pos x="62" y="20"/>
                </a:cxn>
                <a:cxn ang="0">
                  <a:pos x="70" y="28"/>
                </a:cxn>
                <a:cxn ang="0">
                  <a:pos x="68" y="32"/>
                </a:cxn>
                <a:cxn ang="0">
                  <a:pos x="62" y="34"/>
                </a:cxn>
                <a:cxn ang="0">
                  <a:pos x="90" y="38"/>
                </a:cxn>
                <a:cxn ang="0">
                  <a:pos x="84" y="36"/>
                </a:cxn>
                <a:cxn ang="0">
                  <a:pos x="82" y="30"/>
                </a:cxn>
                <a:cxn ang="0">
                  <a:pos x="82" y="26"/>
                </a:cxn>
                <a:cxn ang="0">
                  <a:pos x="88" y="22"/>
                </a:cxn>
                <a:cxn ang="0">
                  <a:pos x="90" y="22"/>
                </a:cxn>
                <a:cxn ang="0">
                  <a:pos x="96" y="24"/>
                </a:cxn>
                <a:cxn ang="0">
                  <a:pos x="100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0" y="38"/>
                </a:cxn>
              </a:cxnLst>
              <a:rect l="0" t="0" r="r" b="b"/>
              <a:pathLst>
                <a:path w="120" h="54">
                  <a:moveTo>
                    <a:pt x="102" y="8"/>
                  </a:moveTo>
                  <a:lnTo>
                    <a:pt x="102" y="8"/>
                  </a:lnTo>
                  <a:lnTo>
                    <a:pt x="102" y="8"/>
                  </a:lnTo>
                  <a:lnTo>
                    <a:pt x="98" y="6"/>
                  </a:lnTo>
                  <a:lnTo>
                    <a:pt x="88" y="2"/>
                  </a:lnTo>
                  <a:lnTo>
                    <a:pt x="7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8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0" y="12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6" y="3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48"/>
                  </a:lnTo>
                  <a:lnTo>
                    <a:pt x="22" y="52"/>
                  </a:lnTo>
                  <a:lnTo>
                    <a:pt x="38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82" y="54"/>
                  </a:lnTo>
                  <a:lnTo>
                    <a:pt x="100" y="52"/>
                  </a:lnTo>
                  <a:lnTo>
                    <a:pt x="112" y="48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2" y="8"/>
                  </a:lnTo>
                  <a:lnTo>
                    <a:pt x="102" y="8"/>
                  </a:lnTo>
                  <a:close/>
                  <a:moveTo>
                    <a:pt x="32" y="42"/>
                  </a:moveTo>
                  <a:lnTo>
                    <a:pt x="32" y="42"/>
                  </a:lnTo>
                  <a:lnTo>
                    <a:pt x="28" y="40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40"/>
                  </a:lnTo>
                  <a:lnTo>
                    <a:pt x="32" y="42"/>
                  </a:lnTo>
                  <a:lnTo>
                    <a:pt x="32" y="42"/>
                  </a:lnTo>
                  <a:close/>
                  <a:moveTo>
                    <a:pt x="62" y="34"/>
                  </a:moveTo>
                  <a:lnTo>
                    <a:pt x="62" y="34"/>
                  </a:lnTo>
                  <a:lnTo>
                    <a:pt x="58" y="32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22"/>
                  </a:lnTo>
                  <a:lnTo>
                    <a:pt x="62" y="20"/>
                  </a:lnTo>
                  <a:lnTo>
                    <a:pt x="62" y="20"/>
                  </a:lnTo>
                  <a:lnTo>
                    <a:pt x="68" y="22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32"/>
                  </a:lnTo>
                  <a:lnTo>
                    <a:pt x="62" y="34"/>
                  </a:lnTo>
                  <a:lnTo>
                    <a:pt x="62" y="34"/>
                  </a:lnTo>
                  <a:close/>
                  <a:moveTo>
                    <a:pt x="90" y="38"/>
                  </a:moveTo>
                  <a:lnTo>
                    <a:pt x="90" y="38"/>
                  </a:lnTo>
                  <a:lnTo>
                    <a:pt x="88" y="38"/>
                  </a:lnTo>
                  <a:lnTo>
                    <a:pt x="84" y="36"/>
                  </a:lnTo>
                  <a:lnTo>
                    <a:pt x="82" y="32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2" y="26"/>
                  </a:lnTo>
                  <a:lnTo>
                    <a:pt x="84" y="24"/>
                  </a:lnTo>
                  <a:lnTo>
                    <a:pt x="88" y="2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94" y="22"/>
                  </a:lnTo>
                  <a:lnTo>
                    <a:pt x="96" y="24"/>
                  </a:lnTo>
                  <a:lnTo>
                    <a:pt x="98" y="26"/>
                  </a:lnTo>
                  <a:lnTo>
                    <a:pt x="100" y="30"/>
                  </a:lnTo>
                  <a:lnTo>
                    <a:pt x="100" y="30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4" y="38"/>
                  </a:lnTo>
                  <a:lnTo>
                    <a:pt x="90" y="38"/>
                  </a:lnTo>
                  <a:lnTo>
                    <a:pt x="9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2" name="Freeform 268"/>
            <p:cNvSpPr>
              <a:spLocks/>
            </p:cNvSpPr>
            <p:nvPr userDrawn="1"/>
          </p:nvSpPr>
          <p:spPr bwMode="auto">
            <a:xfrm>
              <a:off x="2384425" y="2457450"/>
              <a:ext cx="60325" cy="698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2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8" y="44"/>
                </a:cxn>
                <a:cxn ang="0">
                  <a:pos x="30" y="40"/>
                </a:cxn>
                <a:cxn ang="0">
                  <a:pos x="30" y="40"/>
                </a:cxn>
                <a:cxn ang="0">
                  <a:pos x="32" y="34"/>
                </a:cxn>
                <a:cxn ang="0">
                  <a:pos x="32" y="26"/>
                </a:cxn>
                <a:cxn ang="0">
                  <a:pos x="32" y="26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38" h="44">
                  <a:moveTo>
                    <a:pt x="4" y="20"/>
                  </a:moveTo>
                  <a:lnTo>
                    <a:pt x="4" y="20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2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4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32" y="3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3" name="Freeform 269"/>
            <p:cNvSpPr>
              <a:spLocks noEditPoints="1"/>
            </p:cNvSpPr>
            <p:nvPr userDrawn="1"/>
          </p:nvSpPr>
          <p:spPr bwMode="auto">
            <a:xfrm>
              <a:off x="2273300" y="2324100"/>
              <a:ext cx="269875" cy="339725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2" y="156"/>
                </a:cxn>
                <a:cxn ang="0">
                  <a:pos x="152" y="136"/>
                </a:cxn>
                <a:cxn ang="0">
                  <a:pos x="164" y="112"/>
                </a:cxn>
                <a:cxn ang="0">
                  <a:pos x="170" y="82"/>
                </a:cxn>
                <a:cxn ang="0">
                  <a:pos x="168" y="66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2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6" y="22"/>
                </a:cxn>
                <a:cxn ang="0">
                  <a:pos x="138" y="34"/>
                </a:cxn>
                <a:cxn ang="0">
                  <a:pos x="154" y="64"/>
                </a:cxn>
                <a:cxn ang="0">
                  <a:pos x="156" y="82"/>
                </a:cxn>
                <a:cxn ang="0">
                  <a:pos x="150" y="112"/>
                </a:cxn>
                <a:cxn ang="0">
                  <a:pos x="134" y="136"/>
                </a:cxn>
                <a:cxn ang="0">
                  <a:pos x="110" y="152"/>
                </a:cxn>
                <a:cxn ang="0">
                  <a:pos x="80" y="158"/>
                </a:cxn>
                <a:cxn ang="0">
                  <a:pos x="62" y="156"/>
                </a:cxn>
                <a:cxn ang="0">
                  <a:pos x="32" y="140"/>
                </a:cxn>
                <a:cxn ang="0">
                  <a:pos x="18" y="130"/>
                </a:cxn>
                <a:cxn ang="0">
                  <a:pos x="0" y="148"/>
                </a:cxn>
                <a:cxn ang="0">
                  <a:pos x="2" y="152"/>
                </a:cxn>
                <a:cxn ang="0">
                  <a:pos x="8" y="154"/>
                </a:cxn>
                <a:cxn ang="0">
                  <a:pos x="20" y="148"/>
                </a:cxn>
                <a:cxn ang="0">
                  <a:pos x="32" y="158"/>
                </a:cxn>
                <a:cxn ang="0">
                  <a:pos x="58" y="170"/>
                </a:cxn>
                <a:cxn ang="0">
                  <a:pos x="72" y="172"/>
                </a:cxn>
                <a:cxn ang="0">
                  <a:pos x="74" y="172"/>
                </a:cxn>
                <a:cxn ang="0">
                  <a:pos x="70" y="186"/>
                </a:cxn>
                <a:cxn ang="0">
                  <a:pos x="62" y="194"/>
                </a:cxn>
                <a:cxn ang="0">
                  <a:pos x="46" y="202"/>
                </a:cxn>
                <a:cxn ang="0">
                  <a:pos x="46" y="204"/>
                </a:cxn>
                <a:cxn ang="0">
                  <a:pos x="46" y="206"/>
                </a:cxn>
                <a:cxn ang="0">
                  <a:pos x="58" y="210"/>
                </a:cxn>
                <a:cxn ang="0">
                  <a:pos x="86" y="214"/>
                </a:cxn>
                <a:cxn ang="0">
                  <a:pos x="88" y="214"/>
                </a:cxn>
                <a:cxn ang="0">
                  <a:pos x="88" y="214"/>
                </a:cxn>
                <a:cxn ang="0">
                  <a:pos x="102" y="212"/>
                </a:cxn>
                <a:cxn ang="0">
                  <a:pos x="126" y="208"/>
                </a:cxn>
                <a:cxn ang="0">
                  <a:pos x="130" y="204"/>
                </a:cxn>
                <a:cxn ang="0">
                  <a:pos x="128" y="202"/>
                </a:cxn>
                <a:cxn ang="0">
                  <a:pos x="122" y="198"/>
                </a:cxn>
                <a:cxn ang="0">
                  <a:pos x="106" y="190"/>
                </a:cxn>
                <a:cxn ang="0">
                  <a:pos x="102" y="178"/>
                </a:cxn>
                <a:cxn ang="0">
                  <a:pos x="102" y="170"/>
                </a:cxn>
                <a:cxn ang="0">
                  <a:pos x="106" y="168"/>
                </a:cxn>
                <a:cxn ang="0">
                  <a:pos x="76" y="172"/>
                </a:cxn>
                <a:cxn ang="0">
                  <a:pos x="78" y="172"/>
                </a:cxn>
              </a:cxnLst>
              <a:rect l="0" t="0" r="r" b="b"/>
              <a:pathLst>
                <a:path w="170" h="214">
                  <a:moveTo>
                    <a:pt x="106" y="168"/>
                  </a:moveTo>
                  <a:lnTo>
                    <a:pt x="106" y="168"/>
                  </a:lnTo>
                  <a:lnTo>
                    <a:pt x="120" y="162"/>
                  </a:lnTo>
                  <a:lnTo>
                    <a:pt x="132" y="156"/>
                  </a:lnTo>
                  <a:lnTo>
                    <a:pt x="142" y="146"/>
                  </a:lnTo>
                  <a:lnTo>
                    <a:pt x="152" y="136"/>
                  </a:lnTo>
                  <a:lnTo>
                    <a:pt x="160" y="124"/>
                  </a:lnTo>
                  <a:lnTo>
                    <a:pt x="164" y="112"/>
                  </a:lnTo>
                  <a:lnTo>
                    <a:pt x="168" y="98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6"/>
                  </a:lnTo>
                  <a:lnTo>
                    <a:pt x="164" y="50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0" y="18"/>
                  </a:lnTo>
                  <a:lnTo>
                    <a:pt x="152" y="14"/>
                  </a:lnTo>
                  <a:lnTo>
                    <a:pt x="152" y="10"/>
                  </a:lnTo>
                  <a:lnTo>
                    <a:pt x="152" y="10"/>
                  </a:lnTo>
                  <a:lnTo>
                    <a:pt x="150" y="4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38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4" y="98"/>
                  </a:lnTo>
                  <a:lnTo>
                    <a:pt x="150" y="112"/>
                  </a:lnTo>
                  <a:lnTo>
                    <a:pt x="142" y="124"/>
                  </a:lnTo>
                  <a:lnTo>
                    <a:pt x="134" y="136"/>
                  </a:lnTo>
                  <a:lnTo>
                    <a:pt x="122" y="146"/>
                  </a:lnTo>
                  <a:lnTo>
                    <a:pt x="110" y="152"/>
                  </a:lnTo>
                  <a:lnTo>
                    <a:pt x="96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2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0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152"/>
                  </a:lnTo>
                  <a:lnTo>
                    <a:pt x="8" y="154"/>
                  </a:lnTo>
                  <a:lnTo>
                    <a:pt x="8" y="154"/>
                  </a:lnTo>
                  <a:lnTo>
                    <a:pt x="16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2" y="158"/>
                  </a:lnTo>
                  <a:lnTo>
                    <a:pt x="44" y="164"/>
                  </a:lnTo>
                  <a:lnTo>
                    <a:pt x="58" y="170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80"/>
                  </a:lnTo>
                  <a:lnTo>
                    <a:pt x="70" y="186"/>
                  </a:lnTo>
                  <a:lnTo>
                    <a:pt x="68" y="190"/>
                  </a:lnTo>
                  <a:lnTo>
                    <a:pt x="62" y="194"/>
                  </a:lnTo>
                  <a:lnTo>
                    <a:pt x="52" y="198"/>
                  </a:lnTo>
                  <a:lnTo>
                    <a:pt x="46" y="202"/>
                  </a:lnTo>
                  <a:lnTo>
                    <a:pt x="46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6" y="206"/>
                  </a:lnTo>
                  <a:lnTo>
                    <a:pt x="50" y="208"/>
                  </a:lnTo>
                  <a:lnTo>
                    <a:pt x="58" y="210"/>
                  </a:lnTo>
                  <a:lnTo>
                    <a:pt x="72" y="212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102" y="212"/>
                  </a:lnTo>
                  <a:lnTo>
                    <a:pt x="116" y="210"/>
                  </a:lnTo>
                  <a:lnTo>
                    <a:pt x="126" y="208"/>
                  </a:lnTo>
                  <a:lnTo>
                    <a:pt x="128" y="206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2" y="198"/>
                  </a:lnTo>
                  <a:lnTo>
                    <a:pt x="112" y="194"/>
                  </a:lnTo>
                  <a:lnTo>
                    <a:pt x="106" y="190"/>
                  </a:lnTo>
                  <a:lnTo>
                    <a:pt x="102" y="184"/>
                  </a:lnTo>
                  <a:lnTo>
                    <a:pt x="102" y="178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6" y="172"/>
                  </a:moveTo>
                  <a:lnTo>
                    <a:pt x="76" y="172"/>
                  </a:lnTo>
                  <a:lnTo>
                    <a:pt x="76" y="172"/>
                  </a:lnTo>
                  <a:lnTo>
                    <a:pt x="78" y="172"/>
                  </a:lnTo>
                  <a:lnTo>
                    <a:pt x="76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4" name="Freeform 270"/>
            <p:cNvSpPr>
              <a:spLocks noEditPoints="1"/>
            </p:cNvSpPr>
            <p:nvPr userDrawn="1"/>
          </p:nvSpPr>
          <p:spPr bwMode="auto">
            <a:xfrm>
              <a:off x="2295525" y="2349500"/>
              <a:ext cx="209550" cy="209550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2" y="66"/>
                </a:cxn>
                <a:cxn ang="0">
                  <a:pos x="112" y="20"/>
                </a:cxn>
                <a:cxn ang="0">
                  <a:pos x="66" y="0"/>
                </a:cxn>
                <a:cxn ang="0">
                  <a:pos x="10" y="30"/>
                </a:cxn>
                <a:cxn ang="0">
                  <a:pos x="0" y="80"/>
                </a:cxn>
                <a:cxn ang="0">
                  <a:pos x="40" y="128"/>
                </a:cxn>
                <a:cxn ang="0">
                  <a:pos x="14" y="76"/>
                </a:cxn>
                <a:cxn ang="0">
                  <a:pos x="24" y="64"/>
                </a:cxn>
                <a:cxn ang="0">
                  <a:pos x="32" y="54"/>
                </a:cxn>
                <a:cxn ang="0">
                  <a:pos x="28" y="50"/>
                </a:cxn>
                <a:cxn ang="0">
                  <a:pos x="18" y="54"/>
                </a:cxn>
                <a:cxn ang="0">
                  <a:pos x="14" y="50"/>
                </a:cxn>
                <a:cxn ang="0">
                  <a:pos x="22" y="40"/>
                </a:cxn>
                <a:cxn ang="0">
                  <a:pos x="16" y="40"/>
                </a:cxn>
                <a:cxn ang="0">
                  <a:pos x="20" y="34"/>
                </a:cxn>
                <a:cxn ang="0">
                  <a:pos x="28" y="34"/>
                </a:cxn>
                <a:cxn ang="0">
                  <a:pos x="36" y="40"/>
                </a:cxn>
                <a:cxn ang="0">
                  <a:pos x="46" y="42"/>
                </a:cxn>
                <a:cxn ang="0">
                  <a:pos x="48" y="38"/>
                </a:cxn>
                <a:cxn ang="0">
                  <a:pos x="46" y="30"/>
                </a:cxn>
                <a:cxn ang="0">
                  <a:pos x="36" y="24"/>
                </a:cxn>
                <a:cxn ang="0">
                  <a:pos x="30" y="22"/>
                </a:cxn>
                <a:cxn ang="0">
                  <a:pos x="54" y="6"/>
                </a:cxn>
                <a:cxn ang="0">
                  <a:pos x="100" y="14"/>
                </a:cxn>
                <a:cxn ang="0">
                  <a:pos x="98" y="38"/>
                </a:cxn>
                <a:cxn ang="0">
                  <a:pos x="88" y="38"/>
                </a:cxn>
                <a:cxn ang="0">
                  <a:pos x="82" y="38"/>
                </a:cxn>
                <a:cxn ang="0">
                  <a:pos x="74" y="42"/>
                </a:cxn>
                <a:cxn ang="0">
                  <a:pos x="72" y="42"/>
                </a:cxn>
                <a:cxn ang="0">
                  <a:pos x="78" y="46"/>
                </a:cxn>
                <a:cxn ang="0">
                  <a:pos x="78" y="52"/>
                </a:cxn>
                <a:cxn ang="0">
                  <a:pos x="66" y="54"/>
                </a:cxn>
                <a:cxn ang="0">
                  <a:pos x="64" y="60"/>
                </a:cxn>
                <a:cxn ang="0">
                  <a:pos x="64" y="64"/>
                </a:cxn>
                <a:cxn ang="0">
                  <a:pos x="74" y="62"/>
                </a:cxn>
                <a:cxn ang="0">
                  <a:pos x="86" y="60"/>
                </a:cxn>
                <a:cxn ang="0">
                  <a:pos x="88" y="64"/>
                </a:cxn>
                <a:cxn ang="0">
                  <a:pos x="90" y="72"/>
                </a:cxn>
                <a:cxn ang="0">
                  <a:pos x="96" y="70"/>
                </a:cxn>
                <a:cxn ang="0">
                  <a:pos x="104" y="74"/>
                </a:cxn>
                <a:cxn ang="0">
                  <a:pos x="110" y="80"/>
                </a:cxn>
                <a:cxn ang="0">
                  <a:pos x="118" y="76"/>
                </a:cxn>
                <a:cxn ang="0">
                  <a:pos x="126" y="82"/>
                </a:cxn>
                <a:cxn ang="0">
                  <a:pos x="90" y="122"/>
                </a:cxn>
                <a:cxn ang="0">
                  <a:pos x="38" y="120"/>
                </a:cxn>
                <a:cxn ang="0">
                  <a:pos x="40" y="98"/>
                </a:cxn>
                <a:cxn ang="0">
                  <a:pos x="26" y="90"/>
                </a:cxn>
                <a:cxn ang="0">
                  <a:pos x="16" y="84"/>
                </a:cxn>
                <a:cxn ang="0">
                  <a:pos x="14" y="76"/>
                </a:cxn>
                <a:cxn ang="0">
                  <a:pos x="8" y="88"/>
                </a:cxn>
                <a:cxn ang="0">
                  <a:pos x="18" y="92"/>
                </a:cxn>
              </a:cxnLst>
              <a:rect l="0" t="0" r="r" b="b"/>
              <a:pathLst>
                <a:path w="132" h="132">
                  <a:moveTo>
                    <a:pt x="66" y="132"/>
                  </a:moveTo>
                  <a:lnTo>
                    <a:pt x="66" y="132"/>
                  </a:lnTo>
                  <a:lnTo>
                    <a:pt x="80" y="132"/>
                  </a:lnTo>
                  <a:lnTo>
                    <a:pt x="92" y="128"/>
                  </a:lnTo>
                  <a:lnTo>
                    <a:pt x="104" y="122"/>
                  </a:lnTo>
                  <a:lnTo>
                    <a:pt x="112" y="114"/>
                  </a:lnTo>
                  <a:lnTo>
                    <a:pt x="122" y="104"/>
                  </a:lnTo>
                  <a:lnTo>
                    <a:pt x="128" y="92"/>
                  </a:lnTo>
                  <a:lnTo>
                    <a:pt x="132" y="80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2" y="52"/>
                  </a:lnTo>
                  <a:lnTo>
                    <a:pt x="128" y="40"/>
                  </a:lnTo>
                  <a:lnTo>
                    <a:pt x="122" y="30"/>
                  </a:lnTo>
                  <a:lnTo>
                    <a:pt x="112" y="20"/>
                  </a:lnTo>
                  <a:lnTo>
                    <a:pt x="104" y="12"/>
                  </a:lnTo>
                  <a:lnTo>
                    <a:pt x="92" y="4"/>
                  </a:lnTo>
                  <a:lnTo>
                    <a:pt x="80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2" y="2"/>
                  </a:lnTo>
                  <a:lnTo>
                    <a:pt x="40" y="4"/>
                  </a:lnTo>
                  <a:lnTo>
                    <a:pt x="28" y="12"/>
                  </a:lnTo>
                  <a:lnTo>
                    <a:pt x="18" y="20"/>
                  </a:lnTo>
                  <a:lnTo>
                    <a:pt x="10" y="30"/>
                  </a:lnTo>
                  <a:lnTo>
                    <a:pt x="4" y="40"/>
                  </a:lnTo>
                  <a:lnTo>
                    <a:pt x="0" y="5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80"/>
                  </a:lnTo>
                  <a:lnTo>
                    <a:pt x="4" y="92"/>
                  </a:lnTo>
                  <a:lnTo>
                    <a:pt x="10" y="104"/>
                  </a:lnTo>
                  <a:lnTo>
                    <a:pt x="18" y="114"/>
                  </a:lnTo>
                  <a:lnTo>
                    <a:pt x="28" y="122"/>
                  </a:lnTo>
                  <a:lnTo>
                    <a:pt x="40" y="128"/>
                  </a:lnTo>
                  <a:lnTo>
                    <a:pt x="52" y="132"/>
                  </a:lnTo>
                  <a:lnTo>
                    <a:pt x="66" y="132"/>
                  </a:lnTo>
                  <a:lnTo>
                    <a:pt x="66" y="132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4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4" y="60"/>
                  </a:lnTo>
                  <a:lnTo>
                    <a:pt x="26" y="5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4" y="48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0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6" y="54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4" y="50"/>
                  </a:lnTo>
                  <a:lnTo>
                    <a:pt x="14" y="48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36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4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0" y="34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2" y="44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0" y="22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4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32" y="14"/>
                  </a:lnTo>
                  <a:lnTo>
                    <a:pt x="42" y="8"/>
                  </a:lnTo>
                  <a:lnTo>
                    <a:pt x="54" y="6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78" y="6"/>
                  </a:lnTo>
                  <a:lnTo>
                    <a:pt x="90" y="10"/>
                  </a:lnTo>
                  <a:lnTo>
                    <a:pt x="100" y="14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96" y="38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88" y="38"/>
                  </a:lnTo>
                  <a:lnTo>
                    <a:pt x="86" y="36"/>
                  </a:lnTo>
                  <a:lnTo>
                    <a:pt x="86" y="36"/>
                  </a:lnTo>
                  <a:lnTo>
                    <a:pt x="84" y="3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4"/>
                  </a:lnTo>
                  <a:lnTo>
                    <a:pt x="72" y="46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8" y="46"/>
                  </a:lnTo>
                  <a:lnTo>
                    <a:pt x="78" y="46"/>
                  </a:lnTo>
                  <a:lnTo>
                    <a:pt x="82" y="48"/>
                  </a:lnTo>
                  <a:lnTo>
                    <a:pt x="82" y="48"/>
                  </a:lnTo>
                  <a:lnTo>
                    <a:pt x="80" y="50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2" y="54"/>
                  </a:lnTo>
                  <a:lnTo>
                    <a:pt x="72" y="54"/>
                  </a:lnTo>
                  <a:lnTo>
                    <a:pt x="70" y="54"/>
                  </a:lnTo>
                  <a:lnTo>
                    <a:pt x="66" y="54"/>
                  </a:lnTo>
                  <a:lnTo>
                    <a:pt x="66" y="54"/>
                  </a:lnTo>
                  <a:lnTo>
                    <a:pt x="64" y="54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60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70" y="64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4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86" y="60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88" y="62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8" y="66"/>
                  </a:lnTo>
                  <a:lnTo>
                    <a:pt x="86" y="68"/>
                  </a:lnTo>
                  <a:lnTo>
                    <a:pt x="86" y="68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8" y="70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8" y="76"/>
                  </a:lnTo>
                  <a:lnTo>
                    <a:pt x="108" y="76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0" y="80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0" y="76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96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0" y="118"/>
                  </a:lnTo>
                  <a:lnTo>
                    <a:pt x="90" y="122"/>
                  </a:lnTo>
                  <a:lnTo>
                    <a:pt x="78" y="126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50" y="126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0" y="90"/>
                  </a:lnTo>
                  <a:lnTo>
                    <a:pt x="26" y="90"/>
                  </a:lnTo>
                  <a:lnTo>
                    <a:pt x="26" y="90"/>
                  </a:lnTo>
                  <a:lnTo>
                    <a:pt x="24" y="88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14" y="82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76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6" y="102"/>
                  </a:moveTo>
                  <a:lnTo>
                    <a:pt x="16" y="102"/>
                  </a:lnTo>
                  <a:lnTo>
                    <a:pt x="12" y="9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2" y="88"/>
                  </a:lnTo>
                  <a:lnTo>
                    <a:pt x="12" y="88"/>
                  </a:lnTo>
                  <a:lnTo>
                    <a:pt x="16" y="90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8"/>
                  </a:lnTo>
                  <a:lnTo>
                    <a:pt x="16" y="102"/>
                  </a:lnTo>
                  <a:lnTo>
                    <a:pt x="16" y="1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5" name="Freeform 271"/>
            <p:cNvSpPr>
              <a:spLocks/>
            </p:cNvSpPr>
            <p:nvPr userDrawn="1"/>
          </p:nvSpPr>
          <p:spPr bwMode="auto">
            <a:xfrm>
              <a:off x="4232275" y="3044825"/>
              <a:ext cx="111125" cy="1016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4" y="16"/>
                </a:cxn>
                <a:cxn ang="0">
                  <a:pos x="50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2" y="50"/>
                </a:cxn>
                <a:cxn ang="0">
                  <a:pos x="62" y="50"/>
                </a:cxn>
                <a:cxn ang="0">
                  <a:pos x="62" y="58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58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6" y="24"/>
                </a:cxn>
                <a:cxn ang="0">
                  <a:pos x="62" y="16"/>
                </a:cxn>
                <a:cxn ang="0">
                  <a:pos x="58" y="12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38" y="2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70" h="64">
                  <a:moveTo>
                    <a:pt x="30" y="0"/>
                  </a:moveTo>
                  <a:lnTo>
                    <a:pt x="30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4" y="16"/>
                  </a:lnTo>
                  <a:lnTo>
                    <a:pt x="50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58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6" y="24"/>
                  </a:lnTo>
                  <a:lnTo>
                    <a:pt x="62" y="16"/>
                  </a:lnTo>
                  <a:lnTo>
                    <a:pt x="58" y="12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6" name="Freeform 272"/>
            <p:cNvSpPr>
              <a:spLocks/>
            </p:cNvSpPr>
            <p:nvPr userDrawn="1"/>
          </p:nvSpPr>
          <p:spPr bwMode="auto">
            <a:xfrm>
              <a:off x="4244975" y="3257550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6" y="26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6" y="28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6" y="34"/>
                </a:cxn>
                <a:cxn ang="0">
                  <a:pos x="8" y="3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6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8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6" y="22"/>
                </a:cxn>
                <a:cxn ang="0">
                  <a:pos x="46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6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6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6" y="34"/>
                  </a:lnTo>
                  <a:lnTo>
                    <a:pt x="8" y="3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6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6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7" name="Freeform 273"/>
            <p:cNvSpPr>
              <a:spLocks/>
            </p:cNvSpPr>
            <p:nvPr userDrawn="1"/>
          </p:nvSpPr>
          <p:spPr bwMode="auto">
            <a:xfrm>
              <a:off x="4270375" y="2971800"/>
              <a:ext cx="15875" cy="31750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8" y="20"/>
                </a:cxn>
                <a:cxn ang="0">
                  <a:pos x="10" y="16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2" y="20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10" h="20">
                  <a:moveTo>
                    <a:pt x="6" y="20"/>
                  </a:moveTo>
                  <a:lnTo>
                    <a:pt x="6" y="20"/>
                  </a:lnTo>
                  <a:lnTo>
                    <a:pt x="8" y="20"/>
                  </a:lnTo>
                  <a:lnTo>
                    <a:pt x="10" y="16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2" y="20"/>
                  </a:lnTo>
                  <a:lnTo>
                    <a:pt x="6" y="20"/>
                  </a:lnTo>
                  <a:lnTo>
                    <a:pt x="6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8" name="Freeform 274"/>
            <p:cNvSpPr>
              <a:spLocks/>
            </p:cNvSpPr>
            <p:nvPr userDrawn="1"/>
          </p:nvSpPr>
          <p:spPr bwMode="auto">
            <a:xfrm>
              <a:off x="4362450" y="2987675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9" name="Freeform 275"/>
            <p:cNvSpPr>
              <a:spLocks/>
            </p:cNvSpPr>
            <p:nvPr userDrawn="1"/>
          </p:nvSpPr>
          <p:spPr bwMode="auto">
            <a:xfrm>
              <a:off x="4168775" y="2994025"/>
              <a:ext cx="28575" cy="2540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0" y="16"/>
                </a:cxn>
                <a:cxn ang="0">
                  <a:pos x="14" y="16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10" y="16"/>
                </a:cxn>
              </a:cxnLst>
              <a:rect l="0" t="0" r="r" b="b"/>
              <a:pathLst>
                <a:path w="18" h="16">
                  <a:moveTo>
                    <a:pt x="10" y="16"/>
                  </a:moveTo>
                  <a:lnTo>
                    <a:pt x="10" y="16"/>
                  </a:lnTo>
                  <a:lnTo>
                    <a:pt x="14" y="16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6"/>
                  </a:lnTo>
                  <a:lnTo>
                    <a:pt x="1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0" name="Freeform 276"/>
            <p:cNvSpPr>
              <a:spLocks/>
            </p:cNvSpPr>
            <p:nvPr userDrawn="1"/>
          </p:nvSpPr>
          <p:spPr bwMode="auto">
            <a:xfrm>
              <a:off x="4365625" y="3175000"/>
              <a:ext cx="28575" cy="2857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6" y="0"/>
                </a:cxn>
              </a:cxnLst>
              <a:rect l="0" t="0" r="r" b="b"/>
              <a:pathLst>
                <a:path w="18" h="18">
                  <a:moveTo>
                    <a:pt x="6" y="0"/>
                  </a:moveTo>
                  <a:lnTo>
                    <a:pt x="6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1" name="Freeform 277"/>
            <p:cNvSpPr>
              <a:spLocks/>
            </p:cNvSpPr>
            <p:nvPr userDrawn="1"/>
          </p:nvSpPr>
          <p:spPr bwMode="auto">
            <a:xfrm>
              <a:off x="4175125" y="3178175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2" name="Freeform 278"/>
            <p:cNvSpPr>
              <a:spLocks/>
            </p:cNvSpPr>
            <p:nvPr userDrawn="1"/>
          </p:nvSpPr>
          <p:spPr bwMode="auto">
            <a:xfrm>
              <a:off x="4133850" y="308927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3" name="Freeform 279"/>
            <p:cNvSpPr>
              <a:spLocks/>
            </p:cNvSpPr>
            <p:nvPr userDrawn="1"/>
          </p:nvSpPr>
          <p:spPr bwMode="auto">
            <a:xfrm>
              <a:off x="4394200" y="308292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4" name="Freeform 280"/>
            <p:cNvSpPr>
              <a:spLocks noEditPoints="1"/>
            </p:cNvSpPr>
            <p:nvPr userDrawn="1"/>
          </p:nvSpPr>
          <p:spPr bwMode="auto">
            <a:xfrm>
              <a:off x="4184650" y="3013075"/>
              <a:ext cx="193675" cy="2381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6" y="4"/>
                </a:cxn>
                <a:cxn ang="0">
                  <a:pos x="18" y="18"/>
                </a:cxn>
                <a:cxn ang="0">
                  <a:pos x="4" y="38"/>
                </a:cxn>
                <a:cxn ang="0">
                  <a:pos x="0" y="62"/>
                </a:cxn>
                <a:cxn ang="0">
                  <a:pos x="4" y="74"/>
                </a:cxn>
                <a:cxn ang="0">
                  <a:pos x="6" y="84"/>
                </a:cxn>
                <a:cxn ang="0">
                  <a:pos x="10" y="92"/>
                </a:cxn>
                <a:cxn ang="0">
                  <a:pos x="32" y="118"/>
                </a:cxn>
                <a:cxn ang="0">
                  <a:pos x="40" y="134"/>
                </a:cxn>
                <a:cxn ang="0">
                  <a:pos x="40" y="150"/>
                </a:cxn>
                <a:cxn ang="0">
                  <a:pos x="60" y="150"/>
                </a:cxn>
                <a:cxn ang="0">
                  <a:pos x="84" y="150"/>
                </a:cxn>
                <a:cxn ang="0">
                  <a:pos x="84" y="134"/>
                </a:cxn>
                <a:cxn ang="0">
                  <a:pos x="92" y="118"/>
                </a:cxn>
                <a:cxn ang="0">
                  <a:pos x="106" y="100"/>
                </a:cxn>
                <a:cxn ang="0">
                  <a:pos x="112" y="90"/>
                </a:cxn>
                <a:cxn ang="0">
                  <a:pos x="120" y="70"/>
                </a:cxn>
                <a:cxn ang="0">
                  <a:pos x="122" y="58"/>
                </a:cxn>
                <a:cxn ang="0">
                  <a:pos x="116" y="34"/>
                </a:cxn>
                <a:cxn ang="0">
                  <a:pos x="102" y="16"/>
                </a:cxn>
                <a:cxn ang="0">
                  <a:pos x="84" y="4"/>
                </a:cxn>
                <a:cxn ang="0">
                  <a:pos x="60" y="0"/>
                </a:cxn>
                <a:cxn ang="0">
                  <a:pos x="100" y="96"/>
                </a:cxn>
                <a:cxn ang="0">
                  <a:pos x="84" y="114"/>
                </a:cxn>
                <a:cxn ang="0">
                  <a:pos x="76" y="126"/>
                </a:cxn>
                <a:cxn ang="0">
                  <a:pos x="74" y="142"/>
                </a:cxn>
                <a:cxn ang="0">
                  <a:pos x="64" y="142"/>
                </a:cxn>
                <a:cxn ang="0">
                  <a:pos x="68" y="86"/>
                </a:cxn>
                <a:cxn ang="0">
                  <a:pos x="60" y="136"/>
                </a:cxn>
                <a:cxn ang="0">
                  <a:pos x="48" y="90"/>
                </a:cxn>
                <a:cxn ang="0">
                  <a:pos x="44" y="82"/>
                </a:cxn>
                <a:cxn ang="0">
                  <a:pos x="58" y="86"/>
                </a:cxn>
                <a:cxn ang="0">
                  <a:pos x="52" y="74"/>
                </a:cxn>
                <a:cxn ang="0">
                  <a:pos x="54" y="72"/>
                </a:cxn>
                <a:cxn ang="0">
                  <a:pos x="68" y="76"/>
                </a:cxn>
                <a:cxn ang="0">
                  <a:pos x="78" y="80"/>
                </a:cxn>
                <a:cxn ang="0">
                  <a:pos x="78" y="60"/>
                </a:cxn>
                <a:cxn ang="0">
                  <a:pos x="78" y="60"/>
                </a:cxn>
                <a:cxn ang="0">
                  <a:pos x="70" y="72"/>
                </a:cxn>
                <a:cxn ang="0">
                  <a:pos x="44" y="78"/>
                </a:cxn>
                <a:cxn ang="0">
                  <a:pos x="38" y="74"/>
                </a:cxn>
                <a:cxn ang="0">
                  <a:pos x="36" y="78"/>
                </a:cxn>
                <a:cxn ang="0">
                  <a:pos x="42" y="92"/>
                </a:cxn>
                <a:cxn ang="0">
                  <a:pos x="58" y="142"/>
                </a:cxn>
                <a:cxn ang="0">
                  <a:pos x="50" y="142"/>
                </a:cxn>
                <a:cxn ang="0">
                  <a:pos x="42" y="118"/>
                </a:cxn>
                <a:cxn ang="0">
                  <a:pos x="26" y="98"/>
                </a:cxn>
                <a:cxn ang="0">
                  <a:pos x="20" y="92"/>
                </a:cxn>
                <a:cxn ang="0">
                  <a:pos x="14" y="80"/>
                </a:cxn>
                <a:cxn ang="0">
                  <a:pos x="10" y="70"/>
                </a:cxn>
                <a:cxn ang="0">
                  <a:pos x="10" y="60"/>
                </a:cxn>
                <a:cxn ang="0">
                  <a:pos x="12" y="40"/>
                </a:cxn>
                <a:cxn ang="0">
                  <a:pos x="24" y="24"/>
                </a:cxn>
                <a:cxn ang="0">
                  <a:pos x="40" y="12"/>
                </a:cxn>
                <a:cxn ang="0">
                  <a:pos x="60" y="8"/>
                </a:cxn>
                <a:cxn ang="0">
                  <a:pos x="70" y="8"/>
                </a:cxn>
                <a:cxn ang="0">
                  <a:pos x="90" y="16"/>
                </a:cxn>
                <a:cxn ang="0">
                  <a:pos x="104" y="30"/>
                </a:cxn>
                <a:cxn ang="0">
                  <a:pos x="112" y="48"/>
                </a:cxn>
                <a:cxn ang="0">
                  <a:pos x="112" y="58"/>
                </a:cxn>
                <a:cxn ang="0">
                  <a:pos x="110" y="78"/>
                </a:cxn>
                <a:cxn ang="0">
                  <a:pos x="100" y="96"/>
                </a:cxn>
              </a:cxnLst>
              <a:rect l="0" t="0" r="r" b="b"/>
              <a:pathLst>
                <a:path w="122" h="150">
                  <a:moveTo>
                    <a:pt x="60" y="0"/>
                  </a:moveTo>
                  <a:lnTo>
                    <a:pt x="60" y="0"/>
                  </a:lnTo>
                  <a:lnTo>
                    <a:pt x="48" y="0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4" y="38"/>
                  </a:lnTo>
                  <a:lnTo>
                    <a:pt x="2" y="48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4" y="74"/>
                  </a:lnTo>
                  <a:lnTo>
                    <a:pt x="4" y="74"/>
                  </a:lnTo>
                  <a:lnTo>
                    <a:pt x="6" y="84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20" y="104"/>
                  </a:lnTo>
                  <a:lnTo>
                    <a:pt x="32" y="118"/>
                  </a:lnTo>
                  <a:lnTo>
                    <a:pt x="36" y="126"/>
                  </a:lnTo>
                  <a:lnTo>
                    <a:pt x="40" y="134"/>
                  </a:lnTo>
                  <a:lnTo>
                    <a:pt x="42" y="142"/>
                  </a:lnTo>
                  <a:lnTo>
                    <a:pt x="40" y="150"/>
                  </a:lnTo>
                  <a:lnTo>
                    <a:pt x="60" y="150"/>
                  </a:lnTo>
                  <a:lnTo>
                    <a:pt x="60" y="150"/>
                  </a:lnTo>
                  <a:lnTo>
                    <a:pt x="84" y="150"/>
                  </a:lnTo>
                  <a:lnTo>
                    <a:pt x="84" y="150"/>
                  </a:lnTo>
                  <a:lnTo>
                    <a:pt x="82" y="142"/>
                  </a:lnTo>
                  <a:lnTo>
                    <a:pt x="84" y="134"/>
                  </a:lnTo>
                  <a:lnTo>
                    <a:pt x="86" y="126"/>
                  </a:lnTo>
                  <a:lnTo>
                    <a:pt x="92" y="118"/>
                  </a:lnTo>
                  <a:lnTo>
                    <a:pt x="92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2" y="90"/>
                  </a:lnTo>
                  <a:lnTo>
                    <a:pt x="118" y="80"/>
                  </a:lnTo>
                  <a:lnTo>
                    <a:pt x="120" y="70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20" y="46"/>
                  </a:lnTo>
                  <a:lnTo>
                    <a:pt x="116" y="34"/>
                  </a:lnTo>
                  <a:lnTo>
                    <a:pt x="110" y="24"/>
                  </a:lnTo>
                  <a:lnTo>
                    <a:pt x="102" y="16"/>
                  </a:lnTo>
                  <a:lnTo>
                    <a:pt x="94" y="8"/>
                  </a:lnTo>
                  <a:lnTo>
                    <a:pt x="84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close/>
                  <a:moveTo>
                    <a:pt x="100" y="96"/>
                  </a:moveTo>
                  <a:lnTo>
                    <a:pt x="100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76" y="126"/>
                  </a:lnTo>
                  <a:lnTo>
                    <a:pt x="74" y="134"/>
                  </a:lnTo>
                  <a:lnTo>
                    <a:pt x="74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74" y="84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4" y="82"/>
                  </a:lnTo>
                  <a:lnTo>
                    <a:pt x="58" y="86"/>
                  </a:lnTo>
                  <a:lnTo>
                    <a:pt x="58" y="86"/>
                  </a:lnTo>
                  <a:lnTo>
                    <a:pt x="54" y="78"/>
                  </a:lnTo>
                  <a:lnTo>
                    <a:pt x="52" y="74"/>
                  </a:lnTo>
                  <a:lnTo>
                    <a:pt x="52" y="72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68" y="76"/>
                  </a:lnTo>
                  <a:lnTo>
                    <a:pt x="78" y="80"/>
                  </a:lnTo>
                  <a:lnTo>
                    <a:pt x="78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58"/>
                  </a:lnTo>
                  <a:lnTo>
                    <a:pt x="78" y="60"/>
                  </a:lnTo>
                  <a:lnTo>
                    <a:pt x="74" y="64"/>
                  </a:lnTo>
                  <a:lnTo>
                    <a:pt x="70" y="72"/>
                  </a:lnTo>
                  <a:lnTo>
                    <a:pt x="48" y="64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8" y="74"/>
                  </a:lnTo>
                  <a:lnTo>
                    <a:pt x="34" y="72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42" y="92"/>
                  </a:lnTo>
                  <a:lnTo>
                    <a:pt x="48" y="110"/>
                  </a:lnTo>
                  <a:lnTo>
                    <a:pt x="58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48" y="130"/>
                  </a:lnTo>
                  <a:lnTo>
                    <a:pt x="42" y="118"/>
                  </a:lnTo>
                  <a:lnTo>
                    <a:pt x="34" y="108"/>
                  </a:lnTo>
                  <a:lnTo>
                    <a:pt x="26" y="98"/>
                  </a:lnTo>
                  <a:lnTo>
                    <a:pt x="26" y="98"/>
                  </a:lnTo>
                  <a:lnTo>
                    <a:pt x="20" y="92"/>
                  </a:lnTo>
                  <a:lnTo>
                    <a:pt x="16" y="86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0" y="70"/>
                  </a:lnTo>
                  <a:lnTo>
                    <a:pt x="10" y="60"/>
                  </a:lnTo>
                  <a:lnTo>
                    <a:pt x="10" y="60"/>
                  </a:lnTo>
                  <a:lnTo>
                    <a:pt x="10" y="50"/>
                  </a:lnTo>
                  <a:lnTo>
                    <a:pt x="12" y="40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2" y="18"/>
                  </a:lnTo>
                  <a:lnTo>
                    <a:pt x="40" y="12"/>
                  </a:lnTo>
                  <a:lnTo>
                    <a:pt x="50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70" y="8"/>
                  </a:lnTo>
                  <a:lnTo>
                    <a:pt x="80" y="12"/>
                  </a:lnTo>
                  <a:lnTo>
                    <a:pt x="90" y="16"/>
                  </a:lnTo>
                  <a:lnTo>
                    <a:pt x="96" y="22"/>
                  </a:lnTo>
                  <a:lnTo>
                    <a:pt x="104" y="30"/>
                  </a:lnTo>
                  <a:lnTo>
                    <a:pt x="108" y="38"/>
                  </a:lnTo>
                  <a:lnTo>
                    <a:pt x="112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2" y="68"/>
                  </a:lnTo>
                  <a:lnTo>
                    <a:pt x="110" y="78"/>
                  </a:lnTo>
                  <a:lnTo>
                    <a:pt x="106" y="88"/>
                  </a:lnTo>
                  <a:lnTo>
                    <a:pt x="100" y="96"/>
                  </a:lnTo>
                  <a:lnTo>
                    <a:pt x="100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5" name="Freeform 281"/>
            <p:cNvSpPr>
              <a:spLocks noEditPoints="1"/>
            </p:cNvSpPr>
            <p:nvPr userDrawn="1"/>
          </p:nvSpPr>
          <p:spPr bwMode="auto">
            <a:xfrm>
              <a:off x="3435350" y="3000375"/>
              <a:ext cx="53975" cy="2825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78"/>
                </a:cxn>
                <a:cxn ang="0">
                  <a:pos x="32" y="178"/>
                </a:cxn>
                <a:cxn ang="0">
                  <a:pos x="34" y="0"/>
                </a:cxn>
                <a:cxn ang="0">
                  <a:pos x="2" y="0"/>
                </a:cxn>
                <a:cxn ang="0">
                  <a:pos x="16" y="36"/>
                </a:cxn>
                <a:cxn ang="0">
                  <a:pos x="26" y="36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26" y="60"/>
                </a:cxn>
                <a:cxn ang="0">
                  <a:pos x="16" y="60"/>
                </a:cxn>
                <a:cxn ang="0">
                  <a:pos x="16" y="64"/>
                </a:cxn>
                <a:cxn ang="0">
                  <a:pos x="26" y="64"/>
                </a:cxn>
                <a:cxn ang="0">
                  <a:pos x="26" y="74"/>
                </a:cxn>
                <a:cxn ang="0">
                  <a:pos x="16" y="74"/>
                </a:cxn>
                <a:cxn ang="0">
                  <a:pos x="16" y="78"/>
                </a:cxn>
                <a:cxn ang="0">
                  <a:pos x="26" y="78"/>
                </a:cxn>
                <a:cxn ang="0">
                  <a:pos x="26" y="90"/>
                </a:cxn>
                <a:cxn ang="0">
                  <a:pos x="16" y="90"/>
                </a:cxn>
                <a:cxn ang="0">
                  <a:pos x="16" y="92"/>
                </a:cxn>
                <a:cxn ang="0">
                  <a:pos x="26" y="92"/>
                </a:cxn>
                <a:cxn ang="0">
                  <a:pos x="26" y="104"/>
                </a:cxn>
                <a:cxn ang="0">
                  <a:pos x="16" y="104"/>
                </a:cxn>
                <a:cxn ang="0">
                  <a:pos x="16" y="108"/>
                </a:cxn>
                <a:cxn ang="0">
                  <a:pos x="26" y="108"/>
                </a:cxn>
                <a:cxn ang="0">
                  <a:pos x="26" y="118"/>
                </a:cxn>
                <a:cxn ang="0">
                  <a:pos x="16" y="118"/>
                </a:cxn>
                <a:cxn ang="0">
                  <a:pos x="16" y="122"/>
                </a:cxn>
                <a:cxn ang="0">
                  <a:pos x="26" y="122"/>
                </a:cxn>
                <a:cxn ang="0">
                  <a:pos x="26" y="132"/>
                </a:cxn>
                <a:cxn ang="0">
                  <a:pos x="16" y="132"/>
                </a:cxn>
                <a:cxn ang="0">
                  <a:pos x="16" y="136"/>
                </a:cxn>
                <a:cxn ang="0">
                  <a:pos x="26" y="136"/>
                </a:cxn>
                <a:cxn ang="0">
                  <a:pos x="26" y="146"/>
                </a:cxn>
                <a:cxn ang="0">
                  <a:pos x="16" y="146"/>
                </a:cxn>
                <a:cxn ang="0">
                  <a:pos x="16" y="150"/>
                </a:cxn>
                <a:cxn ang="0">
                  <a:pos x="26" y="150"/>
                </a:cxn>
                <a:cxn ang="0">
                  <a:pos x="26" y="160"/>
                </a:cxn>
                <a:cxn ang="0">
                  <a:pos x="14" y="160"/>
                </a:cxn>
                <a:cxn ang="0">
                  <a:pos x="14" y="164"/>
                </a:cxn>
                <a:cxn ang="0">
                  <a:pos x="26" y="164"/>
                </a:cxn>
                <a:cxn ang="0">
                  <a:pos x="26" y="172"/>
                </a:cxn>
                <a:cxn ang="0">
                  <a:pos x="8" y="172"/>
                </a:cxn>
                <a:cxn ang="0">
                  <a:pos x="8" y="6"/>
                </a:cxn>
                <a:cxn ang="0">
                  <a:pos x="26" y="6"/>
                </a:cxn>
                <a:cxn ang="0">
                  <a:pos x="2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26" y="22"/>
                </a:cxn>
                <a:cxn ang="0">
                  <a:pos x="26" y="32"/>
                </a:cxn>
                <a:cxn ang="0">
                  <a:pos x="16" y="32"/>
                </a:cxn>
                <a:cxn ang="0">
                  <a:pos x="16" y="36"/>
                </a:cxn>
              </a:cxnLst>
              <a:rect l="0" t="0" r="r" b="b"/>
              <a:pathLst>
                <a:path w="34" h="178">
                  <a:moveTo>
                    <a:pt x="2" y="0"/>
                  </a:moveTo>
                  <a:lnTo>
                    <a:pt x="0" y="178"/>
                  </a:lnTo>
                  <a:lnTo>
                    <a:pt x="32" y="178"/>
                  </a:lnTo>
                  <a:lnTo>
                    <a:pt x="34" y="0"/>
                  </a:lnTo>
                  <a:lnTo>
                    <a:pt x="2" y="0"/>
                  </a:lnTo>
                  <a:close/>
                  <a:moveTo>
                    <a:pt x="16" y="36"/>
                  </a:moveTo>
                  <a:lnTo>
                    <a:pt x="26" y="36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50"/>
                  </a:lnTo>
                  <a:lnTo>
                    <a:pt x="26" y="50"/>
                  </a:lnTo>
                  <a:lnTo>
                    <a:pt x="26" y="60"/>
                  </a:lnTo>
                  <a:lnTo>
                    <a:pt x="16" y="60"/>
                  </a:lnTo>
                  <a:lnTo>
                    <a:pt x="16" y="64"/>
                  </a:lnTo>
                  <a:lnTo>
                    <a:pt x="26" y="64"/>
                  </a:lnTo>
                  <a:lnTo>
                    <a:pt x="26" y="74"/>
                  </a:lnTo>
                  <a:lnTo>
                    <a:pt x="16" y="74"/>
                  </a:lnTo>
                  <a:lnTo>
                    <a:pt x="16" y="78"/>
                  </a:lnTo>
                  <a:lnTo>
                    <a:pt x="26" y="78"/>
                  </a:lnTo>
                  <a:lnTo>
                    <a:pt x="26" y="90"/>
                  </a:lnTo>
                  <a:lnTo>
                    <a:pt x="16" y="90"/>
                  </a:lnTo>
                  <a:lnTo>
                    <a:pt x="16" y="92"/>
                  </a:lnTo>
                  <a:lnTo>
                    <a:pt x="26" y="92"/>
                  </a:lnTo>
                  <a:lnTo>
                    <a:pt x="26" y="104"/>
                  </a:lnTo>
                  <a:lnTo>
                    <a:pt x="16" y="104"/>
                  </a:lnTo>
                  <a:lnTo>
                    <a:pt x="16" y="108"/>
                  </a:lnTo>
                  <a:lnTo>
                    <a:pt x="26" y="108"/>
                  </a:lnTo>
                  <a:lnTo>
                    <a:pt x="26" y="118"/>
                  </a:lnTo>
                  <a:lnTo>
                    <a:pt x="16" y="118"/>
                  </a:lnTo>
                  <a:lnTo>
                    <a:pt x="16" y="122"/>
                  </a:lnTo>
                  <a:lnTo>
                    <a:pt x="26" y="122"/>
                  </a:lnTo>
                  <a:lnTo>
                    <a:pt x="26" y="132"/>
                  </a:lnTo>
                  <a:lnTo>
                    <a:pt x="16" y="132"/>
                  </a:lnTo>
                  <a:lnTo>
                    <a:pt x="16" y="136"/>
                  </a:lnTo>
                  <a:lnTo>
                    <a:pt x="26" y="136"/>
                  </a:lnTo>
                  <a:lnTo>
                    <a:pt x="26" y="146"/>
                  </a:lnTo>
                  <a:lnTo>
                    <a:pt x="16" y="146"/>
                  </a:lnTo>
                  <a:lnTo>
                    <a:pt x="16" y="150"/>
                  </a:lnTo>
                  <a:lnTo>
                    <a:pt x="26" y="150"/>
                  </a:lnTo>
                  <a:lnTo>
                    <a:pt x="26" y="160"/>
                  </a:lnTo>
                  <a:lnTo>
                    <a:pt x="14" y="160"/>
                  </a:lnTo>
                  <a:lnTo>
                    <a:pt x="14" y="164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8" y="172"/>
                  </a:lnTo>
                  <a:lnTo>
                    <a:pt x="8" y="6"/>
                  </a:lnTo>
                  <a:lnTo>
                    <a:pt x="26" y="6"/>
                  </a:lnTo>
                  <a:lnTo>
                    <a:pt x="2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26" y="22"/>
                  </a:lnTo>
                  <a:lnTo>
                    <a:pt x="26" y="32"/>
                  </a:lnTo>
                  <a:lnTo>
                    <a:pt x="16" y="32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6" name="Freeform 282"/>
            <p:cNvSpPr>
              <a:spLocks noEditPoints="1"/>
            </p:cNvSpPr>
            <p:nvPr userDrawn="1"/>
          </p:nvSpPr>
          <p:spPr bwMode="auto">
            <a:xfrm>
              <a:off x="3511550" y="3000375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78"/>
                </a:cxn>
                <a:cxn ang="0">
                  <a:pos x="102" y="180"/>
                </a:cxn>
                <a:cxn ang="0">
                  <a:pos x="0" y="0"/>
                </a:cxn>
                <a:cxn ang="0">
                  <a:pos x="0" y="34"/>
                </a:cxn>
                <a:cxn ang="0">
                  <a:pos x="10" y="94"/>
                </a:cxn>
                <a:cxn ang="0">
                  <a:pos x="4" y="96"/>
                </a:cxn>
                <a:cxn ang="0">
                  <a:pos x="4" y="104"/>
                </a:cxn>
                <a:cxn ang="0">
                  <a:pos x="10" y="108"/>
                </a:cxn>
                <a:cxn ang="0">
                  <a:pos x="4" y="104"/>
                </a:cxn>
                <a:cxn ang="0">
                  <a:pos x="10" y="114"/>
                </a:cxn>
                <a:cxn ang="0">
                  <a:pos x="2" y="118"/>
                </a:cxn>
                <a:cxn ang="0">
                  <a:pos x="2" y="126"/>
                </a:cxn>
                <a:cxn ang="0">
                  <a:pos x="10" y="128"/>
                </a:cxn>
                <a:cxn ang="0">
                  <a:pos x="2" y="126"/>
                </a:cxn>
                <a:cxn ang="0">
                  <a:pos x="2" y="136"/>
                </a:cxn>
                <a:cxn ang="0">
                  <a:pos x="10" y="140"/>
                </a:cxn>
                <a:cxn ang="0">
                  <a:pos x="2" y="146"/>
                </a:cxn>
                <a:cxn ang="0">
                  <a:pos x="10" y="150"/>
                </a:cxn>
                <a:cxn ang="0">
                  <a:pos x="2" y="146"/>
                </a:cxn>
                <a:cxn ang="0">
                  <a:pos x="2" y="158"/>
                </a:cxn>
                <a:cxn ang="0">
                  <a:pos x="10" y="162"/>
                </a:cxn>
                <a:cxn ang="0">
                  <a:pos x="2" y="172"/>
                </a:cxn>
                <a:cxn ang="0">
                  <a:pos x="10" y="168"/>
                </a:cxn>
                <a:cxn ang="0">
                  <a:pos x="2" y="172"/>
                </a:cxn>
                <a:cxn ang="0">
                  <a:pos x="18" y="158"/>
                </a:cxn>
                <a:cxn ang="0">
                  <a:pos x="70" y="158"/>
                </a:cxn>
                <a:cxn ang="0">
                  <a:pos x="4" y="86"/>
                </a:cxn>
                <a:cxn ang="0">
                  <a:pos x="10" y="82"/>
                </a:cxn>
                <a:cxn ang="0">
                  <a:pos x="10" y="76"/>
                </a:cxn>
                <a:cxn ang="0">
                  <a:pos x="4" y="72"/>
                </a:cxn>
                <a:cxn ang="0">
                  <a:pos x="10" y="76"/>
                </a:cxn>
                <a:cxn ang="0">
                  <a:pos x="4" y="64"/>
                </a:cxn>
                <a:cxn ang="0">
                  <a:pos x="10" y="60"/>
                </a:cxn>
                <a:cxn ang="0">
                  <a:pos x="10" y="54"/>
                </a:cxn>
                <a:cxn ang="0">
                  <a:pos x="4" y="50"/>
                </a:cxn>
                <a:cxn ang="0">
                  <a:pos x="10" y="54"/>
                </a:cxn>
                <a:cxn ang="0">
                  <a:pos x="4" y="42"/>
                </a:cxn>
                <a:cxn ang="0">
                  <a:pos x="10" y="40"/>
                </a:cxn>
                <a:cxn ang="0">
                  <a:pos x="10" y="32"/>
                </a:cxn>
                <a:cxn ang="0">
                  <a:pos x="4" y="28"/>
                </a:cxn>
                <a:cxn ang="0">
                  <a:pos x="10" y="32"/>
                </a:cxn>
                <a:cxn ang="0">
                  <a:pos x="8" y="22"/>
                </a:cxn>
                <a:cxn ang="0">
                  <a:pos x="4" y="18"/>
                </a:cxn>
              </a:cxnLst>
              <a:rect l="0" t="0" r="r" b="b"/>
              <a:pathLst>
                <a:path w="104" h="180">
                  <a:moveTo>
                    <a:pt x="0" y="34"/>
                  </a:moveTo>
                  <a:lnTo>
                    <a:pt x="0" y="158"/>
                  </a:lnTo>
                  <a:lnTo>
                    <a:pt x="0" y="178"/>
                  </a:lnTo>
                  <a:lnTo>
                    <a:pt x="18" y="178"/>
                  </a:lnTo>
                  <a:lnTo>
                    <a:pt x="82" y="180"/>
                  </a:lnTo>
                  <a:lnTo>
                    <a:pt x="102" y="180"/>
                  </a:lnTo>
                  <a:lnTo>
                    <a:pt x="104" y="18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4" y="92"/>
                  </a:moveTo>
                  <a:lnTo>
                    <a:pt x="10" y="94"/>
                  </a:lnTo>
                  <a:lnTo>
                    <a:pt x="10" y="96"/>
                  </a:lnTo>
                  <a:lnTo>
                    <a:pt x="4" y="96"/>
                  </a:lnTo>
                  <a:lnTo>
                    <a:pt x="4" y="92"/>
                  </a:lnTo>
                  <a:close/>
                  <a:moveTo>
                    <a:pt x="4" y="104"/>
                  </a:moveTo>
                  <a:lnTo>
                    <a:pt x="10" y="104"/>
                  </a:lnTo>
                  <a:lnTo>
                    <a:pt x="10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2" y="114"/>
                  </a:moveTo>
                  <a:lnTo>
                    <a:pt x="10" y="114"/>
                  </a:lnTo>
                  <a:lnTo>
                    <a:pt x="10" y="118"/>
                  </a:lnTo>
                  <a:lnTo>
                    <a:pt x="2" y="118"/>
                  </a:lnTo>
                  <a:lnTo>
                    <a:pt x="2" y="114"/>
                  </a:lnTo>
                  <a:close/>
                  <a:moveTo>
                    <a:pt x="2" y="126"/>
                  </a:moveTo>
                  <a:lnTo>
                    <a:pt x="10" y="126"/>
                  </a:lnTo>
                  <a:lnTo>
                    <a:pt x="10" y="128"/>
                  </a:lnTo>
                  <a:lnTo>
                    <a:pt x="2" y="128"/>
                  </a:lnTo>
                  <a:lnTo>
                    <a:pt x="2" y="126"/>
                  </a:lnTo>
                  <a:close/>
                  <a:moveTo>
                    <a:pt x="2" y="140"/>
                  </a:moveTo>
                  <a:lnTo>
                    <a:pt x="2" y="136"/>
                  </a:lnTo>
                  <a:lnTo>
                    <a:pt x="10" y="136"/>
                  </a:lnTo>
                  <a:lnTo>
                    <a:pt x="10" y="140"/>
                  </a:lnTo>
                  <a:lnTo>
                    <a:pt x="2" y="140"/>
                  </a:lnTo>
                  <a:close/>
                  <a:moveTo>
                    <a:pt x="2" y="146"/>
                  </a:moveTo>
                  <a:lnTo>
                    <a:pt x="10" y="146"/>
                  </a:lnTo>
                  <a:lnTo>
                    <a:pt x="10" y="150"/>
                  </a:lnTo>
                  <a:lnTo>
                    <a:pt x="2" y="150"/>
                  </a:lnTo>
                  <a:lnTo>
                    <a:pt x="2" y="146"/>
                  </a:lnTo>
                  <a:close/>
                  <a:moveTo>
                    <a:pt x="2" y="162"/>
                  </a:moveTo>
                  <a:lnTo>
                    <a:pt x="2" y="158"/>
                  </a:lnTo>
                  <a:lnTo>
                    <a:pt x="10" y="158"/>
                  </a:lnTo>
                  <a:lnTo>
                    <a:pt x="10" y="162"/>
                  </a:lnTo>
                  <a:lnTo>
                    <a:pt x="2" y="162"/>
                  </a:lnTo>
                  <a:close/>
                  <a:moveTo>
                    <a:pt x="2" y="172"/>
                  </a:moveTo>
                  <a:lnTo>
                    <a:pt x="2" y="168"/>
                  </a:lnTo>
                  <a:lnTo>
                    <a:pt x="10" y="168"/>
                  </a:lnTo>
                  <a:lnTo>
                    <a:pt x="10" y="172"/>
                  </a:lnTo>
                  <a:lnTo>
                    <a:pt x="2" y="172"/>
                  </a:lnTo>
                  <a:close/>
                  <a:moveTo>
                    <a:pt x="70" y="158"/>
                  </a:moveTo>
                  <a:lnTo>
                    <a:pt x="18" y="158"/>
                  </a:lnTo>
                  <a:lnTo>
                    <a:pt x="18" y="64"/>
                  </a:lnTo>
                  <a:lnTo>
                    <a:pt x="70" y="158"/>
                  </a:lnTo>
                  <a:close/>
                  <a:moveTo>
                    <a:pt x="10" y="86"/>
                  </a:moveTo>
                  <a:lnTo>
                    <a:pt x="4" y="86"/>
                  </a:lnTo>
                  <a:lnTo>
                    <a:pt x="4" y="82"/>
                  </a:lnTo>
                  <a:lnTo>
                    <a:pt x="10" y="82"/>
                  </a:lnTo>
                  <a:lnTo>
                    <a:pt x="10" y="86"/>
                  </a:lnTo>
                  <a:close/>
                  <a:moveTo>
                    <a:pt x="10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0" y="72"/>
                  </a:lnTo>
                  <a:lnTo>
                    <a:pt x="10" y="76"/>
                  </a:lnTo>
                  <a:close/>
                  <a:moveTo>
                    <a:pt x="10" y="64"/>
                  </a:moveTo>
                  <a:lnTo>
                    <a:pt x="4" y="64"/>
                  </a:lnTo>
                  <a:lnTo>
                    <a:pt x="4" y="60"/>
                  </a:lnTo>
                  <a:lnTo>
                    <a:pt x="10" y="60"/>
                  </a:lnTo>
                  <a:lnTo>
                    <a:pt x="10" y="64"/>
                  </a:lnTo>
                  <a:close/>
                  <a:moveTo>
                    <a:pt x="10" y="54"/>
                  </a:moveTo>
                  <a:lnTo>
                    <a:pt x="4" y="54"/>
                  </a:lnTo>
                  <a:lnTo>
                    <a:pt x="4" y="50"/>
                  </a:lnTo>
                  <a:lnTo>
                    <a:pt x="10" y="50"/>
                  </a:lnTo>
                  <a:lnTo>
                    <a:pt x="10" y="54"/>
                  </a:lnTo>
                  <a:close/>
                  <a:moveTo>
                    <a:pt x="10" y="42"/>
                  </a:moveTo>
                  <a:lnTo>
                    <a:pt x="4" y="42"/>
                  </a:lnTo>
                  <a:lnTo>
                    <a:pt x="4" y="40"/>
                  </a:lnTo>
                  <a:lnTo>
                    <a:pt x="10" y="40"/>
                  </a:lnTo>
                  <a:lnTo>
                    <a:pt x="10" y="42"/>
                  </a:lnTo>
                  <a:close/>
                  <a:moveTo>
                    <a:pt x="10" y="32"/>
                  </a:moveTo>
                  <a:lnTo>
                    <a:pt x="4" y="32"/>
                  </a:lnTo>
                  <a:lnTo>
                    <a:pt x="4" y="28"/>
                  </a:lnTo>
                  <a:lnTo>
                    <a:pt x="10" y="28"/>
                  </a:lnTo>
                  <a:lnTo>
                    <a:pt x="10" y="32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7" name="Freeform 283"/>
            <p:cNvSpPr>
              <a:spLocks/>
            </p:cNvSpPr>
            <p:nvPr userDrawn="1"/>
          </p:nvSpPr>
          <p:spPr bwMode="auto">
            <a:xfrm>
              <a:off x="1555750" y="2409825"/>
              <a:ext cx="114300" cy="19050"/>
            </a:xfrm>
            <a:custGeom>
              <a:avLst/>
              <a:gdLst/>
              <a:ahLst/>
              <a:cxnLst>
                <a:cxn ang="0">
                  <a:pos x="26" y="8"/>
                </a:cxn>
                <a:cxn ang="0">
                  <a:pos x="26" y="8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26" y="8"/>
                </a:cxn>
                <a:cxn ang="0">
                  <a:pos x="26" y="8"/>
                </a:cxn>
              </a:cxnLst>
              <a:rect l="0" t="0" r="r" b="b"/>
              <a:pathLst>
                <a:path w="72" h="12">
                  <a:moveTo>
                    <a:pt x="26" y="8"/>
                  </a:moveTo>
                  <a:lnTo>
                    <a:pt x="26" y="8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6" y="8"/>
                  </a:lnTo>
                  <a:lnTo>
                    <a:pt x="2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8" name="Rectangle 284"/>
            <p:cNvSpPr>
              <a:spLocks noChangeArrowheads="1"/>
            </p:cNvSpPr>
            <p:nvPr userDrawn="1"/>
          </p:nvSpPr>
          <p:spPr bwMode="auto">
            <a:xfrm>
              <a:off x="1708150" y="24098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9" name="Freeform 285"/>
            <p:cNvSpPr>
              <a:spLocks/>
            </p:cNvSpPr>
            <p:nvPr userDrawn="1"/>
          </p:nvSpPr>
          <p:spPr bwMode="auto">
            <a:xfrm>
              <a:off x="1555750" y="248920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0" name="Freeform 286"/>
            <p:cNvSpPr>
              <a:spLocks/>
            </p:cNvSpPr>
            <p:nvPr userDrawn="1"/>
          </p:nvSpPr>
          <p:spPr bwMode="auto">
            <a:xfrm>
              <a:off x="1555750" y="2511425"/>
              <a:ext cx="69850" cy="1905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44" h="12">
                  <a:moveTo>
                    <a:pt x="0" y="8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1" name="Rectangle 287"/>
            <p:cNvSpPr>
              <a:spLocks noChangeArrowheads="1"/>
            </p:cNvSpPr>
            <p:nvPr userDrawn="1"/>
          </p:nvSpPr>
          <p:spPr bwMode="auto">
            <a:xfrm>
              <a:off x="1708150" y="24606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2" name="Rectangle 288"/>
            <p:cNvSpPr>
              <a:spLocks noChangeArrowheads="1"/>
            </p:cNvSpPr>
            <p:nvPr userDrawn="1"/>
          </p:nvSpPr>
          <p:spPr bwMode="auto">
            <a:xfrm>
              <a:off x="1708150" y="25114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3" name="Rectangle 289"/>
            <p:cNvSpPr>
              <a:spLocks noChangeArrowheads="1"/>
            </p:cNvSpPr>
            <p:nvPr userDrawn="1"/>
          </p:nvSpPr>
          <p:spPr bwMode="auto">
            <a:xfrm>
              <a:off x="1708150" y="24860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4" name="Rectangle 290"/>
            <p:cNvSpPr>
              <a:spLocks noChangeArrowheads="1"/>
            </p:cNvSpPr>
            <p:nvPr userDrawn="1"/>
          </p:nvSpPr>
          <p:spPr bwMode="auto">
            <a:xfrm>
              <a:off x="1708150" y="2536825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5" name="Rectangle 291"/>
            <p:cNvSpPr>
              <a:spLocks noChangeArrowheads="1"/>
            </p:cNvSpPr>
            <p:nvPr userDrawn="1"/>
          </p:nvSpPr>
          <p:spPr bwMode="auto">
            <a:xfrm>
              <a:off x="1708150" y="24352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6" name="Freeform 292"/>
            <p:cNvSpPr>
              <a:spLocks noEditPoints="1"/>
            </p:cNvSpPr>
            <p:nvPr userDrawn="1"/>
          </p:nvSpPr>
          <p:spPr bwMode="auto">
            <a:xfrm>
              <a:off x="1530350" y="2365375"/>
              <a:ext cx="311150" cy="254000"/>
            </a:xfrm>
            <a:custGeom>
              <a:avLst/>
              <a:gdLst/>
              <a:ahLst/>
              <a:cxnLst>
                <a:cxn ang="0">
                  <a:pos x="98" y="160"/>
                </a:cxn>
                <a:cxn ang="0">
                  <a:pos x="112" y="156"/>
                </a:cxn>
                <a:cxn ang="0">
                  <a:pos x="192" y="156"/>
                </a:cxn>
                <a:cxn ang="0">
                  <a:pos x="196" y="152"/>
                </a:cxn>
                <a:cxn ang="0">
                  <a:pos x="196" y="12"/>
                </a:cxn>
                <a:cxn ang="0">
                  <a:pos x="196" y="10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4"/>
                </a:cxn>
                <a:cxn ang="0">
                  <a:pos x="76" y="0"/>
                </a:cxn>
                <a:cxn ang="0">
                  <a:pos x="42" y="4"/>
                </a:cxn>
                <a:cxn ang="0">
                  <a:pos x="18" y="6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52"/>
                </a:cxn>
                <a:cxn ang="0">
                  <a:pos x="2" y="156"/>
                </a:cxn>
                <a:cxn ang="0">
                  <a:pos x="8" y="156"/>
                </a:cxn>
                <a:cxn ang="0">
                  <a:pos x="86" y="156"/>
                </a:cxn>
                <a:cxn ang="0">
                  <a:pos x="90" y="160"/>
                </a:cxn>
                <a:cxn ang="0">
                  <a:pos x="98" y="160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8"/>
                </a:cxn>
                <a:cxn ang="0">
                  <a:pos x="100" y="148"/>
                </a:cxn>
                <a:cxn ang="0">
                  <a:pos x="100" y="32"/>
                </a:cxn>
                <a:cxn ang="0">
                  <a:pos x="42" y="146"/>
                </a:cxn>
                <a:cxn ang="0">
                  <a:pos x="8" y="152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8" y="18"/>
                </a:cxn>
                <a:cxn ang="0">
                  <a:pos x="20" y="16"/>
                </a:cxn>
                <a:cxn ang="0">
                  <a:pos x="42" y="12"/>
                </a:cxn>
                <a:cxn ang="0">
                  <a:pos x="76" y="8"/>
                </a:cxn>
                <a:cxn ang="0">
                  <a:pos x="90" y="10"/>
                </a:cxn>
                <a:cxn ang="0">
                  <a:pos x="94" y="12"/>
                </a:cxn>
                <a:cxn ang="0">
                  <a:pos x="96" y="14"/>
                </a:cxn>
                <a:cxn ang="0">
                  <a:pos x="96" y="20"/>
                </a:cxn>
                <a:cxn ang="0">
                  <a:pos x="96" y="38"/>
                </a:cxn>
                <a:cxn ang="0">
                  <a:pos x="96" y="148"/>
                </a:cxn>
                <a:cxn ang="0">
                  <a:pos x="88" y="146"/>
                </a:cxn>
                <a:cxn ang="0">
                  <a:pos x="76" y="144"/>
                </a:cxn>
                <a:cxn ang="0">
                  <a:pos x="42" y="146"/>
                </a:cxn>
              </a:cxnLst>
              <a:rect l="0" t="0" r="r" b="b"/>
              <a:pathLst>
                <a:path w="196" h="160">
                  <a:moveTo>
                    <a:pt x="98" y="160"/>
                  </a:moveTo>
                  <a:lnTo>
                    <a:pt x="98" y="160"/>
                  </a:lnTo>
                  <a:lnTo>
                    <a:pt x="106" y="160"/>
                  </a:lnTo>
                  <a:lnTo>
                    <a:pt x="112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6" y="156"/>
                  </a:lnTo>
                  <a:lnTo>
                    <a:pt x="196" y="152"/>
                  </a:lnTo>
                  <a:lnTo>
                    <a:pt x="196" y="38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6" y="10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6"/>
                  </a:lnTo>
                  <a:lnTo>
                    <a:pt x="92" y="4"/>
                  </a:lnTo>
                  <a:lnTo>
                    <a:pt x="86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18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6"/>
                  </a:lnTo>
                  <a:lnTo>
                    <a:pt x="4" y="156"/>
                  </a:lnTo>
                  <a:lnTo>
                    <a:pt x="8" y="156"/>
                  </a:lnTo>
                  <a:lnTo>
                    <a:pt x="42" y="156"/>
                  </a:lnTo>
                  <a:lnTo>
                    <a:pt x="86" y="156"/>
                  </a:lnTo>
                  <a:lnTo>
                    <a:pt x="86" y="156"/>
                  </a:lnTo>
                  <a:lnTo>
                    <a:pt x="90" y="160"/>
                  </a:lnTo>
                  <a:lnTo>
                    <a:pt x="98" y="160"/>
                  </a:lnTo>
                  <a:lnTo>
                    <a:pt x="98" y="160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8"/>
                  </a:lnTo>
                  <a:lnTo>
                    <a:pt x="188" y="148"/>
                  </a:lnTo>
                  <a:lnTo>
                    <a:pt x="112" y="148"/>
                  </a:lnTo>
                  <a:lnTo>
                    <a:pt x="100" y="148"/>
                  </a:lnTo>
                  <a:lnTo>
                    <a:pt x="100" y="38"/>
                  </a:lnTo>
                  <a:lnTo>
                    <a:pt x="100" y="32"/>
                  </a:lnTo>
                  <a:close/>
                  <a:moveTo>
                    <a:pt x="42" y="146"/>
                  </a:moveTo>
                  <a:lnTo>
                    <a:pt x="42" y="146"/>
                  </a:lnTo>
                  <a:lnTo>
                    <a:pt x="20" y="148"/>
                  </a:lnTo>
                  <a:lnTo>
                    <a:pt x="8" y="152"/>
                  </a:lnTo>
                  <a:lnTo>
                    <a:pt x="8" y="38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0" y="10"/>
                  </a:lnTo>
                  <a:lnTo>
                    <a:pt x="90" y="10"/>
                  </a:lnTo>
                  <a:lnTo>
                    <a:pt x="94" y="12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6" y="16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4" y="146"/>
                  </a:lnTo>
                  <a:lnTo>
                    <a:pt x="88" y="146"/>
                  </a:lnTo>
                  <a:lnTo>
                    <a:pt x="88" y="146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42" y="146"/>
                  </a:lnTo>
                  <a:lnTo>
                    <a:pt x="42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7" name="Freeform 293"/>
            <p:cNvSpPr>
              <a:spLocks/>
            </p:cNvSpPr>
            <p:nvPr userDrawn="1"/>
          </p:nvSpPr>
          <p:spPr bwMode="auto">
            <a:xfrm>
              <a:off x="1555750" y="2435225"/>
              <a:ext cx="114300" cy="19050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2"/>
                </a:cxn>
                <a:cxn ang="0">
                  <a:pos x="46" y="2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2">
                  <a:moveTo>
                    <a:pt x="60" y="4"/>
                  </a:move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8" name="Freeform 294"/>
            <p:cNvSpPr>
              <a:spLocks/>
            </p:cNvSpPr>
            <p:nvPr userDrawn="1"/>
          </p:nvSpPr>
          <p:spPr bwMode="auto">
            <a:xfrm>
              <a:off x="1555750" y="2460625"/>
              <a:ext cx="114300" cy="19050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</a:cxnLst>
              <a:rect l="0" t="0" r="r" b="b"/>
              <a:pathLst>
                <a:path w="72" h="12">
                  <a:moveTo>
                    <a:pt x="72" y="2"/>
                  </a:move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9" name="Freeform 295"/>
            <p:cNvSpPr>
              <a:spLocks/>
            </p:cNvSpPr>
            <p:nvPr userDrawn="1"/>
          </p:nvSpPr>
          <p:spPr bwMode="auto">
            <a:xfrm>
              <a:off x="2816225" y="3016250"/>
              <a:ext cx="127000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80" y="38"/>
                </a:cxn>
                <a:cxn ang="0">
                  <a:pos x="80" y="38"/>
                </a:cxn>
                <a:cxn ang="0">
                  <a:pos x="78" y="30"/>
                </a:cxn>
                <a:cxn ang="0">
                  <a:pos x="74" y="24"/>
                </a:cxn>
                <a:cxn ang="0">
                  <a:pos x="70" y="16"/>
                </a:cxn>
                <a:cxn ang="0">
                  <a:pos x="66" y="10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4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24" y="4"/>
                </a:cxn>
                <a:cxn ang="0">
                  <a:pos x="14" y="8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4" y="16"/>
                </a:cxn>
                <a:cxn ang="0">
                  <a:pos x="22" y="14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40" y="12"/>
                </a:cxn>
                <a:cxn ang="0">
                  <a:pos x="48" y="14"/>
                </a:cxn>
                <a:cxn ang="0">
                  <a:pos x="54" y="16"/>
                </a:cxn>
                <a:cxn ang="0">
                  <a:pos x="62" y="20"/>
                </a:cxn>
                <a:cxn ang="0">
                  <a:pos x="68" y="26"/>
                </a:cxn>
                <a:cxn ang="0">
                  <a:pos x="72" y="32"/>
                </a:cxn>
                <a:cxn ang="0">
                  <a:pos x="76" y="38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80" h="46">
                  <a:moveTo>
                    <a:pt x="78" y="46"/>
                  </a:moveTo>
                  <a:lnTo>
                    <a:pt x="78" y="46"/>
                  </a:lnTo>
                  <a:lnTo>
                    <a:pt x="80" y="38"/>
                  </a:lnTo>
                  <a:lnTo>
                    <a:pt x="80" y="38"/>
                  </a:lnTo>
                  <a:lnTo>
                    <a:pt x="78" y="30"/>
                  </a:lnTo>
                  <a:lnTo>
                    <a:pt x="74" y="24"/>
                  </a:lnTo>
                  <a:lnTo>
                    <a:pt x="70" y="16"/>
                  </a:lnTo>
                  <a:lnTo>
                    <a:pt x="66" y="10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4" y="4"/>
                  </a:lnTo>
                  <a:lnTo>
                    <a:pt x="14" y="8"/>
                  </a:lnTo>
                  <a:lnTo>
                    <a:pt x="6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4" y="16"/>
                  </a:lnTo>
                  <a:lnTo>
                    <a:pt x="22" y="14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40" y="12"/>
                  </a:lnTo>
                  <a:lnTo>
                    <a:pt x="48" y="14"/>
                  </a:lnTo>
                  <a:lnTo>
                    <a:pt x="54" y="16"/>
                  </a:lnTo>
                  <a:lnTo>
                    <a:pt x="62" y="20"/>
                  </a:lnTo>
                  <a:lnTo>
                    <a:pt x="68" y="26"/>
                  </a:lnTo>
                  <a:lnTo>
                    <a:pt x="72" y="32"/>
                  </a:lnTo>
                  <a:lnTo>
                    <a:pt x="76" y="38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0" name="Freeform 296"/>
            <p:cNvSpPr>
              <a:spLocks noEditPoints="1"/>
            </p:cNvSpPr>
            <p:nvPr userDrawn="1"/>
          </p:nvSpPr>
          <p:spPr bwMode="auto">
            <a:xfrm>
              <a:off x="2679700" y="2981325"/>
              <a:ext cx="298450" cy="320675"/>
            </a:xfrm>
            <a:custGeom>
              <a:avLst/>
              <a:gdLst/>
              <a:ahLst/>
              <a:cxnLst>
                <a:cxn ang="0">
                  <a:pos x="6" y="170"/>
                </a:cxn>
                <a:cxn ang="0">
                  <a:pos x="2" y="176"/>
                </a:cxn>
                <a:cxn ang="0">
                  <a:pos x="2" y="192"/>
                </a:cxn>
                <a:cxn ang="0">
                  <a:pos x="8" y="198"/>
                </a:cxn>
                <a:cxn ang="0">
                  <a:pos x="22" y="202"/>
                </a:cxn>
                <a:cxn ang="0">
                  <a:pos x="34" y="196"/>
                </a:cxn>
                <a:cxn ang="0">
                  <a:pos x="74" y="152"/>
                </a:cxn>
                <a:cxn ang="0">
                  <a:pos x="78" y="140"/>
                </a:cxn>
                <a:cxn ang="0">
                  <a:pos x="76" y="128"/>
                </a:cxn>
                <a:cxn ang="0">
                  <a:pos x="86" y="118"/>
                </a:cxn>
                <a:cxn ang="0">
                  <a:pos x="106" y="128"/>
                </a:cxn>
                <a:cxn ang="0">
                  <a:pos x="128" y="130"/>
                </a:cxn>
                <a:cxn ang="0">
                  <a:pos x="142" y="128"/>
                </a:cxn>
                <a:cxn ang="0">
                  <a:pos x="164" y="116"/>
                </a:cxn>
                <a:cxn ang="0">
                  <a:pos x="180" y="98"/>
                </a:cxn>
                <a:cxn ang="0">
                  <a:pos x="188" y="74"/>
                </a:cxn>
                <a:cxn ang="0">
                  <a:pos x="188" y="62"/>
                </a:cxn>
                <a:cxn ang="0">
                  <a:pos x="182" y="36"/>
                </a:cxn>
                <a:cxn ang="0">
                  <a:pos x="166" y="16"/>
                </a:cxn>
                <a:cxn ang="0">
                  <a:pos x="146" y="4"/>
                </a:cxn>
                <a:cxn ang="0">
                  <a:pos x="120" y="0"/>
                </a:cxn>
                <a:cxn ang="0">
                  <a:pos x="108" y="4"/>
                </a:cxn>
                <a:cxn ang="0">
                  <a:pos x="84" y="14"/>
                </a:cxn>
                <a:cxn ang="0">
                  <a:pos x="68" y="32"/>
                </a:cxn>
                <a:cxn ang="0">
                  <a:pos x="60" y="56"/>
                </a:cxn>
                <a:cxn ang="0">
                  <a:pos x="60" y="70"/>
                </a:cxn>
                <a:cxn ang="0">
                  <a:pos x="66" y="92"/>
                </a:cxn>
                <a:cxn ang="0">
                  <a:pos x="76" y="110"/>
                </a:cxn>
                <a:cxn ang="0">
                  <a:pos x="66" y="120"/>
                </a:cxn>
                <a:cxn ang="0">
                  <a:pos x="54" y="120"/>
                </a:cxn>
                <a:cxn ang="0">
                  <a:pos x="44" y="126"/>
                </a:cxn>
                <a:cxn ang="0">
                  <a:pos x="72" y="68"/>
                </a:cxn>
                <a:cxn ang="0">
                  <a:pos x="72" y="58"/>
                </a:cxn>
                <a:cxn ang="0">
                  <a:pos x="78" y="38"/>
                </a:cxn>
                <a:cxn ang="0">
                  <a:pos x="92" y="24"/>
                </a:cxn>
                <a:cxn ang="0">
                  <a:pos x="110" y="14"/>
                </a:cxn>
                <a:cxn ang="0">
                  <a:pos x="120" y="12"/>
                </a:cxn>
                <a:cxn ang="0">
                  <a:pos x="142" y="16"/>
                </a:cxn>
                <a:cxn ang="0">
                  <a:pos x="160" y="26"/>
                </a:cxn>
                <a:cxn ang="0">
                  <a:pos x="172" y="42"/>
                </a:cxn>
                <a:cxn ang="0">
                  <a:pos x="178" y="62"/>
                </a:cxn>
                <a:cxn ang="0">
                  <a:pos x="176" y="72"/>
                </a:cxn>
                <a:cxn ang="0">
                  <a:pos x="170" y="92"/>
                </a:cxn>
                <a:cxn ang="0">
                  <a:pos x="156" y="108"/>
                </a:cxn>
                <a:cxn ang="0">
                  <a:pos x="138" y="116"/>
                </a:cxn>
                <a:cxn ang="0">
                  <a:pos x="128" y="118"/>
                </a:cxn>
                <a:cxn ang="0">
                  <a:pos x="106" y="116"/>
                </a:cxn>
                <a:cxn ang="0">
                  <a:pos x="90" y="106"/>
                </a:cxn>
                <a:cxn ang="0">
                  <a:pos x="78" y="90"/>
                </a:cxn>
                <a:cxn ang="0">
                  <a:pos x="72" y="68"/>
                </a:cxn>
              </a:cxnLst>
              <a:rect l="0" t="0" r="r" b="b"/>
              <a:pathLst>
                <a:path w="188" h="202">
                  <a:moveTo>
                    <a:pt x="44" y="126"/>
                  </a:moveTo>
                  <a:lnTo>
                    <a:pt x="6" y="170"/>
                  </a:lnTo>
                  <a:lnTo>
                    <a:pt x="6" y="170"/>
                  </a:lnTo>
                  <a:lnTo>
                    <a:pt x="2" y="176"/>
                  </a:lnTo>
                  <a:lnTo>
                    <a:pt x="0" y="184"/>
                  </a:lnTo>
                  <a:lnTo>
                    <a:pt x="2" y="192"/>
                  </a:lnTo>
                  <a:lnTo>
                    <a:pt x="8" y="198"/>
                  </a:lnTo>
                  <a:lnTo>
                    <a:pt x="8" y="198"/>
                  </a:lnTo>
                  <a:lnTo>
                    <a:pt x="14" y="202"/>
                  </a:lnTo>
                  <a:lnTo>
                    <a:pt x="22" y="202"/>
                  </a:lnTo>
                  <a:lnTo>
                    <a:pt x="28" y="200"/>
                  </a:lnTo>
                  <a:lnTo>
                    <a:pt x="34" y="196"/>
                  </a:lnTo>
                  <a:lnTo>
                    <a:pt x="74" y="152"/>
                  </a:lnTo>
                  <a:lnTo>
                    <a:pt x="74" y="152"/>
                  </a:lnTo>
                  <a:lnTo>
                    <a:pt x="76" y="146"/>
                  </a:lnTo>
                  <a:lnTo>
                    <a:pt x="78" y="140"/>
                  </a:lnTo>
                  <a:lnTo>
                    <a:pt x="78" y="134"/>
                  </a:lnTo>
                  <a:lnTo>
                    <a:pt x="76" y="128"/>
                  </a:lnTo>
                  <a:lnTo>
                    <a:pt x="86" y="118"/>
                  </a:lnTo>
                  <a:lnTo>
                    <a:pt x="86" y="118"/>
                  </a:lnTo>
                  <a:lnTo>
                    <a:pt x="94" y="122"/>
                  </a:lnTo>
                  <a:lnTo>
                    <a:pt x="106" y="128"/>
                  </a:lnTo>
                  <a:lnTo>
                    <a:pt x="116" y="130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2" y="128"/>
                  </a:lnTo>
                  <a:lnTo>
                    <a:pt x="154" y="124"/>
                  </a:lnTo>
                  <a:lnTo>
                    <a:pt x="164" y="116"/>
                  </a:lnTo>
                  <a:lnTo>
                    <a:pt x="172" y="108"/>
                  </a:lnTo>
                  <a:lnTo>
                    <a:pt x="180" y="98"/>
                  </a:lnTo>
                  <a:lnTo>
                    <a:pt x="186" y="86"/>
                  </a:lnTo>
                  <a:lnTo>
                    <a:pt x="188" y="74"/>
                  </a:lnTo>
                  <a:lnTo>
                    <a:pt x="188" y="62"/>
                  </a:lnTo>
                  <a:lnTo>
                    <a:pt x="188" y="62"/>
                  </a:lnTo>
                  <a:lnTo>
                    <a:pt x="186" y="48"/>
                  </a:lnTo>
                  <a:lnTo>
                    <a:pt x="182" y="36"/>
                  </a:lnTo>
                  <a:lnTo>
                    <a:pt x="176" y="26"/>
                  </a:lnTo>
                  <a:lnTo>
                    <a:pt x="166" y="16"/>
                  </a:lnTo>
                  <a:lnTo>
                    <a:pt x="156" y="10"/>
                  </a:lnTo>
                  <a:lnTo>
                    <a:pt x="146" y="4"/>
                  </a:lnTo>
                  <a:lnTo>
                    <a:pt x="134" y="2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8" y="4"/>
                  </a:lnTo>
                  <a:lnTo>
                    <a:pt x="96" y="8"/>
                  </a:lnTo>
                  <a:lnTo>
                    <a:pt x="84" y="14"/>
                  </a:lnTo>
                  <a:lnTo>
                    <a:pt x="76" y="22"/>
                  </a:lnTo>
                  <a:lnTo>
                    <a:pt x="68" y="32"/>
                  </a:lnTo>
                  <a:lnTo>
                    <a:pt x="64" y="44"/>
                  </a:lnTo>
                  <a:lnTo>
                    <a:pt x="60" y="56"/>
                  </a:lnTo>
                  <a:lnTo>
                    <a:pt x="60" y="70"/>
                  </a:lnTo>
                  <a:lnTo>
                    <a:pt x="60" y="70"/>
                  </a:lnTo>
                  <a:lnTo>
                    <a:pt x="62" y="80"/>
                  </a:lnTo>
                  <a:lnTo>
                    <a:pt x="66" y="92"/>
                  </a:lnTo>
                  <a:lnTo>
                    <a:pt x="70" y="100"/>
                  </a:lnTo>
                  <a:lnTo>
                    <a:pt x="76" y="110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0" y="120"/>
                  </a:lnTo>
                  <a:lnTo>
                    <a:pt x="54" y="120"/>
                  </a:lnTo>
                  <a:lnTo>
                    <a:pt x="50" y="122"/>
                  </a:lnTo>
                  <a:lnTo>
                    <a:pt x="44" y="126"/>
                  </a:lnTo>
                  <a:lnTo>
                    <a:pt x="44" y="126"/>
                  </a:lnTo>
                  <a:close/>
                  <a:moveTo>
                    <a:pt x="72" y="68"/>
                  </a:moveTo>
                  <a:lnTo>
                    <a:pt x="72" y="68"/>
                  </a:lnTo>
                  <a:lnTo>
                    <a:pt x="72" y="58"/>
                  </a:lnTo>
                  <a:lnTo>
                    <a:pt x="74" y="48"/>
                  </a:lnTo>
                  <a:lnTo>
                    <a:pt x="78" y="38"/>
                  </a:lnTo>
                  <a:lnTo>
                    <a:pt x="84" y="30"/>
                  </a:lnTo>
                  <a:lnTo>
                    <a:pt x="92" y="24"/>
                  </a:lnTo>
                  <a:lnTo>
                    <a:pt x="100" y="18"/>
                  </a:lnTo>
                  <a:lnTo>
                    <a:pt x="110" y="14"/>
                  </a:lnTo>
                  <a:lnTo>
                    <a:pt x="120" y="12"/>
                  </a:lnTo>
                  <a:lnTo>
                    <a:pt x="120" y="12"/>
                  </a:lnTo>
                  <a:lnTo>
                    <a:pt x="132" y="14"/>
                  </a:lnTo>
                  <a:lnTo>
                    <a:pt x="142" y="16"/>
                  </a:lnTo>
                  <a:lnTo>
                    <a:pt x="150" y="20"/>
                  </a:lnTo>
                  <a:lnTo>
                    <a:pt x="160" y="26"/>
                  </a:lnTo>
                  <a:lnTo>
                    <a:pt x="166" y="32"/>
                  </a:lnTo>
                  <a:lnTo>
                    <a:pt x="172" y="42"/>
                  </a:lnTo>
                  <a:lnTo>
                    <a:pt x="176" y="52"/>
                  </a:lnTo>
                  <a:lnTo>
                    <a:pt x="178" y="62"/>
                  </a:lnTo>
                  <a:lnTo>
                    <a:pt x="178" y="62"/>
                  </a:lnTo>
                  <a:lnTo>
                    <a:pt x="176" y="72"/>
                  </a:lnTo>
                  <a:lnTo>
                    <a:pt x="174" y="82"/>
                  </a:lnTo>
                  <a:lnTo>
                    <a:pt x="170" y="92"/>
                  </a:lnTo>
                  <a:lnTo>
                    <a:pt x="164" y="100"/>
                  </a:lnTo>
                  <a:lnTo>
                    <a:pt x="156" y="108"/>
                  </a:lnTo>
                  <a:lnTo>
                    <a:pt x="148" y="112"/>
                  </a:lnTo>
                  <a:lnTo>
                    <a:pt x="138" y="116"/>
                  </a:lnTo>
                  <a:lnTo>
                    <a:pt x="128" y="118"/>
                  </a:lnTo>
                  <a:lnTo>
                    <a:pt x="128" y="118"/>
                  </a:lnTo>
                  <a:lnTo>
                    <a:pt x="118" y="118"/>
                  </a:lnTo>
                  <a:lnTo>
                    <a:pt x="106" y="116"/>
                  </a:lnTo>
                  <a:lnTo>
                    <a:pt x="98" y="112"/>
                  </a:lnTo>
                  <a:lnTo>
                    <a:pt x="90" y="106"/>
                  </a:lnTo>
                  <a:lnTo>
                    <a:pt x="82" y="98"/>
                  </a:lnTo>
                  <a:lnTo>
                    <a:pt x="78" y="90"/>
                  </a:lnTo>
                  <a:lnTo>
                    <a:pt x="74" y="80"/>
                  </a:lnTo>
                  <a:lnTo>
                    <a:pt x="72" y="68"/>
                  </a:lnTo>
                  <a:lnTo>
                    <a:pt x="7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1" name="Freeform 297"/>
            <p:cNvSpPr>
              <a:spLocks noEditPoints="1"/>
            </p:cNvSpPr>
            <p:nvPr userDrawn="1"/>
          </p:nvSpPr>
          <p:spPr bwMode="auto">
            <a:xfrm>
              <a:off x="1927225" y="2978150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0" y="144"/>
                </a:cxn>
                <a:cxn ang="0">
                  <a:pos x="172" y="176"/>
                </a:cxn>
                <a:cxn ang="0">
                  <a:pos x="144" y="102"/>
                </a:cxn>
                <a:cxn ang="0">
                  <a:pos x="142" y="114"/>
                </a:cxn>
                <a:cxn ang="0">
                  <a:pos x="210" y="76"/>
                </a:cxn>
                <a:cxn ang="0">
                  <a:pos x="164" y="122"/>
                </a:cxn>
                <a:cxn ang="0">
                  <a:pos x="152" y="62"/>
                </a:cxn>
                <a:cxn ang="0">
                  <a:pos x="210" y="76"/>
                </a:cxn>
                <a:cxn ang="0">
                  <a:pos x="96" y="144"/>
                </a:cxn>
                <a:cxn ang="0">
                  <a:pos x="74" y="94"/>
                </a:cxn>
                <a:cxn ang="0">
                  <a:pos x="100" y="70"/>
                </a:cxn>
                <a:cxn ang="0">
                  <a:pos x="138" y="92"/>
                </a:cxn>
                <a:cxn ang="0">
                  <a:pos x="122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6"/>
                </a:cxn>
                <a:cxn ang="0">
                  <a:pos x="98" y="178"/>
                </a:cxn>
                <a:cxn ang="0">
                  <a:pos x="68" y="124"/>
                </a:cxn>
                <a:cxn ang="0">
                  <a:pos x="86" y="146"/>
                </a:cxn>
                <a:cxn ang="0">
                  <a:pos x="96" y="48"/>
                </a:cxn>
                <a:cxn ang="0">
                  <a:pos x="98" y="62"/>
                </a:cxn>
                <a:cxn ang="0">
                  <a:pos x="130" y="18"/>
                </a:cxn>
                <a:cxn ang="0">
                  <a:pos x="142" y="52"/>
                </a:cxn>
                <a:cxn ang="0">
                  <a:pos x="100" y="40"/>
                </a:cxn>
                <a:cxn ang="0">
                  <a:pos x="130" y="18"/>
                </a:cxn>
                <a:cxn ang="0">
                  <a:pos x="124" y="66"/>
                </a:cxn>
                <a:cxn ang="0">
                  <a:pos x="140" y="84"/>
                </a:cxn>
                <a:cxn ang="0">
                  <a:pos x="20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88" y="42"/>
                </a:cxn>
                <a:cxn ang="0">
                  <a:pos x="50" y="80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2" y="52"/>
                </a:cxn>
                <a:cxn ang="0">
                  <a:pos x="136" y="2"/>
                </a:cxn>
                <a:cxn ang="0">
                  <a:pos x="104" y="18"/>
                </a:cxn>
                <a:cxn ang="0">
                  <a:pos x="48" y="10"/>
                </a:cxn>
                <a:cxn ang="0">
                  <a:pos x="26" y="18"/>
                </a:cxn>
                <a:cxn ang="0">
                  <a:pos x="42" y="86"/>
                </a:cxn>
                <a:cxn ang="0">
                  <a:pos x="0" y="126"/>
                </a:cxn>
                <a:cxn ang="0">
                  <a:pos x="6" y="148"/>
                </a:cxn>
                <a:cxn ang="0">
                  <a:pos x="56" y="158"/>
                </a:cxn>
                <a:cxn ang="0">
                  <a:pos x="72" y="206"/>
                </a:cxn>
                <a:cxn ang="0">
                  <a:pos x="104" y="188"/>
                </a:cxn>
                <a:cxn ang="0">
                  <a:pos x="160" y="196"/>
                </a:cxn>
                <a:cxn ang="0">
                  <a:pos x="182" y="190"/>
                </a:cxn>
                <a:cxn ang="0">
                  <a:pos x="168" y="128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68" y="182"/>
                  </a:moveTo>
                  <a:lnTo>
                    <a:pt x="168" y="182"/>
                  </a:lnTo>
                  <a:lnTo>
                    <a:pt x="166" y="184"/>
                  </a:lnTo>
                  <a:lnTo>
                    <a:pt x="160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50"/>
                  </a:lnTo>
                  <a:lnTo>
                    <a:pt x="172" y="164"/>
                  </a:lnTo>
                  <a:lnTo>
                    <a:pt x="172" y="176"/>
                  </a:lnTo>
                  <a:lnTo>
                    <a:pt x="172" y="180"/>
                  </a:lnTo>
                  <a:lnTo>
                    <a:pt x="168" y="182"/>
                  </a:lnTo>
                  <a:lnTo>
                    <a:pt x="168" y="182"/>
                  </a:lnTo>
                  <a:close/>
                  <a:moveTo>
                    <a:pt x="144" y="102"/>
                  </a:moveTo>
                  <a:lnTo>
                    <a:pt x="144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42" y="114"/>
                  </a:lnTo>
                  <a:lnTo>
                    <a:pt x="142" y="114"/>
                  </a:lnTo>
                  <a:lnTo>
                    <a:pt x="144" y="102"/>
                  </a:lnTo>
                  <a:lnTo>
                    <a:pt x="144" y="102"/>
                  </a:lnTo>
                  <a:close/>
                  <a:moveTo>
                    <a:pt x="210" y="76"/>
                  </a:moveTo>
                  <a:lnTo>
                    <a:pt x="210" y="76"/>
                  </a:lnTo>
                  <a:lnTo>
                    <a:pt x="210" y="82"/>
                  </a:lnTo>
                  <a:lnTo>
                    <a:pt x="208" y="86"/>
                  </a:lnTo>
                  <a:lnTo>
                    <a:pt x="200" y="98"/>
                  </a:lnTo>
                  <a:lnTo>
                    <a:pt x="186" y="110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46" y="94"/>
                  </a:lnTo>
                  <a:lnTo>
                    <a:pt x="146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4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6"/>
                  </a:lnTo>
                  <a:lnTo>
                    <a:pt x="210" y="76"/>
                  </a:lnTo>
                  <a:close/>
                  <a:moveTo>
                    <a:pt x="122" y="138"/>
                  </a:moveTo>
                  <a:lnTo>
                    <a:pt x="122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4" y="94"/>
                  </a:lnTo>
                  <a:lnTo>
                    <a:pt x="74" y="94"/>
                  </a:lnTo>
                  <a:lnTo>
                    <a:pt x="80" y="78"/>
                  </a:lnTo>
                  <a:lnTo>
                    <a:pt x="80" y="78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2" y="138"/>
                  </a:lnTo>
                  <a:lnTo>
                    <a:pt x="122" y="138"/>
                  </a:lnTo>
                  <a:close/>
                  <a:moveTo>
                    <a:pt x="112" y="158"/>
                  </a:moveTo>
                  <a:lnTo>
                    <a:pt x="112" y="158"/>
                  </a:lnTo>
                  <a:lnTo>
                    <a:pt x="104" y="152"/>
                  </a:lnTo>
                  <a:lnTo>
                    <a:pt x="104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58"/>
                  </a:lnTo>
                  <a:lnTo>
                    <a:pt x="112" y="158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2" y="186"/>
                  </a:lnTo>
                  <a:lnTo>
                    <a:pt x="70" y="180"/>
                  </a:lnTo>
                  <a:lnTo>
                    <a:pt x="66" y="170"/>
                  </a:lnTo>
                  <a:lnTo>
                    <a:pt x="66" y="156"/>
                  </a:lnTo>
                  <a:lnTo>
                    <a:pt x="66" y="156"/>
                  </a:lnTo>
                  <a:lnTo>
                    <a:pt x="92" y="154"/>
                  </a:lnTo>
                  <a:lnTo>
                    <a:pt x="92" y="154"/>
                  </a:lnTo>
                  <a:lnTo>
                    <a:pt x="106" y="166"/>
                  </a:lnTo>
                  <a:lnTo>
                    <a:pt x="106" y="166"/>
                  </a:lnTo>
                  <a:lnTo>
                    <a:pt x="98" y="178"/>
                  </a:lnTo>
                  <a:lnTo>
                    <a:pt x="90" y="184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6"/>
                  </a:lnTo>
                  <a:lnTo>
                    <a:pt x="8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0" y="18"/>
                  </a:moveTo>
                  <a:lnTo>
                    <a:pt x="130" y="18"/>
                  </a:lnTo>
                  <a:lnTo>
                    <a:pt x="136" y="22"/>
                  </a:lnTo>
                  <a:lnTo>
                    <a:pt x="140" y="28"/>
                  </a:lnTo>
                  <a:lnTo>
                    <a:pt x="142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6" y="56"/>
                  </a:lnTo>
                  <a:lnTo>
                    <a:pt x="116" y="56"/>
                  </a:lnTo>
                  <a:lnTo>
                    <a:pt x="100" y="40"/>
                  </a:lnTo>
                  <a:lnTo>
                    <a:pt x="100" y="40"/>
                  </a:lnTo>
                  <a:lnTo>
                    <a:pt x="108" y="30"/>
                  </a:lnTo>
                  <a:lnTo>
                    <a:pt x="116" y="22"/>
                  </a:lnTo>
                  <a:lnTo>
                    <a:pt x="124" y="18"/>
                  </a:lnTo>
                  <a:lnTo>
                    <a:pt x="130" y="18"/>
                  </a:lnTo>
                  <a:lnTo>
                    <a:pt x="130" y="18"/>
                  </a:lnTo>
                  <a:close/>
                  <a:moveTo>
                    <a:pt x="140" y="84"/>
                  </a:moveTo>
                  <a:lnTo>
                    <a:pt x="140" y="84"/>
                  </a:lnTo>
                  <a:lnTo>
                    <a:pt x="134" y="76"/>
                  </a:lnTo>
                  <a:lnTo>
                    <a:pt x="134" y="7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4"/>
                  </a:lnTo>
                  <a:lnTo>
                    <a:pt x="140" y="84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0"/>
                  </a:lnTo>
                  <a:lnTo>
                    <a:pt x="14" y="126"/>
                  </a:lnTo>
                  <a:lnTo>
                    <a:pt x="20" y="116"/>
                  </a:lnTo>
                  <a:lnTo>
                    <a:pt x="32" y="106"/>
                  </a:lnTo>
                  <a:lnTo>
                    <a:pt x="46" y="94"/>
                  </a:lnTo>
                  <a:lnTo>
                    <a:pt x="46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6" y="148"/>
                  </a:lnTo>
                  <a:lnTo>
                    <a:pt x="56" y="148"/>
                  </a:lnTo>
                  <a:lnTo>
                    <a:pt x="40" y="146"/>
                  </a:lnTo>
                  <a:lnTo>
                    <a:pt x="26" y="144"/>
                  </a:lnTo>
                  <a:lnTo>
                    <a:pt x="18" y="140"/>
                  </a:lnTo>
                  <a:lnTo>
                    <a:pt x="14" y="138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0" y="82"/>
                  </a:lnTo>
                  <a:lnTo>
                    <a:pt x="70" y="82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2" y="22"/>
                  </a:lnTo>
                  <a:lnTo>
                    <a:pt x="48" y="22"/>
                  </a:lnTo>
                  <a:lnTo>
                    <a:pt x="58" y="24"/>
                  </a:lnTo>
                  <a:lnTo>
                    <a:pt x="72" y="3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42" y="62"/>
                  </a:lnTo>
                  <a:lnTo>
                    <a:pt x="36" y="44"/>
                  </a:lnTo>
                  <a:lnTo>
                    <a:pt x="36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4"/>
                  </a:moveTo>
                  <a:lnTo>
                    <a:pt x="224" y="74"/>
                  </a:lnTo>
                  <a:lnTo>
                    <a:pt x="220" y="68"/>
                  </a:lnTo>
                  <a:lnTo>
                    <a:pt x="216" y="64"/>
                  </a:lnTo>
                  <a:lnTo>
                    <a:pt x="208" y="60"/>
                  </a:lnTo>
                  <a:lnTo>
                    <a:pt x="200" y="56"/>
                  </a:lnTo>
                  <a:lnTo>
                    <a:pt x="178" y="52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32"/>
                  </a:lnTo>
                  <a:lnTo>
                    <a:pt x="150" y="18"/>
                  </a:lnTo>
                  <a:lnTo>
                    <a:pt x="144" y="6"/>
                  </a:lnTo>
                  <a:lnTo>
                    <a:pt x="140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2" y="0"/>
                  </a:lnTo>
                  <a:lnTo>
                    <a:pt x="126" y="2"/>
                  </a:lnTo>
                  <a:lnTo>
                    <a:pt x="116" y="8"/>
                  </a:lnTo>
                  <a:lnTo>
                    <a:pt x="104" y="18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74" y="20"/>
                  </a:lnTo>
                  <a:lnTo>
                    <a:pt x="56" y="12"/>
                  </a:lnTo>
                  <a:lnTo>
                    <a:pt x="48" y="10"/>
                  </a:lnTo>
                  <a:lnTo>
                    <a:pt x="42" y="10"/>
                  </a:lnTo>
                  <a:lnTo>
                    <a:pt x="36" y="1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6" y="1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30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2" y="100"/>
                  </a:lnTo>
                  <a:lnTo>
                    <a:pt x="8" y="114"/>
                  </a:lnTo>
                  <a:lnTo>
                    <a:pt x="4" y="120"/>
                  </a:lnTo>
                  <a:lnTo>
                    <a:pt x="0" y="126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44"/>
                  </a:lnTo>
                  <a:lnTo>
                    <a:pt x="6" y="148"/>
                  </a:lnTo>
                  <a:lnTo>
                    <a:pt x="12" y="150"/>
                  </a:lnTo>
                  <a:lnTo>
                    <a:pt x="18" y="154"/>
                  </a:lnTo>
                  <a:lnTo>
                    <a:pt x="34" y="156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6" y="176"/>
                  </a:lnTo>
                  <a:lnTo>
                    <a:pt x="60" y="190"/>
                  </a:lnTo>
                  <a:lnTo>
                    <a:pt x="64" y="200"/>
                  </a:lnTo>
                  <a:lnTo>
                    <a:pt x="68" y="204"/>
                  </a:lnTo>
                  <a:lnTo>
                    <a:pt x="72" y="206"/>
                  </a:lnTo>
                  <a:lnTo>
                    <a:pt x="72" y="206"/>
                  </a:lnTo>
                  <a:lnTo>
                    <a:pt x="78" y="206"/>
                  </a:lnTo>
                  <a:lnTo>
                    <a:pt x="82" y="206"/>
                  </a:lnTo>
                  <a:lnTo>
                    <a:pt x="92" y="200"/>
                  </a:lnTo>
                  <a:lnTo>
                    <a:pt x="104" y="188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34" y="186"/>
                  </a:lnTo>
                  <a:lnTo>
                    <a:pt x="152" y="194"/>
                  </a:lnTo>
                  <a:lnTo>
                    <a:pt x="160" y="196"/>
                  </a:lnTo>
                  <a:lnTo>
                    <a:pt x="166" y="198"/>
                  </a:lnTo>
                  <a:lnTo>
                    <a:pt x="172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2" y="190"/>
                  </a:lnTo>
                  <a:lnTo>
                    <a:pt x="184" y="184"/>
                  </a:lnTo>
                  <a:lnTo>
                    <a:pt x="184" y="176"/>
                  </a:lnTo>
                  <a:lnTo>
                    <a:pt x="184" y="168"/>
                  </a:lnTo>
                  <a:lnTo>
                    <a:pt x="178" y="150"/>
                  </a:lnTo>
                  <a:lnTo>
                    <a:pt x="168" y="128"/>
                  </a:lnTo>
                  <a:lnTo>
                    <a:pt x="168" y="128"/>
                  </a:lnTo>
                  <a:lnTo>
                    <a:pt x="194" y="114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4" y="74"/>
                  </a:lnTo>
                  <a:lnTo>
                    <a:pt x="22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2" name="Freeform 298"/>
            <p:cNvSpPr>
              <a:spLocks/>
            </p:cNvSpPr>
            <p:nvPr userDrawn="1"/>
          </p:nvSpPr>
          <p:spPr bwMode="auto">
            <a:xfrm>
              <a:off x="2070100" y="3121025"/>
              <a:ext cx="47625" cy="4762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0" y="30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30" h="30">
                  <a:moveTo>
                    <a:pt x="20" y="2"/>
                  </a:moveTo>
                  <a:lnTo>
                    <a:pt x="20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3" name="Freeform 299"/>
            <p:cNvSpPr>
              <a:spLocks/>
            </p:cNvSpPr>
            <p:nvPr userDrawn="1"/>
          </p:nvSpPr>
          <p:spPr bwMode="auto">
            <a:xfrm>
              <a:off x="2978150" y="2349500"/>
              <a:ext cx="301625" cy="288925"/>
            </a:xfrm>
            <a:custGeom>
              <a:avLst/>
              <a:gdLst/>
              <a:ahLst/>
              <a:cxnLst>
                <a:cxn ang="0">
                  <a:pos x="80" y="182"/>
                </a:cxn>
                <a:cxn ang="0">
                  <a:pos x="74" y="180"/>
                </a:cxn>
                <a:cxn ang="0">
                  <a:pos x="74" y="172"/>
                </a:cxn>
                <a:cxn ang="0">
                  <a:pos x="170" y="72"/>
                </a:cxn>
                <a:cxn ang="0">
                  <a:pos x="176" y="62"/>
                </a:cxn>
                <a:cxn ang="0">
                  <a:pos x="178" y="48"/>
                </a:cxn>
                <a:cxn ang="0">
                  <a:pos x="176" y="40"/>
                </a:cxn>
                <a:cxn ang="0">
                  <a:pos x="170" y="28"/>
                </a:cxn>
                <a:cxn ang="0">
                  <a:pos x="164" y="22"/>
                </a:cxn>
                <a:cxn ang="0">
                  <a:pos x="142" y="12"/>
                </a:cxn>
                <a:cxn ang="0">
                  <a:pos x="136" y="12"/>
                </a:cxn>
                <a:cxn ang="0">
                  <a:pos x="126" y="18"/>
                </a:cxn>
                <a:cxn ang="0">
                  <a:pos x="26" y="116"/>
                </a:cxn>
                <a:cxn ang="0">
                  <a:pos x="16" y="128"/>
                </a:cxn>
                <a:cxn ang="0">
                  <a:pos x="12" y="140"/>
                </a:cxn>
                <a:cxn ang="0">
                  <a:pos x="12" y="152"/>
                </a:cxn>
                <a:cxn ang="0">
                  <a:pos x="18" y="160"/>
                </a:cxn>
                <a:cxn ang="0">
                  <a:pos x="26" y="166"/>
                </a:cxn>
                <a:cxn ang="0">
                  <a:pos x="34" y="166"/>
                </a:cxn>
                <a:cxn ang="0">
                  <a:pos x="44" y="162"/>
                </a:cxn>
                <a:cxn ang="0">
                  <a:pos x="58" y="150"/>
                </a:cxn>
                <a:cxn ang="0">
                  <a:pos x="132" y="72"/>
                </a:cxn>
                <a:cxn ang="0">
                  <a:pos x="144" y="56"/>
                </a:cxn>
                <a:cxn ang="0">
                  <a:pos x="144" y="52"/>
                </a:cxn>
                <a:cxn ang="0">
                  <a:pos x="144" y="48"/>
                </a:cxn>
                <a:cxn ang="0">
                  <a:pos x="140" y="46"/>
                </a:cxn>
                <a:cxn ang="0">
                  <a:pos x="132" y="50"/>
                </a:cxn>
                <a:cxn ang="0">
                  <a:pos x="122" y="60"/>
                </a:cxn>
                <a:cxn ang="0">
                  <a:pos x="120" y="60"/>
                </a:cxn>
                <a:cxn ang="0">
                  <a:pos x="44" y="144"/>
                </a:cxn>
                <a:cxn ang="0">
                  <a:pos x="34" y="144"/>
                </a:cxn>
                <a:cxn ang="0">
                  <a:pos x="34" y="140"/>
                </a:cxn>
                <a:cxn ang="0">
                  <a:pos x="34" y="134"/>
                </a:cxn>
                <a:cxn ang="0">
                  <a:pos x="112" y="52"/>
                </a:cxn>
                <a:cxn ang="0">
                  <a:pos x="112" y="52"/>
                </a:cxn>
                <a:cxn ang="0">
                  <a:pos x="130" y="36"/>
                </a:cxn>
                <a:cxn ang="0">
                  <a:pos x="138" y="34"/>
                </a:cxn>
                <a:cxn ang="0">
                  <a:pos x="152" y="40"/>
                </a:cxn>
                <a:cxn ang="0">
                  <a:pos x="156" y="46"/>
                </a:cxn>
                <a:cxn ang="0">
                  <a:pos x="156" y="52"/>
                </a:cxn>
                <a:cxn ang="0">
                  <a:pos x="150" y="70"/>
                </a:cxn>
                <a:cxn ang="0">
                  <a:pos x="66" y="160"/>
                </a:cxn>
                <a:cxn ang="0">
                  <a:pos x="58" y="166"/>
                </a:cxn>
                <a:cxn ang="0">
                  <a:pos x="44" y="176"/>
                </a:cxn>
                <a:cxn ang="0">
                  <a:pos x="30" y="178"/>
                </a:cxn>
                <a:cxn ang="0">
                  <a:pos x="16" y="174"/>
                </a:cxn>
                <a:cxn ang="0">
                  <a:pos x="10" y="170"/>
                </a:cxn>
                <a:cxn ang="0">
                  <a:pos x="2" y="156"/>
                </a:cxn>
                <a:cxn ang="0">
                  <a:pos x="0" y="138"/>
                </a:cxn>
                <a:cxn ang="0">
                  <a:pos x="4" y="130"/>
                </a:cxn>
                <a:cxn ang="0">
                  <a:pos x="16" y="108"/>
                </a:cxn>
                <a:cxn ang="0">
                  <a:pos x="112" y="14"/>
                </a:cxn>
                <a:cxn ang="0">
                  <a:pos x="126" y="4"/>
                </a:cxn>
                <a:cxn ang="0">
                  <a:pos x="142" y="0"/>
                </a:cxn>
                <a:cxn ang="0">
                  <a:pos x="158" y="4"/>
                </a:cxn>
                <a:cxn ang="0">
                  <a:pos x="172" y="14"/>
                </a:cxn>
                <a:cxn ang="0">
                  <a:pos x="178" y="20"/>
                </a:cxn>
                <a:cxn ang="0">
                  <a:pos x="186" y="38"/>
                </a:cxn>
                <a:cxn ang="0">
                  <a:pos x="188" y="46"/>
                </a:cxn>
                <a:cxn ang="0">
                  <a:pos x="188" y="64"/>
                </a:cxn>
                <a:cxn ang="0">
                  <a:pos x="178" y="80"/>
                </a:cxn>
                <a:cxn ang="0">
                  <a:pos x="84" y="180"/>
                </a:cxn>
                <a:cxn ang="0">
                  <a:pos x="80" y="182"/>
                </a:cxn>
              </a:cxnLst>
              <a:rect l="0" t="0" r="r" b="b"/>
              <a:pathLst>
                <a:path w="190" h="182">
                  <a:moveTo>
                    <a:pt x="80" y="182"/>
                  </a:moveTo>
                  <a:lnTo>
                    <a:pt x="80" y="182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2" y="176"/>
                  </a:lnTo>
                  <a:lnTo>
                    <a:pt x="74" y="172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8"/>
                  </a:lnTo>
                  <a:lnTo>
                    <a:pt x="176" y="62"/>
                  </a:lnTo>
                  <a:lnTo>
                    <a:pt x="178" y="54"/>
                  </a:lnTo>
                  <a:lnTo>
                    <a:pt x="178" y="48"/>
                  </a:lnTo>
                  <a:lnTo>
                    <a:pt x="178" y="48"/>
                  </a:lnTo>
                  <a:lnTo>
                    <a:pt x="176" y="40"/>
                  </a:lnTo>
                  <a:lnTo>
                    <a:pt x="172" y="34"/>
                  </a:lnTo>
                  <a:lnTo>
                    <a:pt x="170" y="28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54" y="14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6" y="12"/>
                  </a:lnTo>
                  <a:lnTo>
                    <a:pt x="130" y="14"/>
                  </a:lnTo>
                  <a:lnTo>
                    <a:pt x="126" y="18"/>
                  </a:lnTo>
                  <a:lnTo>
                    <a:pt x="122" y="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16" y="128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2" y="146"/>
                  </a:lnTo>
                  <a:lnTo>
                    <a:pt x="12" y="152"/>
                  </a:lnTo>
                  <a:lnTo>
                    <a:pt x="16" y="156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26" y="166"/>
                  </a:lnTo>
                  <a:lnTo>
                    <a:pt x="30" y="166"/>
                  </a:lnTo>
                  <a:lnTo>
                    <a:pt x="34" y="166"/>
                  </a:lnTo>
                  <a:lnTo>
                    <a:pt x="38" y="166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8" y="150"/>
                  </a:lnTo>
                  <a:lnTo>
                    <a:pt x="132" y="72"/>
                  </a:lnTo>
                  <a:lnTo>
                    <a:pt x="132" y="72"/>
                  </a:lnTo>
                  <a:lnTo>
                    <a:pt x="140" y="62"/>
                  </a:lnTo>
                  <a:lnTo>
                    <a:pt x="144" y="56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2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32" y="50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0" y="14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4" y="140"/>
                  </a:lnTo>
                  <a:lnTo>
                    <a:pt x="34" y="134"/>
                  </a:lnTo>
                  <a:lnTo>
                    <a:pt x="34" y="134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24" y="42"/>
                  </a:lnTo>
                  <a:lnTo>
                    <a:pt x="130" y="36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6" y="36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6" y="46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54" y="62"/>
                  </a:lnTo>
                  <a:lnTo>
                    <a:pt x="150" y="70"/>
                  </a:lnTo>
                  <a:lnTo>
                    <a:pt x="140" y="80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58" y="166"/>
                  </a:lnTo>
                  <a:lnTo>
                    <a:pt x="52" y="172"/>
                  </a:lnTo>
                  <a:lnTo>
                    <a:pt x="44" y="176"/>
                  </a:lnTo>
                  <a:lnTo>
                    <a:pt x="38" y="178"/>
                  </a:lnTo>
                  <a:lnTo>
                    <a:pt x="30" y="178"/>
                  </a:lnTo>
                  <a:lnTo>
                    <a:pt x="24" y="178"/>
                  </a:lnTo>
                  <a:lnTo>
                    <a:pt x="16" y="174"/>
                  </a:lnTo>
                  <a:lnTo>
                    <a:pt x="10" y="170"/>
                  </a:lnTo>
                  <a:lnTo>
                    <a:pt x="10" y="170"/>
                  </a:lnTo>
                  <a:lnTo>
                    <a:pt x="4" y="164"/>
                  </a:lnTo>
                  <a:lnTo>
                    <a:pt x="2" y="156"/>
                  </a:lnTo>
                  <a:lnTo>
                    <a:pt x="0" y="14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4" y="130"/>
                  </a:lnTo>
                  <a:lnTo>
                    <a:pt x="8" y="122"/>
                  </a:lnTo>
                  <a:lnTo>
                    <a:pt x="16" y="108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118" y="8"/>
                  </a:lnTo>
                  <a:lnTo>
                    <a:pt x="126" y="4"/>
                  </a:lnTo>
                  <a:lnTo>
                    <a:pt x="134" y="0"/>
                  </a:lnTo>
                  <a:lnTo>
                    <a:pt x="142" y="0"/>
                  </a:lnTo>
                  <a:lnTo>
                    <a:pt x="150" y="2"/>
                  </a:lnTo>
                  <a:lnTo>
                    <a:pt x="158" y="4"/>
                  </a:lnTo>
                  <a:lnTo>
                    <a:pt x="164" y="8"/>
                  </a:lnTo>
                  <a:lnTo>
                    <a:pt x="172" y="14"/>
                  </a:lnTo>
                  <a:lnTo>
                    <a:pt x="172" y="14"/>
                  </a:lnTo>
                  <a:lnTo>
                    <a:pt x="178" y="20"/>
                  </a:lnTo>
                  <a:lnTo>
                    <a:pt x="184" y="28"/>
                  </a:lnTo>
                  <a:lnTo>
                    <a:pt x="186" y="38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90" y="56"/>
                  </a:lnTo>
                  <a:lnTo>
                    <a:pt x="188" y="64"/>
                  </a:lnTo>
                  <a:lnTo>
                    <a:pt x="184" y="74"/>
                  </a:lnTo>
                  <a:lnTo>
                    <a:pt x="178" y="80"/>
                  </a:lnTo>
                  <a:lnTo>
                    <a:pt x="84" y="180"/>
                  </a:lnTo>
                  <a:lnTo>
                    <a:pt x="84" y="180"/>
                  </a:lnTo>
                  <a:lnTo>
                    <a:pt x="80" y="182"/>
                  </a:lnTo>
                  <a:lnTo>
                    <a:pt x="80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4" name="Freeform 300"/>
            <p:cNvSpPr>
              <a:spLocks noEditPoints="1"/>
            </p:cNvSpPr>
            <p:nvPr userDrawn="1"/>
          </p:nvSpPr>
          <p:spPr bwMode="auto">
            <a:xfrm>
              <a:off x="838200" y="250190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2" y="34"/>
                </a:cxn>
                <a:cxn ang="0">
                  <a:pos x="44" y="34"/>
                </a:cxn>
                <a:cxn ang="0">
                  <a:pos x="44" y="54"/>
                </a:cxn>
                <a:cxn ang="0">
                  <a:pos x="32" y="54"/>
                </a:cxn>
                <a:cxn ang="0">
                  <a:pos x="32" y="34"/>
                </a:cxn>
                <a:cxn ang="0">
                  <a:pos x="14" y="34"/>
                </a:cxn>
                <a:cxn ang="0">
                  <a:pos x="14" y="24"/>
                </a:cxn>
                <a:cxn ang="0">
                  <a:pos x="32" y="24"/>
                </a:cxn>
                <a:cxn ang="0">
                  <a:pos x="32" y="4"/>
                </a:cxn>
                <a:cxn ang="0">
                  <a:pos x="44" y="4"/>
                </a:cxn>
                <a:cxn ang="0">
                  <a:pos x="44" y="24"/>
                </a:cxn>
                <a:cxn ang="0">
                  <a:pos x="62" y="24"/>
                </a:cxn>
                <a:cxn ang="0">
                  <a:pos x="62" y="34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2" y="34"/>
                  </a:moveTo>
                  <a:lnTo>
                    <a:pt x="44" y="34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32" y="34"/>
                  </a:lnTo>
                  <a:lnTo>
                    <a:pt x="14" y="34"/>
                  </a:lnTo>
                  <a:lnTo>
                    <a:pt x="14" y="24"/>
                  </a:lnTo>
                  <a:lnTo>
                    <a:pt x="32" y="24"/>
                  </a:lnTo>
                  <a:lnTo>
                    <a:pt x="32" y="4"/>
                  </a:lnTo>
                  <a:lnTo>
                    <a:pt x="44" y="4"/>
                  </a:lnTo>
                  <a:lnTo>
                    <a:pt x="44" y="24"/>
                  </a:lnTo>
                  <a:lnTo>
                    <a:pt x="62" y="24"/>
                  </a:lnTo>
                  <a:lnTo>
                    <a:pt x="62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5" name="Freeform 301"/>
            <p:cNvSpPr>
              <a:spLocks noEditPoints="1"/>
            </p:cNvSpPr>
            <p:nvPr userDrawn="1"/>
          </p:nvSpPr>
          <p:spPr bwMode="auto">
            <a:xfrm>
              <a:off x="838200" y="239077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6" y="36"/>
                </a:cxn>
                <a:cxn ang="0">
                  <a:pos x="12" y="36"/>
                </a:cxn>
                <a:cxn ang="0">
                  <a:pos x="12" y="24"/>
                </a:cxn>
                <a:cxn ang="0">
                  <a:pos x="66" y="24"/>
                </a:cxn>
                <a:cxn ang="0">
                  <a:pos x="66" y="3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6" y="36"/>
                  </a:moveTo>
                  <a:lnTo>
                    <a:pt x="12" y="36"/>
                  </a:lnTo>
                  <a:lnTo>
                    <a:pt x="12" y="24"/>
                  </a:lnTo>
                  <a:lnTo>
                    <a:pt x="66" y="24"/>
                  </a:lnTo>
                  <a:lnTo>
                    <a:pt x="6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6" name="Freeform 302"/>
            <p:cNvSpPr>
              <a:spLocks noEditPoints="1"/>
            </p:cNvSpPr>
            <p:nvPr userDrawn="1"/>
          </p:nvSpPr>
          <p:spPr bwMode="auto">
            <a:xfrm>
              <a:off x="971550" y="239077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32" y="52"/>
                </a:cxn>
                <a:cxn ang="0">
                  <a:pos x="16" y="52"/>
                </a:cxn>
                <a:cxn ang="0">
                  <a:pos x="30" y="30"/>
                </a:cxn>
                <a:cxn ang="0">
                  <a:pos x="16" y="8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46" y="8"/>
                </a:cxn>
                <a:cxn ang="0">
                  <a:pos x="62" y="8"/>
                </a:cxn>
                <a:cxn ang="0">
                  <a:pos x="48" y="30"/>
                </a:cxn>
                <a:cxn ang="0">
                  <a:pos x="62" y="52"/>
                </a:cxn>
                <a:cxn ang="0">
                  <a:pos x="44" y="52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2" y="52"/>
                  </a:lnTo>
                  <a:lnTo>
                    <a:pt x="16" y="52"/>
                  </a:lnTo>
                  <a:lnTo>
                    <a:pt x="30" y="30"/>
                  </a:lnTo>
                  <a:lnTo>
                    <a:pt x="16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6" y="8"/>
                  </a:lnTo>
                  <a:lnTo>
                    <a:pt x="62" y="8"/>
                  </a:lnTo>
                  <a:lnTo>
                    <a:pt x="48" y="30"/>
                  </a:lnTo>
                  <a:lnTo>
                    <a:pt x="62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7" name="Freeform 303"/>
            <p:cNvSpPr>
              <a:spLocks noEditPoints="1"/>
            </p:cNvSpPr>
            <p:nvPr userDrawn="1"/>
          </p:nvSpPr>
          <p:spPr bwMode="auto">
            <a:xfrm>
              <a:off x="831850" y="2384425"/>
              <a:ext cx="266700" cy="21907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68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138"/>
                </a:cxn>
                <a:cxn ang="0">
                  <a:pos x="84" y="138"/>
                </a:cxn>
                <a:cxn ang="0">
                  <a:pos x="166" y="138"/>
                </a:cxn>
                <a:cxn ang="0">
                  <a:pos x="166" y="138"/>
                </a:cxn>
                <a:cxn ang="0">
                  <a:pos x="168" y="136"/>
                </a:cxn>
                <a:cxn ang="0">
                  <a:pos x="168" y="68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2" y="136"/>
                </a:cxn>
                <a:cxn ang="0">
                  <a:pos x="4" y="136"/>
                </a:cxn>
                <a:cxn ang="0">
                  <a:pos x="4" y="72"/>
                </a:cxn>
                <a:cxn ang="0">
                  <a:pos x="82" y="72"/>
                </a:cxn>
                <a:cxn ang="0">
                  <a:pos x="82" y="136"/>
                </a:cxn>
                <a:cxn ang="0">
                  <a:pos x="82" y="66"/>
                </a:cxn>
                <a:cxn ang="0">
                  <a:pos x="4" y="66"/>
                </a:cxn>
                <a:cxn ang="0">
                  <a:pos x="4" y="2"/>
                </a:cxn>
                <a:cxn ang="0">
                  <a:pos x="82" y="2"/>
                </a:cxn>
                <a:cxn ang="0">
                  <a:pos x="82" y="66"/>
                </a:cxn>
                <a:cxn ang="0">
                  <a:pos x="166" y="136"/>
                </a:cxn>
                <a:cxn ang="0">
                  <a:pos x="88" y="136"/>
                </a:cxn>
                <a:cxn ang="0">
                  <a:pos x="88" y="72"/>
                </a:cxn>
                <a:cxn ang="0">
                  <a:pos x="166" y="72"/>
                </a:cxn>
                <a:cxn ang="0">
                  <a:pos x="166" y="136"/>
                </a:cxn>
                <a:cxn ang="0">
                  <a:pos x="166" y="66"/>
                </a:cxn>
                <a:cxn ang="0">
                  <a:pos x="88" y="66"/>
                </a:cxn>
                <a:cxn ang="0">
                  <a:pos x="88" y="2"/>
                </a:cxn>
                <a:cxn ang="0">
                  <a:pos x="166" y="2"/>
                </a:cxn>
                <a:cxn ang="0">
                  <a:pos x="166" y="66"/>
                </a:cxn>
              </a:cxnLst>
              <a:rect l="0" t="0" r="r" b="b"/>
              <a:pathLst>
                <a:path w="168" h="138">
                  <a:moveTo>
                    <a:pt x="84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38"/>
                  </a:lnTo>
                  <a:lnTo>
                    <a:pt x="84" y="138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8" y="136"/>
                  </a:lnTo>
                  <a:lnTo>
                    <a:pt x="168" y="68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2" y="136"/>
                  </a:moveTo>
                  <a:lnTo>
                    <a:pt x="4" y="136"/>
                  </a:lnTo>
                  <a:lnTo>
                    <a:pt x="4" y="72"/>
                  </a:lnTo>
                  <a:lnTo>
                    <a:pt x="82" y="72"/>
                  </a:lnTo>
                  <a:lnTo>
                    <a:pt x="82" y="136"/>
                  </a:lnTo>
                  <a:close/>
                  <a:moveTo>
                    <a:pt x="82" y="66"/>
                  </a:moveTo>
                  <a:lnTo>
                    <a:pt x="4" y="66"/>
                  </a:lnTo>
                  <a:lnTo>
                    <a:pt x="4" y="2"/>
                  </a:lnTo>
                  <a:lnTo>
                    <a:pt x="82" y="2"/>
                  </a:lnTo>
                  <a:lnTo>
                    <a:pt x="82" y="66"/>
                  </a:lnTo>
                  <a:close/>
                  <a:moveTo>
                    <a:pt x="166" y="136"/>
                  </a:moveTo>
                  <a:lnTo>
                    <a:pt x="88" y="136"/>
                  </a:lnTo>
                  <a:lnTo>
                    <a:pt x="88" y="72"/>
                  </a:lnTo>
                  <a:lnTo>
                    <a:pt x="166" y="72"/>
                  </a:lnTo>
                  <a:lnTo>
                    <a:pt x="166" y="136"/>
                  </a:lnTo>
                  <a:close/>
                  <a:moveTo>
                    <a:pt x="166" y="66"/>
                  </a:moveTo>
                  <a:lnTo>
                    <a:pt x="88" y="66"/>
                  </a:lnTo>
                  <a:lnTo>
                    <a:pt x="88" y="2"/>
                  </a:lnTo>
                  <a:lnTo>
                    <a:pt x="166" y="2"/>
                  </a:lnTo>
                  <a:lnTo>
                    <a:pt x="166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8" name="Freeform 304"/>
            <p:cNvSpPr>
              <a:spLocks noEditPoints="1"/>
            </p:cNvSpPr>
            <p:nvPr userDrawn="1"/>
          </p:nvSpPr>
          <p:spPr bwMode="auto">
            <a:xfrm>
              <a:off x="971550" y="250190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6" y="46"/>
                </a:cxn>
                <a:cxn ang="0">
                  <a:pos x="12" y="46"/>
                </a:cxn>
                <a:cxn ang="0">
                  <a:pos x="12" y="34"/>
                </a:cxn>
                <a:cxn ang="0">
                  <a:pos x="66" y="34"/>
                </a:cxn>
                <a:cxn ang="0">
                  <a:pos x="66" y="46"/>
                </a:cxn>
                <a:cxn ang="0">
                  <a:pos x="66" y="26"/>
                </a:cxn>
                <a:cxn ang="0">
                  <a:pos x="12" y="26"/>
                </a:cxn>
                <a:cxn ang="0">
                  <a:pos x="12" y="14"/>
                </a:cxn>
                <a:cxn ang="0">
                  <a:pos x="66" y="14"/>
                </a:cxn>
                <a:cxn ang="0">
                  <a:pos x="66" y="2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6" y="46"/>
                  </a:moveTo>
                  <a:lnTo>
                    <a:pt x="12" y="46"/>
                  </a:lnTo>
                  <a:lnTo>
                    <a:pt x="12" y="34"/>
                  </a:lnTo>
                  <a:lnTo>
                    <a:pt x="66" y="34"/>
                  </a:lnTo>
                  <a:lnTo>
                    <a:pt x="66" y="46"/>
                  </a:lnTo>
                  <a:close/>
                  <a:moveTo>
                    <a:pt x="66" y="26"/>
                  </a:moveTo>
                  <a:lnTo>
                    <a:pt x="12" y="26"/>
                  </a:lnTo>
                  <a:lnTo>
                    <a:pt x="12" y="14"/>
                  </a:lnTo>
                  <a:lnTo>
                    <a:pt x="66" y="14"/>
                  </a:lnTo>
                  <a:lnTo>
                    <a:pt x="66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9" name="Freeform 305"/>
            <p:cNvSpPr>
              <a:spLocks/>
            </p:cNvSpPr>
            <p:nvPr userDrawn="1"/>
          </p:nvSpPr>
          <p:spPr bwMode="auto">
            <a:xfrm>
              <a:off x="4930775" y="2987675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5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2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58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2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0" name="Freeform 306"/>
            <p:cNvSpPr>
              <a:spLocks noEditPoints="1"/>
            </p:cNvSpPr>
            <p:nvPr userDrawn="1"/>
          </p:nvSpPr>
          <p:spPr bwMode="auto">
            <a:xfrm>
              <a:off x="4905375" y="2984500"/>
              <a:ext cx="203200" cy="314325"/>
            </a:xfrm>
            <a:custGeom>
              <a:avLst/>
              <a:gdLst/>
              <a:ahLst/>
              <a:cxnLst>
                <a:cxn ang="0">
                  <a:pos x="90" y="132"/>
                </a:cxn>
                <a:cxn ang="0">
                  <a:pos x="82" y="112"/>
                </a:cxn>
                <a:cxn ang="0">
                  <a:pos x="104" y="36"/>
                </a:cxn>
                <a:cxn ang="0">
                  <a:pos x="100" y="0"/>
                </a:cxn>
                <a:cxn ang="0">
                  <a:pos x="42" y="136"/>
                </a:cxn>
                <a:cxn ang="0">
                  <a:pos x="28" y="132"/>
                </a:cxn>
                <a:cxn ang="0">
                  <a:pos x="8" y="142"/>
                </a:cxn>
                <a:cxn ang="0">
                  <a:pos x="0" y="166"/>
                </a:cxn>
                <a:cxn ang="0">
                  <a:pos x="2" y="178"/>
                </a:cxn>
                <a:cxn ang="0">
                  <a:pos x="24" y="198"/>
                </a:cxn>
                <a:cxn ang="0">
                  <a:pos x="36" y="198"/>
                </a:cxn>
                <a:cxn ang="0">
                  <a:pos x="56" y="178"/>
                </a:cxn>
                <a:cxn ang="0">
                  <a:pos x="58" y="164"/>
                </a:cxn>
                <a:cxn ang="0">
                  <a:pos x="58" y="158"/>
                </a:cxn>
                <a:cxn ang="0">
                  <a:pos x="60" y="142"/>
                </a:cxn>
                <a:cxn ang="0">
                  <a:pos x="70" y="150"/>
                </a:cxn>
                <a:cxn ang="0">
                  <a:pos x="70" y="160"/>
                </a:cxn>
                <a:cxn ang="0">
                  <a:pos x="70" y="164"/>
                </a:cxn>
                <a:cxn ang="0">
                  <a:pos x="78" y="188"/>
                </a:cxn>
                <a:cxn ang="0">
                  <a:pos x="100" y="198"/>
                </a:cxn>
                <a:cxn ang="0">
                  <a:pos x="112" y="194"/>
                </a:cxn>
                <a:cxn ang="0">
                  <a:pos x="128" y="170"/>
                </a:cxn>
                <a:cxn ang="0">
                  <a:pos x="128" y="156"/>
                </a:cxn>
                <a:cxn ang="0">
                  <a:pos x="110" y="134"/>
                </a:cxn>
                <a:cxn ang="0">
                  <a:pos x="100" y="130"/>
                </a:cxn>
                <a:cxn ang="0">
                  <a:pos x="22" y="184"/>
                </a:cxn>
                <a:cxn ang="0">
                  <a:pos x="12" y="166"/>
                </a:cxn>
                <a:cxn ang="0">
                  <a:pos x="16" y="152"/>
                </a:cxn>
                <a:cxn ang="0">
                  <a:pos x="28" y="146"/>
                </a:cxn>
                <a:cxn ang="0">
                  <a:pos x="44" y="158"/>
                </a:cxn>
                <a:cxn ang="0">
                  <a:pos x="46" y="174"/>
                </a:cxn>
                <a:cxn ang="0">
                  <a:pos x="28" y="186"/>
                </a:cxn>
                <a:cxn ang="0">
                  <a:pos x="62" y="126"/>
                </a:cxn>
                <a:cxn ang="0">
                  <a:pos x="54" y="120"/>
                </a:cxn>
                <a:cxn ang="0">
                  <a:pos x="62" y="112"/>
                </a:cxn>
                <a:cxn ang="0">
                  <a:pos x="68" y="120"/>
                </a:cxn>
                <a:cxn ang="0">
                  <a:pos x="62" y="126"/>
                </a:cxn>
                <a:cxn ang="0">
                  <a:pos x="92" y="184"/>
                </a:cxn>
                <a:cxn ang="0">
                  <a:pos x="82" y="166"/>
                </a:cxn>
                <a:cxn ang="0">
                  <a:pos x="86" y="152"/>
                </a:cxn>
                <a:cxn ang="0">
                  <a:pos x="100" y="146"/>
                </a:cxn>
                <a:cxn ang="0">
                  <a:pos x="116" y="158"/>
                </a:cxn>
                <a:cxn ang="0">
                  <a:pos x="116" y="174"/>
                </a:cxn>
                <a:cxn ang="0">
                  <a:pos x="100" y="186"/>
                </a:cxn>
              </a:cxnLst>
              <a:rect l="0" t="0" r="r" b="b"/>
              <a:pathLst>
                <a:path w="128" h="198">
                  <a:moveTo>
                    <a:pt x="100" y="130"/>
                  </a:moveTo>
                  <a:lnTo>
                    <a:pt x="100" y="130"/>
                  </a:lnTo>
                  <a:lnTo>
                    <a:pt x="90" y="132"/>
                  </a:lnTo>
                  <a:lnTo>
                    <a:pt x="82" y="138"/>
                  </a:lnTo>
                  <a:lnTo>
                    <a:pt x="82" y="112"/>
                  </a:lnTo>
                  <a:lnTo>
                    <a:pt x="82" y="112"/>
                  </a:lnTo>
                  <a:lnTo>
                    <a:pt x="92" y="74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04" y="24"/>
                  </a:lnTo>
                  <a:lnTo>
                    <a:pt x="104" y="12"/>
                  </a:lnTo>
                  <a:lnTo>
                    <a:pt x="100" y="0"/>
                  </a:lnTo>
                  <a:lnTo>
                    <a:pt x="42" y="104"/>
                  </a:lnTo>
                  <a:lnTo>
                    <a:pt x="42" y="136"/>
                  </a:lnTo>
                  <a:lnTo>
                    <a:pt x="42" y="136"/>
                  </a:lnTo>
                  <a:lnTo>
                    <a:pt x="36" y="132"/>
                  </a:lnTo>
                  <a:lnTo>
                    <a:pt x="28" y="132"/>
                  </a:lnTo>
                  <a:lnTo>
                    <a:pt x="28" y="132"/>
                  </a:lnTo>
                  <a:lnTo>
                    <a:pt x="22" y="132"/>
                  </a:lnTo>
                  <a:lnTo>
                    <a:pt x="16" y="134"/>
                  </a:lnTo>
                  <a:lnTo>
                    <a:pt x="8" y="142"/>
                  </a:lnTo>
                  <a:lnTo>
                    <a:pt x="2" y="152"/>
                  </a:lnTo>
                  <a:lnTo>
                    <a:pt x="0" y="15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72"/>
                  </a:lnTo>
                  <a:lnTo>
                    <a:pt x="2" y="178"/>
                  </a:lnTo>
                  <a:lnTo>
                    <a:pt x="8" y="188"/>
                  </a:lnTo>
                  <a:lnTo>
                    <a:pt x="18" y="196"/>
                  </a:lnTo>
                  <a:lnTo>
                    <a:pt x="24" y="198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8"/>
                  </a:lnTo>
                  <a:lnTo>
                    <a:pt x="40" y="196"/>
                  </a:lnTo>
                  <a:lnTo>
                    <a:pt x="50" y="188"/>
                  </a:lnTo>
                  <a:lnTo>
                    <a:pt x="56" y="178"/>
                  </a:lnTo>
                  <a:lnTo>
                    <a:pt x="58" y="172"/>
                  </a:lnTo>
                  <a:lnTo>
                    <a:pt x="58" y="164"/>
                  </a:lnTo>
                  <a:lnTo>
                    <a:pt x="58" y="164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8" y="150"/>
                  </a:lnTo>
                  <a:lnTo>
                    <a:pt x="60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4"/>
                  </a:lnTo>
                  <a:lnTo>
                    <a:pt x="70" y="164"/>
                  </a:lnTo>
                  <a:lnTo>
                    <a:pt x="70" y="172"/>
                  </a:lnTo>
                  <a:lnTo>
                    <a:pt x="72" y="178"/>
                  </a:lnTo>
                  <a:lnTo>
                    <a:pt x="78" y="188"/>
                  </a:lnTo>
                  <a:lnTo>
                    <a:pt x="88" y="194"/>
                  </a:lnTo>
                  <a:lnTo>
                    <a:pt x="94" y="196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6" y="196"/>
                  </a:lnTo>
                  <a:lnTo>
                    <a:pt x="112" y="194"/>
                  </a:lnTo>
                  <a:lnTo>
                    <a:pt x="120" y="188"/>
                  </a:lnTo>
                  <a:lnTo>
                    <a:pt x="126" y="176"/>
                  </a:lnTo>
                  <a:lnTo>
                    <a:pt x="128" y="170"/>
                  </a:lnTo>
                  <a:lnTo>
                    <a:pt x="128" y="164"/>
                  </a:lnTo>
                  <a:lnTo>
                    <a:pt x="128" y="164"/>
                  </a:lnTo>
                  <a:lnTo>
                    <a:pt x="128" y="156"/>
                  </a:lnTo>
                  <a:lnTo>
                    <a:pt x="126" y="150"/>
                  </a:lnTo>
                  <a:lnTo>
                    <a:pt x="120" y="140"/>
                  </a:lnTo>
                  <a:lnTo>
                    <a:pt x="110" y="134"/>
                  </a:lnTo>
                  <a:lnTo>
                    <a:pt x="106" y="132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28" y="186"/>
                  </a:moveTo>
                  <a:lnTo>
                    <a:pt x="28" y="186"/>
                  </a:lnTo>
                  <a:lnTo>
                    <a:pt x="22" y="184"/>
                  </a:lnTo>
                  <a:lnTo>
                    <a:pt x="16" y="180"/>
                  </a:lnTo>
                  <a:lnTo>
                    <a:pt x="12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2" y="158"/>
                  </a:lnTo>
                  <a:lnTo>
                    <a:pt x="16" y="152"/>
                  </a:lnTo>
                  <a:lnTo>
                    <a:pt x="22" y="148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6" y="148"/>
                  </a:lnTo>
                  <a:lnTo>
                    <a:pt x="42" y="152"/>
                  </a:lnTo>
                  <a:lnTo>
                    <a:pt x="44" y="158"/>
                  </a:lnTo>
                  <a:lnTo>
                    <a:pt x="46" y="166"/>
                  </a:lnTo>
                  <a:lnTo>
                    <a:pt x="46" y="166"/>
                  </a:lnTo>
                  <a:lnTo>
                    <a:pt x="46" y="174"/>
                  </a:lnTo>
                  <a:lnTo>
                    <a:pt x="42" y="180"/>
                  </a:lnTo>
                  <a:lnTo>
                    <a:pt x="36" y="184"/>
                  </a:lnTo>
                  <a:lnTo>
                    <a:pt x="28" y="186"/>
                  </a:lnTo>
                  <a:lnTo>
                    <a:pt x="28" y="186"/>
                  </a:lnTo>
                  <a:close/>
                  <a:moveTo>
                    <a:pt x="62" y="126"/>
                  </a:moveTo>
                  <a:lnTo>
                    <a:pt x="62" y="126"/>
                  </a:lnTo>
                  <a:lnTo>
                    <a:pt x="56" y="124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6" y="114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6" y="114"/>
                  </a:lnTo>
                  <a:lnTo>
                    <a:pt x="68" y="120"/>
                  </a:lnTo>
                  <a:lnTo>
                    <a:pt x="68" y="120"/>
                  </a:lnTo>
                  <a:lnTo>
                    <a:pt x="66" y="124"/>
                  </a:lnTo>
                  <a:lnTo>
                    <a:pt x="62" y="126"/>
                  </a:lnTo>
                  <a:lnTo>
                    <a:pt x="62" y="126"/>
                  </a:lnTo>
                  <a:close/>
                  <a:moveTo>
                    <a:pt x="100" y="186"/>
                  </a:moveTo>
                  <a:lnTo>
                    <a:pt x="100" y="186"/>
                  </a:lnTo>
                  <a:lnTo>
                    <a:pt x="92" y="184"/>
                  </a:lnTo>
                  <a:lnTo>
                    <a:pt x="88" y="180"/>
                  </a:lnTo>
                  <a:lnTo>
                    <a:pt x="84" y="174"/>
                  </a:lnTo>
                  <a:lnTo>
                    <a:pt x="82" y="166"/>
                  </a:lnTo>
                  <a:lnTo>
                    <a:pt x="82" y="166"/>
                  </a:lnTo>
                  <a:lnTo>
                    <a:pt x="84" y="158"/>
                  </a:lnTo>
                  <a:lnTo>
                    <a:pt x="86" y="152"/>
                  </a:lnTo>
                  <a:lnTo>
                    <a:pt x="92" y="148"/>
                  </a:lnTo>
                  <a:lnTo>
                    <a:pt x="100" y="146"/>
                  </a:lnTo>
                  <a:lnTo>
                    <a:pt x="100" y="146"/>
                  </a:lnTo>
                  <a:lnTo>
                    <a:pt x="106" y="146"/>
                  </a:lnTo>
                  <a:lnTo>
                    <a:pt x="112" y="152"/>
                  </a:lnTo>
                  <a:lnTo>
                    <a:pt x="116" y="158"/>
                  </a:lnTo>
                  <a:lnTo>
                    <a:pt x="118" y="166"/>
                  </a:lnTo>
                  <a:lnTo>
                    <a:pt x="118" y="166"/>
                  </a:lnTo>
                  <a:lnTo>
                    <a:pt x="116" y="174"/>
                  </a:lnTo>
                  <a:lnTo>
                    <a:pt x="112" y="180"/>
                  </a:lnTo>
                  <a:lnTo>
                    <a:pt x="106" y="184"/>
                  </a:lnTo>
                  <a:lnTo>
                    <a:pt x="100" y="186"/>
                  </a:lnTo>
                  <a:lnTo>
                    <a:pt x="100" y="1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1" name="Freeform 307"/>
            <p:cNvSpPr>
              <a:spLocks/>
            </p:cNvSpPr>
            <p:nvPr userDrawn="1"/>
          </p:nvSpPr>
          <p:spPr bwMode="auto">
            <a:xfrm>
              <a:off x="8150225" y="2324100"/>
              <a:ext cx="95250" cy="130175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42" y="7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8" y="6"/>
                </a:cxn>
                <a:cxn ang="0">
                  <a:pos x="38" y="14"/>
                </a:cxn>
                <a:cxn ang="0">
                  <a:pos x="30" y="24"/>
                </a:cxn>
                <a:cxn ang="0">
                  <a:pos x="30" y="24"/>
                </a:cxn>
                <a:cxn ang="0">
                  <a:pos x="16" y="50"/>
                </a:cxn>
                <a:cxn ang="0">
                  <a:pos x="0" y="82"/>
                </a:cxn>
                <a:cxn ang="0">
                  <a:pos x="0" y="82"/>
                </a:cxn>
              </a:cxnLst>
              <a:rect l="0" t="0" r="r" b="b"/>
              <a:pathLst>
                <a:path w="60" h="82">
                  <a:moveTo>
                    <a:pt x="0" y="82"/>
                  </a:moveTo>
                  <a:lnTo>
                    <a:pt x="42" y="7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8" y="6"/>
                  </a:lnTo>
                  <a:lnTo>
                    <a:pt x="38" y="1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16" y="50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2" name="Freeform 308"/>
            <p:cNvSpPr>
              <a:spLocks noEditPoints="1"/>
            </p:cNvSpPr>
            <p:nvPr userDrawn="1"/>
          </p:nvSpPr>
          <p:spPr bwMode="auto">
            <a:xfrm>
              <a:off x="8007350" y="2416175"/>
              <a:ext cx="330200" cy="247650"/>
            </a:xfrm>
            <a:custGeom>
              <a:avLst/>
              <a:gdLst/>
              <a:ahLst/>
              <a:cxnLst>
                <a:cxn ang="0">
                  <a:pos x="104" y="92"/>
                </a:cxn>
                <a:cxn ang="0">
                  <a:pos x="112" y="70"/>
                </a:cxn>
                <a:cxn ang="0">
                  <a:pos x="186" y="30"/>
                </a:cxn>
                <a:cxn ang="0">
                  <a:pos x="208" y="0"/>
                </a:cxn>
                <a:cxn ang="0">
                  <a:pos x="66" y="58"/>
                </a:cxn>
                <a:cxn ang="0">
                  <a:pos x="58" y="44"/>
                </a:cxn>
                <a:cxn ang="0">
                  <a:pos x="42" y="36"/>
                </a:cxn>
                <a:cxn ang="0">
                  <a:pos x="22" y="40"/>
                </a:cxn>
                <a:cxn ang="0">
                  <a:pos x="12" y="48"/>
                </a:cxn>
                <a:cxn ang="0">
                  <a:pos x="2" y="66"/>
                </a:cxn>
                <a:cxn ang="0">
                  <a:pos x="2" y="84"/>
                </a:cxn>
                <a:cxn ang="0">
                  <a:pos x="8" y="96"/>
                </a:cxn>
                <a:cxn ang="0">
                  <a:pos x="26" y="104"/>
                </a:cxn>
                <a:cxn ang="0">
                  <a:pos x="44" y="100"/>
                </a:cxn>
                <a:cxn ang="0">
                  <a:pos x="56" y="92"/>
                </a:cxn>
                <a:cxn ang="0">
                  <a:pos x="60" y="88"/>
                </a:cxn>
                <a:cxn ang="0">
                  <a:pos x="74" y="78"/>
                </a:cxn>
                <a:cxn ang="0">
                  <a:pos x="74" y="90"/>
                </a:cxn>
                <a:cxn ang="0">
                  <a:pos x="68" y="98"/>
                </a:cxn>
                <a:cxn ang="0">
                  <a:pos x="64" y="100"/>
                </a:cxn>
                <a:cxn ang="0">
                  <a:pos x="54" y="118"/>
                </a:cxn>
                <a:cxn ang="0">
                  <a:pos x="56" y="138"/>
                </a:cxn>
                <a:cxn ang="0">
                  <a:pos x="62" y="148"/>
                </a:cxn>
                <a:cxn ang="0">
                  <a:pos x="78" y="156"/>
                </a:cxn>
                <a:cxn ang="0">
                  <a:pos x="98" y="152"/>
                </a:cxn>
                <a:cxn ang="0">
                  <a:pos x="110" y="144"/>
                </a:cxn>
                <a:cxn ang="0">
                  <a:pos x="120" y="126"/>
                </a:cxn>
                <a:cxn ang="0">
                  <a:pos x="118" y="108"/>
                </a:cxn>
                <a:cxn ang="0">
                  <a:pos x="112" y="96"/>
                </a:cxn>
                <a:cxn ang="0">
                  <a:pos x="14" y="80"/>
                </a:cxn>
                <a:cxn ang="0">
                  <a:pos x="18" y="58"/>
                </a:cxn>
                <a:cxn ang="0">
                  <a:pos x="34" y="52"/>
                </a:cxn>
                <a:cxn ang="0">
                  <a:pos x="46" y="56"/>
                </a:cxn>
                <a:cxn ang="0">
                  <a:pos x="50" y="78"/>
                </a:cxn>
                <a:cxn ang="0">
                  <a:pos x="38" y="90"/>
                </a:cxn>
                <a:cxn ang="0">
                  <a:pos x="18" y="86"/>
                </a:cxn>
                <a:cxn ang="0">
                  <a:pos x="86" y="66"/>
                </a:cxn>
                <a:cxn ang="0">
                  <a:pos x="86" y="56"/>
                </a:cxn>
                <a:cxn ang="0">
                  <a:pos x="98" y="56"/>
                </a:cxn>
                <a:cxn ang="0">
                  <a:pos x="98" y="66"/>
                </a:cxn>
                <a:cxn ang="0">
                  <a:pos x="86" y="66"/>
                </a:cxn>
                <a:cxn ang="0">
                  <a:pos x="70" y="138"/>
                </a:cxn>
                <a:cxn ang="0">
                  <a:pos x="68" y="118"/>
                </a:cxn>
                <a:cxn ang="0">
                  <a:pos x="80" y="106"/>
                </a:cxn>
                <a:cxn ang="0">
                  <a:pos x="100" y="108"/>
                </a:cxn>
                <a:cxn ang="0">
                  <a:pos x="106" y="122"/>
                </a:cxn>
                <a:cxn ang="0">
                  <a:pos x="100" y="136"/>
                </a:cxn>
                <a:cxn ang="0">
                  <a:pos x="78" y="142"/>
                </a:cxn>
              </a:cxnLst>
              <a:rect l="0" t="0" r="r" b="b"/>
              <a:pathLst>
                <a:path w="208" h="156">
                  <a:moveTo>
                    <a:pt x="112" y="96"/>
                  </a:moveTo>
                  <a:lnTo>
                    <a:pt x="112" y="96"/>
                  </a:lnTo>
                  <a:lnTo>
                    <a:pt x="104" y="92"/>
                  </a:lnTo>
                  <a:lnTo>
                    <a:pt x="94" y="88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48" y="50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96" y="22"/>
                  </a:lnTo>
                  <a:lnTo>
                    <a:pt x="202" y="12"/>
                  </a:lnTo>
                  <a:lnTo>
                    <a:pt x="208" y="0"/>
                  </a:lnTo>
                  <a:lnTo>
                    <a:pt x="88" y="3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2" y="50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4" y="40"/>
                  </a:lnTo>
                  <a:lnTo>
                    <a:pt x="48" y="38"/>
                  </a:lnTo>
                  <a:lnTo>
                    <a:pt x="42" y="36"/>
                  </a:lnTo>
                  <a:lnTo>
                    <a:pt x="36" y="36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6" y="4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6" y="54"/>
                  </a:lnTo>
                  <a:lnTo>
                    <a:pt x="4" y="60"/>
                  </a:lnTo>
                  <a:lnTo>
                    <a:pt x="2" y="66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2" y="84"/>
                  </a:lnTo>
                  <a:lnTo>
                    <a:pt x="4" y="90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4" y="100"/>
                  </a:lnTo>
                  <a:lnTo>
                    <a:pt x="20" y="102"/>
                  </a:lnTo>
                  <a:lnTo>
                    <a:pt x="26" y="104"/>
                  </a:lnTo>
                  <a:lnTo>
                    <a:pt x="32" y="104"/>
                  </a:lnTo>
                  <a:lnTo>
                    <a:pt x="38" y="102"/>
                  </a:lnTo>
                  <a:lnTo>
                    <a:pt x="44" y="100"/>
                  </a:lnTo>
                  <a:lnTo>
                    <a:pt x="50" y="96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88"/>
                  </a:lnTo>
                  <a:lnTo>
                    <a:pt x="58" y="88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6" y="82"/>
                  </a:lnTo>
                  <a:lnTo>
                    <a:pt x="74" y="78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90"/>
                  </a:lnTo>
                  <a:lnTo>
                    <a:pt x="68" y="96"/>
                  </a:lnTo>
                  <a:lnTo>
                    <a:pt x="68" y="96"/>
                  </a:lnTo>
                  <a:lnTo>
                    <a:pt x="68" y="98"/>
                  </a:lnTo>
                  <a:lnTo>
                    <a:pt x="68" y="98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0" y="106"/>
                  </a:lnTo>
                  <a:lnTo>
                    <a:pt x="56" y="112"/>
                  </a:lnTo>
                  <a:lnTo>
                    <a:pt x="54" y="118"/>
                  </a:lnTo>
                  <a:lnTo>
                    <a:pt x="54" y="124"/>
                  </a:lnTo>
                  <a:lnTo>
                    <a:pt x="54" y="132"/>
                  </a:lnTo>
                  <a:lnTo>
                    <a:pt x="56" y="138"/>
                  </a:lnTo>
                  <a:lnTo>
                    <a:pt x="58" y="142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68" y="152"/>
                  </a:lnTo>
                  <a:lnTo>
                    <a:pt x="72" y="154"/>
                  </a:lnTo>
                  <a:lnTo>
                    <a:pt x="78" y="156"/>
                  </a:lnTo>
                  <a:lnTo>
                    <a:pt x="86" y="156"/>
                  </a:lnTo>
                  <a:lnTo>
                    <a:pt x="92" y="154"/>
                  </a:lnTo>
                  <a:lnTo>
                    <a:pt x="98" y="152"/>
                  </a:lnTo>
                  <a:lnTo>
                    <a:pt x="104" y="148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4" y="138"/>
                  </a:lnTo>
                  <a:lnTo>
                    <a:pt x="118" y="132"/>
                  </a:lnTo>
                  <a:lnTo>
                    <a:pt x="120" y="126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18" y="108"/>
                  </a:lnTo>
                  <a:lnTo>
                    <a:pt x="116" y="102"/>
                  </a:lnTo>
                  <a:lnTo>
                    <a:pt x="112" y="96"/>
                  </a:lnTo>
                  <a:lnTo>
                    <a:pt x="112" y="96"/>
                  </a:lnTo>
                  <a:close/>
                  <a:moveTo>
                    <a:pt x="18" y="86"/>
                  </a:moveTo>
                  <a:lnTo>
                    <a:pt x="18" y="86"/>
                  </a:lnTo>
                  <a:lnTo>
                    <a:pt x="14" y="80"/>
                  </a:lnTo>
                  <a:lnTo>
                    <a:pt x="12" y="72"/>
                  </a:lnTo>
                  <a:lnTo>
                    <a:pt x="14" y="64"/>
                  </a:lnTo>
                  <a:lnTo>
                    <a:pt x="18" y="58"/>
                  </a:lnTo>
                  <a:lnTo>
                    <a:pt x="18" y="58"/>
                  </a:lnTo>
                  <a:lnTo>
                    <a:pt x="26" y="54"/>
                  </a:lnTo>
                  <a:lnTo>
                    <a:pt x="34" y="52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46" y="56"/>
                  </a:lnTo>
                  <a:lnTo>
                    <a:pt x="52" y="62"/>
                  </a:lnTo>
                  <a:lnTo>
                    <a:pt x="52" y="70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38" y="90"/>
                  </a:lnTo>
                  <a:lnTo>
                    <a:pt x="32" y="92"/>
                  </a:lnTo>
                  <a:lnTo>
                    <a:pt x="24" y="90"/>
                  </a:lnTo>
                  <a:lnTo>
                    <a:pt x="18" y="86"/>
                  </a:lnTo>
                  <a:lnTo>
                    <a:pt x="18" y="86"/>
                  </a:lnTo>
                  <a:close/>
                  <a:moveTo>
                    <a:pt x="86" y="66"/>
                  </a:moveTo>
                  <a:lnTo>
                    <a:pt x="86" y="66"/>
                  </a:lnTo>
                  <a:lnTo>
                    <a:pt x="84" y="60"/>
                  </a:lnTo>
                  <a:lnTo>
                    <a:pt x="86" y="56"/>
                  </a:lnTo>
                  <a:lnTo>
                    <a:pt x="86" y="56"/>
                  </a:lnTo>
                  <a:lnTo>
                    <a:pt x="92" y="52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92" y="68"/>
                  </a:lnTo>
                  <a:lnTo>
                    <a:pt x="86" y="66"/>
                  </a:lnTo>
                  <a:lnTo>
                    <a:pt x="86" y="66"/>
                  </a:lnTo>
                  <a:close/>
                  <a:moveTo>
                    <a:pt x="70" y="138"/>
                  </a:moveTo>
                  <a:lnTo>
                    <a:pt x="70" y="138"/>
                  </a:lnTo>
                  <a:lnTo>
                    <a:pt x="66" y="132"/>
                  </a:lnTo>
                  <a:lnTo>
                    <a:pt x="66" y="124"/>
                  </a:lnTo>
                  <a:lnTo>
                    <a:pt x="68" y="11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80" y="106"/>
                  </a:lnTo>
                  <a:lnTo>
                    <a:pt x="86" y="104"/>
                  </a:lnTo>
                  <a:lnTo>
                    <a:pt x="9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4"/>
                  </a:lnTo>
                  <a:lnTo>
                    <a:pt x="106" y="122"/>
                  </a:lnTo>
                  <a:lnTo>
                    <a:pt x="104" y="130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92" y="142"/>
                  </a:lnTo>
                  <a:lnTo>
                    <a:pt x="84" y="144"/>
                  </a:lnTo>
                  <a:lnTo>
                    <a:pt x="78" y="142"/>
                  </a:lnTo>
                  <a:lnTo>
                    <a:pt x="70" y="138"/>
                  </a:lnTo>
                  <a:lnTo>
                    <a:pt x="70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3" name="Freeform 309"/>
            <p:cNvSpPr>
              <a:spLocks noEditPoints="1"/>
            </p:cNvSpPr>
            <p:nvPr userDrawn="1"/>
          </p:nvSpPr>
          <p:spPr bwMode="auto">
            <a:xfrm>
              <a:off x="4432300" y="2355850"/>
              <a:ext cx="276225" cy="2730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6" y="2"/>
                </a:cxn>
                <a:cxn ang="0">
                  <a:pos x="0" y="8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6" y="122"/>
                </a:cxn>
                <a:cxn ang="0">
                  <a:pos x="46" y="124"/>
                </a:cxn>
                <a:cxn ang="0">
                  <a:pos x="30" y="140"/>
                </a:cxn>
                <a:cxn ang="0">
                  <a:pos x="38" y="148"/>
                </a:cxn>
                <a:cxn ang="0">
                  <a:pos x="34" y="160"/>
                </a:cxn>
                <a:cxn ang="0">
                  <a:pos x="34" y="168"/>
                </a:cxn>
                <a:cxn ang="0">
                  <a:pos x="40" y="172"/>
                </a:cxn>
                <a:cxn ang="0">
                  <a:pos x="42" y="172"/>
                </a:cxn>
                <a:cxn ang="0">
                  <a:pos x="48" y="170"/>
                </a:cxn>
                <a:cxn ang="0">
                  <a:pos x="56" y="148"/>
                </a:cxn>
                <a:cxn ang="0">
                  <a:pos x="122" y="166"/>
                </a:cxn>
                <a:cxn ang="0">
                  <a:pos x="122" y="170"/>
                </a:cxn>
                <a:cxn ang="0">
                  <a:pos x="128" y="172"/>
                </a:cxn>
                <a:cxn ang="0">
                  <a:pos x="132" y="172"/>
                </a:cxn>
                <a:cxn ang="0">
                  <a:pos x="138" y="168"/>
                </a:cxn>
                <a:cxn ang="0">
                  <a:pos x="138" y="162"/>
                </a:cxn>
                <a:cxn ang="0">
                  <a:pos x="138" y="148"/>
                </a:cxn>
                <a:cxn ang="0">
                  <a:pos x="132" y="140"/>
                </a:cxn>
                <a:cxn ang="0">
                  <a:pos x="162" y="124"/>
                </a:cxn>
                <a:cxn ang="0">
                  <a:pos x="166" y="122"/>
                </a:cxn>
                <a:cxn ang="0">
                  <a:pos x="172" y="118"/>
                </a:cxn>
                <a:cxn ang="0">
                  <a:pos x="174" y="12"/>
                </a:cxn>
                <a:cxn ang="0">
                  <a:pos x="172" y="8"/>
                </a:cxn>
                <a:cxn ang="0">
                  <a:pos x="168" y="2"/>
                </a:cxn>
                <a:cxn ang="0">
                  <a:pos x="164" y="2"/>
                </a:cxn>
                <a:cxn ang="0">
                  <a:pos x="66" y="124"/>
                </a:cxn>
                <a:cxn ang="0">
                  <a:pos x="112" y="140"/>
                </a:cxn>
                <a:cxn ang="0">
                  <a:pos x="160" y="110"/>
                </a:cxn>
                <a:cxn ang="0">
                  <a:pos x="14" y="14"/>
                </a:cxn>
                <a:cxn ang="0">
                  <a:pos x="160" y="110"/>
                </a:cxn>
              </a:cxnLst>
              <a:rect l="0" t="0" r="r" b="b"/>
              <a:pathLst>
                <a:path w="174" h="172">
                  <a:moveTo>
                    <a:pt x="164" y="2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2" y="120"/>
                  </a:lnTo>
                  <a:lnTo>
                    <a:pt x="6" y="122"/>
                  </a:lnTo>
                  <a:lnTo>
                    <a:pt x="10" y="122"/>
                  </a:lnTo>
                  <a:lnTo>
                    <a:pt x="46" y="124"/>
                  </a:lnTo>
                  <a:lnTo>
                    <a:pt x="40" y="140"/>
                  </a:lnTo>
                  <a:lnTo>
                    <a:pt x="30" y="140"/>
                  </a:lnTo>
                  <a:lnTo>
                    <a:pt x="30" y="148"/>
                  </a:lnTo>
                  <a:lnTo>
                    <a:pt x="38" y="148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4" y="164"/>
                  </a:lnTo>
                  <a:lnTo>
                    <a:pt x="34" y="168"/>
                  </a:lnTo>
                  <a:lnTo>
                    <a:pt x="36" y="170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2" y="172"/>
                  </a:lnTo>
                  <a:lnTo>
                    <a:pt x="46" y="172"/>
                  </a:lnTo>
                  <a:lnTo>
                    <a:pt x="48" y="170"/>
                  </a:lnTo>
                  <a:lnTo>
                    <a:pt x="50" y="166"/>
                  </a:lnTo>
                  <a:lnTo>
                    <a:pt x="56" y="148"/>
                  </a:lnTo>
                  <a:lnTo>
                    <a:pt x="116" y="148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2" y="170"/>
                  </a:lnTo>
                  <a:lnTo>
                    <a:pt x="126" y="172"/>
                  </a:lnTo>
                  <a:lnTo>
                    <a:pt x="128" y="172"/>
                  </a:lnTo>
                  <a:lnTo>
                    <a:pt x="132" y="172"/>
                  </a:lnTo>
                  <a:lnTo>
                    <a:pt x="132" y="172"/>
                  </a:lnTo>
                  <a:lnTo>
                    <a:pt x="136" y="170"/>
                  </a:lnTo>
                  <a:lnTo>
                    <a:pt x="138" y="168"/>
                  </a:lnTo>
                  <a:lnTo>
                    <a:pt x="138" y="164"/>
                  </a:lnTo>
                  <a:lnTo>
                    <a:pt x="138" y="162"/>
                  </a:lnTo>
                  <a:lnTo>
                    <a:pt x="134" y="148"/>
                  </a:lnTo>
                  <a:lnTo>
                    <a:pt x="138" y="148"/>
                  </a:lnTo>
                  <a:lnTo>
                    <a:pt x="138" y="140"/>
                  </a:lnTo>
                  <a:lnTo>
                    <a:pt x="132" y="140"/>
                  </a:lnTo>
                  <a:lnTo>
                    <a:pt x="126" y="124"/>
                  </a:lnTo>
                  <a:lnTo>
                    <a:pt x="162" y="124"/>
                  </a:lnTo>
                  <a:lnTo>
                    <a:pt x="162" y="124"/>
                  </a:lnTo>
                  <a:lnTo>
                    <a:pt x="166" y="122"/>
                  </a:lnTo>
                  <a:lnTo>
                    <a:pt x="170" y="120"/>
                  </a:lnTo>
                  <a:lnTo>
                    <a:pt x="172" y="118"/>
                  </a:lnTo>
                  <a:lnTo>
                    <a:pt x="174" y="114"/>
                  </a:lnTo>
                  <a:lnTo>
                    <a:pt x="174" y="12"/>
                  </a:lnTo>
                  <a:lnTo>
                    <a:pt x="174" y="12"/>
                  </a:lnTo>
                  <a:lnTo>
                    <a:pt x="172" y="8"/>
                  </a:lnTo>
                  <a:lnTo>
                    <a:pt x="170" y="4"/>
                  </a:lnTo>
                  <a:lnTo>
                    <a:pt x="168" y="2"/>
                  </a:lnTo>
                  <a:lnTo>
                    <a:pt x="164" y="2"/>
                  </a:lnTo>
                  <a:lnTo>
                    <a:pt x="164" y="2"/>
                  </a:lnTo>
                  <a:close/>
                  <a:moveTo>
                    <a:pt x="60" y="140"/>
                  </a:moveTo>
                  <a:lnTo>
                    <a:pt x="66" y="124"/>
                  </a:lnTo>
                  <a:lnTo>
                    <a:pt x="108" y="124"/>
                  </a:lnTo>
                  <a:lnTo>
                    <a:pt x="112" y="140"/>
                  </a:lnTo>
                  <a:lnTo>
                    <a:pt x="60" y="140"/>
                  </a:lnTo>
                  <a:close/>
                  <a:moveTo>
                    <a:pt x="160" y="110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0" y="16"/>
                  </a:lnTo>
                  <a:lnTo>
                    <a:pt x="16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4" name="Freeform 310"/>
            <p:cNvSpPr>
              <a:spLocks noEditPoints="1"/>
            </p:cNvSpPr>
            <p:nvPr userDrawn="1"/>
          </p:nvSpPr>
          <p:spPr bwMode="auto">
            <a:xfrm>
              <a:off x="5603875" y="2974975"/>
              <a:ext cx="257175" cy="336550"/>
            </a:xfrm>
            <a:custGeom>
              <a:avLst/>
              <a:gdLst/>
              <a:ahLst/>
              <a:cxnLst>
                <a:cxn ang="0">
                  <a:pos x="162" y="186"/>
                </a:cxn>
                <a:cxn ang="0">
                  <a:pos x="158" y="178"/>
                </a:cxn>
                <a:cxn ang="0">
                  <a:pos x="142" y="142"/>
                </a:cxn>
                <a:cxn ang="0">
                  <a:pos x="118" y="112"/>
                </a:cxn>
                <a:cxn ang="0">
                  <a:pos x="104" y="34"/>
                </a:cxn>
                <a:cxn ang="0">
                  <a:pos x="110" y="32"/>
                </a:cxn>
                <a:cxn ang="0">
                  <a:pos x="112" y="8"/>
                </a:cxn>
                <a:cxn ang="0">
                  <a:pos x="112" y="8"/>
                </a:cxn>
                <a:cxn ang="0">
                  <a:pos x="104" y="2"/>
                </a:cxn>
                <a:cxn ang="0">
                  <a:pos x="82" y="0"/>
                </a:cxn>
                <a:cxn ang="0">
                  <a:pos x="72" y="0"/>
                </a:cxn>
                <a:cxn ang="0">
                  <a:pos x="56" y="4"/>
                </a:cxn>
                <a:cxn ang="0">
                  <a:pos x="52" y="6"/>
                </a:cxn>
                <a:cxn ang="0">
                  <a:pos x="52" y="28"/>
                </a:cxn>
                <a:cxn ang="0">
                  <a:pos x="56" y="32"/>
                </a:cxn>
                <a:cxn ang="0">
                  <a:pos x="60" y="94"/>
                </a:cxn>
                <a:cxn ang="0">
                  <a:pos x="46" y="110"/>
                </a:cxn>
                <a:cxn ang="0">
                  <a:pos x="22" y="142"/>
                </a:cxn>
                <a:cxn ang="0">
                  <a:pos x="4" y="178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2" y="192"/>
                </a:cxn>
                <a:cxn ang="0">
                  <a:pos x="14" y="202"/>
                </a:cxn>
                <a:cxn ang="0">
                  <a:pos x="50" y="210"/>
                </a:cxn>
                <a:cxn ang="0">
                  <a:pos x="80" y="212"/>
                </a:cxn>
                <a:cxn ang="0">
                  <a:pos x="82" y="212"/>
                </a:cxn>
                <a:cxn ang="0">
                  <a:pos x="82" y="212"/>
                </a:cxn>
                <a:cxn ang="0">
                  <a:pos x="138" y="206"/>
                </a:cxn>
                <a:cxn ang="0">
                  <a:pos x="156" y="198"/>
                </a:cxn>
                <a:cxn ang="0">
                  <a:pos x="162" y="190"/>
                </a:cxn>
                <a:cxn ang="0">
                  <a:pos x="162" y="186"/>
                </a:cxn>
                <a:cxn ang="0">
                  <a:pos x="82" y="4"/>
                </a:cxn>
                <a:cxn ang="0">
                  <a:pos x="90" y="4"/>
                </a:cxn>
                <a:cxn ang="0">
                  <a:pos x="102" y="8"/>
                </a:cxn>
                <a:cxn ang="0">
                  <a:pos x="104" y="12"/>
                </a:cxn>
                <a:cxn ang="0">
                  <a:pos x="98" y="18"/>
                </a:cxn>
                <a:cxn ang="0">
                  <a:pos x="82" y="20"/>
                </a:cxn>
                <a:cxn ang="0">
                  <a:pos x="74" y="18"/>
                </a:cxn>
                <a:cxn ang="0">
                  <a:pos x="64" y="14"/>
                </a:cxn>
                <a:cxn ang="0">
                  <a:pos x="62" y="12"/>
                </a:cxn>
                <a:cxn ang="0">
                  <a:pos x="68" y="6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52" y="202"/>
                </a:cxn>
                <a:cxn ang="0">
                  <a:pos x="16" y="192"/>
                </a:cxn>
                <a:cxn ang="0">
                  <a:pos x="12" y="182"/>
                </a:cxn>
                <a:cxn ang="0">
                  <a:pos x="18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70" y="94"/>
                </a:cxn>
                <a:cxn ang="0">
                  <a:pos x="70" y="36"/>
                </a:cxn>
                <a:cxn ang="0">
                  <a:pos x="82" y="36"/>
                </a:cxn>
                <a:cxn ang="0">
                  <a:pos x="94" y="96"/>
                </a:cxn>
                <a:cxn ang="0">
                  <a:pos x="98" y="102"/>
                </a:cxn>
                <a:cxn ang="0">
                  <a:pos x="108" y="114"/>
                </a:cxn>
                <a:cxn ang="0">
                  <a:pos x="134" y="148"/>
                </a:cxn>
                <a:cxn ang="0">
                  <a:pos x="152" y="182"/>
                </a:cxn>
                <a:cxn ang="0">
                  <a:pos x="154" y="190"/>
                </a:cxn>
                <a:cxn ang="0">
                  <a:pos x="134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2" y="186"/>
                  </a:moveTo>
                  <a:lnTo>
                    <a:pt x="162" y="186"/>
                  </a:lnTo>
                  <a:lnTo>
                    <a:pt x="162" y="186"/>
                  </a:lnTo>
                  <a:lnTo>
                    <a:pt x="158" y="178"/>
                  </a:lnTo>
                  <a:lnTo>
                    <a:pt x="150" y="156"/>
                  </a:lnTo>
                  <a:lnTo>
                    <a:pt x="142" y="142"/>
                  </a:lnTo>
                  <a:lnTo>
                    <a:pt x="132" y="128"/>
                  </a:lnTo>
                  <a:lnTo>
                    <a:pt x="118" y="112"/>
                  </a:lnTo>
                  <a:lnTo>
                    <a:pt x="104" y="96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10" y="32"/>
                  </a:lnTo>
                  <a:lnTo>
                    <a:pt x="112" y="2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72" y="0"/>
                  </a:lnTo>
                  <a:lnTo>
                    <a:pt x="62" y="2"/>
                  </a:lnTo>
                  <a:lnTo>
                    <a:pt x="56" y="4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6" y="32"/>
                  </a:lnTo>
                  <a:lnTo>
                    <a:pt x="62" y="3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46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4"/>
                  </a:lnTo>
                  <a:lnTo>
                    <a:pt x="50" y="210"/>
                  </a:lnTo>
                  <a:lnTo>
                    <a:pt x="80" y="212"/>
                  </a:lnTo>
                  <a:lnTo>
                    <a:pt x="80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4" y="210"/>
                  </a:lnTo>
                  <a:lnTo>
                    <a:pt x="138" y="206"/>
                  </a:lnTo>
                  <a:lnTo>
                    <a:pt x="148" y="202"/>
                  </a:lnTo>
                  <a:lnTo>
                    <a:pt x="156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6"/>
                  </a:lnTo>
                  <a:lnTo>
                    <a:pt x="162" y="186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0" y="4"/>
                  </a:lnTo>
                  <a:lnTo>
                    <a:pt x="98" y="6"/>
                  </a:lnTo>
                  <a:lnTo>
                    <a:pt x="102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4"/>
                  </a:lnTo>
                  <a:lnTo>
                    <a:pt x="98" y="18"/>
                  </a:lnTo>
                  <a:lnTo>
                    <a:pt x="90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18"/>
                  </a:lnTo>
                  <a:lnTo>
                    <a:pt x="68" y="18"/>
                  </a:lnTo>
                  <a:lnTo>
                    <a:pt x="64" y="14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4" y="8"/>
                  </a:lnTo>
                  <a:lnTo>
                    <a:pt x="68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6" y="192"/>
                  </a:lnTo>
                  <a:lnTo>
                    <a:pt x="8" y="188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4" y="112"/>
                  </a:lnTo>
                  <a:lnTo>
                    <a:pt x="66" y="102"/>
                  </a:lnTo>
                  <a:lnTo>
                    <a:pt x="70" y="98"/>
                  </a:lnTo>
                  <a:lnTo>
                    <a:pt x="70" y="94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96" y="36"/>
                  </a:lnTo>
                  <a:lnTo>
                    <a:pt x="94" y="96"/>
                  </a:lnTo>
                  <a:lnTo>
                    <a:pt x="94" y="98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08" y="114"/>
                  </a:lnTo>
                  <a:lnTo>
                    <a:pt x="118" y="126"/>
                  </a:lnTo>
                  <a:lnTo>
                    <a:pt x="134" y="148"/>
                  </a:lnTo>
                  <a:lnTo>
                    <a:pt x="146" y="168"/>
                  </a:lnTo>
                  <a:lnTo>
                    <a:pt x="152" y="182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198"/>
                  </a:lnTo>
                  <a:lnTo>
                    <a:pt x="112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5" name="Freeform 311"/>
            <p:cNvSpPr>
              <a:spLocks noEditPoints="1"/>
            </p:cNvSpPr>
            <p:nvPr userDrawn="1"/>
          </p:nvSpPr>
          <p:spPr bwMode="auto">
            <a:xfrm>
              <a:off x="5635625" y="3197225"/>
              <a:ext cx="190500" cy="85725"/>
            </a:xfrm>
            <a:custGeom>
              <a:avLst/>
              <a:gdLst/>
              <a:ahLst/>
              <a:cxnLst>
                <a:cxn ang="0">
                  <a:pos x="104" y="8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2" y="0"/>
                </a:cxn>
                <a:cxn ang="0">
                  <a:pos x="52" y="0"/>
                </a:cxn>
                <a:cxn ang="0">
                  <a:pos x="54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36" y="6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2" y="52"/>
                </a:cxn>
                <a:cxn ang="0">
                  <a:pos x="60" y="54"/>
                </a:cxn>
                <a:cxn ang="0">
                  <a:pos x="62" y="54"/>
                </a:cxn>
                <a:cxn ang="0">
                  <a:pos x="62" y="54"/>
                </a:cxn>
                <a:cxn ang="0">
                  <a:pos x="62" y="54"/>
                </a:cxn>
                <a:cxn ang="0">
                  <a:pos x="84" y="54"/>
                </a:cxn>
                <a:cxn ang="0">
                  <a:pos x="112" y="48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4" y="8"/>
                </a:cxn>
                <a:cxn ang="0">
                  <a:pos x="34" y="42"/>
                </a:cxn>
                <a:cxn ang="0">
                  <a:pos x="28" y="36"/>
                </a:cxn>
                <a:cxn ang="0">
                  <a:pos x="30" y="30"/>
                </a:cxn>
                <a:cxn ang="0">
                  <a:pos x="34" y="30"/>
                </a:cxn>
                <a:cxn ang="0">
                  <a:pos x="40" y="36"/>
                </a:cxn>
                <a:cxn ang="0">
                  <a:pos x="38" y="40"/>
                </a:cxn>
                <a:cxn ang="0">
                  <a:pos x="34" y="42"/>
                </a:cxn>
                <a:cxn ang="0">
                  <a:pos x="64" y="34"/>
                </a:cxn>
                <a:cxn ang="0">
                  <a:pos x="58" y="28"/>
                </a:cxn>
                <a:cxn ang="0">
                  <a:pos x="60" y="22"/>
                </a:cxn>
                <a:cxn ang="0">
                  <a:pos x="64" y="20"/>
                </a:cxn>
                <a:cxn ang="0">
                  <a:pos x="70" y="28"/>
                </a:cxn>
                <a:cxn ang="0">
                  <a:pos x="68" y="32"/>
                </a:cxn>
                <a:cxn ang="0">
                  <a:pos x="64" y="34"/>
                </a:cxn>
                <a:cxn ang="0">
                  <a:pos x="92" y="38"/>
                </a:cxn>
                <a:cxn ang="0">
                  <a:pos x="86" y="36"/>
                </a:cxn>
                <a:cxn ang="0">
                  <a:pos x="82" y="30"/>
                </a:cxn>
                <a:cxn ang="0">
                  <a:pos x="84" y="26"/>
                </a:cxn>
                <a:cxn ang="0">
                  <a:pos x="88" y="22"/>
                </a:cxn>
                <a:cxn ang="0">
                  <a:pos x="92" y="22"/>
                </a:cxn>
                <a:cxn ang="0">
                  <a:pos x="98" y="24"/>
                </a:cxn>
                <a:cxn ang="0">
                  <a:pos x="100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2" y="38"/>
                </a:cxn>
              </a:cxnLst>
              <a:rect l="0" t="0" r="r" b="b"/>
              <a:pathLst>
                <a:path w="120" h="54">
                  <a:moveTo>
                    <a:pt x="104" y="8"/>
                  </a:moveTo>
                  <a:lnTo>
                    <a:pt x="104" y="8"/>
                  </a:lnTo>
                  <a:lnTo>
                    <a:pt x="104" y="8"/>
                  </a:lnTo>
                  <a:lnTo>
                    <a:pt x="98" y="6"/>
                  </a:lnTo>
                  <a:lnTo>
                    <a:pt x="88" y="2"/>
                  </a:lnTo>
                  <a:lnTo>
                    <a:pt x="76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8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8" y="3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48"/>
                  </a:lnTo>
                  <a:lnTo>
                    <a:pt x="22" y="52"/>
                  </a:lnTo>
                  <a:lnTo>
                    <a:pt x="38" y="54"/>
                  </a:lnTo>
                  <a:lnTo>
                    <a:pt x="60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84" y="54"/>
                  </a:lnTo>
                  <a:lnTo>
                    <a:pt x="100" y="52"/>
                  </a:lnTo>
                  <a:lnTo>
                    <a:pt x="112" y="48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4" y="8"/>
                  </a:lnTo>
                  <a:lnTo>
                    <a:pt x="104" y="8"/>
                  </a:lnTo>
                  <a:close/>
                  <a:moveTo>
                    <a:pt x="34" y="42"/>
                  </a:moveTo>
                  <a:lnTo>
                    <a:pt x="34" y="42"/>
                  </a:lnTo>
                  <a:lnTo>
                    <a:pt x="30" y="40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0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40"/>
                  </a:lnTo>
                  <a:lnTo>
                    <a:pt x="34" y="42"/>
                  </a:lnTo>
                  <a:lnTo>
                    <a:pt x="34" y="42"/>
                  </a:lnTo>
                  <a:close/>
                  <a:moveTo>
                    <a:pt x="64" y="34"/>
                  </a:moveTo>
                  <a:lnTo>
                    <a:pt x="64" y="34"/>
                  </a:lnTo>
                  <a:lnTo>
                    <a:pt x="58" y="32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60" y="22"/>
                  </a:lnTo>
                  <a:lnTo>
                    <a:pt x="64" y="20"/>
                  </a:lnTo>
                  <a:lnTo>
                    <a:pt x="64" y="20"/>
                  </a:lnTo>
                  <a:lnTo>
                    <a:pt x="68" y="22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32"/>
                  </a:lnTo>
                  <a:lnTo>
                    <a:pt x="64" y="34"/>
                  </a:lnTo>
                  <a:lnTo>
                    <a:pt x="64" y="34"/>
                  </a:lnTo>
                  <a:close/>
                  <a:moveTo>
                    <a:pt x="92" y="38"/>
                  </a:moveTo>
                  <a:lnTo>
                    <a:pt x="92" y="38"/>
                  </a:lnTo>
                  <a:lnTo>
                    <a:pt x="88" y="38"/>
                  </a:lnTo>
                  <a:lnTo>
                    <a:pt x="86" y="36"/>
                  </a:lnTo>
                  <a:lnTo>
                    <a:pt x="84" y="32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4" y="26"/>
                  </a:lnTo>
                  <a:lnTo>
                    <a:pt x="86" y="24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4" y="22"/>
                  </a:lnTo>
                  <a:lnTo>
                    <a:pt x="98" y="24"/>
                  </a:lnTo>
                  <a:lnTo>
                    <a:pt x="100" y="26"/>
                  </a:lnTo>
                  <a:lnTo>
                    <a:pt x="100" y="30"/>
                  </a:lnTo>
                  <a:lnTo>
                    <a:pt x="100" y="30"/>
                  </a:lnTo>
                  <a:lnTo>
                    <a:pt x="98" y="34"/>
                  </a:lnTo>
                  <a:lnTo>
                    <a:pt x="98" y="36"/>
                  </a:lnTo>
                  <a:lnTo>
                    <a:pt x="94" y="38"/>
                  </a:lnTo>
                  <a:lnTo>
                    <a:pt x="92" y="38"/>
                  </a:lnTo>
                  <a:lnTo>
                    <a:pt x="92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6" name="Freeform 312"/>
            <p:cNvSpPr>
              <a:spLocks/>
            </p:cNvSpPr>
            <p:nvPr userDrawn="1"/>
          </p:nvSpPr>
          <p:spPr bwMode="auto">
            <a:xfrm>
              <a:off x="6708775" y="2457450"/>
              <a:ext cx="60325" cy="698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2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8" y="44"/>
                </a:cxn>
                <a:cxn ang="0">
                  <a:pos x="30" y="40"/>
                </a:cxn>
                <a:cxn ang="0">
                  <a:pos x="30" y="40"/>
                </a:cxn>
                <a:cxn ang="0">
                  <a:pos x="32" y="34"/>
                </a:cxn>
                <a:cxn ang="0">
                  <a:pos x="32" y="26"/>
                </a:cxn>
                <a:cxn ang="0">
                  <a:pos x="32" y="26"/>
                </a:cxn>
                <a:cxn ang="0">
                  <a:pos x="36" y="22"/>
                </a:cxn>
                <a:cxn ang="0">
                  <a:pos x="36" y="22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0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38" h="44">
                  <a:moveTo>
                    <a:pt x="4" y="20"/>
                  </a:moveTo>
                  <a:lnTo>
                    <a:pt x="4" y="20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2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8" y="44"/>
                  </a:lnTo>
                  <a:lnTo>
                    <a:pt x="30" y="40"/>
                  </a:lnTo>
                  <a:lnTo>
                    <a:pt x="30" y="40"/>
                  </a:lnTo>
                  <a:lnTo>
                    <a:pt x="32" y="3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7" name="Freeform 313"/>
            <p:cNvSpPr>
              <a:spLocks noEditPoints="1"/>
            </p:cNvSpPr>
            <p:nvPr userDrawn="1"/>
          </p:nvSpPr>
          <p:spPr bwMode="auto">
            <a:xfrm>
              <a:off x="6597650" y="2324100"/>
              <a:ext cx="269875" cy="339725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2" y="156"/>
                </a:cxn>
                <a:cxn ang="0">
                  <a:pos x="152" y="136"/>
                </a:cxn>
                <a:cxn ang="0">
                  <a:pos x="164" y="112"/>
                </a:cxn>
                <a:cxn ang="0">
                  <a:pos x="170" y="82"/>
                </a:cxn>
                <a:cxn ang="0">
                  <a:pos x="168" y="66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2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6" y="22"/>
                </a:cxn>
                <a:cxn ang="0">
                  <a:pos x="138" y="34"/>
                </a:cxn>
                <a:cxn ang="0">
                  <a:pos x="154" y="64"/>
                </a:cxn>
                <a:cxn ang="0">
                  <a:pos x="156" y="82"/>
                </a:cxn>
                <a:cxn ang="0">
                  <a:pos x="150" y="112"/>
                </a:cxn>
                <a:cxn ang="0">
                  <a:pos x="134" y="136"/>
                </a:cxn>
                <a:cxn ang="0">
                  <a:pos x="110" y="152"/>
                </a:cxn>
                <a:cxn ang="0">
                  <a:pos x="80" y="158"/>
                </a:cxn>
                <a:cxn ang="0">
                  <a:pos x="62" y="156"/>
                </a:cxn>
                <a:cxn ang="0">
                  <a:pos x="32" y="140"/>
                </a:cxn>
                <a:cxn ang="0">
                  <a:pos x="18" y="130"/>
                </a:cxn>
                <a:cxn ang="0">
                  <a:pos x="0" y="148"/>
                </a:cxn>
                <a:cxn ang="0">
                  <a:pos x="2" y="152"/>
                </a:cxn>
                <a:cxn ang="0">
                  <a:pos x="8" y="154"/>
                </a:cxn>
                <a:cxn ang="0">
                  <a:pos x="20" y="148"/>
                </a:cxn>
                <a:cxn ang="0">
                  <a:pos x="32" y="158"/>
                </a:cxn>
                <a:cxn ang="0">
                  <a:pos x="58" y="170"/>
                </a:cxn>
                <a:cxn ang="0">
                  <a:pos x="72" y="172"/>
                </a:cxn>
                <a:cxn ang="0">
                  <a:pos x="74" y="172"/>
                </a:cxn>
                <a:cxn ang="0">
                  <a:pos x="72" y="186"/>
                </a:cxn>
                <a:cxn ang="0">
                  <a:pos x="62" y="194"/>
                </a:cxn>
                <a:cxn ang="0">
                  <a:pos x="46" y="202"/>
                </a:cxn>
                <a:cxn ang="0">
                  <a:pos x="46" y="204"/>
                </a:cxn>
                <a:cxn ang="0">
                  <a:pos x="46" y="206"/>
                </a:cxn>
                <a:cxn ang="0">
                  <a:pos x="58" y="210"/>
                </a:cxn>
                <a:cxn ang="0">
                  <a:pos x="86" y="214"/>
                </a:cxn>
                <a:cxn ang="0">
                  <a:pos x="88" y="214"/>
                </a:cxn>
                <a:cxn ang="0">
                  <a:pos x="88" y="214"/>
                </a:cxn>
                <a:cxn ang="0">
                  <a:pos x="104" y="212"/>
                </a:cxn>
                <a:cxn ang="0">
                  <a:pos x="126" y="208"/>
                </a:cxn>
                <a:cxn ang="0">
                  <a:pos x="130" y="204"/>
                </a:cxn>
                <a:cxn ang="0">
                  <a:pos x="128" y="202"/>
                </a:cxn>
                <a:cxn ang="0">
                  <a:pos x="122" y="198"/>
                </a:cxn>
                <a:cxn ang="0">
                  <a:pos x="106" y="190"/>
                </a:cxn>
                <a:cxn ang="0">
                  <a:pos x="102" y="178"/>
                </a:cxn>
                <a:cxn ang="0">
                  <a:pos x="102" y="170"/>
                </a:cxn>
                <a:cxn ang="0">
                  <a:pos x="106" y="168"/>
                </a:cxn>
                <a:cxn ang="0">
                  <a:pos x="76" y="172"/>
                </a:cxn>
                <a:cxn ang="0">
                  <a:pos x="78" y="172"/>
                </a:cxn>
              </a:cxnLst>
              <a:rect l="0" t="0" r="r" b="b"/>
              <a:pathLst>
                <a:path w="170" h="214">
                  <a:moveTo>
                    <a:pt x="106" y="168"/>
                  </a:moveTo>
                  <a:lnTo>
                    <a:pt x="106" y="168"/>
                  </a:lnTo>
                  <a:lnTo>
                    <a:pt x="120" y="162"/>
                  </a:lnTo>
                  <a:lnTo>
                    <a:pt x="132" y="156"/>
                  </a:lnTo>
                  <a:lnTo>
                    <a:pt x="142" y="146"/>
                  </a:lnTo>
                  <a:lnTo>
                    <a:pt x="152" y="136"/>
                  </a:lnTo>
                  <a:lnTo>
                    <a:pt x="160" y="124"/>
                  </a:lnTo>
                  <a:lnTo>
                    <a:pt x="164" y="112"/>
                  </a:lnTo>
                  <a:lnTo>
                    <a:pt x="168" y="98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6"/>
                  </a:lnTo>
                  <a:lnTo>
                    <a:pt x="164" y="50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0" y="18"/>
                  </a:lnTo>
                  <a:lnTo>
                    <a:pt x="152" y="14"/>
                  </a:lnTo>
                  <a:lnTo>
                    <a:pt x="152" y="10"/>
                  </a:lnTo>
                  <a:lnTo>
                    <a:pt x="152" y="10"/>
                  </a:lnTo>
                  <a:lnTo>
                    <a:pt x="150" y="4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38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4" y="98"/>
                  </a:lnTo>
                  <a:lnTo>
                    <a:pt x="150" y="112"/>
                  </a:lnTo>
                  <a:lnTo>
                    <a:pt x="142" y="124"/>
                  </a:lnTo>
                  <a:lnTo>
                    <a:pt x="134" y="136"/>
                  </a:lnTo>
                  <a:lnTo>
                    <a:pt x="122" y="146"/>
                  </a:lnTo>
                  <a:lnTo>
                    <a:pt x="110" y="152"/>
                  </a:lnTo>
                  <a:lnTo>
                    <a:pt x="96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2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0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152"/>
                  </a:lnTo>
                  <a:lnTo>
                    <a:pt x="8" y="154"/>
                  </a:lnTo>
                  <a:lnTo>
                    <a:pt x="8" y="154"/>
                  </a:lnTo>
                  <a:lnTo>
                    <a:pt x="16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2" y="158"/>
                  </a:lnTo>
                  <a:lnTo>
                    <a:pt x="44" y="164"/>
                  </a:lnTo>
                  <a:lnTo>
                    <a:pt x="58" y="170"/>
                  </a:lnTo>
                  <a:lnTo>
                    <a:pt x="72" y="172"/>
                  </a:lnTo>
                  <a:lnTo>
                    <a:pt x="72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80"/>
                  </a:lnTo>
                  <a:lnTo>
                    <a:pt x="72" y="186"/>
                  </a:lnTo>
                  <a:lnTo>
                    <a:pt x="68" y="190"/>
                  </a:lnTo>
                  <a:lnTo>
                    <a:pt x="62" y="194"/>
                  </a:lnTo>
                  <a:lnTo>
                    <a:pt x="52" y="198"/>
                  </a:lnTo>
                  <a:lnTo>
                    <a:pt x="46" y="202"/>
                  </a:lnTo>
                  <a:lnTo>
                    <a:pt x="46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6" y="206"/>
                  </a:lnTo>
                  <a:lnTo>
                    <a:pt x="50" y="208"/>
                  </a:lnTo>
                  <a:lnTo>
                    <a:pt x="58" y="210"/>
                  </a:lnTo>
                  <a:lnTo>
                    <a:pt x="72" y="212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104" y="212"/>
                  </a:lnTo>
                  <a:lnTo>
                    <a:pt x="116" y="210"/>
                  </a:lnTo>
                  <a:lnTo>
                    <a:pt x="126" y="208"/>
                  </a:lnTo>
                  <a:lnTo>
                    <a:pt x="128" y="206"/>
                  </a:lnTo>
                  <a:lnTo>
                    <a:pt x="130" y="204"/>
                  </a:lnTo>
                  <a:lnTo>
                    <a:pt x="130" y="204"/>
                  </a:lnTo>
                  <a:lnTo>
                    <a:pt x="128" y="202"/>
                  </a:lnTo>
                  <a:lnTo>
                    <a:pt x="128" y="202"/>
                  </a:lnTo>
                  <a:lnTo>
                    <a:pt x="122" y="198"/>
                  </a:lnTo>
                  <a:lnTo>
                    <a:pt x="112" y="194"/>
                  </a:lnTo>
                  <a:lnTo>
                    <a:pt x="106" y="190"/>
                  </a:lnTo>
                  <a:lnTo>
                    <a:pt x="102" y="184"/>
                  </a:lnTo>
                  <a:lnTo>
                    <a:pt x="102" y="178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6" y="172"/>
                  </a:moveTo>
                  <a:lnTo>
                    <a:pt x="76" y="172"/>
                  </a:lnTo>
                  <a:lnTo>
                    <a:pt x="76" y="172"/>
                  </a:lnTo>
                  <a:lnTo>
                    <a:pt x="78" y="172"/>
                  </a:lnTo>
                  <a:lnTo>
                    <a:pt x="76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8" name="Freeform 314"/>
            <p:cNvSpPr>
              <a:spLocks noEditPoints="1"/>
            </p:cNvSpPr>
            <p:nvPr userDrawn="1"/>
          </p:nvSpPr>
          <p:spPr bwMode="auto">
            <a:xfrm>
              <a:off x="6619875" y="2349500"/>
              <a:ext cx="209550" cy="209550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2" y="66"/>
                </a:cxn>
                <a:cxn ang="0">
                  <a:pos x="112" y="20"/>
                </a:cxn>
                <a:cxn ang="0">
                  <a:pos x="66" y="0"/>
                </a:cxn>
                <a:cxn ang="0">
                  <a:pos x="10" y="30"/>
                </a:cxn>
                <a:cxn ang="0">
                  <a:pos x="0" y="80"/>
                </a:cxn>
                <a:cxn ang="0">
                  <a:pos x="40" y="128"/>
                </a:cxn>
                <a:cxn ang="0">
                  <a:pos x="14" y="76"/>
                </a:cxn>
                <a:cxn ang="0">
                  <a:pos x="24" y="64"/>
                </a:cxn>
                <a:cxn ang="0">
                  <a:pos x="32" y="54"/>
                </a:cxn>
                <a:cxn ang="0">
                  <a:pos x="28" y="50"/>
                </a:cxn>
                <a:cxn ang="0">
                  <a:pos x="18" y="54"/>
                </a:cxn>
                <a:cxn ang="0">
                  <a:pos x="14" y="50"/>
                </a:cxn>
                <a:cxn ang="0">
                  <a:pos x="22" y="40"/>
                </a:cxn>
                <a:cxn ang="0">
                  <a:pos x="16" y="40"/>
                </a:cxn>
                <a:cxn ang="0">
                  <a:pos x="20" y="34"/>
                </a:cxn>
                <a:cxn ang="0">
                  <a:pos x="28" y="34"/>
                </a:cxn>
                <a:cxn ang="0">
                  <a:pos x="36" y="40"/>
                </a:cxn>
                <a:cxn ang="0">
                  <a:pos x="46" y="42"/>
                </a:cxn>
                <a:cxn ang="0">
                  <a:pos x="48" y="38"/>
                </a:cxn>
                <a:cxn ang="0">
                  <a:pos x="46" y="30"/>
                </a:cxn>
                <a:cxn ang="0">
                  <a:pos x="36" y="24"/>
                </a:cxn>
                <a:cxn ang="0">
                  <a:pos x="30" y="22"/>
                </a:cxn>
                <a:cxn ang="0">
                  <a:pos x="54" y="6"/>
                </a:cxn>
                <a:cxn ang="0">
                  <a:pos x="100" y="14"/>
                </a:cxn>
                <a:cxn ang="0">
                  <a:pos x="98" y="38"/>
                </a:cxn>
                <a:cxn ang="0">
                  <a:pos x="88" y="38"/>
                </a:cxn>
                <a:cxn ang="0">
                  <a:pos x="82" y="38"/>
                </a:cxn>
                <a:cxn ang="0">
                  <a:pos x="74" y="42"/>
                </a:cxn>
                <a:cxn ang="0">
                  <a:pos x="72" y="42"/>
                </a:cxn>
                <a:cxn ang="0">
                  <a:pos x="78" y="46"/>
                </a:cxn>
                <a:cxn ang="0">
                  <a:pos x="78" y="52"/>
                </a:cxn>
                <a:cxn ang="0">
                  <a:pos x="66" y="54"/>
                </a:cxn>
                <a:cxn ang="0">
                  <a:pos x="64" y="60"/>
                </a:cxn>
                <a:cxn ang="0">
                  <a:pos x="64" y="64"/>
                </a:cxn>
                <a:cxn ang="0">
                  <a:pos x="74" y="62"/>
                </a:cxn>
                <a:cxn ang="0">
                  <a:pos x="86" y="60"/>
                </a:cxn>
                <a:cxn ang="0">
                  <a:pos x="88" y="64"/>
                </a:cxn>
                <a:cxn ang="0">
                  <a:pos x="90" y="72"/>
                </a:cxn>
                <a:cxn ang="0">
                  <a:pos x="96" y="70"/>
                </a:cxn>
                <a:cxn ang="0">
                  <a:pos x="104" y="74"/>
                </a:cxn>
                <a:cxn ang="0">
                  <a:pos x="110" y="80"/>
                </a:cxn>
                <a:cxn ang="0">
                  <a:pos x="118" y="76"/>
                </a:cxn>
                <a:cxn ang="0">
                  <a:pos x="126" y="82"/>
                </a:cxn>
                <a:cxn ang="0">
                  <a:pos x="90" y="122"/>
                </a:cxn>
                <a:cxn ang="0">
                  <a:pos x="38" y="120"/>
                </a:cxn>
                <a:cxn ang="0">
                  <a:pos x="40" y="98"/>
                </a:cxn>
                <a:cxn ang="0">
                  <a:pos x="26" y="90"/>
                </a:cxn>
                <a:cxn ang="0">
                  <a:pos x="16" y="84"/>
                </a:cxn>
                <a:cxn ang="0">
                  <a:pos x="14" y="76"/>
                </a:cxn>
                <a:cxn ang="0">
                  <a:pos x="8" y="88"/>
                </a:cxn>
                <a:cxn ang="0">
                  <a:pos x="18" y="92"/>
                </a:cxn>
              </a:cxnLst>
              <a:rect l="0" t="0" r="r" b="b"/>
              <a:pathLst>
                <a:path w="132" h="132">
                  <a:moveTo>
                    <a:pt x="66" y="132"/>
                  </a:moveTo>
                  <a:lnTo>
                    <a:pt x="66" y="132"/>
                  </a:lnTo>
                  <a:lnTo>
                    <a:pt x="80" y="132"/>
                  </a:lnTo>
                  <a:lnTo>
                    <a:pt x="92" y="128"/>
                  </a:lnTo>
                  <a:lnTo>
                    <a:pt x="104" y="122"/>
                  </a:lnTo>
                  <a:lnTo>
                    <a:pt x="112" y="114"/>
                  </a:lnTo>
                  <a:lnTo>
                    <a:pt x="122" y="104"/>
                  </a:lnTo>
                  <a:lnTo>
                    <a:pt x="128" y="92"/>
                  </a:lnTo>
                  <a:lnTo>
                    <a:pt x="132" y="80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2" y="52"/>
                  </a:lnTo>
                  <a:lnTo>
                    <a:pt x="128" y="40"/>
                  </a:lnTo>
                  <a:lnTo>
                    <a:pt x="122" y="30"/>
                  </a:lnTo>
                  <a:lnTo>
                    <a:pt x="112" y="20"/>
                  </a:lnTo>
                  <a:lnTo>
                    <a:pt x="104" y="12"/>
                  </a:lnTo>
                  <a:lnTo>
                    <a:pt x="92" y="4"/>
                  </a:lnTo>
                  <a:lnTo>
                    <a:pt x="80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2" y="2"/>
                  </a:lnTo>
                  <a:lnTo>
                    <a:pt x="40" y="4"/>
                  </a:lnTo>
                  <a:lnTo>
                    <a:pt x="28" y="12"/>
                  </a:lnTo>
                  <a:lnTo>
                    <a:pt x="18" y="20"/>
                  </a:lnTo>
                  <a:lnTo>
                    <a:pt x="10" y="30"/>
                  </a:lnTo>
                  <a:lnTo>
                    <a:pt x="4" y="40"/>
                  </a:lnTo>
                  <a:lnTo>
                    <a:pt x="0" y="5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0" y="80"/>
                  </a:lnTo>
                  <a:lnTo>
                    <a:pt x="4" y="92"/>
                  </a:lnTo>
                  <a:lnTo>
                    <a:pt x="10" y="104"/>
                  </a:lnTo>
                  <a:lnTo>
                    <a:pt x="18" y="114"/>
                  </a:lnTo>
                  <a:lnTo>
                    <a:pt x="28" y="122"/>
                  </a:lnTo>
                  <a:lnTo>
                    <a:pt x="40" y="128"/>
                  </a:lnTo>
                  <a:lnTo>
                    <a:pt x="52" y="132"/>
                  </a:lnTo>
                  <a:lnTo>
                    <a:pt x="66" y="132"/>
                  </a:lnTo>
                  <a:lnTo>
                    <a:pt x="66" y="132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4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4" y="60"/>
                  </a:lnTo>
                  <a:lnTo>
                    <a:pt x="26" y="5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4" y="48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0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6" y="54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4" y="50"/>
                  </a:lnTo>
                  <a:lnTo>
                    <a:pt x="14" y="48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20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36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4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0" y="34"/>
                  </a:lnTo>
                  <a:lnTo>
                    <a:pt x="32" y="36"/>
                  </a:lnTo>
                  <a:lnTo>
                    <a:pt x="32" y="36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2" y="44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0" y="22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4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32" y="14"/>
                  </a:lnTo>
                  <a:lnTo>
                    <a:pt x="42" y="8"/>
                  </a:lnTo>
                  <a:lnTo>
                    <a:pt x="54" y="6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78" y="6"/>
                  </a:lnTo>
                  <a:lnTo>
                    <a:pt x="90" y="10"/>
                  </a:lnTo>
                  <a:lnTo>
                    <a:pt x="100" y="14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96" y="38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88" y="38"/>
                  </a:lnTo>
                  <a:lnTo>
                    <a:pt x="86" y="36"/>
                  </a:lnTo>
                  <a:lnTo>
                    <a:pt x="86" y="36"/>
                  </a:lnTo>
                  <a:lnTo>
                    <a:pt x="84" y="3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4"/>
                  </a:lnTo>
                  <a:lnTo>
                    <a:pt x="72" y="46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8" y="46"/>
                  </a:lnTo>
                  <a:lnTo>
                    <a:pt x="78" y="46"/>
                  </a:lnTo>
                  <a:lnTo>
                    <a:pt x="82" y="48"/>
                  </a:lnTo>
                  <a:lnTo>
                    <a:pt x="82" y="48"/>
                  </a:lnTo>
                  <a:lnTo>
                    <a:pt x="80" y="50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2" y="54"/>
                  </a:lnTo>
                  <a:lnTo>
                    <a:pt x="72" y="54"/>
                  </a:lnTo>
                  <a:lnTo>
                    <a:pt x="70" y="54"/>
                  </a:lnTo>
                  <a:lnTo>
                    <a:pt x="66" y="54"/>
                  </a:lnTo>
                  <a:lnTo>
                    <a:pt x="66" y="54"/>
                  </a:lnTo>
                  <a:lnTo>
                    <a:pt x="64" y="54"/>
                  </a:lnTo>
                  <a:lnTo>
                    <a:pt x="64" y="58"/>
                  </a:lnTo>
                  <a:lnTo>
                    <a:pt x="64" y="58"/>
                  </a:lnTo>
                  <a:lnTo>
                    <a:pt x="64" y="60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70" y="64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4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2" y="60"/>
                  </a:lnTo>
                  <a:lnTo>
                    <a:pt x="82" y="60"/>
                  </a:lnTo>
                  <a:lnTo>
                    <a:pt x="86" y="60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88" y="62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8" y="66"/>
                  </a:lnTo>
                  <a:lnTo>
                    <a:pt x="86" y="68"/>
                  </a:lnTo>
                  <a:lnTo>
                    <a:pt x="86" y="68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8" y="70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08" y="76"/>
                  </a:lnTo>
                  <a:lnTo>
                    <a:pt x="108" y="76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10" y="80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18" y="76"/>
                  </a:lnTo>
                  <a:lnTo>
                    <a:pt x="118" y="76"/>
                  </a:lnTo>
                  <a:lnTo>
                    <a:pt x="120" y="76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96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0" y="118"/>
                  </a:lnTo>
                  <a:lnTo>
                    <a:pt x="90" y="122"/>
                  </a:lnTo>
                  <a:lnTo>
                    <a:pt x="78" y="126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50" y="126"/>
                  </a:lnTo>
                  <a:lnTo>
                    <a:pt x="38" y="120"/>
                  </a:lnTo>
                  <a:lnTo>
                    <a:pt x="38" y="120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0" y="90"/>
                  </a:lnTo>
                  <a:lnTo>
                    <a:pt x="26" y="90"/>
                  </a:lnTo>
                  <a:lnTo>
                    <a:pt x="26" y="90"/>
                  </a:lnTo>
                  <a:lnTo>
                    <a:pt x="24" y="88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14" y="82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76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6" y="102"/>
                  </a:moveTo>
                  <a:lnTo>
                    <a:pt x="16" y="102"/>
                  </a:lnTo>
                  <a:lnTo>
                    <a:pt x="12" y="9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2" y="88"/>
                  </a:lnTo>
                  <a:lnTo>
                    <a:pt x="12" y="88"/>
                  </a:lnTo>
                  <a:lnTo>
                    <a:pt x="16" y="90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8"/>
                  </a:lnTo>
                  <a:lnTo>
                    <a:pt x="16" y="102"/>
                  </a:lnTo>
                  <a:lnTo>
                    <a:pt x="16" y="1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9" name="Freeform 315"/>
            <p:cNvSpPr>
              <a:spLocks/>
            </p:cNvSpPr>
            <p:nvPr userDrawn="1"/>
          </p:nvSpPr>
          <p:spPr bwMode="auto">
            <a:xfrm>
              <a:off x="8585200" y="3044825"/>
              <a:ext cx="111125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4" y="16"/>
                </a:cxn>
                <a:cxn ang="0">
                  <a:pos x="50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4" y="50"/>
                </a:cxn>
                <a:cxn ang="0">
                  <a:pos x="64" y="50"/>
                </a:cxn>
                <a:cxn ang="0">
                  <a:pos x="62" y="58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58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8" y="24"/>
                </a:cxn>
                <a:cxn ang="0">
                  <a:pos x="64" y="16"/>
                </a:cxn>
                <a:cxn ang="0">
                  <a:pos x="58" y="12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40" y="2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70" h="64">
                  <a:moveTo>
                    <a:pt x="32" y="0"/>
                  </a:moveTo>
                  <a:lnTo>
                    <a:pt x="32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4" y="16"/>
                  </a:lnTo>
                  <a:lnTo>
                    <a:pt x="50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4" y="50"/>
                  </a:lnTo>
                  <a:lnTo>
                    <a:pt x="64" y="50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58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8" y="24"/>
                  </a:lnTo>
                  <a:lnTo>
                    <a:pt x="64" y="16"/>
                  </a:lnTo>
                  <a:lnTo>
                    <a:pt x="58" y="12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0" name="Freeform 316"/>
            <p:cNvSpPr>
              <a:spLocks/>
            </p:cNvSpPr>
            <p:nvPr userDrawn="1"/>
          </p:nvSpPr>
          <p:spPr bwMode="auto">
            <a:xfrm>
              <a:off x="8597900" y="3257550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2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8"/>
                </a:cxn>
                <a:cxn ang="0">
                  <a:pos x="6" y="32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10" y="36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8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8" y="28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8" y="22"/>
                </a:cxn>
                <a:cxn ang="0">
                  <a:pos x="48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8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2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10" y="36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8" y="28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8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1" name="Freeform 317"/>
            <p:cNvSpPr>
              <a:spLocks/>
            </p:cNvSpPr>
            <p:nvPr userDrawn="1"/>
          </p:nvSpPr>
          <p:spPr bwMode="auto">
            <a:xfrm>
              <a:off x="8626475" y="297180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8" y="20"/>
                </a:cxn>
                <a:cxn ang="0">
                  <a:pos x="8" y="1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8" y="20"/>
                  </a:lnTo>
                  <a:lnTo>
                    <a:pt x="8" y="16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2" name="Freeform 318"/>
            <p:cNvSpPr>
              <a:spLocks/>
            </p:cNvSpPr>
            <p:nvPr userDrawn="1"/>
          </p:nvSpPr>
          <p:spPr bwMode="auto">
            <a:xfrm>
              <a:off x="8715375" y="298767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3" name="Freeform 319"/>
            <p:cNvSpPr>
              <a:spLocks/>
            </p:cNvSpPr>
            <p:nvPr userDrawn="1"/>
          </p:nvSpPr>
          <p:spPr bwMode="auto">
            <a:xfrm>
              <a:off x="8521700" y="2994025"/>
              <a:ext cx="28575" cy="25400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14" y="16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12" y="16"/>
                </a:cxn>
              </a:cxnLst>
              <a:rect l="0" t="0" r="r" b="b"/>
              <a:pathLst>
                <a:path w="18" h="16">
                  <a:moveTo>
                    <a:pt x="12" y="16"/>
                  </a:moveTo>
                  <a:lnTo>
                    <a:pt x="12" y="16"/>
                  </a:lnTo>
                  <a:lnTo>
                    <a:pt x="14" y="16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6"/>
                  </a:lnTo>
                  <a:lnTo>
                    <a:pt x="1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4" name="Freeform 320"/>
            <p:cNvSpPr>
              <a:spLocks/>
            </p:cNvSpPr>
            <p:nvPr userDrawn="1"/>
          </p:nvSpPr>
          <p:spPr bwMode="auto">
            <a:xfrm>
              <a:off x="8718550" y="3175000"/>
              <a:ext cx="28575" cy="285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0"/>
                </a:cxn>
              </a:cxnLst>
              <a:rect l="0" t="0" r="r" b="b"/>
              <a:pathLst>
                <a:path w="18" h="18">
                  <a:moveTo>
                    <a:pt x="8" y="0"/>
                  </a:move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5" name="Freeform 321"/>
            <p:cNvSpPr>
              <a:spLocks/>
            </p:cNvSpPr>
            <p:nvPr userDrawn="1"/>
          </p:nvSpPr>
          <p:spPr bwMode="auto">
            <a:xfrm>
              <a:off x="8528050" y="3178175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4" y="1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2" y="10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6" name="Freeform 322"/>
            <p:cNvSpPr>
              <a:spLocks/>
            </p:cNvSpPr>
            <p:nvPr userDrawn="1"/>
          </p:nvSpPr>
          <p:spPr bwMode="auto">
            <a:xfrm>
              <a:off x="8486775" y="308927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6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2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2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7" name="Freeform 323"/>
            <p:cNvSpPr>
              <a:spLocks/>
            </p:cNvSpPr>
            <p:nvPr userDrawn="1"/>
          </p:nvSpPr>
          <p:spPr bwMode="auto">
            <a:xfrm>
              <a:off x="8747125" y="3082925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6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2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6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2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8" name="Freeform 324"/>
            <p:cNvSpPr>
              <a:spLocks noEditPoints="1"/>
            </p:cNvSpPr>
            <p:nvPr userDrawn="1"/>
          </p:nvSpPr>
          <p:spPr bwMode="auto">
            <a:xfrm>
              <a:off x="8540750" y="3013075"/>
              <a:ext cx="190500" cy="23812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34" y="4"/>
                </a:cxn>
                <a:cxn ang="0">
                  <a:pos x="16" y="18"/>
                </a:cxn>
                <a:cxn ang="0">
                  <a:pos x="4" y="38"/>
                </a:cxn>
                <a:cxn ang="0">
                  <a:pos x="0" y="62"/>
                </a:cxn>
                <a:cxn ang="0">
                  <a:pos x="2" y="74"/>
                </a:cxn>
                <a:cxn ang="0">
                  <a:pos x="4" y="84"/>
                </a:cxn>
                <a:cxn ang="0">
                  <a:pos x="8" y="92"/>
                </a:cxn>
                <a:cxn ang="0">
                  <a:pos x="30" y="118"/>
                </a:cxn>
                <a:cxn ang="0">
                  <a:pos x="38" y="134"/>
                </a:cxn>
                <a:cxn ang="0">
                  <a:pos x="40" y="150"/>
                </a:cxn>
                <a:cxn ang="0">
                  <a:pos x="60" y="150"/>
                </a:cxn>
                <a:cxn ang="0">
                  <a:pos x="82" y="150"/>
                </a:cxn>
                <a:cxn ang="0">
                  <a:pos x="82" y="134"/>
                </a:cxn>
                <a:cxn ang="0">
                  <a:pos x="90" y="118"/>
                </a:cxn>
                <a:cxn ang="0">
                  <a:pos x="106" y="100"/>
                </a:cxn>
                <a:cxn ang="0">
                  <a:pos x="112" y="90"/>
                </a:cxn>
                <a:cxn ang="0">
                  <a:pos x="120" y="70"/>
                </a:cxn>
                <a:cxn ang="0">
                  <a:pos x="120" y="58"/>
                </a:cxn>
                <a:cxn ang="0">
                  <a:pos x="114" y="34"/>
                </a:cxn>
                <a:cxn ang="0">
                  <a:pos x="102" y="16"/>
                </a:cxn>
                <a:cxn ang="0">
                  <a:pos x="82" y="4"/>
                </a:cxn>
                <a:cxn ang="0">
                  <a:pos x="58" y="0"/>
                </a:cxn>
                <a:cxn ang="0">
                  <a:pos x="98" y="96"/>
                </a:cxn>
                <a:cxn ang="0">
                  <a:pos x="82" y="114"/>
                </a:cxn>
                <a:cxn ang="0">
                  <a:pos x="76" y="126"/>
                </a:cxn>
                <a:cxn ang="0">
                  <a:pos x="72" y="142"/>
                </a:cxn>
                <a:cxn ang="0">
                  <a:pos x="62" y="142"/>
                </a:cxn>
                <a:cxn ang="0">
                  <a:pos x="66" y="86"/>
                </a:cxn>
                <a:cxn ang="0">
                  <a:pos x="60" y="136"/>
                </a:cxn>
                <a:cxn ang="0">
                  <a:pos x="48" y="90"/>
                </a:cxn>
                <a:cxn ang="0">
                  <a:pos x="44" y="82"/>
                </a:cxn>
                <a:cxn ang="0">
                  <a:pos x="56" y="86"/>
                </a:cxn>
                <a:cxn ang="0">
                  <a:pos x="50" y="74"/>
                </a:cxn>
                <a:cxn ang="0">
                  <a:pos x="52" y="72"/>
                </a:cxn>
                <a:cxn ang="0">
                  <a:pos x="68" y="76"/>
                </a:cxn>
                <a:cxn ang="0">
                  <a:pos x="76" y="80"/>
                </a:cxn>
                <a:cxn ang="0">
                  <a:pos x="78" y="60"/>
                </a:cxn>
                <a:cxn ang="0">
                  <a:pos x="76" y="60"/>
                </a:cxn>
                <a:cxn ang="0">
                  <a:pos x="68" y="72"/>
                </a:cxn>
                <a:cxn ang="0">
                  <a:pos x="42" y="78"/>
                </a:cxn>
                <a:cxn ang="0">
                  <a:pos x="36" y="74"/>
                </a:cxn>
                <a:cxn ang="0">
                  <a:pos x="34" y="78"/>
                </a:cxn>
                <a:cxn ang="0">
                  <a:pos x="40" y="92"/>
                </a:cxn>
                <a:cxn ang="0">
                  <a:pos x="56" y="142"/>
                </a:cxn>
                <a:cxn ang="0">
                  <a:pos x="48" y="142"/>
                </a:cxn>
                <a:cxn ang="0">
                  <a:pos x="40" y="118"/>
                </a:cxn>
                <a:cxn ang="0">
                  <a:pos x="24" y="98"/>
                </a:cxn>
                <a:cxn ang="0">
                  <a:pos x="18" y="92"/>
                </a:cxn>
                <a:cxn ang="0">
                  <a:pos x="12" y="80"/>
                </a:cxn>
                <a:cxn ang="0">
                  <a:pos x="10" y="70"/>
                </a:cxn>
                <a:cxn ang="0">
                  <a:pos x="8" y="60"/>
                </a:cxn>
                <a:cxn ang="0">
                  <a:pos x="12" y="40"/>
                </a:cxn>
                <a:cxn ang="0">
                  <a:pos x="22" y="24"/>
                </a:cxn>
                <a:cxn ang="0">
                  <a:pos x="38" y="12"/>
                </a:cxn>
                <a:cxn ang="0">
                  <a:pos x="58" y="8"/>
                </a:cxn>
                <a:cxn ang="0">
                  <a:pos x="70" y="8"/>
                </a:cxn>
                <a:cxn ang="0">
                  <a:pos x="88" y="16"/>
                </a:cxn>
                <a:cxn ang="0">
                  <a:pos x="102" y="30"/>
                </a:cxn>
                <a:cxn ang="0">
                  <a:pos x="110" y="48"/>
                </a:cxn>
                <a:cxn ang="0">
                  <a:pos x="112" y="58"/>
                </a:cxn>
                <a:cxn ang="0">
                  <a:pos x="108" y="78"/>
                </a:cxn>
                <a:cxn ang="0">
                  <a:pos x="98" y="96"/>
                </a:cxn>
              </a:cxnLst>
              <a:rect l="0" t="0" r="r" b="b"/>
              <a:pathLst>
                <a:path w="120" h="150">
                  <a:moveTo>
                    <a:pt x="58" y="0"/>
                  </a:moveTo>
                  <a:lnTo>
                    <a:pt x="58" y="0"/>
                  </a:lnTo>
                  <a:lnTo>
                    <a:pt x="46" y="0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8"/>
                  </a:lnTo>
                  <a:lnTo>
                    <a:pt x="8" y="28"/>
                  </a:lnTo>
                  <a:lnTo>
                    <a:pt x="4" y="38"/>
                  </a:lnTo>
                  <a:lnTo>
                    <a:pt x="0" y="48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74"/>
                  </a:lnTo>
                  <a:lnTo>
                    <a:pt x="2" y="74"/>
                  </a:lnTo>
                  <a:lnTo>
                    <a:pt x="4" y="84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8" y="104"/>
                  </a:lnTo>
                  <a:lnTo>
                    <a:pt x="30" y="118"/>
                  </a:lnTo>
                  <a:lnTo>
                    <a:pt x="34" y="126"/>
                  </a:lnTo>
                  <a:lnTo>
                    <a:pt x="38" y="134"/>
                  </a:lnTo>
                  <a:lnTo>
                    <a:pt x="40" y="142"/>
                  </a:lnTo>
                  <a:lnTo>
                    <a:pt x="40" y="150"/>
                  </a:lnTo>
                  <a:lnTo>
                    <a:pt x="58" y="150"/>
                  </a:lnTo>
                  <a:lnTo>
                    <a:pt x="60" y="150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80" y="142"/>
                  </a:lnTo>
                  <a:lnTo>
                    <a:pt x="82" y="134"/>
                  </a:lnTo>
                  <a:lnTo>
                    <a:pt x="86" y="12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2" y="90"/>
                  </a:lnTo>
                  <a:lnTo>
                    <a:pt x="116" y="80"/>
                  </a:lnTo>
                  <a:lnTo>
                    <a:pt x="120" y="70"/>
                  </a:lnTo>
                  <a:lnTo>
                    <a:pt x="120" y="58"/>
                  </a:lnTo>
                  <a:lnTo>
                    <a:pt x="120" y="58"/>
                  </a:lnTo>
                  <a:lnTo>
                    <a:pt x="118" y="46"/>
                  </a:lnTo>
                  <a:lnTo>
                    <a:pt x="114" y="34"/>
                  </a:lnTo>
                  <a:lnTo>
                    <a:pt x="110" y="24"/>
                  </a:lnTo>
                  <a:lnTo>
                    <a:pt x="102" y="16"/>
                  </a:lnTo>
                  <a:lnTo>
                    <a:pt x="92" y="8"/>
                  </a:lnTo>
                  <a:lnTo>
                    <a:pt x="82" y="4"/>
                  </a:lnTo>
                  <a:lnTo>
                    <a:pt x="70" y="0"/>
                  </a:lnTo>
                  <a:lnTo>
                    <a:pt x="58" y="0"/>
                  </a:lnTo>
                  <a:lnTo>
                    <a:pt x="58" y="0"/>
                  </a:lnTo>
                  <a:close/>
                  <a:moveTo>
                    <a:pt x="98" y="96"/>
                  </a:moveTo>
                  <a:lnTo>
                    <a:pt x="98" y="96"/>
                  </a:lnTo>
                  <a:lnTo>
                    <a:pt x="82" y="114"/>
                  </a:lnTo>
                  <a:lnTo>
                    <a:pt x="82" y="114"/>
                  </a:lnTo>
                  <a:lnTo>
                    <a:pt x="76" y="126"/>
                  </a:lnTo>
                  <a:lnTo>
                    <a:pt x="74" y="134"/>
                  </a:lnTo>
                  <a:lnTo>
                    <a:pt x="72" y="142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2" y="84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4" y="82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2" y="78"/>
                  </a:lnTo>
                  <a:lnTo>
                    <a:pt x="50" y="7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68" y="76"/>
                  </a:lnTo>
                  <a:lnTo>
                    <a:pt x="76" y="80"/>
                  </a:lnTo>
                  <a:lnTo>
                    <a:pt x="76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6" y="58"/>
                  </a:lnTo>
                  <a:lnTo>
                    <a:pt x="76" y="60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46" y="64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36" y="74"/>
                  </a:lnTo>
                  <a:lnTo>
                    <a:pt x="34" y="72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40" y="92"/>
                  </a:lnTo>
                  <a:lnTo>
                    <a:pt x="46" y="110"/>
                  </a:lnTo>
                  <a:lnTo>
                    <a:pt x="56" y="142"/>
                  </a:lnTo>
                  <a:lnTo>
                    <a:pt x="48" y="142"/>
                  </a:lnTo>
                  <a:lnTo>
                    <a:pt x="48" y="142"/>
                  </a:lnTo>
                  <a:lnTo>
                    <a:pt x="46" y="130"/>
                  </a:lnTo>
                  <a:lnTo>
                    <a:pt x="40" y="118"/>
                  </a:lnTo>
                  <a:lnTo>
                    <a:pt x="32" y="10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18" y="92"/>
                  </a:lnTo>
                  <a:lnTo>
                    <a:pt x="14" y="86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0" y="70"/>
                  </a:lnTo>
                  <a:lnTo>
                    <a:pt x="8" y="60"/>
                  </a:lnTo>
                  <a:lnTo>
                    <a:pt x="8" y="60"/>
                  </a:lnTo>
                  <a:lnTo>
                    <a:pt x="8" y="50"/>
                  </a:lnTo>
                  <a:lnTo>
                    <a:pt x="12" y="40"/>
                  </a:lnTo>
                  <a:lnTo>
                    <a:pt x="16" y="32"/>
                  </a:lnTo>
                  <a:lnTo>
                    <a:pt x="22" y="24"/>
                  </a:lnTo>
                  <a:lnTo>
                    <a:pt x="30" y="18"/>
                  </a:lnTo>
                  <a:lnTo>
                    <a:pt x="38" y="12"/>
                  </a:lnTo>
                  <a:lnTo>
                    <a:pt x="48" y="10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70" y="8"/>
                  </a:lnTo>
                  <a:lnTo>
                    <a:pt x="78" y="12"/>
                  </a:lnTo>
                  <a:lnTo>
                    <a:pt x="88" y="16"/>
                  </a:lnTo>
                  <a:lnTo>
                    <a:pt x="96" y="22"/>
                  </a:lnTo>
                  <a:lnTo>
                    <a:pt x="102" y="30"/>
                  </a:lnTo>
                  <a:lnTo>
                    <a:pt x="108" y="38"/>
                  </a:lnTo>
                  <a:lnTo>
                    <a:pt x="110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0" y="68"/>
                  </a:lnTo>
                  <a:lnTo>
                    <a:pt x="108" y="78"/>
                  </a:lnTo>
                  <a:lnTo>
                    <a:pt x="104" y="88"/>
                  </a:lnTo>
                  <a:lnTo>
                    <a:pt x="98" y="96"/>
                  </a:lnTo>
                  <a:lnTo>
                    <a:pt x="98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9" name="Freeform 325"/>
            <p:cNvSpPr>
              <a:spLocks noEditPoints="1"/>
            </p:cNvSpPr>
            <p:nvPr userDrawn="1"/>
          </p:nvSpPr>
          <p:spPr bwMode="auto">
            <a:xfrm>
              <a:off x="7791450" y="3000375"/>
              <a:ext cx="50800" cy="282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78"/>
                </a:cxn>
                <a:cxn ang="0">
                  <a:pos x="32" y="178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14" y="36"/>
                </a:cxn>
                <a:cxn ang="0">
                  <a:pos x="24" y="36"/>
                </a:cxn>
                <a:cxn ang="0">
                  <a:pos x="24" y="46"/>
                </a:cxn>
                <a:cxn ang="0">
                  <a:pos x="14" y="46"/>
                </a:cxn>
                <a:cxn ang="0">
                  <a:pos x="14" y="50"/>
                </a:cxn>
                <a:cxn ang="0">
                  <a:pos x="24" y="50"/>
                </a:cxn>
                <a:cxn ang="0">
                  <a:pos x="24" y="60"/>
                </a:cxn>
                <a:cxn ang="0">
                  <a:pos x="14" y="60"/>
                </a:cxn>
                <a:cxn ang="0">
                  <a:pos x="14" y="64"/>
                </a:cxn>
                <a:cxn ang="0">
                  <a:pos x="24" y="64"/>
                </a:cxn>
                <a:cxn ang="0">
                  <a:pos x="24" y="74"/>
                </a:cxn>
                <a:cxn ang="0">
                  <a:pos x="14" y="74"/>
                </a:cxn>
                <a:cxn ang="0">
                  <a:pos x="14" y="78"/>
                </a:cxn>
                <a:cxn ang="0">
                  <a:pos x="24" y="78"/>
                </a:cxn>
                <a:cxn ang="0">
                  <a:pos x="24" y="90"/>
                </a:cxn>
                <a:cxn ang="0">
                  <a:pos x="14" y="90"/>
                </a:cxn>
                <a:cxn ang="0">
                  <a:pos x="14" y="92"/>
                </a:cxn>
                <a:cxn ang="0">
                  <a:pos x="24" y="92"/>
                </a:cxn>
                <a:cxn ang="0">
                  <a:pos x="24" y="104"/>
                </a:cxn>
                <a:cxn ang="0">
                  <a:pos x="14" y="104"/>
                </a:cxn>
                <a:cxn ang="0">
                  <a:pos x="14" y="108"/>
                </a:cxn>
                <a:cxn ang="0">
                  <a:pos x="24" y="108"/>
                </a:cxn>
                <a:cxn ang="0">
                  <a:pos x="24" y="118"/>
                </a:cxn>
                <a:cxn ang="0">
                  <a:pos x="14" y="118"/>
                </a:cxn>
                <a:cxn ang="0">
                  <a:pos x="14" y="122"/>
                </a:cxn>
                <a:cxn ang="0">
                  <a:pos x="24" y="122"/>
                </a:cxn>
                <a:cxn ang="0">
                  <a:pos x="24" y="132"/>
                </a:cxn>
                <a:cxn ang="0">
                  <a:pos x="14" y="132"/>
                </a:cxn>
                <a:cxn ang="0">
                  <a:pos x="14" y="136"/>
                </a:cxn>
                <a:cxn ang="0">
                  <a:pos x="24" y="136"/>
                </a:cxn>
                <a:cxn ang="0">
                  <a:pos x="24" y="146"/>
                </a:cxn>
                <a:cxn ang="0">
                  <a:pos x="14" y="146"/>
                </a:cxn>
                <a:cxn ang="0">
                  <a:pos x="14" y="150"/>
                </a:cxn>
                <a:cxn ang="0">
                  <a:pos x="24" y="150"/>
                </a:cxn>
                <a:cxn ang="0">
                  <a:pos x="24" y="160"/>
                </a:cxn>
                <a:cxn ang="0">
                  <a:pos x="14" y="160"/>
                </a:cxn>
                <a:cxn ang="0">
                  <a:pos x="14" y="164"/>
                </a:cxn>
                <a:cxn ang="0">
                  <a:pos x="24" y="164"/>
                </a:cxn>
                <a:cxn ang="0">
                  <a:pos x="24" y="172"/>
                </a:cxn>
                <a:cxn ang="0">
                  <a:pos x="6" y="172"/>
                </a:cxn>
                <a:cxn ang="0">
                  <a:pos x="8" y="6"/>
                </a:cxn>
                <a:cxn ang="0">
                  <a:pos x="26" y="6"/>
                </a:cxn>
                <a:cxn ang="0">
                  <a:pos x="24" y="18"/>
                </a:cxn>
                <a:cxn ang="0">
                  <a:pos x="14" y="18"/>
                </a:cxn>
                <a:cxn ang="0">
                  <a:pos x="14" y="22"/>
                </a:cxn>
                <a:cxn ang="0">
                  <a:pos x="24" y="22"/>
                </a:cxn>
                <a:cxn ang="0">
                  <a:pos x="24" y="32"/>
                </a:cxn>
                <a:cxn ang="0">
                  <a:pos x="14" y="32"/>
                </a:cxn>
                <a:cxn ang="0">
                  <a:pos x="14" y="36"/>
                </a:cxn>
              </a:cxnLst>
              <a:rect l="0" t="0" r="r" b="b"/>
              <a:pathLst>
                <a:path w="32" h="178">
                  <a:moveTo>
                    <a:pt x="0" y="0"/>
                  </a:moveTo>
                  <a:lnTo>
                    <a:pt x="0" y="178"/>
                  </a:lnTo>
                  <a:lnTo>
                    <a:pt x="32" y="178"/>
                  </a:lnTo>
                  <a:lnTo>
                    <a:pt x="32" y="0"/>
                  </a:lnTo>
                  <a:lnTo>
                    <a:pt x="0" y="0"/>
                  </a:lnTo>
                  <a:close/>
                  <a:moveTo>
                    <a:pt x="14" y="36"/>
                  </a:moveTo>
                  <a:lnTo>
                    <a:pt x="24" y="36"/>
                  </a:lnTo>
                  <a:lnTo>
                    <a:pt x="24" y="46"/>
                  </a:lnTo>
                  <a:lnTo>
                    <a:pt x="14" y="46"/>
                  </a:lnTo>
                  <a:lnTo>
                    <a:pt x="14" y="50"/>
                  </a:lnTo>
                  <a:lnTo>
                    <a:pt x="24" y="50"/>
                  </a:lnTo>
                  <a:lnTo>
                    <a:pt x="24" y="60"/>
                  </a:lnTo>
                  <a:lnTo>
                    <a:pt x="14" y="60"/>
                  </a:lnTo>
                  <a:lnTo>
                    <a:pt x="14" y="64"/>
                  </a:lnTo>
                  <a:lnTo>
                    <a:pt x="24" y="64"/>
                  </a:lnTo>
                  <a:lnTo>
                    <a:pt x="24" y="74"/>
                  </a:lnTo>
                  <a:lnTo>
                    <a:pt x="14" y="74"/>
                  </a:lnTo>
                  <a:lnTo>
                    <a:pt x="14" y="78"/>
                  </a:lnTo>
                  <a:lnTo>
                    <a:pt x="24" y="78"/>
                  </a:lnTo>
                  <a:lnTo>
                    <a:pt x="24" y="90"/>
                  </a:lnTo>
                  <a:lnTo>
                    <a:pt x="14" y="90"/>
                  </a:lnTo>
                  <a:lnTo>
                    <a:pt x="14" y="92"/>
                  </a:lnTo>
                  <a:lnTo>
                    <a:pt x="24" y="92"/>
                  </a:lnTo>
                  <a:lnTo>
                    <a:pt x="24" y="104"/>
                  </a:lnTo>
                  <a:lnTo>
                    <a:pt x="14" y="104"/>
                  </a:lnTo>
                  <a:lnTo>
                    <a:pt x="14" y="108"/>
                  </a:lnTo>
                  <a:lnTo>
                    <a:pt x="24" y="108"/>
                  </a:lnTo>
                  <a:lnTo>
                    <a:pt x="24" y="118"/>
                  </a:lnTo>
                  <a:lnTo>
                    <a:pt x="14" y="118"/>
                  </a:lnTo>
                  <a:lnTo>
                    <a:pt x="14" y="122"/>
                  </a:lnTo>
                  <a:lnTo>
                    <a:pt x="24" y="122"/>
                  </a:lnTo>
                  <a:lnTo>
                    <a:pt x="24" y="132"/>
                  </a:lnTo>
                  <a:lnTo>
                    <a:pt x="14" y="132"/>
                  </a:lnTo>
                  <a:lnTo>
                    <a:pt x="14" y="136"/>
                  </a:lnTo>
                  <a:lnTo>
                    <a:pt x="24" y="136"/>
                  </a:lnTo>
                  <a:lnTo>
                    <a:pt x="24" y="146"/>
                  </a:lnTo>
                  <a:lnTo>
                    <a:pt x="14" y="146"/>
                  </a:lnTo>
                  <a:lnTo>
                    <a:pt x="14" y="150"/>
                  </a:lnTo>
                  <a:lnTo>
                    <a:pt x="24" y="150"/>
                  </a:lnTo>
                  <a:lnTo>
                    <a:pt x="24" y="160"/>
                  </a:lnTo>
                  <a:lnTo>
                    <a:pt x="14" y="160"/>
                  </a:lnTo>
                  <a:lnTo>
                    <a:pt x="14" y="164"/>
                  </a:lnTo>
                  <a:lnTo>
                    <a:pt x="24" y="164"/>
                  </a:lnTo>
                  <a:lnTo>
                    <a:pt x="24" y="172"/>
                  </a:lnTo>
                  <a:lnTo>
                    <a:pt x="6" y="172"/>
                  </a:lnTo>
                  <a:lnTo>
                    <a:pt x="8" y="6"/>
                  </a:lnTo>
                  <a:lnTo>
                    <a:pt x="26" y="6"/>
                  </a:lnTo>
                  <a:lnTo>
                    <a:pt x="24" y="18"/>
                  </a:lnTo>
                  <a:lnTo>
                    <a:pt x="14" y="18"/>
                  </a:lnTo>
                  <a:lnTo>
                    <a:pt x="14" y="22"/>
                  </a:lnTo>
                  <a:lnTo>
                    <a:pt x="24" y="22"/>
                  </a:lnTo>
                  <a:lnTo>
                    <a:pt x="24" y="32"/>
                  </a:lnTo>
                  <a:lnTo>
                    <a:pt x="14" y="32"/>
                  </a:lnTo>
                  <a:lnTo>
                    <a:pt x="1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0" name="Freeform 326"/>
            <p:cNvSpPr>
              <a:spLocks noEditPoints="1"/>
            </p:cNvSpPr>
            <p:nvPr userDrawn="1"/>
          </p:nvSpPr>
          <p:spPr bwMode="auto">
            <a:xfrm>
              <a:off x="7864475" y="3000375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78"/>
                </a:cxn>
                <a:cxn ang="0">
                  <a:pos x="104" y="180"/>
                </a:cxn>
                <a:cxn ang="0">
                  <a:pos x="2" y="0"/>
                </a:cxn>
                <a:cxn ang="0">
                  <a:pos x="0" y="34"/>
                </a:cxn>
                <a:cxn ang="0">
                  <a:pos x="10" y="94"/>
                </a:cxn>
                <a:cxn ang="0">
                  <a:pos x="4" y="96"/>
                </a:cxn>
                <a:cxn ang="0">
                  <a:pos x="4" y="104"/>
                </a:cxn>
                <a:cxn ang="0">
                  <a:pos x="10" y="108"/>
                </a:cxn>
                <a:cxn ang="0">
                  <a:pos x="4" y="104"/>
                </a:cxn>
                <a:cxn ang="0">
                  <a:pos x="10" y="114"/>
                </a:cxn>
                <a:cxn ang="0">
                  <a:pos x="4" y="118"/>
                </a:cxn>
                <a:cxn ang="0">
                  <a:pos x="4" y="126"/>
                </a:cxn>
                <a:cxn ang="0">
                  <a:pos x="10" y="128"/>
                </a:cxn>
                <a:cxn ang="0">
                  <a:pos x="4" y="126"/>
                </a:cxn>
                <a:cxn ang="0">
                  <a:pos x="4" y="136"/>
                </a:cxn>
                <a:cxn ang="0">
                  <a:pos x="10" y="140"/>
                </a:cxn>
                <a:cxn ang="0">
                  <a:pos x="4" y="146"/>
                </a:cxn>
                <a:cxn ang="0">
                  <a:pos x="10" y="150"/>
                </a:cxn>
                <a:cxn ang="0">
                  <a:pos x="4" y="146"/>
                </a:cxn>
                <a:cxn ang="0">
                  <a:pos x="4" y="158"/>
                </a:cxn>
                <a:cxn ang="0">
                  <a:pos x="10" y="162"/>
                </a:cxn>
                <a:cxn ang="0">
                  <a:pos x="4" y="172"/>
                </a:cxn>
                <a:cxn ang="0">
                  <a:pos x="10" y="168"/>
                </a:cxn>
                <a:cxn ang="0">
                  <a:pos x="4" y="172"/>
                </a:cxn>
                <a:cxn ang="0">
                  <a:pos x="18" y="158"/>
                </a:cxn>
                <a:cxn ang="0">
                  <a:pos x="72" y="158"/>
                </a:cxn>
                <a:cxn ang="0">
                  <a:pos x="4" y="86"/>
                </a:cxn>
                <a:cxn ang="0">
                  <a:pos x="10" y="82"/>
                </a:cxn>
                <a:cxn ang="0">
                  <a:pos x="10" y="76"/>
                </a:cxn>
                <a:cxn ang="0">
                  <a:pos x="4" y="72"/>
                </a:cxn>
                <a:cxn ang="0">
                  <a:pos x="10" y="76"/>
                </a:cxn>
                <a:cxn ang="0">
                  <a:pos x="4" y="64"/>
                </a:cxn>
                <a:cxn ang="0">
                  <a:pos x="12" y="60"/>
                </a:cxn>
                <a:cxn ang="0">
                  <a:pos x="12" y="54"/>
                </a:cxn>
                <a:cxn ang="0">
                  <a:pos x="4" y="50"/>
                </a:cxn>
                <a:cxn ang="0">
                  <a:pos x="12" y="54"/>
                </a:cxn>
                <a:cxn ang="0">
                  <a:pos x="4" y="42"/>
                </a:cxn>
                <a:cxn ang="0">
                  <a:pos x="12" y="40"/>
                </a:cxn>
                <a:cxn ang="0">
                  <a:pos x="12" y="32"/>
                </a:cxn>
                <a:cxn ang="0">
                  <a:pos x="4" y="28"/>
                </a:cxn>
                <a:cxn ang="0">
                  <a:pos x="12" y="32"/>
                </a:cxn>
                <a:cxn ang="0">
                  <a:pos x="8" y="22"/>
                </a:cxn>
                <a:cxn ang="0">
                  <a:pos x="4" y="18"/>
                </a:cxn>
              </a:cxnLst>
              <a:rect l="0" t="0" r="r" b="b"/>
              <a:pathLst>
                <a:path w="104" h="180">
                  <a:moveTo>
                    <a:pt x="0" y="34"/>
                  </a:moveTo>
                  <a:lnTo>
                    <a:pt x="0" y="158"/>
                  </a:lnTo>
                  <a:lnTo>
                    <a:pt x="0" y="178"/>
                  </a:lnTo>
                  <a:lnTo>
                    <a:pt x="18" y="178"/>
                  </a:lnTo>
                  <a:lnTo>
                    <a:pt x="84" y="180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4" y="92"/>
                  </a:moveTo>
                  <a:lnTo>
                    <a:pt x="10" y="94"/>
                  </a:lnTo>
                  <a:lnTo>
                    <a:pt x="10" y="96"/>
                  </a:lnTo>
                  <a:lnTo>
                    <a:pt x="4" y="96"/>
                  </a:lnTo>
                  <a:lnTo>
                    <a:pt x="4" y="92"/>
                  </a:lnTo>
                  <a:close/>
                  <a:moveTo>
                    <a:pt x="4" y="104"/>
                  </a:moveTo>
                  <a:lnTo>
                    <a:pt x="10" y="104"/>
                  </a:lnTo>
                  <a:lnTo>
                    <a:pt x="10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4" y="114"/>
                  </a:moveTo>
                  <a:lnTo>
                    <a:pt x="10" y="114"/>
                  </a:lnTo>
                  <a:lnTo>
                    <a:pt x="10" y="118"/>
                  </a:lnTo>
                  <a:lnTo>
                    <a:pt x="4" y="118"/>
                  </a:lnTo>
                  <a:lnTo>
                    <a:pt x="4" y="114"/>
                  </a:lnTo>
                  <a:close/>
                  <a:moveTo>
                    <a:pt x="4" y="126"/>
                  </a:moveTo>
                  <a:lnTo>
                    <a:pt x="10" y="126"/>
                  </a:lnTo>
                  <a:lnTo>
                    <a:pt x="10" y="128"/>
                  </a:lnTo>
                  <a:lnTo>
                    <a:pt x="4" y="128"/>
                  </a:lnTo>
                  <a:lnTo>
                    <a:pt x="4" y="126"/>
                  </a:lnTo>
                  <a:close/>
                  <a:moveTo>
                    <a:pt x="4" y="140"/>
                  </a:moveTo>
                  <a:lnTo>
                    <a:pt x="4" y="136"/>
                  </a:lnTo>
                  <a:lnTo>
                    <a:pt x="10" y="136"/>
                  </a:lnTo>
                  <a:lnTo>
                    <a:pt x="10" y="140"/>
                  </a:lnTo>
                  <a:lnTo>
                    <a:pt x="4" y="140"/>
                  </a:lnTo>
                  <a:close/>
                  <a:moveTo>
                    <a:pt x="4" y="146"/>
                  </a:moveTo>
                  <a:lnTo>
                    <a:pt x="10" y="146"/>
                  </a:lnTo>
                  <a:lnTo>
                    <a:pt x="10" y="150"/>
                  </a:lnTo>
                  <a:lnTo>
                    <a:pt x="4" y="150"/>
                  </a:lnTo>
                  <a:lnTo>
                    <a:pt x="4" y="146"/>
                  </a:lnTo>
                  <a:close/>
                  <a:moveTo>
                    <a:pt x="4" y="162"/>
                  </a:moveTo>
                  <a:lnTo>
                    <a:pt x="4" y="158"/>
                  </a:lnTo>
                  <a:lnTo>
                    <a:pt x="10" y="158"/>
                  </a:lnTo>
                  <a:lnTo>
                    <a:pt x="10" y="162"/>
                  </a:lnTo>
                  <a:lnTo>
                    <a:pt x="4" y="162"/>
                  </a:lnTo>
                  <a:close/>
                  <a:moveTo>
                    <a:pt x="4" y="172"/>
                  </a:moveTo>
                  <a:lnTo>
                    <a:pt x="4" y="168"/>
                  </a:lnTo>
                  <a:lnTo>
                    <a:pt x="10" y="168"/>
                  </a:lnTo>
                  <a:lnTo>
                    <a:pt x="10" y="172"/>
                  </a:lnTo>
                  <a:lnTo>
                    <a:pt x="4" y="172"/>
                  </a:lnTo>
                  <a:close/>
                  <a:moveTo>
                    <a:pt x="72" y="158"/>
                  </a:moveTo>
                  <a:lnTo>
                    <a:pt x="18" y="158"/>
                  </a:lnTo>
                  <a:lnTo>
                    <a:pt x="18" y="64"/>
                  </a:lnTo>
                  <a:lnTo>
                    <a:pt x="72" y="158"/>
                  </a:lnTo>
                  <a:close/>
                  <a:moveTo>
                    <a:pt x="10" y="86"/>
                  </a:moveTo>
                  <a:lnTo>
                    <a:pt x="4" y="86"/>
                  </a:lnTo>
                  <a:lnTo>
                    <a:pt x="4" y="82"/>
                  </a:lnTo>
                  <a:lnTo>
                    <a:pt x="10" y="82"/>
                  </a:lnTo>
                  <a:lnTo>
                    <a:pt x="10" y="86"/>
                  </a:lnTo>
                  <a:close/>
                  <a:moveTo>
                    <a:pt x="10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0" y="72"/>
                  </a:lnTo>
                  <a:lnTo>
                    <a:pt x="10" y="76"/>
                  </a:lnTo>
                  <a:close/>
                  <a:moveTo>
                    <a:pt x="10" y="64"/>
                  </a:moveTo>
                  <a:lnTo>
                    <a:pt x="4" y="64"/>
                  </a:lnTo>
                  <a:lnTo>
                    <a:pt x="4" y="60"/>
                  </a:lnTo>
                  <a:lnTo>
                    <a:pt x="12" y="60"/>
                  </a:lnTo>
                  <a:lnTo>
                    <a:pt x="10" y="64"/>
                  </a:lnTo>
                  <a:close/>
                  <a:moveTo>
                    <a:pt x="12" y="54"/>
                  </a:moveTo>
                  <a:lnTo>
                    <a:pt x="4" y="54"/>
                  </a:lnTo>
                  <a:lnTo>
                    <a:pt x="4" y="50"/>
                  </a:lnTo>
                  <a:lnTo>
                    <a:pt x="12" y="50"/>
                  </a:lnTo>
                  <a:lnTo>
                    <a:pt x="12" y="54"/>
                  </a:lnTo>
                  <a:close/>
                  <a:moveTo>
                    <a:pt x="12" y="42"/>
                  </a:moveTo>
                  <a:lnTo>
                    <a:pt x="4" y="42"/>
                  </a:lnTo>
                  <a:lnTo>
                    <a:pt x="4" y="40"/>
                  </a:lnTo>
                  <a:lnTo>
                    <a:pt x="12" y="40"/>
                  </a:lnTo>
                  <a:lnTo>
                    <a:pt x="12" y="42"/>
                  </a:lnTo>
                  <a:close/>
                  <a:moveTo>
                    <a:pt x="12" y="32"/>
                  </a:moveTo>
                  <a:lnTo>
                    <a:pt x="4" y="32"/>
                  </a:lnTo>
                  <a:lnTo>
                    <a:pt x="4" y="28"/>
                  </a:lnTo>
                  <a:lnTo>
                    <a:pt x="12" y="28"/>
                  </a:lnTo>
                  <a:lnTo>
                    <a:pt x="12" y="32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1" name="Freeform 327"/>
            <p:cNvSpPr>
              <a:spLocks/>
            </p:cNvSpPr>
            <p:nvPr userDrawn="1"/>
          </p:nvSpPr>
          <p:spPr bwMode="auto">
            <a:xfrm>
              <a:off x="5880100" y="2409825"/>
              <a:ext cx="114300" cy="19050"/>
            </a:xfrm>
            <a:custGeom>
              <a:avLst/>
              <a:gdLst/>
              <a:ahLst/>
              <a:cxnLst>
                <a:cxn ang="0">
                  <a:pos x="26" y="8"/>
                </a:cxn>
                <a:cxn ang="0">
                  <a:pos x="26" y="8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26" y="8"/>
                </a:cxn>
                <a:cxn ang="0">
                  <a:pos x="26" y="8"/>
                </a:cxn>
              </a:cxnLst>
              <a:rect l="0" t="0" r="r" b="b"/>
              <a:pathLst>
                <a:path w="72" h="12">
                  <a:moveTo>
                    <a:pt x="26" y="8"/>
                  </a:moveTo>
                  <a:lnTo>
                    <a:pt x="26" y="8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6"/>
                  </a:lnTo>
                  <a:lnTo>
                    <a:pt x="70" y="6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6" y="8"/>
                  </a:lnTo>
                  <a:lnTo>
                    <a:pt x="26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2" name="Rectangle 328"/>
            <p:cNvSpPr>
              <a:spLocks noChangeArrowheads="1"/>
            </p:cNvSpPr>
            <p:nvPr userDrawn="1"/>
          </p:nvSpPr>
          <p:spPr bwMode="auto">
            <a:xfrm>
              <a:off x="6032500" y="24098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3" name="Freeform 329"/>
            <p:cNvSpPr>
              <a:spLocks/>
            </p:cNvSpPr>
            <p:nvPr userDrawn="1"/>
          </p:nvSpPr>
          <p:spPr bwMode="auto">
            <a:xfrm>
              <a:off x="5880100" y="2489200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4" name="Freeform 330"/>
            <p:cNvSpPr>
              <a:spLocks/>
            </p:cNvSpPr>
            <p:nvPr userDrawn="1"/>
          </p:nvSpPr>
          <p:spPr bwMode="auto">
            <a:xfrm>
              <a:off x="5880100" y="2511425"/>
              <a:ext cx="69850" cy="1905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44" h="12">
                  <a:moveTo>
                    <a:pt x="0" y="8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5" name="Rectangle 331"/>
            <p:cNvSpPr>
              <a:spLocks noChangeArrowheads="1"/>
            </p:cNvSpPr>
            <p:nvPr userDrawn="1"/>
          </p:nvSpPr>
          <p:spPr bwMode="auto">
            <a:xfrm>
              <a:off x="6032500" y="24606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6" name="Rectangle 332"/>
            <p:cNvSpPr>
              <a:spLocks noChangeArrowheads="1"/>
            </p:cNvSpPr>
            <p:nvPr userDrawn="1"/>
          </p:nvSpPr>
          <p:spPr bwMode="auto">
            <a:xfrm>
              <a:off x="6032500" y="25114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7" name="Rectangle 333"/>
            <p:cNvSpPr>
              <a:spLocks noChangeArrowheads="1"/>
            </p:cNvSpPr>
            <p:nvPr userDrawn="1"/>
          </p:nvSpPr>
          <p:spPr bwMode="auto">
            <a:xfrm>
              <a:off x="6032500" y="24860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8" name="Rectangle 334"/>
            <p:cNvSpPr>
              <a:spLocks noChangeArrowheads="1"/>
            </p:cNvSpPr>
            <p:nvPr userDrawn="1"/>
          </p:nvSpPr>
          <p:spPr bwMode="auto">
            <a:xfrm>
              <a:off x="6032500" y="2536825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9" name="Rectangle 335"/>
            <p:cNvSpPr>
              <a:spLocks noChangeArrowheads="1"/>
            </p:cNvSpPr>
            <p:nvPr userDrawn="1"/>
          </p:nvSpPr>
          <p:spPr bwMode="auto">
            <a:xfrm>
              <a:off x="6032500" y="24352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0" name="Freeform 336"/>
            <p:cNvSpPr>
              <a:spLocks noEditPoints="1"/>
            </p:cNvSpPr>
            <p:nvPr userDrawn="1"/>
          </p:nvSpPr>
          <p:spPr bwMode="auto">
            <a:xfrm>
              <a:off x="5854700" y="2365375"/>
              <a:ext cx="311150" cy="254000"/>
            </a:xfrm>
            <a:custGeom>
              <a:avLst/>
              <a:gdLst/>
              <a:ahLst/>
              <a:cxnLst>
                <a:cxn ang="0">
                  <a:pos x="98" y="160"/>
                </a:cxn>
                <a:cxn ang="0">
                  <a:pos x="112" y="156"/>
                </a:cxn>
                <a:cxn ang="0">
                  <a:pos x="192" y="156"/>
                </a:cxn>
                <a:cxn ang="0">
                  <a:pos x="196" y="152"/>
                </a:cxn>
                <a:cxn ang="0">
                  <a:pos x="196" y="12"/>
                </a:cxn>
                <a:cxn ang="0">
                  <a:pos x="196" y="10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4"/>
                </a:cxn>
                <a:cxn ang="0">
                  <a:pos x="76" y="0"/>
                </a:cxn>
                <a:cxn ang="0">
                  <a:pos x="42" y="4"/>
                </a:cxn>
                <a:cxn ang="0">
                  <a:pos x="18" y="6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52"/>
                </a:cxn>
                <a:cxn ang="0">
                  <a:pos x="2" y="156"/>
                </a:cxn>
                <a:cxn ang="0">
                  <a:pos x="8" y="156"/>
                </a:cxn>
                <a:cxn ang="0">
                  <a:pos x="86" y="156"/>
                </a:cxn>
                <a:cxn ang="0">
                  <a:pos x="90" y="160"/>
                </a:cxn>
                <a:cxn ang="0">
                  <a:pos x="98" y="160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8"/>
                </a:cxn>
                <a:cxn ang="0">
                  <a:pos x="100" y="148"/>
                </a:cxn>
                <a:cxn ang="0">
                  <a:pos x="100" y="32"/>
                </a:cxn>
                <a:cxn ang="0">
                  <a:pos x="42" y="146"/>
                </a:cxn>
                <a:cxn ang="0">
                  <a:pos x="8" y="152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8" y="18"/>
                </a:cxn>
                <a:cxn ang="0">
                  <a:pos x="20" y="16"/>
                </a:cxn>
                <a:cxn ang="0">
                  <a:pos x="42" y="12"/>
                </a:cxn>
                <a:cxn ang="0">
                  <a:pos x="76" y="8"/>
                </a:cxn>
                <a:cxn ang="0">
                  <a:pos x="90" y="10"/>
                </a:cxn>
                <a:cxn ang="0">
                  <a:pos x="94" y="12"/>
                </a:cxn>
                <a:cxn ang="0">
                  <a:pos x="96" y="14"/>
                </a:cxn>
                <a:cxn ang="0">
                  <a:pos x="96" y="20"/>
                </a:cxn>
                <a:cxn ang="0">
                  <a:pos x="96" y="38"/>
                </a:cxn>
                <a:cxn ang="0">
                  <a:pos x="96" y="148"/>
                </a:cxn>
                <a:cxn ang="0">
                  <a:pos x="88" y="146"/>
                </a:cxn>
                <a:cxn ang="0">
                  <a:pos x="76" y="144"/>
                </a:cxn>
                <a:cxn ang="0">
                  <a:pos x="42" y="146"/>
                </a:cxn>
              </a:cxnLst>
              <a:rect l="0" t="0" r="r" b="b"/>
              <a:pathLst>
                <a:path w="196" h="160">
                  <a:moveTo>
                    <a:pt x="98" y="160"/>
                  </a:moveTo>
                  <a:lnTo>
                    <a:pt x="98" y="160"/>
                  </a:lnTo>
                  <a:lnTo>
                    <a:pt x="106" y="160"/>
                  </a:lnTo>
                  <a:lnTo>
                    <a:pt x="112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6" y="156"/>
                  </a:lnTo>
                  <a:lnTo>
                    <a:pt x="196" y="152"/>
                  </a:lnTo>
                  <a:lnTo>
                    <a:pt x="196" y="38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6" y="10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6"/>
                  </a:lnTo>
                  <a:lnTo>
                    <a:pt x="92" y="4"/>
                  </a:lnTo>
                  <a:lnTo>
                    <a:pt x="86" y="2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18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6"/>
                  </a:lnTo>
                  <a:lnTo>
                    <a:pt x="4" y="156"/>
                  </a:lnTo>
                  <a:lnTo>
                    <a:pt x="8" y="156"/>
                  </a:lnTo>
                  <a:lnTo>
                    <a:pt x="42" y="156"/>
                  </a:lnTo>
                  <a:lnTo>
                    <a:pt x="86" y="156"/>
                  </a:lnTo>
                  <a:lnTo>
                    <a:pt x="86" y="156"/>
                  </a:lnTo>
                  <a:lnTo>
                    <a:pt x="90" y="160"/>
                  </a:lnTo>
                  <a:lnTo>
                    <a:pt x="98" y="160"/>
                  </a:lnTo>
                  <a:lnTo>
                    <a:pt x="98" y="160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8"/>
                  </a:lnTo>
                  <a:lnTo>
                    <a:pt x="188" y="148"/>
                  </a:lnTo>
                  <a:lnTo>
                    <a:pt x="112" y="148"/>
                  </a:lnTo>
                  <a:lnTo>
                    <a:pt x="100" y="148"/>
                  </a:lnTo>
                  <a:lnTo>
                    <a:pt x="100" y="38"/>
                  </a:lnTo>
                  <a:lnTo>
                    <a:pt x="100" y="32"/>
                  </a:lnTo>
                  <a:close/>
                  <a:moveTo>
                    <a:pt x="42" y="146"/>
                  </a:moveTo>
                  <a:lnTo>
                    <a:pt x="42" y="146"/>
                  </a:lnTo>
                  <a:lnTo>
                    <a:pt x="20" y="148"/>
                  </a:lnTo>
                  <a:lnTo>
                    <a:pt x="8" y="152"/>
                  </a:lnTo>
                  <a:lnTo>
                    <a:pt x="8" y="38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0" y="10"/>
                  </a:lnTo>
                  <a:lnTo>
                    <a:pt x="90" y="10"/>
                  </a:lnTo>
                  <a:lnTo>
                    <a:pt x="94" y="12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6" y="16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4" y="146"/>
                  </a:lnTo>
                  <a:lnTo>
                    <a:pt x="88" y="146"/>
                  </a:lnTo>
                  <a:lnTo>
                    <a:pt x="88" y="146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42" y="146"/>
                  </a:lnTo>
                  <a:lnTo>
                    <a:pt x="42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1" name="Freeform 337"/>
            <p:cNvSpPr>
              <a:spLocks/>
            </p:cNvSpPr>
            <p:nvPr userDrawn="1"/>
          </p:nvSpPr>
          <p:spPr bwMode="auto">
            <a:xfrm>
              <a:off x="5880100" y="2435225"/>
              <a:ext cx="114300" cy="19050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2"/>
                </a:cxn>
                <a:cxn ang="0">
                  <a:pos x="46" y="2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2">
                  <a:moveTo>
                    <a:pt x="60" y="4"/>
                  </a:move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2"/>
                  </a:lnTo>
                  <a:lnTo>
                    <a:pt x="46" y="2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2" name="Freeform 338"/>
            <p:cNvSpPr>
              <a:spLocks/>
            </p:cNvSpPr>
            <p:nvPr userDrawn="1"/>
          </p:nvSpPr>
          <p:spPr bwMode="auto">
            <a:xfrm>
              <a:off x="5880100" y="2460625"/>
              <a:ext cx="114300" cy="19050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</a:cxnLst>
              <a:rect l="0" t="0" r="r" b="b"/>
              <a:pathLst>
                <a:path w="72" h="12">
                  <a:moveTo>
                    <a:pt x="72" y="2"/>
                  </a:move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3" name="Freeform 339"/>
            <p:cNvSpPr>
              <a:spLocks/>
            </p:cNvSpPr>
            <p:nvPr userDrawn="1"/>
          </p:nvSpPr>
          <p:spPr bwMode="auto">
            <a:xfrm>
              <a:off x="7172325" y="3016250"/>
              <a:ext cx="123825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78" y="38"/>
                </a:cxn>
                <a:cxn ang="0">
                  <a:pos x="78" y="38"/>
                </a:cxn>
                <a:cxn ang="0">
                  <a:pos x="76" y="30"/>
                </a:cxn>
                <a:cxn ang="0">
                  <a:pos x="74" y="24"/>
                </a:cxn>
                <a:cxn ang="0">
                  <a:pos x="70" y="16"/>
                </a:cxn>
                <a:cxn ang="0">
                  <a:pos x="64" y="10"/>
                </a:cxn>
                <a:cxn ang="0">
                  <a:pos x="58" y="6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2" y="4"/>
                </a:cxn>
                <a:cxn ang="0">
                  <a:pos x="12" y="8"/>
                </a:cxn>
                <a:cxn ang="0">
                  <a:pos x="4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2" y="16"/>
                </a:cxn>
                <a:cxn ang="0">
                  <a:pos x="20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8" y="12"/>
                </a:cxn>
                <a:cxn ang="0">
                  <a:pos x="46" y="14"/>
                </a:cxn>
                <a:cxn ang="0">
                  <a:pos x="54" y="16"/>
                </a:cxn>
                <a:cxn ang="0">
                  <a:pos x="60" y="20"/>
                </a:cxn>
                <a:cxn ang="0">
                  <a:pos x="66" y="26"/>
                </a:cxn>
                <a:cxn ang="0">
                  <a:pos x="72" y="32"/>
                </a:cxn>
                <a:cxn ang="0">
                  <a:pos x="74" y="38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78" h="46">
                  <a:moveTo>
                    <a:pt x="78" y="46"/>
                  </a:moveTo>
                  <a:lnTo>
                    <a:pt x="78" y="4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6" y="30"/>
                  </a:lnTo>
                  <a:lnTo>
                    <a:pt x="74" y="24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2" y="4"/>
                  </a:lnTo>
                  <a:lnTo>
                    <a:pt x="12" y="8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2" y="16"/>
                  </a:lnTo>
                  <a:lnTo>
                    <a:pt x="2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8" y="12"/>
                  </a:lnTo>
                  <a:lnTo>
                    <a:pt x="46" y="14"/>
                  </a:lnTo>
                  <a:lnTo>
                    <a:pt x="54" y="16"/>
                  </a:lnTo>
                  <a:lnTo>
                    <a:pt x="60" y="20"/>
                  </a:lnTo>
                  <a:lnTo>
                    <a:pt x="66" y="26"/>
                  </a:lnTo>
                  <a:lnTo>
                    <a:pt x="72" y="32"/>
                  </a:lnTo>
                  <a:lnTo>
                    <a:pt x="74" y="38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4" name="Freeform 340"/>
            <p:cNvSpPr>
              <a:spLocks noEditPoints="1"/>
            </p:cNvSpPr>
            <p:nvPr userDrawn="1"/>
          </p:nvSpPr>
          <p:spPr bwMode="auto">
            <a:xfrm>
              <a:off x="7035800" y="2981325"/>
              <a:ext cx="298450" cy="320675"/>
            </a:xfrm>
            <a:custGeom>
              <a:avLst/>
              <a:gdLst/>
              <a:ahLst/>
              <a:cxnLst>
                <a:cxn ang="0">
                  <a:pos x="4" y="170"/>
                </a:cxn>
                <a:cxn ang="0">
                  <a:pos x="0" y="176"/>
                </a:cxn>
                <a:cxn ang="0">
                  <a:pos x="2" y="192"/>
                </a:cxn>
                <a:cxn ang="0">
                  <a:pos x="6" y="198"/>
                </a:cxn>
                <a:cxn ang="0">
                  <a:pos x="20" y="202"/>
                </a:cxn>
                <a:cxn ang="0">
                  <a:pos x="34" y="196"/>
                </a:cxn>
                <a:cxn ang="0">
                  <a:pos x="72" y="152"/>
                </a:cxn>
                <a:cxn ang="0">
                  <a:pos x="76" y="140"/>
                </a:cxn>
                <a:cxn ang="0">
                  <a:pos x="74" y="128"/>
                </a:cxn>
                <a:cxn ang="0">
                  <a:pos x="84" y="118"/>
                </a:cxn>
                <a:cxn ang="0">
                  <a:pos x="104" y="128"/>
                </a:cxn>
                <a:cxn ang="0">
                  <a:pos x="128" y="130"/>
                </a:cxn>
                <a:cxn ang="0">
                  <a:pos x="140" y="128"/>
                </a:cxn>
                <a:cxn ang="0">
                  <a:pos x="162" y="116"/>
                </a:cxn>
                <a:cxn ang="0">
                  <a:pos x="178" y="98"/>
                </a:cxn>
                <a:cxn ang="0">
                  <a:pos x="186" y="74"/>
                </a:cxn>
                <a:cxn ang="0">
                  <a:pos x="188" y="62"/>
                </a:cxn>
                <a:cxn ang="0">
                  <a:pos x="180" y="36"/>
                </a:cxn>
                <a:cxn ang="0">
                  <a:pos x="166" y="16"/>
                </a:cxn>
                <a:cxn ang="0">
                  <a:pos x="144" y="4"/>
                </a:cxn>
                <a:cxn ang="0">
                  <a:pos x="118" y="0"/>
                </a:cxn>
                <a:cxn ang="0">
                  <a:pos x="106" y="4"/>
                </a:cxn>
                <a:cxn ang="0">
                  <a:pos x="84" y="14"/>
                </a:cxn>
                <a:cxn ang="0">
                  <a:pos x="68" y="32"/>
                </a:cxn>
                <a:cxn ang="0">
                  <a:pos x="58" y="56"/>
                </a:cxn>
                <a:cxn ang="0">
                  <a:pos x="58" y="70"/>
                </a:cxn>
                <a:cxn ang="0">
                  <a:pos x="64" y="92"/>
                </a:cxn>
                <a:cxn ang="0">
                  <a:pos x="76" y="110"/>
                </a:cxn>
                <a:cxn ang="0">
                  <a:pos x="66" y="120"/>
                </a:cxn>
                <a:cxn ang="0">
                  <a:pos x="54" y="120"/>
                </a:cxn>
                <a:cxn ang="0">
                  <a:pos x="42" y="126"/>
                </a:cxn>
                <a:cxn ang="0">
                  <a:pos x="70" y="68"/>
                </a:cxn>
                <a:cxn ang="0">
                  <a:pos x="70" y="58"/>
                </a:cxn>
                <a:cxn ang="0">
                  <a:pos x="78" y="38"/>
                </a:cxn>
                <a:cxn ang="0">
                  <a:pos x="90" y="24"/>
                </a:cxn>
                <a:cxn ang="0">
                  <a:pos x="108" y="14"/>
                </a:cxn>
                <a:cxn ang="0">
                  <a:pos x="120" y="12"/>
                </a:cxn>
                <a:cxn ang="0">
                  <a:pos x="140" y="16"/>
                </a:cxn>
                <a:cxn ang="0">
                  <a:pos x="158" y="26"/>
                </a:cxn>
                <a:cxn ang="0">
                  <a:pos x="170" y="42"/>
                </a:cxn>
                <a:cxn ang="0">
                  <a:pos x="176" y="62"/>
                </a:cxn>
                <a:cxn ang="0">
                  <a:pos x="176" y="72"/>
                </a:cxn>
                <a:cxn ang="0">
                  <a:pos x="168" y="92"/>
                </a:cxn>
                <a:cxn ang="0">
                  <a:pos x="156" y="108"/>
                </a:cxn>
                <a:cxn ang="0">
                  <a:pos x="136" y="116"/>
                </a:cxn>
                <a:cxn ang="0">
                  <a:pos x="126" y="118"/>
                </a:cxn>
                <a:cxn ang="0">
                  <a:pos x="106" y="116"/>
                </a:cxn>
                <a:cxn ang="0">
                  <a:pos x="88" y="106"/>
                </a:cxn>
                <a:cxn ang="0">
                  <a:pos x="76" y="90"/>
                </a:cxn>
                <a:cxn ang="0">
                  <a:pos x="70" y="68"/>
                </a:cxn>
              </a:cxnLst>
              <a:rect l="0" t="0" r="r" b="b"/>
              <a:pathLst>
                <a:path w="188" h="202">
                  <a:moveTo>
                    <a:pt x="42" y="126"/>
                  </a:moveTo>
                  <a:lnTo>
                    <a:pt x="4" y="170"/>
                  </a:lnTo>
                  <a:lnTo>
                    <a:pt x="4" y="170"/>
                  </a:lnTo>
                  <a:lnTo>
                    <a:pt x="0" y="176"/>
                  </a:lnTo>
                  <a:lnTo>
                    <a:pt x="0" y="184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6" y="198"/>
                  </a:lnTo>
                  <a:lnTo>
                    <a:pt x="12" y="202"/>
                  </a:lnTo>
                  <a:lnTo>
                    <a:pt x="20" y="202"/>
                  </a:lnTo>
                  <a:lnTo>
                    <a:pt x="28" y="200"/>
                  </a:lnTo>
                  <a:lnTo>
                    <a:pt x="34" y="196"/>
                  </a:lnTo>
                  <a:lnTo>
                    <a:pt x="72" y="152"/>
                  </a:lnTo>
                  <a:lnTo>
                    <a:pt x="72" y="152"/>
                  </a:lnTo>
                  <a:lnTo>
                    <a:pt x="76" y="146"/>
                  </a:lnTo>
                  <a:lnTo>
                    <a:pt x="76" y="140"/>
                  </a:lnTo>
                  <a:lnTo>
                    <a:pt x="76" y="134"/>
                  </a:lnTo>
                  <a:lnTo>
                    <a:pt x="74" y="128"/>
                  </a:lnTo>
                  <a:lnTo>
                    <a:pt x="84" y="118"/>
                  </a:lnTo>
                  <a:lnTo>
                    <a:pt x="84" y="118"/>
                  </a:lnTo>
                  <a:lnTo>
                    <a:pt x="94" y="122"/>
                  </a:lnTo>
                  <a:lnTo>
                    <a:pt x="104" y="128"/>
                  </a:lnTo>
                  <a:lnTo>
                    <a:pt x="116" y="130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0" y="128"/>
                  </a:lnTo>
                  <a:lnTo>
                    <a:pt x="152" y="124"/>
                  </a:lnTo>
                  <a:lnTo>
                    <a:pt x="162" y="116"/>
                  </a:lnTo>
                  <a:lnTo>
                    <a:pt x="172" y="108"/>
                  </a:lnTo>
                  <a:lnTo>
                    <a:pt x="178" y="98"/>
                  </a:lnTo>
                  <a:lnTo>
                    <a:pt x="184" y="86"/>
                  </a:lnTo>
                  <a:lnTo>
                    <a:pt x="186" y="74"/>
                  </a:lnTo>
                  <a:lnTo>
                    <a:pt x="188" y="62"/>
                  </a:lnTo>
                  <a:lnTo>
                    <a:pt x="188" y="62"/>
                  </a:lnTo>
                  <a:lnTo>
                    <a:pt x="186" y="48"/>
                  </a:lnTo>
                  <a:lnTo>
                    <a:pt x="180" y="36"/>
                  </a:lnTo>
                  <a:lnTo>
                    <a:pt x="174" y="26"/>
                  </a:lnTo>
                  <a:lnTo>
                    <a:pt x="166" y="16"/>
                  </a:lnTo>
                  <a:lnTo>
                    <a:pt x="156" y="10"/>
                  </a:lnTo>
                  <a:lnTo>
                    <a:pt x="144" y="4"/>
                  </a:lnTo>
                  <a:lnTo>
                    <a:pt x="132" y="2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06" y="4"/>
                  </a:lnTo>
                  <a:lnTo>
                    <a:pt x="94" y="8"/>
                  </a:lnTo>
                  <a:lnTo>
                    <a:pt x="84" y="14"/>
                  </a:lnTo>
                  <a:lnTo>
                    <a:pt x="74" y="22"/>
                  </a:lnTo>
                  <a:lnTo>
                    <a:pt x="68" y="32"/>
                  </a:lnTo>
                  <a:lnTo>
                    <a:pt x="62" y="44"/>
                  </a:lnTo>
                  <a:lnTo>
                    <a:pt x="58" y="56"/>
                  </a:lnTo>
                  <a:lnTo>
                    <a:pt x="58" y="70"/>
                  </a:lnTo>
                  <a:lnTo>
                    <a:pt x="58" y="70"/>
                  </a:lnTo>
                  <a:lnTo>
                    <a:pt x="60" y="80"/>
                  </a:lnTo>
                  <a:lnTo>
                    <a:pt x="64" y="92"/>
                  </a:lnTo>
                  <a:lnTo>
                    <a:pt x="68" y="100"/>
                  </a:lnTo>
                  <a:lnTo>
                    <a:pt x="76" y="110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0" y="120"/>
                  </a:lnTo>
                  <a:lnTo>
                    <a:pt x="54" y="120"/>
                  </a:lnTo>
                  <a:lnTo>
                    <a:pt x="48" y="122"/>
                  </a:lnTo>
                  <a:lnTo>
                    <a:pt x="42" y="126"/>
                  </a:lnTo>
                  <a:lnTo>
                    <a:pt x="42" y="126"/>
                  </a:lnTo>
                  <a:close/>
                  <a:moveTo>
                    <a:pt x="70" y="68"/>
                  </a:moveTo>
                  <a:lnTo>
                    <a:pt x="70" y="68"/>
                  </a:lnTo>
                  <a:lnTo>
                    <a:pt x="70" y="58"/>
                  </a:lnTo>
                  <a:lnTo>
                    <a:pt x="72" y="48"/>
                  </a:lnTo>
                  <a:lnTo>
                    <a:pt x="78" y="38"/>
                  </a:lnTo>
                  <a:lnTo>
                    <a:pt x="84" y="30"/>
                  </a:lnTo>
                  <a:lnTo>
                    <a:pt x="90" y="24"/>
                  </a:lnTo>
                  <a:lnTo>
                    <a:pt x="100" y="18"/>
                  </a:lnTo>
                  <a:lnTo>
                    <a:pt x="108" y="14"/>
                  </a:lnTo>
                  <a:lnTo>
                    <a:pt x="120" y="12"/>
                  </a:lnTo>
                  <a:lnTo>
                    <a:pt x="120" y="12"/>
                  </a:lnTo>
                  <a:lnTo>
                    <a:pt x="130" y="14"/>
                  </a:lnTo>
                  <a:lnTo>
                    <a:pt x="140" y="16"/>
                  </a:lnTo>
                  <a:lnTo>
                    <a:pt x="150" y="20"/>
                  </a:lnTo>
                  <a:lnTo>
                    <a:pt x="158" y="26"/>
                  </a:lnTo>
                  <a:lnTo>
                    <a:pt x="164" y="32"/>
                  </a:lnTo>
                  <a:lnTo>
                    <a:pt x="170" y="42"/>
                  </a:lnTo>
                  <a:lnTo>
                    <a:pt x="174" y="52"/>
                  </a:lnTo>
                  <a:lnTo>
                    <a:pt x="176" y="62"/>
                  </a:lnTo>
                  <a:lnTo>
                    <a:pt x="176" y="62"/>
                  </a:lnTo>
                  <a:lnTo>
                    <a:pt x="176" y="72"/>
                  </a:lnTo>
                  <a:lnTo>
                    <a:pt x="172" y="82"/>
                  </a:lnTo>
                  <a:lnTo>
                    <a:pt x="168" y="92"/>
                  </a:lnTo>
                  <a:lnTo>
                    <a:pt x="162" y="100"/>
                  </a:lnTo>
                  <a:lnTo>
                    <a:pt x="156" y="108"/>
                  </a:lnTo>
                  <a:lnTo>
                    <a:pt x="146" y="112"/>
                  </a:lnTo>
                  <a:lnTo>
                    <a:pt x="136" y="116"/>
                  </a:lnTo>
                  <a:lnTo>
                    <a:pt x="126" y="118"/>
                  </a:lnTo>
                  <a:lnTo>
                    <a:pt x="126" y="118"/>
                  </a:lnTo>
                  <a:lnTo>
                    <a:pt x="116" y="118"/>
                  </a:lnTo>
                  <a:lnTo>
                    <a:pt x="106" y="116"/>
                  </a:lnTo>
                  <a:lnTo>
                    <a:pt x="96" y="112"/>
                  </a:lnTo>
                  <a:lnTo>
                    <a:pt x="88" y="106"/>
                  </a:lnTo>
                  <a:lnTo>
                    <a:pt x="82" y="98"/>
                  </a:lnTo>
                  <a:lnTo>
                    <a:pt x="76" y="90"/>
                  </a:lnTo>
                  <a:lnTo>
                    <a:pt x="72" y="80"/>
                  </a:lnTo>
                  <a:lnTo>
                    <a:pt x="70" y="68"/>
                  </a:lnTo>
                  <a:lnTo>
                    <a:pt x="7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5" name="Freeform 341"/>
            <p:cNvSpPr>
              <a:spLocks noEditPoints="1"/>
            </p:cNvSpPr>
            <p:nvPr userDrawn="1"/>
          </p:nvSpPr>
          <p:spPr bwMode="auto">
            <a:xfrm>
              <a:off x="6280150" y="2978150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0" y="144"/>
                </a:cxn>
                <a:cxn ang="0">
                  <a:pos x="174" y="176"/>
                </a:cxn>
                <a:cxn ang="0">
                  <a:pos x="146" y="102"/>
                </a:cxn>
                <a:cxn ang="0">
                  <a:pos x="142" y="114"/>
                </a:cxn>
                <a:cxn ang="0">
                  <a:pos x="210" y="76"/>
                </a:cxn>
                <a:cxn ang="0">
                  <a:pos x="166" y="122"/>
                </a:cxn>
                <a:cxn ang="0">
                  <a:pos x="152" y="62"/>
                </a:cxn>
                <a:cxn ang="0">
                  <a:pos x="210" y="76"/>
                </a:cxn>
                <a:cxn ang="0">
                  <a:pos x="96" y="144"/>
                </a:cxn>
                <a:cxn ang="0">
                  <a:pos x="76" y="94"/>
                </a:cxn>
                <a:cxn ang="0">
                  <a:pos x="100" y="70"/>
                </a:cxn>
                <a:cxn ang="0">
                  <a:pos x="138" y="92"/>
                </a:cxn>
                <a:cxn ang="0">
                  <a:pos x="124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6"/>
                </a:cxn>
                <a:cxn ang="0">
                  <a:pos x="100" y="178"/>
                </a:cxn>
                <a:cxn ang="0">
                  <a:pos x="68" y="124"/>
                </a:cxn>
                <a:cxn ang="0">
                  <a:pos x="86" y="146"/>
                </a:cxn>
                <a:cxn ang="0">
                  <a:pos x="96" y="48"/>
                </a:cxn>
                <a:cxn ang="0">
                  <a:pos x="98" y="62"/>
                </a:cxn>
                <a:cxn ang="0">
                  <a:pos x="132" y="18"/>
                </a:cxn>
                <a:cxn ang="0">
                  <a:pos x="142" y="52"/>
                </a:cxn>
                <a:cxn ang="0">
                  <a:pos x="100" y="40"/>
                </a:cxn>
                <a:cxn ang="0">
                  <a:pos x="132" y="18"/>
                </a:cxn>
                <a:cxn ang="0">
                  <a:pos x="124" y="66"/>
                </a:cxn>
                <a:cxn ang="0">
                  <a:pos x="140" y="84"/>
                </a:cxn>
                <a:cxn ang="0">
                  <a:pos x="20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88" y="42"/>
                </a:cxn>
                <a:cxn ang="0">
                  <a:pos x="52" y="80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4" y="52"/>
                </a:cxn>
                <a:cxn ang="0">
                  <a:pos x="136" y="2"/>
                </a:cxn>
                <a:cxn ang="0">
                  <a:pos x="104" y="18"/>
                </a:cxn>
                <a:cxn ang="0">
                  <a:pos x="50" y="10"/>
                </a:cxn>
                <a:cxn ang="0">
                  <a:pos x="28" y="18"/>
                </a:cxn>
                <a:cxn ang="0">
                  <a:pos x="42" y="86"/>
                </a:cxn>
                <a:cxn ang="0">
                  <a:pos x="2" y="126"/>
                </a:cxn>
                <a:cxn ang="0">
                  <a:pos x="6" y="148"/>
                </a:cxn>
                <a:cxn ang="0">
                  <a:pos x="56" y="158"/>
                </a:cxn>
                <a:cxn ang="0">
                  <a:pos x="74" y="206"/>
                </a:cxn>
                <a:cxn ang="0">
                  <a:pos x="104" y="188"/>
                </a:cxn>
                <a:cxn ang="0">
                  <a:pos x="160" y="196"/>
                </a:cxn>
                <a:cxn ang="0">
                  <a:pos x="182" y="190"/>
                </a:cxn>
                <a:cxn ang="0">
                  <a:pos x="170" y="128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70" y="182"/>
                  </a:moveTo>
                  <a:lnTo>
                    <a:pt x="170" y="182"/>
                  </a:lnTo>
                  <a:lnTo>
                    <a:pt x="166" y="184"/>
                  </a:lnTo>
                  <a:lnTo>
                    <a:pt x="162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50"/>
                  </a:lnTo>
                  <a:lnTo>
                    <a:pt x="174" y="164"/>
                  </a:lnTo>
                  <a:lnTo>
                    <a:pt x="174" y="176"/>
                  </a:lnTo>
                  <a:lnTo>
                    <a:pt x="172" y="180"/>
                  </a:lnTo>
                  <a:lnTo>
                    <a:pt x="170" y="182"/>
                  </a:lnTo>
                  <a:lnTo>
                    <a:pt x="170" y="182"/>
                  </a:lnTo>
                  <a:close/>
                  <a:moveTo>
                    <a:pt x="146" y="102"/>
                  </a:moveTo>
                  <a:lnTo>
                    <a:pt x="146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6" y="134"/>
                  </a:lnTo>
                  <a:lnTo>
                    <a:pt x="136" y="134"/>
                  </a:lnTo>
                  <a:lnTo>
                    <a:pt x="142" y="114"/>
                  </a:lnTo>
                  <a:lnTo>
                    <a:pt x="142" y="114"/>
                  </a:lnTo>
                  <a:lnTo>
                    <a:pt x="146" y="102"/>
                  </a:lnTo>
                  <a:lnTo>
                    <a:pt x="146" y="102"/>
                  </a:lnTo>
                  <a:close/>
                  <a:moveTo>
                    <a:pt x="210" y="76"/>
                  </a:moveTo>
                  <a:lnTo>
                    <a:pt x="210" y="76"/>
                  </a:lnTo>
                  <a:lnTo>
                    <a:pt x="210" y="82"/>
                  </a:lnTo>
                  <a:lnTo>
                    <a:pt x="210" y="86"/>
                  </a:lnTo>
                  <a:lnTo>
                    <a:pt x="200" y="98"/>
                  </a:lnTo>
                  <a:lnTo>
                    <a:pt x="186" y="110"/>
                  </a:lnTo>
                  <a:lnTo>
                    <a:pt x="166" y="122"/>
                  </a:lnTo>
                  <a:lnTo>
                    <a:pt x="166" y="122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4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6"/>
                  </a:lnTo>
                  <a:lnTo>
                    <a:pt x="210" y="76"/>
                  </a:lnTo>
                  <a:close/>
                  <a:moveTo>
                    <a:pt x="124" y="138"/>
                  </a:moveTo>
                  <a:lnTo>
                    <a:pt x="124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4" y="138"/>
                  </a:lnTo>
                  <a:lnTo>
                    <a:pt x="124" y="138"/>
                  </a:lnTo>
                  <a:close/>
                  <a:moveTo>
                    <a:pt x="112" y="158"/>
                  </a:moveTo>
                  <a:lnTo>
                    <a:pt x="112" y="158"/>
                  </a:lnTo>
                  <a:lnTo>
                    <a:pt x="104" y="152"/>
                  </a:lnTo>
                  <a:lnTo>
                    <a:pt x="104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58"/>
                  </a:lnTo>
                  <a:lnTo>
                    <a:pt x="112" y="158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4" y="186"/>
                  </a:lnTo>
                  <a:lnTo>
                    <a:pt x="70" y="180"/>
                  </a:lnTo>
                  <a:lnTo>
                    <a:pt x="68" y="170"/>
                  </a:lnTo>
                  <a:lnTo>
                    <a:pt x="66" y="156"/>
                  </a:lnTo>
                  <a:lnTo>
                    <a:pt x="66" y="156"/>
                  </a:lnTo>
                  <a:lnTo>
                    <a:pt x="94" y="154"/>
                  </a:lnTo>
                  <a:lnTo>
                    <a:pt x="94" y="154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100" y="178"/>
                  </a:lnTo>
                  <a:lnTo>
                    <a:pt x="92" y="184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6"/>
                  </a:lnTo>
                  <a:lnTo>
                    <a:pt x="8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8"/>
                  </a:moveTo>
                  <a:lnTo>
                    <a:pt x="132" y="18"/>
                  </a:lnTo>
                  <a:lnTo>
                    <a:pt x="136" y="22"/>
                  </a:lnTo>
                  <a:lnTo>
                    <a:pt x="140" y="28"/>
                  </a:lnTo>
                  <a:lnTo>
                    <a:pt x="142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6" y="56"/>
                  </a:lnTo>
                  <a:lnTo>
                    <a:pt x="116" y="56"/>
                  </a:lnTo>
                  <a:lnTo>
                    <a:pt x="100" y="40"/>
                  </a:lnTo>
                  <a:lnTo>
                    <a:pt x="100" y="40"/>
                  </a:lnTo>
                  <a:lnTo>
                    <a:pt x="110" y="30"/>
                  </a:lnTo>
                  <a:lnTo>
                    <a:pt x="118" y="22"/>
                  </a:lnTo>
                  <a:lnTo>
                    <a:pt x="126" y="18"/>
                  </a:lnTo>
                  <a:lnTo>
                    <a:pt x="132" y="18"/>
                  </a:lnTo>
                  <a:lnTo>
                    <a:pt x="132" y="18"/>
                  </a:lnTo>
                  <a:close/>
                  <a:moveTo>
                    <a:pt x="140" y="84"/>
                  </a:moveTo>
                  <a:lnTo>
                    <a:pt x="140" y="84"/>
                  </a:lnTo>
                  <a:lnTo>
                    <a:pt x="134" y="76"/>
                  </a:lnTo>
                  <a:lnTo>
                    <a:pt x="134" y="7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4"/>
                  </a:lnTo>
                  <a:lnTo>
                    <a:pt x="140" y="84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0"/>
                  </a:lnTo>
                  <a:lnTo>
                    <a:pt x="14" y="126"/>
                  </a:lnTo>
                  <a:lnTo>
                    <a:pt x="20" y="116"/>
                  </a:lnTo>
                  <a:lnTo>
                    <a:pt x="32" y="106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6" y="148"/>
                  </a:lnTo>
                  <a:lnTo>
                    <a:pt x="56" y="148"/>
                  </a:lnTo>
                  <a:lnTo>
                    <a:pt x="40" y="146"/>
                  </a:lnTo>
                  <a:lnTo>
                    <a:pt x="28" y="144"/>
                  </a:lnTo>
                  <a:lnTo>
                    <a:pt x="18" y="140"/>
                  </a:lnTo>
                  <a:lnTo>
                    <a:pt x="16" y="138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2" y="82"/>
                  </a:lnTo>
                  <a:lnTo>
                    <a:pt x="72" y="82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60" y="24"/>
                  </a:lnTo>
                  <a:lnTo>
                    <a:pt x="72" y="3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2" y="80"/>
                  </a:lnTo>
                  <a:lnTo>
                    <a:pt x="52" y="80"/>
                  </a:lnTo>
                  <a:lnTo>
                    <a:pt x="42" y="62"/>
                  </a:lnTo>
                  <a:lnTo>
                    <a:pt x="38" y="44"/>
                  </a:lnTo>
                  <a:lnTo>
                    <a:pt x="36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4"/>
                  </a:moveTo>
                  <a:lnTo>
                    <a:pt x="224" y="74"/>
                  </a:lnTo>
                  <a:lnTo>
                    <a:pt x="220" y="68"/>
                  </a:lnTo>
                  <a:lnTo>
                    <a:pt x="216" y="64"/>
                  </a:lnTo>
                  <a:lnTo>
                    <a:pt x="210" y="60"/>
                  </a:lnTo>
                  <a:lnTo>
                    <a:pt x="200" y="56"/>
                  </a:lnTo>
                  <a:lnTo>
                    <a:pt x="180" y="52"/>
                  </a:lnTo>
                  <a:lnTo>
                    <a:pt x="154" y="52"/>
                  </a:lnTo>
                  <a:lnTo>
                    <a:pt x="154" y="52"/>
                  </a:lnTo>
                  <a:lnTo>
                    <a:pt x="152" y="32"/>
                  </a:lnTo>
                  <a:lnTo>
                    <a:pt x="150" y="18"/>
                  </a:lnTo>
                  <a:lnTo>
                    <a:pt x="144" y="6"/>
                  </a:lnTo>
                  <a:lnTo>
                    <a:pt x="140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2" y="0"/>
                  </a:lnTo>
                  <a:lnTo>
                    <a:pt x="126" y="2"/>
                  </a:lnTo>
                  <a:lnTo>
                    <a:pt x="116" y="8"/>
                  </a:lnTo>
                  <a:lnTo>
                    <a:pt x="104" y="18"/>
                  </a:lnTo>
                  <a:lnTo>
                    <a:pt x="94" y="34"/>
                  </a:lnTo>
                  <a:lnTo>
                    <a:pt x="94" y="34"/>
                  </a:lnTo>
                  <a:lnTo>
                    <a:pt x="74" y="20"/>
                  </a:lnTo>
                  <a:lnTo>
                    <a:pt x="56" y="12"/>
                  </a:lnTo>
                  <a:lnTo>
                    <a:pt x="50" y="10"/>
                  </a:lnTo>
                  <a:lnTo>
                    <a:pt x="42" y="10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6" y="24"/>
                  </a:lnTo>
                  <a:lnTo>
                    <a:pt x="24" y="32"/>
                  </a:lnTo>
                  <a:lnTo>
                    <a:pt x="26" y="40"/>
                  </a:lnTo>
                  <a:lnTo>
                    <a:pt x="32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4" y="100"/>
                  </a:lnTo>
                  <a:lnTo>
                    <a:pt x="10" y="114"/>
                  </a:lnTo>
                  <a:lnTo>
                    <a:pt x="4" y="120"/>
                  </a:lnTo>
                  <a:lnTo>
                    <a:pt x="2" y="126"/>
                  </a:lnTo>
                  <a:lnTo>
                    <a:pt x="0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4" y="144"/>
                  </a:lnTo>
                  <a:lnTo>
                    <a:pt x="6" y="148"/>
                  </a:lnTo>
                  <a:lnTo>
                    <a:pt x="12" y="150"/>
                  </a:lnTo>
                  <a:lnTo>
                    <a:pt x="18" y="154"/>
                  </a:lnTo>
                  <a:lnTo>
                    <a:pt x="36" y="156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6" y="176"/>
                  </a:lnTo>
                  <a:lnTo>
                    <a:pt x="60" y="190"/>
                  </a:lnTo>
                  <a:lnTo>
                    <a:pt x="66" y="200"/>
                  </a:lnTo>
                  <a:lnTo>
                    <a:pt x="68" y="204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8" y="206"/>
                  </a:lnTo>
                  <a:lnTo>
                    <a:pt x="82" y="206"/>
                  </a:lnTo>
                  <a:lnTo>
                    <a:pt x="94" y="200"/>
                  </a:lnTo>
                  <a:lnTo>
                    <a:pt x="104" y="188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36" y="186"/>
                  </a:lnTo>
                  <a:lnTo>
                    <a:pt x="152" y="194"/>
                  </a:lnTo>
                  <a:lnTo>
                    <a:pt x="160" y="196"/>
                  </a:lnTo>
                  <a:lnTo>
                    <a:pt x="168" y="198"/>
                  </a:lnTo>
                  <a:lnTo>
                    <a:pt x="174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2" y="190"/>
                  </a:lnTo>
                  <a:lnTo>
                    <a:pt x="184" y="184"/>
                  </a:lnTo>
                  <a:lnTo>
                    <a:pt x="184" y="176"/>
                  </a:lnTo>
                  <a:lnTo>
                    <a:pt x="184" y="168"/>
                  </a:lnTo>
                  <a:lnTo>
                    <a:pt x="178" y="150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94" y="114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4" y="74"/>
                  </a:lnTo>
                  <a:lnTo>
                    <a:pt x="22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6" name="Freeform 342"/>
            <p:cNvSpPr>
              <a:spLocks/>
            </p:cNvSpPr>
            <p:nvPr userDrawn="1"/>
          </p:nvSpPr>
          <p:spPr bwMode="auto">
            <a:xfrm>
              <a:off x="6423025" y="3121025"/>
              <a:ext cx="47625" cy="4762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8"/>
                </a:cxn>
                <a:cxn ang="0">
                  <a:pos x="10" y="30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22" y="30"/>
                </a:cxn>
                <a:cxn ang="0">
                  <a:pos x="26" y="26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30" h="30">
                  <a:moveTo>
                    <a:pt x="20" y="2"/>
                  </a:moveTo>
                  <a:lnTo>
                    <a:pt x="20" y="2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8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22" y="30"/>
                  </a:lnTo>
                  <a:lnTo>
                    <a:pt x="26" y="26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7" name="Freeform 343"/>
            <p:cNvSpPr>
              <a:spLocks/>
            </p:cNvSpPr>
            <p:nvPr userDrawn="1"/>
          </p:nvSpPr>
          <p:spPr bwMode="auto">
            <a:xfrm>
              <a:off x="7302500" y="2349500"/>
              <a:ext cx="301625" cy="288925"/>
            </a:xfrm>
            <a:custGeom>
              <a:avLst/>
              <a:gdLst/>
              <a:ahLst/>
              <a:cxnLst>
                <a:cxn ang="0">
                  <a:pos x="80" y="182"/>
                </a:cxn>
                <a:cxn ang="0">
                  <a:pos x="74" y="180"/>
                </a:cxn>
                <a:cxn ang="0">
                  <a:pos x="74" y="172"/>
                </a:cxn>
                <a:cxn ang="0">
                  <a:pos x="170" y="72"/>
                </a:cxn>
                <a:cxn ang="0">
                  <a:pos x="176" y="62"/>
                </a:cxn>
                <a:cxn ang="0">
                  <a:pos x="178" y="48"/>
                </a:cxn>
                <a:cxn ang="0">
                  <a:pos x="176" y="40"/>
                </a:cxn>
                <a:cxn ang="0">
                  <a:pos x="170" y="28"/>
                </a:cxn>
                <a:cxn ang="0">
                  <a:pos x="164" y="22"/>
                </a:cxn>
                <a:cxn ang="0">
                  <a:pos x="142" y="12"/>
                </a:cxn>
                <a:cxn ang="0">
                  <a:pos x="136" y="12"/>
                </a:cxn>
                <a:cxn ang="0">
                  <a:pos x="126" y="18"/>
                </a:cxn>
                <a:cxn ang="0">
                  <a:pos x="26" y="116"/>
                </a:cxn>
                <a:cxn ang="0">
                  <a:pos x="16" y="128"/>
                </a:cxn>
                <a:cxn ang="0">
                  <a:pos x="12" y="140"/>
                </a:cxn>
                <a:cxn ang="0">
                  <a:pos x="12" y="152"/>
                </a:cxn>
                <a:cxn ang="0">
                  <a:pos x="18" y="160"/>
                </a:cxn>
                <a:cxn ang="0">
                  <a:pos x="26" y="166"/>
                </a:cxn>
                <a:cxn ang="0">
                  <a:pos x="34" y="166"/>
                </a:cxn>
                <a:cxn ang="0">
                  <a:pos x="44" y="162"/>
                </a:cxn>
                <a:cxn ang="0">
                  <a:pos x="58" y="150"/>
                </a:cxn>
                <a:cxn ang="0">
                  <a:pos x="132" y="72"/>
                </a:cxn>
                <a:cxn ang="0">
                  <a:pos x="144" y="56"/>
                </a:cxn>
                <a:cxn ang="0">
                  <a:pos x="144" y="52"/>
                </a:cxn>
                <a:cxn ang="0">
                  <a:pos x="144" y="48"/>
                </a:cxn>
                <a:cxn ang="0">
                  <a:pos x="140" y="46"/>
                </a:cxn>
                <a:cxn ang="0">
                  <a:pos x="132" y="50"/>
                </a:cxn>
                <a:cxn ang="0">
                  <a:pos x="122" y="60"/>
                </a:cxn>
                <a:cxn ang="0">
                  <a:pos x="120" y="60"/>
                </a:cxn>
                <a:cxn ang="0">
                  <a:pos x="44" y="144"/>
                </a:cxn>
                <a:cxn ang="0">
                  <a:pos x="34" y="144"/>
                </a:cxn>
                <a:cxn ang="0">
                  <a:pos x="34" y="140"/>
                </a:cxn>
                <a:cxn ang="0">
                  <a:pos x="34" y="134"/>
                </a:cxn>
                <a:cxn ang="0">
                  <a:pos x="112" y="52"/>
                </a:cxn>
                <a:cxn ang="0">
                  <a:pos x="112" y="52"/>
                </a:cxn>
                <a:cxn ang="0">
                  <a:pos x="130" y="36"/>
                </a:cxn>
                <a:cxn ang="0">
                  <a:pos x="138" y="34"/>
                </a:cxn>
                <a:cxn ang="0">
                  <a:pos x="152" y="40"/>
                </a:cxn>
                <a:cxn ang="0">
                  <a:pos x="156" y="46"/>
                </a:cxn>
                <a:cxn ang="0">
                  <a:pos x="156" y="52"/>
                </a:cxn>
                <a:cxn ang="0">
                  <a:pos x="150" y="70"/>
                </a:cxn>
                <a:cxn ang="0">
                  <a:pos x="66" y="160"/>
                </a:cxn>
                <a:cxn ang="0">
                  <a:pos x="58" y="166"/>
                </a:cxn>
                <a:cxn ang="0">
                  <a:pos x="44" y="176"/>
                </a:cxn>
                <a:cxn ang="0">
                  <a:pos x="30" y="178"/>
                </a:cxn>
                <a:cxn ang="0">
                  <a:pos x="16" y="174"/>
                </a:cxn>
                <a:cxn ang="0">
                  <a:pos x="10" y="170"/>
                </a:cxn>
                <a:cxn ang="0">
                  <a:pos x="2" y="156"/>
                </a:cxn>
                <a:cxn ang="0">
                  <a:pos x="0" y="138"/>
                </a:cxn>
                <a:cxn ang="0">
                  <a:pos x="4" y="130"/>
                </a:cxn>
                <a:cxn ang="0">
                  <a:pos x="16" y="108"/>
                </a:cxn>
                <a:cxn ang="0">
                  <a:pos x="112" y="14"/>
                </a:cxn>
                <a:cxn ang="0">
                  <a:pos x="126" y="4"/>
                </a:cxn>
                <a:cxn ang="0">
                  <a:pos x="142" y="0"/>
                </a:cxn>
                <a:cxn ang="0">
                  <a:pos x="158" y="4"/>
                </a:cxn>
                <a:cxn ang="0">
                  <a:pos x="172" y="14"/>
                </a:cxn>
                <a:cxn ang="0">
                  <a:pos x="178" y="20"/>
                </a:cxn>
                <a:cxn ang="0">
                  <a:pos x="186" y="38"/>
                </a:cxn>
                <a:cxn ang="0">
                  <a:pos x="188" y="46"/>
                </a:cxn>
                <a:cxn ang="0">
                  <a:pos x="188" y="64"/>
                </a:cxn>
                <a:cxn ang="0">
                  <a:pos x="178" y="80"/>
                </a:cxn>
                <a:cxn ang="0">
                  <a:pos x="84" y="180"/>
                </a:cxn>
                <a:cxn ang="0">
                  <a:pos x="80" y="182"/>
                </a:cxn>
              </a:cxnLst>
              <a:rect l="0" t="0" r="r" b="b"/>
              <a:pathLst>
                <a:path w="190" h="182">
                  <a:moveTo>
                    <a:pt x="80" y="182"/>
                  </a:moveTo>
                  <a:lnTo>
                    <a:pt x="80" y="182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2" y="176"/>
                  </a:lnTo>
                  <a:lnTo>
                    <a:pt x="74" y="172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8"/>
                  </a:lnTo>
                  <a:lnTo>
                    <a:pt x="176" y="62"/>
                  </a:lnTo>
                  <a:lnTo>
                    <a:pt x="178" y="54"/>
                  </a:lnTo>
                  <a:lnTo>
                    <a:pt x="178" y="48"/>
                  </a:lnTo>
                  <a:lnTo>
                    <a:pt x="178" y="48"/>
                  </a:lnTo>
                  <a:lnTo>
                    <a:pt x="176" y="40"/>
                  </a:lnTo>
                  <a:lnTo>
                    <a:pt x="172" y="34"/>
                  </a:lnTo>
                  <a:lnTo>
                    <a:pt x="170" y="28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54" y="14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6" y="12"/>
                  </a:lnTo>
                  <a:lnTo>
                    <a:pt x="130" y="14"/>
                  </a:lnTo>
                  <a:lnTo>
                    <a:pt x="126" y="18"/>
                  </a:lnTo>
                  <a:lnTo>
                    <a:pt x="122" y="22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16" y="128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2" y="146"/>
                  </a:lnTo>
                  <a:lnTo>
                    <a:pt x="12" y="152"/>
                  </a:lnTo>
                  <a:lnTo>
                    <a:pt x="16" y="156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26" y="166"/>
                  </a:lnTo>
                  <a:lnTo>
                    <a:pt x="30" y="166"/>
                  </a:lnTo>
                  <a:lnTo>
                    <a:pt x="34" y="166"/>
                  </a:lnTo>
                  <a:lnTo>
                    <a:pt x="38" y="166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8" y="150"/>
                  </a:lnTo>
                  <a:lnTo>
                    <a:pt x="132" y="72"/>
                  </a:lnTo>
                  <a:lnTo>
                    <a:pt x="132" y="72"/>
                  </a:lnTo>
                  <a:lnTo>
                    <a:pt x="140" y="62"/>
                  </a:lnTo>
                  <a:lnTo>
                    <a:pt x="144" y="56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2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32" y="50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0" y="146"/>
                  </a:lnTo>
                  <a:lnTo>
                    <a:pt x="34" y="144"/>
                  </a:lnTo>
                  <a:lnTo>
                    <a:pt x="34" y="144"/>
                  </a:lnTo>
                  <a:lnTo>
                    <a:pt x="34" y="140"/>
                  </a:lnTo>
                  <a:lnTo>
                    <a:pt x="34" y="134"/>
                  </a:lnTo>
                  <a:lnTo>
                    <a:pt x="34" y="134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12" y="52"/>
                  </a:lnTo>
                  <a:lnTo>
                    <a:pt x="124" y="42"/>
                  </a:lnTo>
                  <a:lnTo>
                    <a:pt x="130" y="36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6" y="36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6" y="46"/>
                  </a:lnTo>
                  <a:lnTo>
                    <a:pt x="156" y="52"/>
                  </a:lnTo>
                  <a:lnTo>
                    <a:pt x="156" y="52"/>
                  </a:lnTo>
                  <a:lnTo>
                    <a:pt x="154" y="62"/>
                  </a:lnTo>
                  <a:lnTo>
                    <a:pt x="150" y="70"/>
                  </a:lnTo>
                  <a:lnTo>
                    <a:pt x="140" y="80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58" y="166"/>
                  </a:lnTo>
                  <a:lnTo>
                    <a:pt x="52" y="172"/>
                  </a:lnTo>
                  <a:lnTo>
                    <a:pt x="44" y="176"/>
                  </a:lnTo>
                  <a:lnTo>
                    <a:pt x="38" y="178"/>
                  </a:lnTo>
                  <a:lnTo>
                    <a:pt x="30" y="178"/>
                  </a:lnTo>
                  <a:lnTo>
                    <a:pt x="24" y="178"/>
                  </a:lnTo>
                  <a:lnTo>
                    <a:pt x="16" y="174"/>
                  </a:lnTo>
                  <a:lnTo>
                    <a:pt x="10" y="170"/>
                  </a:lnTo>
                  <a:lnTo>
                    <a:pt x="10" y="170"/>
                  </a:lnTo>
                  <a:lnTo>
                    <a:pt x="4" y="164"/>
                  </a:lnTo>
                  <a:lnTo>
                    <a:pt x="2" y="156"/>
                  </a:lnTo>
                  <a:lnTo>
                    <a:pt x="0" y="14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4" y="130"/>
                  </a:lnTo>
                  <a:lnTo>
                    <a:pt x="8" y="122"/>
                  </a:lnTo>
                  <a:lnTo>
                    <a:pt x="16" y="108"/>
                  </a:lnTo>
                  <a:lnTo>
                    <a:pt x="112" y="14"/>
                  </a:lnTo>
                  <a:lnTo>
                    <a:pt x="112" y="14"/>
                  </a:lnTo>
                  <a:lnTo>
                    <a:pt x="118" y="8"/>
                  </a:lnTo>
                  <a:lnTo>
                    <a:pt x="126" y="4"/>
                  </a:lnTo>
                  <a:lnTo>
                    <a:pt x="134" y="0"/>
                  </a:lnTo>
                  <a:lnTo>
                    <a:pt x="142" y="0"/>
                  </a:lnTo>
                  <a:lnTo>
                    <a:pt x="150" y="2"/>
                  </a:lnTo>
                  <a:lnTo>
                    <a:pt x="158" y="4"/>
                  </a:lnTo>
                  <a:lnTo>
                    <a:pt x="164" y="8"/>
                  </a:lnTo>
                  <a:lnTo>
                    <a:pt x="172" y="14"/>
                  </a:lnTo>
                  <a:lnTo>
                    <a:pt x="172" y="14"/>
                  </a:lnTo>
                  <a:lnTo>
                    <a:pt x="178" y="20"/>
                  </a:lnTo>
                  <a:lnTo>
                    <a:pt x="184" y="28"/>
                  </a:lnTo>
                  <a:lnTo>
                    <a:pt x="186" y="38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90" y="56"/>
                  </a:lnTo>
                  <a:lnTo>
                    <a:pt x="188" y="64"/>
                  </a:lnTo>
                  <a:lnTo>
                    <a:pt x="184" y="74"/>
                  </a:lnTo>
                  <a:lnTo>
                    <a:pt x="178" y="80"/>
                  </a:lnTo>
                  <a:lnTo>
                    <a:pt x="84" y="180"/>
                  </a:lnTo>
                  <a:lnTo>
                    <a:pt x="84" y="180"/>
                  </a:lnTo>
                  <a:lnTo>
                    <a:pt x="80" y="182"/>
                  </a:lnTo>
                  <a:lnTo>
                    <a:pt x="80" y="1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8" name="Freeform 344"/>
            <p:cNvSpPr>
              <a:spLocks noEditPoints="1"/>
            </p:cNvSpPr>
            <p:nvPr userDrawn="1"/>
          </p:nvSpPr>
          <p:spPr bwMode="auto">
            <a:xfrm>
              <a:off x="5162550" y="250190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2" y="34"/>
                </a:cxn>
                <a:cxn ang="0">
                  <a:pos x="44" y="34"/>
                </a:cxn>
                <a:cxn ang="0">
                  <a:pos x="44" y="54"/>
                </a:cxn>
                <a:cxn ang="0">
                  <a:pos x="32" y="54"/>
                </a:cxn>
                <a:cxn ang="0">
                  <a:pos x="32" y="34"/>
                </a:cxn>
                <a:cxn ang="0">
                  <a:pos x="14" y="34"/>
                </a:cxn>
                <a:cxn ang="0">
                  <a:pos x="14" y="24"/>
                </a:cxn>
                <a:cxn ang="0">
                  <a:pos x="32" y="24"/>
                </a:cxn>
                <a:cxn ang="0">
                  <a:pos x="32" y="4"/>
                </a:cxn>
                <a:cxn ang="0">
                  <a:pos x="44" y="4"/>
                </a:cxn>
                <a:cxn ang="0">
                  <a:pos x="44" y="24"/>
                </a:cxn>
                <a:cxn ang="0">
                  <a:pos x="62" y="24"/>
                </a:cxn>
                <a:cxn ang="0">
                  <a:pos x="62" y="34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2" y="34"/>
                  </a:moveTo>
                  <a:lnTo>
                    <a:pt x="44" y="34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32" y="34"/>
                  </a:lnTo>
                  <a:lnTo>
                    <a:pt x="14" y="34"/>
                  </a:lnTo>
                  <a:lnTo>
                    <a:pt x="14" y="24"/>
                  </a:lnTo>
                  <a:lnTo>
                    <a:pt x="32" y="24"/>
                  </a:lnTo>
                  <a:lnTo>
                    <a:pt x="32" y="4"/>
                  </a:lnTo>
                  <a:lnTo>
                    <a:pt x="44" y="4"/>
                  </a:lnTo>
                  <a:lnTo>
                    <a:pt x="44" y="24"/>
                  </a:lnTo>
                  <a:lnTo>
                    <a:pt x="62" y="24"/>
                  </a:lnTo>
                  <a:lnTo>
                    <a:pt x="62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9" name="Freeform 345"/>
            <p:cNvSpPr>
              <a:spLocks noEditPoints="1"/>
            </p:cNvSpPr>
            <p:nvPr userDrawn="1"/>
          </p:nvSpPr>
          <p:spPr bwMode="auto">
            <a:xfrm>
              <a:off x="5162550" y="239077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6" y="36"/>
                </a:cxn>
                <a:cxn ang="0">
                  <a:pos x="12" y="36"/>
                </a:cxn>
                <a:cxn ang="0">
                  <a:pos x="12" y="24"/>
                </a:cxn>
                <a:cxn ang="0">
                  <a:pos x="66" y="24"/>
                </a:cxn>
                <a:cxn ang="0">
                  <a:pos x="66" y="3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6" y="36"/>
                  </a:moveTo>
                  <a:lnTo>
                    <a:pt x="12" y="36"/>
                  </a:lnTo>
                  <a:lnTo>
                    <a:pt x="12" y="24"/>
                  </a:lnTo>
                  <a:lnTo>
                    <a:pt x="66" y="24"/>
                  </a:lnTo>
                  <a:lnTo>
                    <a:pt x="6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0" name="Freeform 346"/>
            <p:cNvSpPr>
              <a:spLocks noEditPoints="1"/>
            </p:cNvSpPr>
            <p:nvPr userDrawn="1"/>
          </p:nvSpPr>
          <p:spPr bwMode="auto">
            <a:xfrm>
              <a:off x="5295900" y="239077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32" y="52"/>
                </a:cxn>
                <a:cxn ang="0">
                  <a:pos x="16" y="52"/>
                </a:cxn>
                <a:cxn ang="0">
                  <a:pos x="30" y="30"/>
                </a:cxn>
                <a:cxn ang="0">
                  <a:pos x="16" y="8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40" y="20"/>
                </a:cxn>
                <a:cxn ang="0">
                  <a:pos x="40" y="20"/>
                </a:cxn>
                <a:cxn ang="0">
                  <a:pos x="46" y="8"/>
                </a:cxn>
                <a:cxn ang="0">
                  <a:pos x="62" y="8"/>
                </a:cxn>
                <a:cxn ang="0">
                  <a:pos x="48" y="30"/>
                </a:cxn>
                <a:cxn ang="0">
                  <a:pos x="62" y="52"/>
                </a:cxn>
                <a:cxn ang="0">
                  <a:pos x="44" y="52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2" y="52"/>
                  </a:lnTo>
                  <a:lnTo>
                    <a:pt x="16" y="52"/>
                  </a:lnTo>
                  <a:lnTo>
                    <a:pt x="30" y="30"/>
                  </a:lnTo>
                  <a:lnTo>
                    <a:pt x="16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40" y="20"/>
                  </a:lnTo>
                  <a:lnTo>
                    <a:pt x="40" y="20"/>
                  </a:lnTo>
                  <a:lnTo>
                    <a:pt x="46" y="8"/>
                  </a:lnTo>
                  <a:lnTo>
                    <a:pt x="62" y="8"/>
                  </a:lnTo>
                  <a:lnTo>
                    <a:pt x="48" y="30"/>
                  </a:lnTo>
                  <a:lnTo>
                    <a:pt x="62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1" name="Freeform 347"/>
            <p:cNvSpPr>
              <a:spLocks noEditPoints="1"/>
            </p:cNvSpPr>
            <p:nvPr userDrawn="1"/>
          </p:nvSpPr>
          <p:spPr bwMode="auto">
            <a:xfrm>
              <a:off x="5156200" y="2384425"/>
              <a:ext cx="266700" cy="21907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68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138"/>
                </a:cxn>
                <a:cxn ang="0">
                  <a:pos x="84" y="138"/>
                </a:cxn>
                <a:cxn ang="0">
                  <a:pos x="166" y="138"/>
                </a:cxn>
                <a:cxn ang="0">
                  <a:pos x="166" y="138"/>
                </a:cxn>
                <a:cxn ang="0">
                  <a:pos x="168" y="136"/>
                </a:cxn>
                <a:cxn ang="0">
                  <a:pos x="168" y="68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2" y="136"/>
                </a:cxn>
                <a:cxn ang="0">
                  <a:pos x="4" y="136"/>
                </a:cxn>
                <a:cxn ang="0">
                  <a:pos x="4" y="72"/>
                </a:cxn>
                <a:cxn ang="0">
                  <a:pos x="82" y="72"/>
                </a:cxn>
                <a:cxn ang="0">
                  <a:pos x="82" y="136"/>
                </a:cxn>
                <a:cxn ang="0">
                  <a:pos x="82" y="66"/>
                </a:cxn>
                <a:cxn ang="0">
                  <a:pos x="4" y="66"/>
                </a:cxn>
                <a:cxn ang="0">
                  <a:pos x="4" y="2"/>
                </a:cxn>
                <a:cxn ang="0">
                  <a:pos x="82" y="2"/>
                </a:cxn>
                <a:cxn ang="0">
                  <a:pos x="82" y="66"/>
                </a:cxn>
                <a:cxn ang="0">
                  <a:pos x="166" y="136"/>
                </a:cxn>
                <a:cxn ang="0">
                  <a:pos x="88" y="136"/>
                </a:cxn>
                <a:cxn ang="0">
                  <a:pos x="88" y="72"/>
                </a:cxn>
                <a:cxn ang="0">
                  <a:pos x="166" y="72"/>
                </a:cxn>
                <a:cxn ang="0">
                  <a:pos x="166" y="136"/>
                </a:cxn>
                <a:cxn ang="0">
                  <a:pos x="166" y="66"/>
                </a:cxn>
                <a:cxn ang="0">
                  <a:pos x="88" y="66"/>
                </a:cxn>
                <a:cxn ang="0">
                  <a:pos x="88" y="2"/>
                </a:cxn>
                <a:cxn ang="0">
                  <a:pos x="166" y="2"/>
                </a:cxn>
                <a:cxn ang="0">
                  <a:pos x="166" y="66"/>
                </a:cxn>
              </a:cxnLst>
              <a:rect l="0" t="0" r="r" b="b"/>
              <a:pathLst>
                <a:path w="168" h="138">
                  <a:moveTo>
                    <a:pt x="84" y="0"/>
                  </a:moveTo>
                  <a:lnTo>
                    <a:pt x="0" y="0"/>
                  </a:lnTo>
                  <a:lnTo>
                    <a:pt x="0" y="68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38"/>
                  </a:lnTo>
                  <a:lnTo>
                    <a:pt x="84" y="138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68" y="136"/>
                  </a:lnTo>
                  <a:lnTo>
                    <a:pt x="168" y="68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2" y="136"/>
                  </a:moveTo>
                  <a:lnTo>
                    <a:pt x="4" y="136"/>
                  </a:lnTo>
                  <a:lnTo>
                    <a:pt x="4" y="72"/>
                  </a:lnTo>
                  <a:lnTo>
                    <a:pt x="82" y="72"/>
                  </a:lnTo>
                  <a:lnTo>
                    <a:pt x="82" y="136"/>
                  </a:lnTo>
                  <a:close/>
                  <a:moveTo>
                    <a:pt x="82" y="66"/>
                  </a:moveTo>
                  <a:lnTo>
                    <a:pt x="4" y="66"/>
                  </a:lnTo>
                  <a:lnTo>
                    <a:pt x="4" y="2"/>
                  </a:lnTo>
                  <a:lnTo>
                    <a:pt x="82" y="2"/>
                  </a:lnTo>
                  <a:lnTo>
                    <a:pt x="82" y="66"/>
                  </a:lnTo>
                  <a:close/>
                  <a:moveTo>
                    <a:pt x="166" y="136"/>
                  </a:moveTo>
                  <a:lnTo>
                    <a:pt x="88" y="136"/>
                  </a:lnTo>
                  <a:lnTo>
                    <a:pt x="88" y="72"/>
                  </a:lnTo>
                  <a:lnTo>
                    <a:pt x="166" y="72"/>
                  </a:lnTo>
                  <a:lnTo>
                    <a:pt x="166" y="136"/>
                  </a:lnTo>
                  <a:close/>
                  <a:moveTo>
                    <a:pt x="166" y="66"/>
                  </a:moveTo>
                  <a:lnTo>
                    <a:pt x="88" y="66"/>
                  </a:lnTo>
                  <a:lnTo>
                    <a:pt x="88" y="2"/>
                  </a:lnTo>
                  <a:lnTo>
                    <a:pt x="166" y="2"/>
                  </a:lnTo>
                  <a:lnTo>
                    <a:pt x="166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2" name="Freeform 348"/>
            <p:cNvSpPr>
              <a:spLocks noEditPoints="1"/>
            </p:cNvSpPr>
            <p:nvPr userDrawn="1"/>
          </p:nvSpPr>
          <p:spPr bwMode="auto">
            <a:xfrm>
              <a:off x="5295900" y="2501900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66" y="46"/>
                </a:cxn>
                <a:cxn ang="0">
                  <a:pos x="12" y="46"/>
                </a:cxn>
                <a:cxn ang="0">
                  <a:pos x="12" y="34"/>
                </a:cxn>
                <a:cxn ang="0">
                  <a:pos x="66" y="34"/>
                </a:cxn>
                <a:cxn ang="0">
                  <a:pos x="66" y="46"/>
                </a:cxn>
                <a:cxn ang="0">
                  <a:pos x="66" y="26"/>
                </a:cxn>
                <a:cxn ang="0">
                  <a:pos x="12" y="26"/>
                </a:cxn>
                <a:cxn ang="0">
                  <a:pos x="12" y="14"/>
                </a:cxn>
                <a:cxn ang="0">
                  <a:pos x="66" y="14"/>
                </a:cxn>
                <a:cxn ang="0">
                  <a:pos x="66" y="26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66" y="46"/>
                  </a:moveTo>
                  <a:lnTo>
                    <a:pt x="12" y="46"/>
                  </a:lnTo>
                  <a:lnTo>
                    <a:pt x="12" y="34"/>
                  </a:lnTo>
                  <a:lnTo>
                    <a:pt x="66" y="34"/>
                  </a:lnTo>
                  <a:lnTo>
                    <a:pt x="66" y="46"/>
                  </a:lnTo>
                  <a:close/>
                  <a:moveTo>
                    <a:pt x="66" y="26"/>
                  </a:moveTo>
                  <a:lnTo>
                    <a:pt x="12" y="26"/>
                  </a:lnTo>
                  <a:lnTo>
                    <a:pt x="12" y="14"/>
                  </a:lnTo>
                  <a:lnTo>
                    <a:pt x="66" y="14"/>
                  </a:lnTo>
                  <a:lnTo>
                    <a:pt x="66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" name="그룹 49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  <a:solidFill>
            <a:schemeClr val="accent1">
              <a:lumMod val="40000"/>
              <a:lumOff val="60000"/>
              <a:alpha val="20000"/>
            </a:schemeClr>
          </a:solidFill>
        </p:grpSpPr>
        <p:sp>
          <p:nvSpPr>
            <p:cNvPr id="493" name="Freeform 5"/>
            <p:cNvSpPr>
              <a:spLocks/>
            </p:cNvSpPr>
            <p:nvPr userDrawn="1"/>
          </p:nvSpPr>
          <p:spPr bwMode="auto">
            <a:xfrm>
              <a:off x="0" y="0"/>
              <a:ext cx="244475" cy="2381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  <a:cxn ang="0">
                  <a:pos x="102" y="0"/>
                </a:cxn>
              </a:cxnLst>
              <a:rect l="0" t="0" r="r" b="b"/>
              <a:pathLst>
                <a:path w="154" h="150">
                  <a:moveTo>
                    <a:pt x="102" y="0"/>
                  </a:move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4" name="Freeform 6"/>
            <p:cNvSpPr>
              <a:spLocks/>
            </p:cNvSpPr>
            <p:nvPr userDrawn="1"/>
          </p:nvSpPr>
          <p:spPr bwMode="auto">
            <a:xfrm>
              <a:off x="0" y="0"/>
              <a:ext cx="546100" cy="530225"/>
            </a:xfrm>
            <a:custGeom>
              <a:avLst/>
              <a:gdLst/>
              <a:ahLst/>
              <a:cxnLst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  <a:cxn ang="0">
                  <a:pos x="290" y="0"/>
                </a:cxn>
              </a:cxnLst>
              <a:rect l="0" t="0" r="r" b="b"/>
              <a:pathLst>
                <a:path w="344" h="334">
                  <a:moveTo>
                    <a:pt x="290" y="0"/>
                  </a:move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lnTo>
                    <a:pt x="2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5" name="Freeform 7"/>
            <p:cNvSpPr>
              <a:spLocks/>
            </p:cNvSpPr>
            <p:nvPr userDrawn="1"/>
          </p:nvSpPr>
          <p:spPr bwMode="auto">
            <a:xfrm>
              <a:off x="0" y="0"/>
              <a:ext cx="847725" cy="825500"/>
            </a:xfrm>
            <a:custGeom>
              <a:avLst/>
              <a:gdLst/>
              <a:ahLst/>
              <a:cxnLst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  <a:cxn ang="0">
                  <a:pos x="480" y="0"/>
                </a:cxn>
              </a:cxnLst>
              <a:rect l="0" t="0" r="r" b="b"/>
              <a:pathLst>
                <a:path w="534" h="520">
                  <a:moveTo>
                    <a:pt x="480" y="0"/>
                  </a:move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6" name="Freeform 8"/>
            <p:cNvSpPr>
              <a:spLocks/>
            </p:cNvSpPr>
            <p:nvPr userDrawn="1"/>
          </p:nvSpPr>
          <p:spPr bwMode="auto">
            <a:xfrm>
              <a:off x="0" y="0"/>
              <a:ext cx="1149350" cy="1117600"/>
            </a:xfrm>
            <a:custGeom>
              <a:avLst/>
              <a:gdLst/>
              <a:ahLst/>
              <a:cxnLst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  <a:cxn ang="0">
                  <a:pos x="670" y="0"/>
                </a:cxn>
              </a:cxnLst>
              <a:rect l="0" t="0" r="r" b="b"/>
              <a:pathLst>
                <a:path w="724" h="704">
                  <a:moveTo>
                    <a:pt x="670" y="0"/>
                  </a:move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7" name="Freeform 9"/>
            <p:cNvSpPr>
              <a:spLocks/>
            </p:cNvSpPr>
            <p:nvPr userDrawn="1"/>
          </p:nvSpPr>
          <p:spPr bwMode="auto">
            <a:xfrm>
              <a:off x="0" y="0"/>
              <a:ext cx="1447800" cy="1409700"/>
            </a:xfrm>
            <a:custGeom>
              <a:avLst/>
              <a:gdLst/>
              <a:ahLst/>
              <a:cxnLst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  <a:cxn ang="0">
                  <a:pos x="858" y="0"/>
                </a:cxn>
              </a:cxnLst>
              <a:rect l="0" t="0" r="r" b="b"/>
              <a:pathLst>
                <a:path w="912" h="888">
                  <a:moveTo>
                    <a:pt x="858" y="0"/>
                  </a:move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lnTo>
                    <a:pt x="8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8" name="Freeform 10"/>
            <p:cNvSpPr>
              <a:spLocks/>
            </p:cNvSpPr>
            <p:nvPr userDrawn="1"/>
          </p:nvSpPr>
          <p:spPr bwMode="auto">
            <a:xfrm>
              <a:off x="0" y="0"/>
              <a:ext cx="1749425" cy="1701800"/>
            </a:xfrm>
            <a:custGeom>
              <a:avLst/>
              <a:gdLst/>
              <a:ahLst/>
              <a:cxnLst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  <a:cxn ang="0">
                  <a:pos x="1048" y="0"/>
                </a:cxn>
              </a:cxnLst>
              <a:rect l="0" t="0" r="r" b="b"/>
              <a:pathLst>
                <a:path w="1102" h="1072">
                  <a:moveTo>
                    <a:pt x="1048" y="0"/>
                  </a:move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lnTo>
                    <a:pt x="104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9" name="Freeform 11"/>
            <p:cNvSpPr>
              <a:spLocks/>
            </p:cNvSpPr>
            <p:nvPr userDrawn="1"/>
          </p:nvSpPr>
          <p:spPr bwMode="auto">
            <a:xfrm>
              <a:off x="0" y="0"/>
              <a:ext cx="2051050" cy="1993900"/>
            </a:xfrm>
            <a:custGeom>
              <a:avLst/>
              <a:gdLst/>
              <a:ahLst/>
              <a:cxnLst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  <a:cxn ang="0">
                  <a:pos x="1238" y="0"/>
                </a:cxn>
              </a:cxnLst>
              <a:rect l="0" t="0" r="r" b="b"/>
              <a:pathLst>
                <a:path w="1292" h="1256">
                  <a:moveTo>
                    <a:pt x="1238" y="0"/>
                  </a:move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lnTo>
                    <a:pt x="1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0" name="Freeform 12"/>
            <p:cNvSpPr>
              <a:spLocks/>
            </p:cNvSpPr>
            <p:nvPr userDrawn="1"/>
          </p:nvSpPr>
          <p:spPr bwMode="auto">
            <a:xfrm>
              <a:off x="0" y="0"/>
              <a:ext cx="2349500" cy="2286000"/>
            </a:xfrm>
            <a:custGeom>
              <a:avLst/>
              <a:gdLst/>
              <a:ahLst/>
              <a:cxnLst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  <a:cxn ang="0">
                  <a:pos x="1428" y="0"/>
                </a:cxn>
              </a:cxnLst>
              <a:rect l="0" t="0" r="r" b="b"/>
              <a:pathLst>
                <a:path w="1480" h="1440">
                  <a:moveTo>
                    <a:pt x="1428" y="0"/>
                  </a:move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lnTo>
                    <a:pt x="1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1" name="Freeform 13"/>
            <p:cNvSpPr>
              <a:spLocks/>
            </p:cNvSpPr>
            <p:nvPr userDrawn="1"/>
          </p:nvSpPr>
          <p:spPr bwMode="auto">
            <a:xfrm>
              <a:off x="0" y="0"/>
              <a:ext cx="2651125" cy="2578100"/>
            </a:xfrm>
            <a:custGeom>
              <a:avLst/>
              <a:gdLst/>
              <a:ahLst/>
              <a:cxnLst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  <a:cxn ang="0">
                  <a:pos x="1616" y="0"/>
                </a:cxn>
              </a:cxnLst>
              <a:rect l="0" t="0" r="r" b="b"/>
              <a:pathLst>
                <a:path w="1670" h="1624">
                  <a:moveTo>
                    <a:pt x="1616" y="0"/>
                  </a:move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lnTo>
                    <a:pt x="16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2" name="Freeform 14"/>
            <p:cNvSpPr>
              <a:spLocks/>
            </p:cNvSpPr>
            <p:nvPr userDrawn="1"/>
          </p:nvSpPr>
          <p:spPr bwMode="auto">
            <a:xfrm>
              <a:off x="0" y="0"/>
              <a:ext cx="2952750" cy="2870200"/>
            </a:xfrm>
            <a:custGeom>
              <a:avLst/>
              <a:gdLst/>
              <a:ahLst/>
              <a:cxnLst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  <a:cxn ang="0">
                  <a:pos x="1806" y="0"/>
                </a:cxn>
              </a:cxnLst>
              <a:rect l="0" t="0" r="r" b="b"/>
              <a:pathLst>
                <a:path w="1860" h="1808">
                  <a:moveTo>
                    <a:pt x="1806" y="0"/>
                  </a:move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lnTo>
                    <a:pt x="1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3" name="Freeform 15"/>
            <p:cNvSpPr>
              <a:spLocks/>
            </p:cNvSpPr>
            <p:nvPr userDrawn="1"/>
          </p:nvSpPr>
          <p:spPr bwMode="auto">
            <a:xfrm>
              <a:off x="0" y="0"/>
              <a:ext cx="3254375" cy="3165475"/>
            </a:xfrm>
            <a:custGeom>
              <a:avLst/>
              <a:gdLst/>
              <a:ahLst/>
              <a:cxnLst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  <a:cxn ang="0">
                  <a:pos x="1996" y="0"/>
                </a:cxn>
              </a:cxnLst>
              <a:rect l="0" t="0" r="r" b="b"/>
              <a:pathLst>
                <a:path w="2050" h="1994">
                  <a:moveTo>
                    <a:pt x="1996" y="0"/>
                  </a:move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lnTo>
                    <a:pt x="1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4" name="Freeform 16"/>
            <p:cNvSpPr>
              <a:spLocks/>
            </p:cNvSpPr>
            <p:nvPr userDrawn="1"/>
          </p:nvSpPr>
          <p:spPr bwMode="auto">
            <a:xfrm>
              <a:off x="0" y="0"/>
              <a:ext cx="3552825" cy="3457575"/>
            </a:xfrm>
            <a:custGeom>
              <a:avLst/>
              <a:gdLst/>
              <a:ahLst/>
              <a:cxnLst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  <a:cxn ang="0">
                  <a:pos x="2184" y="0"/>
                </a:cxn>
              </a:cxnLst>
              <a:rect l="0" t="0" r="r" b="b"/>
              <a:pathLst>
                <a:path w="2238" h="2178">
                  <a:moveTo>
                    <a:pt x="2184" y="0"/>
                  </a:move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lnTo>
                    <a:pt x="218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5" name="Freeform 17"/>
            <p:cNvSpPr>
              <a:spLocks/>
            </p:cNvSpPr>
            <p:nvPr userDrawn="1"/>
          </p:nvSpPr>
          <p:spPr bwMode="auto">
            <a:xfrm>
              <a:off x="0" y="0"/>
              <a:ext cx="3854450" cy="3749675"/>
            </a:xfrm>
            <a:custGeom>
              <a:avLst/>
              <a:gdLst/>
              <a:ahLst/>
              <a:cxnLst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  <a:cxn ang="0">
                  <a:pos x="2374" y="0"/>
                </a:cxn>
              </a:cxnLst>
              <a:rect l="0" t="0" r="r" b="b"/>
              <a:pathLst>
                <a:path w="2428" h="2362">
                  <a:moveTo>
                    <a:pt x="2374" y="0"/>
                  </a:move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lnTo>
                    <a:pt x="2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6" name="Freeform 18"/>
            <p:cNvSpPr>
              <a:spLocks/>
            </p:cNvSpPr>
            <p:nvPr userDrawn="1"/>
          </p:nvSpPr>
          <p:spPr bwMode="auto">
            <a:xfrm>
              <a:off x="0" y="0"/>
              <a:ext cx="4156075" cy="4041775"/>
            </a:xfrm>
            <a:custGeom>
              <a:avLst/>
              <a:gdLst/>
              <a:ahLst/>
              <a:cxnLst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  <a:cxn ang="0">
                  <a:pos x="2564" y="0"/>
                </a:cxn>
              </a:cxnLst>
              <a:rect l="0" t="0" r="r" b="b"/>
              <a:pathLst>
                <a:path w="2618" h="2546">
                  <a:moveTo>
                    <a:pt x="2564" y="0"/>
                  </a:move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lnTo>
                    <a:pt x="2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7" name="Freeform 19"/>
            <p:cNvSpPr>
              <a:spLocks/>
            </p:cNvSpPr>
            <p:nvPr userDrawn="1"/>
          </p:nvSpPr>
          <p:spPr bwMode="auto">
            <a:xfrm>
              <a:off x="0" y="0"/>
              <a:ext cx="4454525" cy="4333875"/>
            </a:xfrm>
            <a:custGeom>
              <a:avLst/>
              <a:gdLst/>
              <a:ahLst/>
              <a:cxnLst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  <a:cxn ang="0">
                  <a:pos x="2754" y="0"/>
                </a:cxn>
              </a:cxnLst>
              <a:rect l="0" t="0" r="r" b="b"/>
              <a:pathLst>
                <a:path w="2806" h="2730">
                  <a:moveTo>
                    <a:pt x="2754" y="0"/>
                  </a:move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lnTo>
                    <a:pt x="2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8" name="Freeform 20"/>
            <p:cNvSpPr>
              <a:spLocks/>
            </p:cNvSpPr>
            <p:nvPr userDrawn="1"/>
          </p:nvSpPr>
          <p:spPr bwMode="auto">
            <a:xfrm>
              <a:off x="0" y="0"/>
              <a:ext cx="4756150" cy="4625975"/>
            </a:xfrm>
            <a:custGeom>
              <a:avLst/>
              <a:gdLst/>
              <a:ahLst/>
              <a:cxnLst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  <a:cxn ang="0">
                  <a:pos x="2942" y="0"/>
                </a:cxn>
              </a:cxnLst>
              <a:rect l="0" t="0" r="r" b="b"/>
              <a:pathLst>
                <a:path w="2996" h="2914">
                  <a:moveTo>
                    <a:pt x="2942" y="0"/>
                  </a:move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lnTo>
                    <a:pt x="29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9" name="Freeform 21"/>
            <p:cNvSpPr>
              <a:spLocks/>
            </p:cNvSpPr>
            <p:nvPr userDrawn="1"/>
          </p:nvSpPr>
          <p:spPr bwMode="auto">
            <a:xfrm>
              <a:off x="0" y="0"/>
              <a:ext cx="5057775" cy="4918075"/>
            </a:xfrm>
            <a:custGeom>
              <a:avLst/>
              <a:gdLst/>
              <a:ahLst/>
              <a:cxnLst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  <a:cxn ang="0">
                  <a:pos x="3132" y="0"/>
                </a:cxn>
              </a:cxnLst>
              <a:rect l="0" t="0" r="r" b="b"/>
              <a:pathLst>
                <a:path w="3186" h="3098">
                  <a:moveTo>
                    <a:pt x="3132" y="0"/>
                  </a:move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lnTo>
                    <a:pt x="3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0" name="Freeform 22"/>
            <p:cNvSpPr>
              <a:spLocks/>
            </p:cNvSpPr>
            <p:nvPr userDrawn="1"/>
          </p:nvSpPr>
          <p:spPr bwMode="auto">
            <a:xfrm>
              <a:off x="0" y="0"/>
              <a:ext cx="5356225" cy="5210175"/>
            </a:xfrm>
            <a:custGeom>
              <a:avLst/>
              <a:gdLst/>
              <a:ahLst/>
              <a:cxnLst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  <a:cxn ang="0">
                  <a:pos x="3322" y="0"/>
                </a:cxn>
              </a:cxnLst>
              <a:rect l="0" t="0" r="r" b="b"/>
              <a:pathLst>
                <a:path w="3374" h="3282">
                  <a:moveTo>
                    <a:pt x="3322" y="0"/>
                  </a:move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lnTo>
                    <a:pt x="3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1" name="Freeform 23"/>
            <p:cNvSpPr>
              <a:spLocks/>
            </p:cNvSpPr>
            <p:nvPr userDrawn="1"/>
          </p:nvSpPr>
          <p:spPr bwMode="auto">
            <a:xfrm>
              <a:off x="0" y="0"/>
              <a:ext cx="5657850" cy="5502275"/>
            </a:xfrm>
            <a:custGeom>
              <a:avLst/>
              <a:gdLst/>
              <a:ahLst/>
              <a:cxnLst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  <a:cxn ang="0">
                  <a:pos x="3510" y="0"/>
                </a:cxn>
              </a:cxnLst>
              <a:rect l="0" t="0" r="r" b="b"/>
              <a:pathLst>
                <a:path w="3564" h="3466">
                  <a:moveTo>
                    <a:pt x="3510" y="0"/>
                  </a:move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lnTo>
                    <a:pt x="35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" name="Freeform 24"/>
            <p:cNvSpPr>
              <a:spLocks/>
            </p:cNvSpPr>
            <p:nvPr userDrawn="1"/>
          </p:nvSpPr>
          <p:spPr bwMode="auto">
            <a:xfrm>
              <a:off x="0" y="0"/>
              <a:ext cx="5959475" cy="5797550"/>
            </a:xfrm>
            <a:custGeom>
              <a:avLst/>
              <a:gdLst/>
              <a:ahLst/>
              <a:cxnLst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  <a:cxn ang="0">
                  <a:pos x="3700" y="0"/>
                </a:cxn>
              </a:cxnLst>
              <a:rect l="0" t="0" r="r" b="b"/>
              <a:pathLst>
                <a:path w="3754" h="3652">
                  <a:moveTo>
                    <a:pt x="3700" y="0"/>
                  </a:move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lnTo>
                    <a:pt x="37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" name="Freeform 25"/>
            <p:cNvSpPr>
              <a:spLocks/>
            </p:cNvSpPr>
            <p:nvPr userDrawn="1"/>
          </p:nvSpPr>
          <p:spPr bwMode="auto">
            <a:xfrm>
              <a:off x="0" y="0"/>
              <a:ext cx="6261100" cy="6089650"/>
            </a:xfrm>
            <a:custGeom>
              <a:avLst/>
              <a:gdLst/>
              <a:ahLst/>
              <a:cxnLst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  <a:cxn ang="0">
                  <a:pos x="3890" y="0"/>
                </a:cxn>
              </a:cxnLst>
              <a:rect l="0" t="0" r="r" b="b"/>
              <a:pathLst>
                <a:path w="3944" h="3836">
                  <a:moveTo>
                    <a:pt x="3890" y="0"/>
                  </a:move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lnTo>
                    <a:pt x="3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" name="Freeform 26"/>
            <p:cNvSpPr>
              <a:spLocks/>
            </p:cNvSpPr>
            <p:nvPr userDrawn="1"/>
          </p:nvSpPr>
          <p:spPr bwMode="auto">
            <a:xfrm>
              <a:off x="0" y="0"/>
              <a:ext cx="6559550" cy="6381750"/>
            </a:xfrm>
            <a:custGeom>
              <a:avLst/>
              <a:gdLst/>
              <a:ahLst/>
              <a:cxnLst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  <a:cxn ang="0">
                  <a:pos x="4078" y="0"/>
                </a:cxn>
              </a:cxnLst>
              <a:rect l="0" t="0" r="r" b="b"/>
              <a:pathLst>
                <a:path w="4132" h="4020">
                  <a:moveTo>
                    <a:pt x="4078" y="0"/>
                  </a:move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lnTo>
                    <a:pt x="407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" name="Freeform 27"/>
            <p:cNvSpPr>
              <a:spLocks/>
            </p:cNvSpPr>
            <p:nvPr userDrawn="1"/>
          </p:nvSpPr>
          <p:spPr bwMode="auto">
            <a:xfrm>
              <a:off x="0" y="0"/>
              <a:ext cx="6861175" cy="6673850"/>
            </a:xfrm>
            <a:custGeom>
              <a:avLst/>
              <a:gdLst/>
              <a:ahLst/>
              <a:cxnLst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  <a:cxn ang="0">
                  <a:pos x="4268" y="0"/>
                </a:cxn>
              </a:cxnLst>
              <a:rect l="0" t="0" r="r" b="b"/>
              <a:pathLst>
                <a:path w="4322" h="4204">
                  <a:moveTo>
                    <a:pt x="4268" y="0"/>
                  </a:move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lnTo>
                    <a:pt x="426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" name="Freeform 28"/>
            <p:cNvSpPr>
              <a:spLocks/>
            </p:cNvSpPr>
            <p:nvPr userDrawn="1"/>
          </p:nvSpPr>
          <p:spPr bwMode="auto">
            <a:xfrm>
              <a:off x="254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" name="Freeform 29"/>
            <p:cNvSpPr>
              <a:spLocks/>
            </p:cNvSpPr>
            <p:nvPr userDrawn="1"/>
          </p:nvSpPr>
          <p:spPr bwMode="auto">
            <a:xfrm>
              <a:off x="327025" y="0"/>
              <a:ext cx="7134225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2" y="0"/>
                </a:cxn>
              </a:cxnLst>
              <a:rect l="0" t="0" r="r" b="b"/>
              <a:pathLst>
                <a:path w="4494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8" name="Freeform 30"/>
            <p:cNvSpPr>
              <a:spLocks/>
            </p:cNvSpPr>
            <p:nvPr userDrawn="1"/>
          </p:nvSpPr>
          <p:spPr bwMode="auto">
            <a:xfrm>
              <a:off x="6286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9" name="Freeform 31"/>
            <p:cNvSpPr>
              <a:spLocks/>
            </p:cNvSpPr>
            <p:nvPr userDrawn="1"/>
          </p:nvSpPr>
          <p:spPr bwMode="auto">
            <a:xfrm>
              <a:off x="9271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0" name="Freeform 32"/>
            <p:cNvSpPr>
              <a:spLocks/>
            </p:cNvSpPr>
            <p:nvPr userDrawn="1"/>
          </p:nvSpPr>
          <p:spPr bwMode="auto">
            <a:xfrm>
              <a:off x="1228725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1" name="Freeform 33"/>
            <p:cNvSpPr>
              <a:spLocks/>
            </p:cNvSpPr>
            <p:nvPr userDrawn="1"/>
          </p:nvSpPr>
          <p:spPr bwMode="auto">
            <a:xfrm>
              <a:off x="15303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2" name="Freeform 34"/>
            <p:cNvSpPr>
              <a:spLocks/>
            </p:cNvSpPr>
            <p:nvPr userDrawn="1"/>
          </p:nvSpPr>
          <p:spPr bwMode="auto">
            <a:xfrm>
              <a:off x="1831975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3" name="Freeform 35"/>
            <p:cNvSpPr>
              <a:spLocks/>
            </p:cNvSpPr>
            <p:nvPr userDrawn="1"/>
          </p:nvSpPr>
          <p:spPr bwMode="auto">
            <a:xfrm>
              <a:off x="2130425" y="38100"/>
              <a:ext cx="7013575" cy="6819900"/>
            </a:xfrm>
            <a:custGeom>
              <a:avLst/>
              <a:gdLst/>
              <a:ahLst/>
              <a:cxnLst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</a:cxnLst>
              <a:rect l="0" t="0" r="r" b="b"/>
              <a:pathLst>
                <a:path w="4418" h="4296">
                  <a:moveTo>
                    <a:pt x="54" y="4296"/>
                  </a:moveTo>
                  <a:lnTo>
                    <a:pt x="4418" y="52"/>
                  </a:lnTo>
                  <a:lnTo>
                    <a:pt x="4418" y="0"/>
                  </a:lnTo>
                  <a:lnTo>
                    <a:pt x="0" y="4296"/>
                  </a:lnTo>
                  <a:lnTo>
                    <a:pt x="54" y="42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4" name="Freeform 36"/>
            <p:cNvSpPr>
              <a:spLocks/>
            </p:cNvSpPr>
            <p:nvPr userDrawn="1"/>
          </p:nvSpPr>
          <p:spPr bwMode="auto">
            <a:xfrm>
              <a:off x="2432050" y="330200"/>
              <a:ext cx="6711950" cy="6527800"/>
            </a:xfrm>
            <a:custGeom>
              <a:avLst/>
              <a:gdLst/>
              <a:ahLst/>
              <a:cxnLst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</a:cxnLst>
              <a:rect l="0" t="0" r="r" b="b"/>
              <a:pathLst>
                <a:path w="4228" h="4112">
                  <a:moveTo>
                    <a:pt x="54" y="4112"/>
                  </a:moveTo>
                  <a:lnTo>
                    <a:pt x="4228" y="52"/>
                  </a:lnTo>
                  <a:lnTo>
                    <a:pt x="4228" y="0"/>
                  </a:lnTo>
                  <a:lnTo>
                    <a:pt x="0" y="4112"/>
                  </a:lnTo>
                  <a:lnTo>
                    <a:pt x="54" y="4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5" name="Freeform 37"/>
            <p:cNvSpPr>
              <a:spLocks/>
            </p:cNvSpPr>
            <p:nvPr userDrawn="1"/>
          </p:nvSpPr>
          <p:spPr bwMode="auto">
            <a:xfrm>
              <a:off x="2733675" y="622300"/>
              <a:ext cx="6410325" cy="6235700"/>
            </a:xfrm>
            <a:custGeom>
              <a:avLst/>
              <a:gdLst/>
              <a:ahLst/>
              <a:cxnLst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</a:cxnLst>
              <a:rect l="0" t="0" r="r" b="b"/>
              <a:pathLst>
                <a:path w="4038" h="3928">
                  <a:moveTo>
                    <a:pt x="52" y="3928"/>
                  </a:moveTo>
                  <a:lnTo>
                    <a:pt x="4038" y="52"/>
                  </a:lnTo>
                  <a:lnTo>
                    <a:pt x="4038" y="0"/>
                  </a:lnTo>
                  <a:lnTo>
                    <a:pt x="0" y="3928"/>
                  </a:lnTo>
                  <a:lnTo>
                    <a:pt x="52" y="39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6" name="Freeform 38"/>
            <p:cNvSpPr>
              <a:spLocks/>
            </p:cNvSpPr>
            <p:nvPr userDrawn="1"/>
          </p:nvSpPr>
          <p:spPr bwMode="auto">
            <a:xfrm>
              <a:off x="3032125" y="914400"/>
              <a:ext cx="6111875" cy="5943600"/>
            </a:xfrm>
            <a:custGeom>
              <a:avLst/>
              <a:gdLst/>
              <a:ahLst/>
              <a:cxnLst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</a:cxnLst>
              <a:rect l="0" t="0" r="r" b="b"/>
              <a:pathLst>
                <a:path w="3850" h="3744">
                  <a:moveTo>
                    <a:pt x="54" y="3744"/>
                  </a:moveTo>
                  <a:lnTo>
                    <a:pt x="3850" y="52"/>
                  </a:lnTo>
                  <a:lnTo>
                    <a:pt x="3850" y="0"/>
                  </a:lnTo>
                  <a:lnTo>
                    <a:pt x="0" y="3744"/>
                  </a:lnTo>
                  <a:lnTo>
                    <a:pt x="54" y="37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7" name="Freeform 39"/>
            <p:cNvSpPr>
              <a:spLocks/>
            </p:cNvSpPr>
            <p:nvPr userDrawn="1"/>
          </p:nvSpPr>
          <p:spPr bwMode="auto">
            <a:xfrm>
              <a:off x="3333750" y="1206500"/>
              <a:ext cx="5810250" cy="5651500"/>
            </a:xfrm>
            <a:custGeom>
              <a:avLst/>
              <a:gdLst/>
              <a:ahLst/>
              <a:cxnLst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</a:cxnLst>
              <a:rect l="0" t="0" r="r" b="b"/>
              <a:pathLst>
                <a:path w="3660" h="3560">
                  <a:moveTo>
                    <a:pt x="54" y="3560"/>
                  </a:moveTo>
                  <a:lnTo>
                    <a:pt x="3660" y="52"/>
                  </a:lnTo>
                  <a:lnTo>
                    <a:pt x="3660" y="0"/>
                  </a:lnTo>
                  <a:lnTo>
                    <a:pt x="0" y="3560"/>
                  </a:lnTo>
                  <a:lnTo>
                    <a:pt x="54" y="35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8" name="Freeform 40"/>
            <p:cNvSpPr>
              <a:spLocks/>
            </p:cNvSpPr>
            <p:nvPr userDrawn="1"/>
          </p:nvSpPr>
          <p:spPr bwMode="auto">
            <a:xfrm>
              <a:off x="3635375" y="1498600"/>
              <a:ext cx="5508625" cy="5359400"/>
            </a:xfrm>
            <a:custGeom>
              <a:avLst/>
              <a:gdLst/>
              <a:ahLst/>
              <a:cxnLst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</a:cxnLst>
              <a:rect l="0" t="0" r="r" b="b"/>
              <a:pathLst>
                <a:path w="3470" h="3376">
                  <a:moveTo>
                    <a:pt x="54" y="3376"/>
                  </a:moveTo>
                  <a:lnTo>
                    <a:pt x="3470" y="52"/>
                  </a:lnTo>
                  <a:lnTo>
                    <a:pt x="3470" y="0"/>
                  </a:lnTo>
                  <a:lnTo>
                    <a:pt x="0" y="3376"/>
                  </a:lnTo>
                  <a:lnTo>
                    <a:pt x="54" y="3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9" name="Freeform 41"/>
            <p:cNvSpPr>
              <a:spLocks/>
            </p:cNvSpPr>
            <p:nvPr userDrawn="1"/>
          </p:nvSpPr>
          <p:spPr bwMode="auto">
            <a:xfrm>
              <a:off x="3933825" y="1790700"/>
              <a:ext cx="5210175" cy="5067300"/>
            </a:xfrm>
            <a:custGeom>
              <a:avLst/>
              <a:gdLst/>
              <a:ahLst/>
              <a:cxnLst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</a:cxnLst>
              <a:rect l="0" t="0" r="r" b="b"/>
              <a:pathLst>
                <a:path w="3282" h="3192">
                  <a:moveTo>
                    <a:pt x="54" y="3192"/>
                  </a:moveTo>
                  <a:lnTo>
                    <a:pt x="3282" y="52"/>
                  </a:lnTo>
                  <a:lnTo>
                    <a:pt x="3282" y="0"/>
                  </a:lnTo>
                  <a:lnTo>
                    <a:pt x="0" y="3192"/>
                  </a:lnTo>
                  <a:lnTo>
                    <a:pt x="54" y="3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0" name="Freeform 42"/>
            <p:cNvSpPr>
              <a:spLocks/>
            </p:cNvSpPr>
            <p:nvPr userDrawn="1"/>
          </p:nvSpPr>
          <p:spPr bwMode="auto">
            <a:xfrm>
              <a:off x="4235450" y="2082800"/>
              <a:ext cx="4908550" cy="4775200"/>
            </a:xfrm>
            <a:custGeom>
              <a:avLst/>
              <a:gdLst/>
              <a:ahLst/>
              <a:cxnLst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</a:cxnLst>
              <a:rect l="0" t="0" r="r" b="b"/>
              <a:pathLst>
                <a:path w="3092" h="3008">
                  <a:moveTo>
                    <a:pt x="54" y="3008"/>
                  </a:moveTo>
                  <a:lnTo>
                    <a:pt x="3092" y="52"/>
                  </a:lnTo>
                  <a:lnTo>
                    <a:pt x="3092" y="0"/>
                  </a:lnTo>
                  <a:lnTo>
                    <a:pt x="0" y="3008"/>
                  </a:lnTo>
                  <a:lnTo>
                    <a:pt x="54" y="30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1" name="Freeform 43"/>
            <p:cNvSpPr>
              <a:spLocks/>
            </p:cNvSpPr>
            <p:nvPr userDrawn="1"/>
          </p:nvSpPr>
          <p:spPr bwMode="auto">
            <a:xfrm>
              <a:off x="4537075" y="2378075"/>
              <a:ext cx="4606925" cy="4479925"/>
            </a:xfrm>
            <a:custGeom>
              <a:avLst/>
              <a:gdLst/>
              <a:ahLst/>
              <a:cxnLst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</a:cxnLst>
              <a:rect l="0" t="0" r="r" b="b"/>
              <a:pathLst>
                <a:path w="2902" h="2822">
                  <a:moveTo>
                    <a:pt x="54" y="2822"/>
                  </a:moveTo>
                  <a:lnTo>
                    <a:pt x="2902" y="52"/>
                  </a:lnTo>
                  <a:lnTo>
                    <a:pt x="2902" y="0"/>
                  </a:lnTo>
                  <a:lnTo>
                    <a:pt x="0" y="2822"/>
                  </a:lnTo>
                  <a:lnTo>
                    <a:pt x="54" y="28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2" name="Freeform 44"/>
            <p:cNvSpPr>
              <a:spLocks/>
            </p:cNvSpPr>
            <p:nvPr userDrawn="1"/>
          </p:nvSpPr>
          <p:spPr bwMode="auto">
            <a:xfrm>
              <a:off x="4838700" y="2670175"/>
              <a:ext cx="4305300" cy="4187825"/>
            </a:xfrm>
            <a:custGeom>
              <a:avLst/>
              <a:gdLst/>
              <a:ahLst/>
              <a:cxnLst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</a:cxnLst>
              <a:rect l="0" t="0" r="r" b="b"/>
              <a:pathLst>
                <a:path w="2712" h="2638">
                  <a:moveTo>
                    <a:pt x="52" y="2638"/>
                  </a:moveTo>
                  <a:lnTo>
                    <a:pt x="2712" y="52"/>
                  </a:lnTo>
                  <a:lnTo>
                    <a:pt x="2712" y="0"/>
                  </a:lnTo>
                  <a:lnTo>
                    <a:pt x="0" y="2638"/>
                  </a:lnTo>
                  <a:lnTo>
                    <a:pt x="52" y="26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3" name="Freeform 45"/>
            <p:cNvSpPr>
              <a:spLocks/>
            </p:cNvSpPr>
            <p:nvPr userDrawn="1"/>
          </p:nvSpPr>
          <p:spPr bwMode="auto">
            <a:xfrm>
              <a:off x="5137150" y="2962275"/>
              <a:ext cx="4006850" cy="3895725"/>
            </a:xfrm>
            <a:custGeom>
              <a:avLst/>
              <a:gdLst/>
              <a:ahLst/>
              <a:cxnLst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</a:cxnLst>
              <a:rect l="0" t="0" r="r" b="b"/>
              <a:pathLst>
                <a:path w="2524" h="2454">
                  <a:moveTo>
                    <a:pt x="54" y="2454"/>
                  </a:moveTo>
                  <a:lnTo>
                    <a:pt x="2524" y="52"/>
                  </a:lnTo>
                  <a:lnTo>
                    <a:pt x="2524" y="0"/>
                  </a:lnTo>
                  <a:lnTo>
                    <a:pt x="0" y="2454"/>
                  </a:lnTo>
                  <a:lnTo>
                    <a:pt x="54" y="24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4" name="Freeform 46"/>
            <p:cNvSpPr>
              <a:spLocks/>
            </p:cNvSpPr>
            <p:nvPr userDrawn="1"/>
          </p:nvSpPr>
          <p:spPr bwMode="auto">
            <a:xfrm>
              <a:off x="5438775" y="3254375"/>
              <a:ext cx="3705225" cy="3603625"/>
            </a:xfrm>
            <a:custGeom>
              <a:avLst/>
              <a:gdLst/>
              <a:ahLst/>
              <a:cxnLst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</a:cxnLst>
              <a:rect l="0" t="0" r="r" b="b"/>
              <a:pathLst>
                <a:path w="2334" h="2270">
                  <a:moveTo>
                    <a:pt x="54" y="2270"/>
                  </a:moveTo>
                  <a:lnTo>
                    <a:pt x="2334" y="52"/>
                  </a:lnTo>
                  <a:lnTo>
                    <a:pt x="2334" y="0"/>
                  </a:lnTo>
                  <a:lnTo>
                    <a:pt x="0" y="2270"/>
                  </a:lnTo>
                  <a:lnTo>
                    <a:pt x="54" y="22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5" name="Freeform 47"/>
            <p:cNvSpPr>
              <a:spLocks/>
            </p:cNvSpPr>
            <p:nvPr userDrawn="1"/>
          </p:nvSpPr>
          <p:spPr bwMode="auto">
            <a:xfrm>
              <a:off x="5740400" y="3546475"/>
              <a:ext cx="3403600" cy="3311525"/>
            </a:xfrm>
            <a:custGeom>
              <a:avLst/>
              <a:gdLst/>
              <a:ahLst/>
              <a:cxnLst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</a:cxnLst>
              <a:rect l="0" t="0" r="r" b="b"/>
              <a:pathLst>
                <a:path w="2144" h="2086">
                  <a:moveTo>
                    <a:pt x="54" y="2086"/>
                  </a:moveTo>
                  <a:lnTo>
                    <a:pt x="2144" y="52"/>
                  </a:lnTo>
                  <a:lnTo>
                    <a:pt x="2144" y="0"/>
                  </a:lnTo>
                  <a:lnTo>
                    <a:pt x="0" y="2086"/>
                  </a:lnTo>
                  <a:lnTo>
                    <a:pt x="54" y="20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6" name="Freeform 48"/>
            <p:cNvSpPr>
              <a:spLocks/>
            </p:cNvSpPr>
            <p:nvPr userDrawn="1"/>
          </p:nvSpPr>
          <p:spPr bwMode="auto">
            <a:xfrm>
              <a:off x="6038850" y="3838575"/>
              <a:ext cx="3105150" cy="3019425"/>
            </a:xfrm>
            <a:custGeom>
              <a:avLst/>
              <a:gdLst/>
              <a:ahLst/>
              <a:cxnLst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</a:cxnLst>
              <a:rect l="0" t="0" r="r" b="b"/>
              <a:pathLst>
                <a:path w="1956" h="1902">
                  <a:moveTo>
                    <a:pt x="54" y="1902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54" y="19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7" name="Freeform 49"/>
            <p:cNvSpPr>
              <a:spLocks/>
            </p:cNvSpPr>
            <p:nvPr userDrawn="1"/>
          </p:nvSpPr>
          <p:spPr bwMode="auto">
            <a:xfrm>
              <a:off x="6340475" y="4130675"/>
              <a:ext cx="2803525" cy="2727325"/>
            </a:xfrm>
            <a:custGeom>
              <a:avLst/>
              <a:gdLst/>
              <a:ahLst/>
              <a:cxnLst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</a:cxnLst>
              <a:rect l="0" t="0" r="r" b="b"/>
              <a:pathLst>
                <a:path w="1766" h="1718">
                  <a:moveTo>
                    <a:pt x="54" y="1718"/>
                  </a:moveTo>
                  <a:lnTo>
                    <a:pt x="1766" y="52"/>
                  </a:lnTo>
                  <a:lnTo>
                    <a:pt x="1766" y="0"/>
                  </a:lnTo>
                  <a:lnTo>
                    <a:pt x="0" y="1718"/>
                  </a:lnTo>
                  <a:lnTo>
                    <a:pt x="54" y="17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8" name="Freeform 50"/>
            <p:cNvSpPr>
              <a:spLocks/>
            </p:cNvSpPr>
            <p:nvPr userDrawn="1"/>
          </p:nvSpPr>
          <p:spPr bwMode="auto">
            <a:xfrm>
              <a:off x="6642100" y="4422775"/>
              <a:ext cx="2501900" cy="2435225"/>
            </a:xfrm>
            <a:custGeom>
              <a:avLst/>
              <a:gdLst/>
              <a:ahLst/>
              <a:cxnLst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</a:cxnLst>
              <a:rect l="0" t="0" r="r" b="b"/>
              <a:pathLst>
                <a:path w="1576" h="1534">
                  <a:moveTo>
                    <a:pt x="54" y="1534"/>
                  </a:moveTo>
                  <a:lnTo>
                    <a:pt x="1576" y="52"/>
                  </a:lnTo>
                  <a:lnTo>
                    <a:pt x="1576" y="0"/>
                  </a:lnTo>
                  <a:lnTo>
                    <a:pt x="0" y="1534"/>
                  </a:lnTo>
                  <a:lnTo>
                    <a:pt x="54" y="15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9" name="Freeform 51"/>
            <p:cNvSpPr>
              <a:spLocks/>
            </p:cNvSpPr>
            <p:nvPr userDrawn="1"/>
          </p:nvSpPr>
          <p:spPr bwMode="auto">
            <a:xfrm>
              <a:off x="6943725" y="4714875"/>
              <a:ext cx="2200275" cy="2143125"/>
            </a:xfrm>
            <a:custGeom>
              <a:avLst/>
              <a:gdLst/>
              <a:ahLst/>
              <a:cxnLst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</a:cxnLst>
              <a:rect l="0" t="0" r="r" b="b"/>
              <a:pathLst>
                <a:path w="1386" h="1350">
                  <a:moveTo>
                    <a:pt x="52" y="1350"/>
                  </a:moveTo>
                  <a:lnTo>
                    <a:pt x="1386" y="54"/>
                  </a:lnTo>
                  <a:lnTo>
                    <a:pt x="1386" y="0"/>
                  </a:lnTo>
                  <a:lnTo>
                    <a:pt x="0" y="1350"/>
                  </a:lnTo>
                  <a:lnTo>
                    <a:pt x="52" y="13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0" name="Freeform 52"/>
            <p:cNvSpPr>
              <a:spLocks/>
            </p:cNvSpPr>
            <p:nvPr userDrawn="1"/>
          </p:nvSpPr>
          <p:spPr bwMode="auto">
            <a:xfrm>
              <a:off x="7242175" y="5010150"/>
              <a:ext cx="1901825" cy="1847850"/>
            </a:xfrm>
            <a:custGeom>
              <a:avLst/>
              <a:gdLst/>
              <a:ahLst/>
              <a:cxnLst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</a:cxnLst>
              <a:rect l="0" t="0" r="r" b="b"/>
              <a:pathLst>
                <a:path w="1198" h="1164">
                  <a:moveTo>
                    <a:pt x="54" y="1164"/>
                  </a:moveTo>
                  <a:lnTo>
                    <a:pt x="1198" y="52"/>
                  </a:lnTo>
                  <a:lnTo>
                    <a:pt x="1198" y="0"/>
                  </a:lnTo>
                  <a:lnTo>
                    <a:pt x="0" y="1164"/>
                  </a:lnTo>
                  <a:lnTo>
                    <a:pt x="54" y="1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1" name="Freeform 53"/>
            <p:cNvSpPr>
              <a:spLocks/>
            </p:cNvSpPr>
            <p:nvPr userDrawn="1"/>
          </p:nvSpPr>
          <p:spPr bwMode="auto">
            <a:xfrm>
              <a:off x="7543800" y="5302250"/>
              <a:ext cx="1600200" cy="1555750"/>
            </a:xfrm>
            <a:custGeom>
              <a:avLst/>
              <a:gdLst/>
              <a:ahLst/>
              <a:cxnLst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</a:cxnLst>
              <a:rect l="0" t="0" r="r" b="b"/>
              <a:pathLst>
                <a:path w="1008" h="980">
                  <a:moveTo>
                    <a:pt x="54" y="980"/>
                  </a:moveTo>
                  <a:lnTo>
                    <a:pt x="1008" y="52"/>
                  </a:lnTo>
                  <a:lnTo>
                    <a:pt x="1008" y="0"/>
                  </a:lnTo>
                  <a:lnTo>
                    <a:pt x="0" y="980"/>
                  </a:lnTo>
                  <a:lnTo>
                    <a:pt x="54" y="9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2" name="Freeform 54"/>
            <p:cNvSpPr>
              <a:spLocks/>
            </p:cNvSpPr>
            <p:nvPr userDrawn="1"/>
          </p:nvSpPr>
          <p:spPr bwMode="auto">
            <a:xfrm>
              <a:off x="7845425" y="5594350"/>
              <a:ext cx="1298575" cy="1263650"/>
            </a:xfrm>
            <a:custGeom>
              <a:avLst/>
              <a:gdLst/>
              <a:ahLst/>
              <a:cxnLst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</a:cxnLst>
              <a:rect l="0" t="0" r="r" b="b"/>
              <a:pathLst>
                <a:path w="818" h="796">
                  <a:moveTo>
                    <a:pt x="52" y="796"/>
                  </a:moveTo>
                  <a:lnTo>
                    <a:pt x="818" y="52"/>
                  </a:lnTo>
                  <a:lnTo>
                    <a:pt x="818" y="0"/>
                  </a:lnTo>
                  <a:lnTo>
                    <a:pt x="0" y="796"/>
                  </a:lnTo>
                  <a:lnTo>
                    <a:pt x="52" y="7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3" name="Freeform 55"/>
            <p:cNvSpPr>
              <a:spLocks/>
            </p:cNvSpPr>
            <p:nvPr userDrawn="1"/>
          </p:nvSpPr>
          <p:spPr bwMode="auto">
            <a:xfrm>
              <a:off x="8143875" y="5886450"/>
              <a:ext cx="1000125" cy="971550"/>
            </a:xfrm>
            <a:custGeom>
              <a:avLst/>
              <a:gdLst/>
              <a:ahLst/>
              <a:cxnLst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</a:cxnLst>
              <a:rect l="0" t="0" r="r" b="b"/>
              <a:pathLst>
                <a:path w="630" h="612">
                  <a:moveTo>
                    <a:pt x="54" y="612"/>
                  </a:moveTo>
                  <a:lnTo>
                    <a:pt x="630" y="52"/>
                  </a:lnTo>
                  <a:lnTo>
                    <a:pt x="630" y="0"/>
                  </a:lnTo>
                  <a:lnTo>
                    <a:pt x="0" y="612"/>
                  </a:lnTo>
                  <a:lnTo>
                    <a:pt x="54" y="6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4" name="Freeform 56"/>
            <p:cNvSpPr>
              <a:spLocks/>
            </p:cNvSpPr>
            <p:nvPr userDrawn="1"/>
          </p:nvSpPr>
          <p:spPr bwMode="auto">
            <a:xfrm>
              <a:off x="8445500" y="6178550"/>
              <a:ext cx="698500" cy="679450"/>
            </a:xfrm>
            <a:custGeom>
              <a:avLst/>
              <a:gdLst/>
              <a:ahLst/>
              <a:cxnLst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</a:cxnLst>
              <a:rect l="0" t="0" r="r" b="b"/>
              <a:pathLst>
                <a:path w="440" h="428">
                  <a:moveTo>
                    <a:pt x="54" y="428"/>
                  </a:moveTo>
                  <a:lnTo>
                    <a:pt x="440" y="52"/>
                  </a:lnTo>
                  <a:lnTo>
                    <a:pt x="440" y="0"/>
                  </a:lnTo>
                  <a:lnTo>
                    <a:pt x="0" y="428"/>
                  </a:lnTo>
                  <a:lnTo>
                    <a:pt x="54" y="4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5" name="Freeform 57"/>
            <p:cNvSpPr>
              <a:spLocks/>
            </p:cNvSpPr>
            <p:nvPr userDrawn="1"/>
          </p:nvSpPr>
          <p:spPr bwMode="auto">
            <a:xfrm>
              <a:off x="8747125" y="6470650"/>
              <a:ext cx="396875" cy="387350"/>
            </a:xfrm>
            <a:custGeom>
              <a:avLst/>
              <a:gdLst/>
              <a:ahLst/>
              <a:cxnLst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</a:cxnLst>
              <a:rect l="0" t="0" r="r" b="b"/>
              <a:pathLst>
                <a:path w="250" h="244">
                  <a:moveTo>
                    <a:pt x="54" y="244"/>
                  </a:moveTo>
                  <a:lnTo>
                    <a:pt x="250" y="52"/>
                  </a:lnTo>
                  <a:lnTo>
                    <a:pt x="250" y="0"/>
                  </a:lnTo>
                  <a:lnTo>
                    <a:pt x="0" y="244"/>
                  </a:lnTo>
                  <a:lnTo>
                    <a:pt x="54" y="2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6" name="Freeform 58"/>
            <p:cNvSpPr>
              <a:spLocks/>
            </p:cNvSpPr>
            <p:nvPr userDrawn="1"/>
          </p:nvSpPr>
          <p:spPr bwMode="auto">
            <a:xfrm>
              <a:off x="9045575" y="6762750"/>
              <a:ext cx="98425" cy="95250"/>
            </a:xfrm>
            <a:custGeom>
              <a:avLst/>
              <a:gdLst/>
              <a:ahLst/>
              <a:cxnLst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</a:cxnLst>
              <a:rect l="0" t="0" r="r" b="b"/>
              <a:pathLst>
                <a:path w="62" h="60">
                  <a:moveTo>
                    <a:pt x="54" y="60"/>
                  </a:moveTo>
                  <a:lnTo>
                    <a:pt x="62" y="52"/>
                  </a:lnTo>
                  <a:lnTo>
                    <a:pt x="62" y="0"/>
                  </a:lnTo>
                  <a:lnTo>
                    <a:pt x="0" y="60"/>
                  </a:lnTo>
                  <a:lnTo>
                    <a:pt x="54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161" name="Rectangle 113"/>
          <p:cNvSpPr>
            <a:spLocks noChangeArrowheads="1"/>
          </p:cNvSpPr>
          <p:nvPr userDrawn="1"/>
        </p:nvSpPr>
        <p:spPr bwMode="auto">
          <a:xfrm>
            <a:off x="0" y="0"/>
            <a:ext cx="360045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76" name="그룹 475"/>
          <p:cNvGrpSpPr/>
          <p:nvPr userDrawn="1"/>
        </p:nvGrpSpPr>
        <p:grpSpPr>
          <a:xfrm>
            <a:off x="41275" y="209550"/>
            <a:ext cx="3521075" cy="6524625"/>
            <a:chOff x="41275" y="209550"/>
            <a:chExt cx="3521075" cy="652462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70" name="Freeform 122"/>
            <p:cNvSpPr>
              <a:spLocks/>
            </p:cNvSpPr>
            <p:nvPr userDrawn="1"/>
          </p:nvSpPr>
          <p:spPr bwMode="auto">
            <a:xfrm>
              <a:off x="857250" y="869950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6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4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6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4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1" name="Freeform 123"/>
            <p:cNvSpPr>
              <a:spLocks noEditPoints="1"/>
            </p:cNvSpPr>
            <p:nvPr userDrawn="1"/>
          </p:nvSpPr>
          <p:spPr bwMode="auto">
            <a:xfrm>
              <a:off x="831850" y="869950"/>
              <a:ext cx="206375" cy="314325"/>
            </a:xfrm>
            <a:custGeom>
              <a:avLst/>
              <a:gdLst/>
              <a:ahLst/>
              <a:cxnLst>
                <a:cxn ang="0">
                  <a:pos x="90" y="132"/>
                </a:cxn>
                <a:cxn ang="0">
                  <a:pos x="82" y="110"/>
                </a:cxn>
                <a:cxn ang="0">
                  <a:pos x="104" y="36"/>
                </a:cxn>
                <a:cxn ang="0">
                  <a:pos x="100" y="0"/>
                </a:cxn>
                <a:cxn ang="0">
                  <a:pos x="42" y="134"/>
                </a:cxn>
                <a:cxn ang="0">
                  <a:pos x="28" y="130"/>
                </a:cxn>
                <a:cxn ang="0">
                  <a:pos x="8" y="140"/>
                </a:cxn>
                <a:cxn ang="0">
                  <a:pos x="0" y="164"/>
                </a:cxn>
                <a:cxn ang="0">
                  <a:pos x="2" y="178"/>
                </a:cxn>
                <a:cxn ang="0">
                  <a:pos x="24" y="196"/>
                </a:cxn>
                <a:cxn ang="0">
                  <a:pos x="36" y="196"/>
                </a:cxn>
                <a:cxn ang="0">
                  <a:pos x="56" y="176"/>
                </a:cxn>
                <a:cxn ang="0">
                  <a:pos x="58" y="164"/>
                </a:cxn>
                <a:cxn ang="0">
                  <a:pos x="58" y="158"/>
                </a:cxn>
                <a:cxn ang="0">
                  <a:pos x="60" y="142"/>
                </a:cxn>
                <a:cxn ang="0">
                  <a:pos x="70" y="150"/>
                </a:cxn>
                <a:cxn ang="0">
                  <a:pos x="70" y="160"/>
                </a:cxn>
                <a:cxn ang="0">
                  <a:pos x="70" y="164"/>
                </a:cxn>
                <a:cxn ang="0">
                  <a:pos x="80" y="188"/>
                </a:cxn>
                <a:cxn ang="0">
                  <a:pos x="100" y="196"/>
                </a:cxn>
                <a:cxn ang="0">
                  <a:pos x="112" y="194"/>
                </a:cxn>
                <a:cxn ang="0">
                  <a:pos x="128" y="170"/>
                </a:cxn>
                <a:cxn ang="0">
                  <a:pos x="128" y="156"/>
                </a:cxn>
                <a:cxn ang="0">
                  <a:pos x="110" y="132"/>
                </a:cxn>
                <a:cxn ang="0">
                  <a:pos x="100" y="130"/>
                </a:cxn>
                <a:cxn ang="0">
                  <a:pos x="22" y="184"/>
                </a:cxn>
                <a:cxn ang="0">
                  <a:pos x="12" y="166"/>
                </a:cxn>
                <a:cxn ang="0">
                  <a:pos x="16" y="152"/>
                </a:cxn>
                <a:cxn ang="0">
                  <a:pos x="28" y="146"/>
                </a:cxn>
                <a:cxn ang="0">
                  <a:pos x="46" y="158"/>
                </a:cxn>
                <a:cxn ang="0">
                  <a:pos x="46" y="174"/>
                </a:cxn>
                <a:cxn ang="0">
                  <a:pos x="30" y="186"/>
                </a:cxn>
                <a:cxn ang="0">
                  <a:pos x="62" y="126"/>
                </a:cxn>
                <a:cxn ang="0">
                  <a:pos x="54" y="118"/>
                </a:cxn>
                <a:cxn ang="0">
                  <a:pos x="62" y="112"/>
                </a:cxn>
                <a:cxn ang="0">
                  <a:pos x="70" y="118"/>
                </a:cxn>
                <a:cxn ang="0">
                  <a:pos x="62" y="126"/>
                </a:cxn>
                <a:cxn ang="0">
                  <a:pos x="94" y="184"/>
                </a:cxn>
                <a:cxn ang="0">
                  <a:pos x="82" y="164"/>
                </a:cxn>
                <a:cxn ang="0">
                  <a:pos x="88" y="150"/>
                </a:cxn>
                <a:cxn ang="0">
                  <a:pos x="100" y="144"/>
                </a:cxn>
                <a:cxn ang="0">
                  <a:pos x="116" y="156"/>
                </a:cxn>
                <a:cxn ang="0">
                  <a:pos x="116" y="172"/>
                </a:cxn>
                <a:cxn ang="0">
                  <a:pos x="100" y="184"/>
                </a:cxn>
              </a:cxnLst>
              <a:rect l="0" t="0" r="r" b="b"/>
              <a:pathLst>
                <a:path w="130" h="198">
                  <a:moveTo>
                    <a:pt x="100" y="130"/>
                  </a:moveTo>
                  <a:lnTo>
                    <a:pt x="100" y="130"/>
                  </a:lnTo>
                  <a:lnTo>
                    <a:pt x="90" y="132"/>
                  </a:lnTo>
                  <a:lnTo>
                    <a:pt x="82" y="136"/>
                  </a:lnTo>
                  <a:lnTo>
                    <a:pt x="82" y="110"/>
                  </a:lnTo>
                  <a:lnTo>
                    <a:pt x="82" y="110"/>
                  </a:lnTo>
                  <a:lnTo>
                    <a:pt x="94" y="74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06" y="24"/>
                  </a:lnTo>
                  <a:lnTo>
                    <a:pt x="104" y="12"/>
                  </a:lnTo>
                  <a:lnTo>
                    <a:pt x="100" y="0"/>
                  </a:lnTo>
                  <a:lnTo>
                    <a:pt x="42" y="10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36" y="132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2" y="132"/>
                  </a:lnTo>
                  <a:lnTo>
                    <a:pt x="18" y="134"/>
                  </a:lnTo>
                  <a:lnTo>
                    <a:pt x="8" y="140"/>
                  </a:lnTo>
                  <a:lnTo>
                    <a:pt x="2" y="152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2" y="178"/>
                  </a:lnTo>
                  <a:lnTo>
                    <a:pt x="8" y="188"/>
                  </a:lnTo>
                  <a:lnTo>
                    <a:pt x="18" y="194"/>
                  </a:lnTo>
                  <a:lnTo>
                    <a:pt x="24" y="196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6"/>
                  </a:lnTo>
                  <a:lnTo>
                    <a:pt x="40" y="194"/>
                  </a:lnTo>
                  <a:lnTo>
                    <a:pt x="50" y="188"/>
                  </a:lnTo>
                  <a:lnTo>
                    <a:pt x="56" y="176"/>
                  </a:lnTo>
                  <a:lnTo>
                    <a:pt x="58" y="170"/>
                  </a:lnTo>
                  <a:lnTo>
                    <a:pt x="58" y="164"/>
                  </a:lnTo>
                  <a:lnTo>
                    <a:pt x="58" y="164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60" y="150"/>
                  </a:lnTo>
                  <a:lnTo>
                    <a:pt x="60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4"/>
                  </a:lnTo>
                  <a:lnTo>
                    <a:pt x="70" y="164"/>
                  </a:lnTo>
                  <a:lnTo>
                    <a:pt x="70" y="170"/>
                  </a:lnTo>
                  <a:lnTo>
                    <a:pt x="72" y="176"/>
                  </a:lnTo>
                  <a:lnTo>
                    <a:pt x="80" y="188"/>
                  </a:lnTo>
                  <a:lnTo>
                    <a:pt x="88" y="194"/>
                  </a:lnTo>
                  <a:lnTo>
                    <a:pt x="94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106" y="196"/>
                  </a:lnTo>
                  <a:lnTo>
                    <a:pt x="112" y="194"/>
                  </a:lnTo>
                  <a:lnTo>
                    <a:pt x="120" y="186"/>
                  </a:lnTo>
                  <a:lnTo>
                    <a:pt x="128" y="176"/>
                  </a:lnTo>
                  <a:lnTo>
                    <a:pt x="128" y="170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28" y="156"/>
                  </a:lnTo>
                  <a:lnTo>
                    <a:pt x="126" y="150"/>
                  </a:lnTo>
                  <a:lnTo>
                    <a:pt x="120" y="140"/>
                  </a:lnTo>
                  <a:lnTo>
                    <a:pt x="110" y="132"/>
                  </a:lnTo>
                  <a:lnTo>
                    <a:pt x="106" y="130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30" y="186"/>
                  </a:moveTo>
                  <a:lnTo>
                    <a:pt x="30" y="186"/>
                  </a:lnTo>
                  <a:lnTo>
                    <a:pt x="22" y="184"/>
                  </a:lnTo>
                  <a:lnTo>
                    <a:pt x="16" y="180"/>
                  </a:lnTo>
                  <a:lnTo>
                    <a:pt x="12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2" y="158"/>
                  </a:lnTo>
                  <a:lnTo>
                    <a:pt x="16" y="152"/>
                  </a:lnTo>
                  <a:lnTo>
                    <a:pt x="22" y="148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36" y="148"/>
                  </a:lnTo>
                  <a:lnTo>
                    <a:pt x="42" y="152"/>
                  </a:lnTo>
                  <a:lnTo>
                    <a:pt x="46" y="158"/>
                  </a:lnTo>
                  <a:lnTo>
                    <a:pt x="46" y="166"/>
                  </a:lnTo>
                  <a:lnTo>
                    <a:pt x="46" y="166"/>
                  </a:lnTo>
                  <a:lnTo>
                    <a:pt x="46" y="174"/>
                  </a:lnTo>
                  <a:lnTo>
                    <a:pt x="42" y="180"/>
                  </a:lnTo>
                  <a:lnTo>
                    <a:pt x="36" y="184"/>
                  </a:lnTo>
                  <a:lnTo>
                    <a:pt x="30" y="186"/>
                  </a:lnTo>
                  <a:lnTo>
                    <a:pt x="30" y="186"/>
                  </a:lnTo>
                  <a:close/>
                  <a:moveTo>
                    <a:pt x="62" y="126"/>
                  </a:moveTo>
                  <a:lnTo>
                    <a:pt x="62" y="126"/>
                  </a:lnTo>
                  <a:lnTo>
                    <a:pt x="56" y="124"/>
                  </a:lnTo>
                  <a:lnTo>
                    <a:pt x="54" y="118"/>
                  </a:lnTo>
                  <a:lnTo>
                    <a:pt x="54" y="118"/>
                  </a:lnTo>
                  <a:lnTo>
                    <a:pt x="56" y="114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6" y="114"/>
                  </a:lnTo>
                  <a:lnTo>
                    <a:pt x="70" y="118"/>
                  </a:lnTo>
                  <a:lnTo>
                    <a:pt x="70" y="118"/>
                  </a:lnTo>
                  <a:lnTo>
                    <a:pt x="68" y="124"/>
                  </a:lnTo>
                  <a:lnTo>
                    <a:pt x="62" y="126"/>
                  </a:lnTo>
                  <a:lnTo>
                    <a:pt x="62" y="126"/>
                  </a:lnTo>
                  <a:close/>
                  <a:moveTo>
                    <a:pt x="100" y="184"/>
                  </a:moveTo>
                  <a:lnTo>
                    <a:pt x="100" y="184"/>
                  </a:lnTo>
                  <a:lnTo>
                    <a:pt x="94" y="184"/>
                  </a:lnTo>
                  <a:lnTo>
                    <a:pt x="88" y="180"/>
                  </a:lnTo>
                  <a:lnTo>
                    <a:pt x="84" y="172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84" y="158"/>
                  </a:lnTo>
                  <a:lnTo>
                    <a:pt x="88" y="150"/>
                  </a:lnTo>
                  <a:lnTo>
                    <a:pt x="92" y="146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6" y="146"/>
                  </a:lnTo>
                  <a:lnTo>
                    <a:pt x="112" y="150"/>
                  </a:lnTo>
                  <a:lnTo>
                    <a:pt x="116" y="15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16" y="172"/>
                  </a:lnTo>
                  <a:lnTo>
                    <a:pt x="112" y="178"/>
                  </a:lnTo>
                  <a:lnTo>
                    <a:pt x="106" y="184"/>
                  </a:lnTo>
                  <a:lnTo>
                    <a:pt x="100" y="184"/>
                  </a:lnTo>
                  <a:lnTo>
                    <a:pt x="100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2" name="Freeform 124"/>
            <p:cNvSpPr>
              <a:spLocks noEditPoints="1"/>
            </p:cNvSpPr>
            <p:nvPr userDrawn="1"/>
          </p:nvSpPr>
          <p:spPr bwMode="auto">
            <a:xfrm>
              <a:off x="374650" y="241300"/>
              <a:ext cx="276225" cy="273050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8" y="0"/>
                </a:cxn>
                <a:cxn ang="0">
                  <a:pos x="2" y="6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6" y="122"/>
                </a:cxn>
                <a:cxn ang="0">
                  <a:pos x="48" y="122"/>
                </a:cxn>
                <a:cxn ang="0">
                  <a:pos x="32" y="140"/>
                </a:cxn>
                <a:cxn ang="0">
                  <a:pos x="40" y="146"/>
                </a:cxn>
                <a:cxn ang="0">
                  <a:pos x="34" y="160"/>
                </a:cxn>
                <a:cxn ang="0">
                  <a:pos x="36" y="166"/>
                </a:cxn>
                <a:cxn ang="0">
                  <a:pos x="40" y="172"/>
                </a:cxn>
                <a:cxn ang="0">
                  <a:pos x="44" y="172"/>
                </a:cxn>
                <a:cxn ang="0">
                  <a:pos x="50" y="168"/>
                </a:cxn>
                <a:cxn ang="0">
                  <a:pos x="58" y="146"/>
                </a:cxn>
                <a:cxn ang="0">
                  <a:pos x="122" y="166"/>
                </a:cxn>
                <a:cxn ang="0">
                  <a:pos x="124" y="170"/>
                </a:cxn>
                <a:cxn ang="0">
                  <a:pos x="130" y="172"/>
                </a:cxn>
                <a:cxn ang="0">
                  <a:pos x="134" y="172"/>
                </a:cxn>
                <a:cxn ang="0">
                  <a:pos x="138" y="168"/>
                </a:cxn>
                <a:cxn ang="0">
                  <a:pos x="138" y="160"/>
                </a:cxn>
                <a:cxn ang="0">
                  <a:pos x="140" y="148"/>
                </a:cxn>
                <a:cxn ang="0">
                  <a:pos x="132" y="140"/>
                </a:cxn>
                <a:cxn ang="0">
                  <a:pos x="164" y="122"/>
                </a:cxn>
                <a:cxn ang="0">
                  <a:pos x="168" y="122"/>
                </a:cxn>
                <a:cxn ang="0">
                  <a:pos x="174" y="116"/>
                </a:cxn>
                <a:cxn ang="0">
                  <a:pos x="174" y="12"/>
                </a:cxn>
                <a:cxn ang="0">
                  <a:pos x="174" y="8"/>
                </a:cxn>
                <a:cxn ang="0">
                  <a:pos x="168" y="2"/>
                </a:cxn>
                <a:cxn ang="0">
                  <a:pos x="164" y="0"/>
                </a:cxn>
                <a:cxn ang="0">
                  <a:pos x="66" y="122"/>
                </a:cxn>
                <a:cxn ang="0">
                  <a:pos x="114" y="140"/>
                </a:cxn>
                <a:cxn ang="0">
                  <a:pos x="160" y="108"/>
                </a:cxn>
                <a:cxn ang="0">
                  <a:pos x="14" y="14"/>
                </a:cxn>
                <a:cxn ang="0">
                  <a:pos x="160" y="108"/>
                </a:cxn>
              </a:cxnLst>
              <a:rect l="0" t="0" r="r" b="b"/>
              <a:pathLst>
                <a:path w="174" h="172">
                  <a:moveTo>
                    <a:pt x="164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4" y="118"/>
                  </a:lnTo>
                  <a:lnTo>
                    <a:pt x="6" y="122"/>
                  </a:lnTo>
                  <a:lnTo>
                    <a:pt x="10" y="122"/>
                  </a:lnTo>
                  <a:lnTo>
                    <a:pt x="48" y="122"/>
                  </a:lnTo>
                  <a:lnTo>
                    <a:pt x="42" y="140"/>
                  </a:lnTo>
                  <a:lnTo>
                    <a:pt x="32" y="140"/>
                  </a:lnTo>
                  <a:lnTo>
                    <a:pt x="32" y="146"/>
                  </a:lnTo>
                  <a:lnTo>
                    <a:pt x="40" y="146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4" y="164"/>
                  </a:lnTo>
                  <a:lnTo>
                    <a:pt x="36" y="166"/>
                  </a:lnTo>
                  <a:lnTo>
                    <a:pt x="38" y="170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4" y="172"/>
                  </a:lnTo>
                  <a:lnTo>
                    <a:pt x="48" y="170"/>
                  </a:lnTo>
                  <a:lnTo>
                    <a:pt x="50" y="168"/>
                  </a:lnTo>
                  <a:lnTo>
                    <a:pt x="52" y="166"/>
                  </a:lnTo>
                  <a:lnTo>
                    <a:pt x="58" y="146"/>
                  </a:lnTo>
                  <a:lnTo>
                    <a:pt x="116" y="146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4" y="170"/>
                  </a:lnTo>
                  <a:lnTo>
                    <a:pt x="126" y="172"/>
                  </a:lnTo>
                  <a:lnTo>
                    <a:pt x="130" y="172"/>
                  </a:lnTo>
                  <a:lnTo>
                    <a:pt x="134" y="172"/>
                  </a:lnTo>
                  <a:lnTo>
                    <a:pt x="134" y="172"/>
                  </a:lnTo>
                  <a:lnTo>
                    <a:pt x="136" y="170"/>
                  </a:lnTo>
                  <a:lnTo>
                    <a:pt x="138" y="168"/>
                  </a:lnTo>
                  <a:lnTo>
                    <a:pt x="140" y="164"/>
                  </a:lnTo>
                  <a:lnTo>
                    <a:pt x="138" y="160"/>
                  </a:lnTo>
                  <a:lnTo>
                    <a:pt x="134" y="148"/>
                  </a:lnTo>
                  <a:lnTo>
                    <a:pt x="140" y="148"/>
                  </a:lnTo>
                  <a:lnTo>
                    <a:pt x="140" y="140"/>
                  </a:lnTo>
                  <a:lnTo>
                    <a:pt x="132" y="140"/>
                  </a:lnTo>
                  <a:lnTo>
                    <a:pt x="126" y="122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68" y="122"/>
                  </a:lnTo>
                  <a:lnTo>
                    <a:pt x="172" y="120"/>
                  </a:lnTo>
                  <a:lnTo>
                    <a:pt x="174" y="116"/>
                  </a:lnTo>
                  <a:lnTo>
                    <a:pt x="174" y="112"/>
                  </a:lnTo>
                  <a:lnTo>
                    <a:pt x="174" y="12"/>
                  </a:lnTo>
                  <a:lnTo>
                    <a:pt x="174" y="12"/>
                  </a:lnTo>
                  <a:lnTo>
                    <a:pt x="174" y="8"/>
                  </a:lnTo>
                  <a:lnTo>
                    <a:pt x="172" y="4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60" y="140"/>
                  </a:moveTo>
                  <a:lnTo>
                    <a:pt x="66" y="122"/>
                  </a:lnTo>
                  <a:lnTo>
                    <a:pt x="108" y="122"/>
                  </a:lnTo>
                  <a:lnTo>
                    <a:pt x="114" y="140"/>
                  </a:lnTo>
                  <a:lnTo>
                    <a:pt x="60" y="140"/>
                  </a:lnTo>
                  <a:close/>
                  <a:moveTo>
                    <a:pt x="160" y="108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0" y="14"/>
                  </a:lnTo>
                  <a:lnTo>
                    <a:pt x="16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3" name="Freeform 125"/>
            <p:cNvSpPr>
              <a:spLocks noEditPoints="1"/>
            </p:cNvSpPr>
            <p:nvPr userDrawn="1"/>
          </p:nvSpPr>
          <p:spPr bwMode="auto">
            <a:xfrm>
              <a:off x="1530350" y="857250"/>
              <a:ext cx="257175" cy="339725"/>
            </a:xfrm>
            <a:custGeom>
              <a:avLst/>
              <a:gdLst/>
              <a:ahLst/>
              <a:cxnLst>
                <a:cxn ang="0">
                  <a:pos x="162" y="188"/>
                </a:cxn>
                <a:cxn ang="0">
                  <a:pos x="160" y="180"/>
                </a:cxn>
                <a:cxn ang="0">
                  <a:pos x="142" y="144"/>
                </a:cxn>
                <a:cxn ang="0">
                  <a:pos x="118" y="112"/>
                </a:cxn>
                <a:cxn ang="0">
                  <a:pos x="104" y="36"/>
                </a:cxn>
                <a:cxn ang="0">
                  <a:pos x="110" y="34"/>
                </a:cxn>
                <a:cxn ang="0">
                  <a:pos x="114" y="8"/>
                </a:cxn>
                <a:cxn ang="0">
                  <a:pos x="110" y="6"/>
                </a:cxn>
                <a:cxn ang="0">
                  <a:pos x="94" y="0"/>
                </a:cxn>
                <a:cxn ang="0">
                  <a:pos x="84" y="0"/>
                </a:cxn>
                <a:cxn ang="0">
                  <a:pos x="62" y="2"/>
                </a:cxn>
                <a:cxn ang="0">
                  <a:pos x="54" y="8"/>
                </a:cxn>
                <a:cxn ang="0">
                  <a:pos x="54" y="30"/>
                </a:cxn>
                <a:cxn ang="0">
                  <a:pos x="54" y="30"/>
                </a:cxn>
                <a:cxn ang="0">
                  <a:pos x="62" y="36"/>
                </a:cxn>
                <a:cxn ang="0">
                  <a:pos x="62" y="96"/>
                </a:cxn>
                <a:cxn ang="0">
                  <a:pos x="32" y="128"/>
                </a:cxn>
                <a:cxn ang="0">
                  <a:pos x="14" y="156"/>
                </a:cxn>
                <a:cxn ang="0">
                  <a:pos x="0" y="186"/>
                </a:cxn>
                <a:cxn ang="0">
                  <a:pos x="2" y="186"/>
                </a:cxn>
                <a:cxn ang="0">
                  <a:pos x="0" y="190"/>
                </a:cxn>
                <a:cxn ang="0">
                  <a:pos x="6" y="198"/>
                </a:cxn>
                <a:cxn ang="0">
                  <a:pos x="24" y="206"/>
                </a:cxn>
                <a:cxn ang="0">
                  <a:pos x="82" y="214"/>
                </a:cxn>
                <a:cxn ang="0">
                  <a:pos x="82" y="214"/>
                </a:cxn>
                <a:cxn ang="0">
                  <a:pos x="114" y="212"/>
                </a:cxn>
                <a:cxn ang="0">
                  <a:pos x="148" y="204"/>
                </a:cxn>
                <a:cxn ang="0">
                  <a:pos x="160" y="196"/>
                </a:cxn>
                <a:cxn ang="0">
                  <a:pos x="162" y="190"/>
                </a:cxn>
                <a:cxn ang="0">
                  <a:pos x="162" y="188"/>
                </a:cxn>
                <a:cxn ang="0">
                  <a:pos x="84" y="4"/>
                </a:cxn>
                <a:cxn ang="0">
                  <a:pos x="98" y="8"/>
                </a:cxn>
                <a:cxn ang="0">
                  <a:pos x="104" y="12"/>
                </a:cxn>
                <a:cxn ang="0">
                  <a:pos x="102" y="16"/>
                </a:cxn>
                <a:cxn ang="0">
                  <a:pos x="92" y="20"/>
                </a:cxn>
                <a:cxn ang="0">
                  <a:pos x="82" y="20"/>
                </a:cxn>
                <a:cxn ang="0">
                  <a:pos x="68" y="18"/>
                </a:cxn>
                <a:cxn ang="0">
                  <a:pos x="62" y="12"/>
                </a:cxn>
                <a:cxn ang="0">
                  <a:pos x="64" y="10"/>
                </a:cxn>
                <a:cxn ang="0">
                  <a:pos x="74" y="6"/>
                </a:cxn>
                <a:cxn ang="0">
                  <a:pos x="84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52" y="202"/>
                </a:cxn>
                <a:cxn ang="0">
                  <a:pos x="16" y="194"/>
                </a:cxn>
                <a:cxn ang="0">
                  <a:pos x="12" y="182"/>
                </a:cxn>
                <a:cxn ang="0">
                  <a:pos x="18" y="168"/>
                </a:cxn>
                <a:cxn ang="0">
                  <a:pos x="44" y="126"/>
                </a:cxn>
                <a:cxn ang="0">
                  <a:pos x="66" y="102"/>
                </a:cxn>
                <a:cxn ang="0">
                  <a:pos x="70" y="96"/>
                </a:cxn>
                <a:cxn ang="0">
                  <a:pos x="70" y="38"/>
                </a:cxn>
                <a:cxn ang="0">
                  <a:pos x="82" y="38"/>
                </a:cxn>
                <a:cxn ang="0">
                  <a:pos x="96" y="96"/>
                </a:cxn>
                <a:cxn ang="0">
                  <a:pos x="98" y="102"/>
                </a:cxn>
                <a:cxn ang="0">
                  <a:pos x="110" y="114"/>
                </a:cxn>
                <a:cxn ang="0">
                  <a:pos x="134" y="150"/>
                </a:cxn>
                <a:cxn ang="0">
                  <a:pos x="152" y="184"/>
                </a:cxn>
                <a:cxn ang="0">
                  <a:pos x="154" y="190"/>
                </a:cxn>
                <a:cxn ang="0">
                  <a:pos x="134" y="200"/>
                </a:cxn>
                <a:cxn ang="0">
                  <a:pos x="82" y="204"/>
                </a:cxn>
              </a:cxnLst>
              <a:rect l="0" t="0" r="r" b="b"/>
              <a:pathLst>
                <a:path w="162" h="214">
                  <a:moveTo>
                    <a:pt x="162" y="188"/>
                  </a:moveTo>
                  <a:lnTo>
                    <a:pt x="162" y="188"/>
                  </a:lnTo>
                  <a:lnTo>
                    <a:pt x="162" y="188"/>
                  </a:lnTo>
                  <a:lnTo>
                    <a:pt x="160" y="180"/>
                  </a:lnTo>
                  <a:lnTo>
                    <a:pt x="150" y="158"/>
                  </a:lnTo>
                  <a:lnTo>
                    <a:pt x="142" y="144"/>
                  </a:lnTo>
                  <a:lnTo>
                    <a:pt x="132" y="128"/>
                  </a:lnTo>
                  <a:lnTo>
                    <a:pt x="118" y="112"/>
                  </a:lnTo>
                  <a:lnTo>
                    <a:pt x="104" y="96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10" y="34"/>
                  </a:lnTo>
                  <a:lnTo>
                    <a:pt x="112" y="30"/>
                  </a:lnTo>
                  <a:lnTo>
                    <a:pt x="114" y="8"/>
                  </a:lnTo>
                  <a:lnTo>
                    <a:pt x="114" y="8"/>
                  </a:lnTo>
                  <a:lnTo>
                    <a:pt x="110" y="6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72" y="0"/>
                  </a:lnTo>
                  <a:lnTo>
                    <a:pt x="62" y="2"/>
                  </a:lnTo>
                  <a:lnTo>
                    <a:pt x="56" y="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6" y="32"/>
                  </a:lnTo>
                  <a:lnTo>
                    <a:pt x="62" y="36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46" y="112"/>
                  </a:lnTo>
                  <a:lnTo>
                    <a:pt x="32" y="128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2" y="186"/>
                  </a:lnTo>
                  <a:lnTo>
                    <a:pt x="2" y="186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2" y="194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6"/>
                  </a:lnTo>
                  <a:lnTo>
                    <a:pt x="50" y="212"/>
                  </a:lnTo>
                  <a:lnTo>
                    <a:pt x="82" y="214"/>
                  </a:lnTo>
                  <a:lnTo>
                    <a:pt x="82" y="214"/>
                  </a:lnTo>
                  <a:lnTo>
                    <a:pt x="82" y="214"/>
                  </a:lnTo>
                  <a:lnTo>
                    <a:pt x="82" y="214"/>
                  </a:lnTo>
                  <a:lnTo>
                    <a:pt x="114" y="212"/>
                  </a:lnTo>
                  <a:lnTo>
                    <a:pt x="140" y="206"/>
                  </a:lnTo>
                  <a:lnTo>
                    <a:pt x="148" y="204"/>
                  </a:lnTo>
                  <a:lnTo>
                    <a:pt x="156" y="200"/>
                  </a:lnTo>
                  <a:lnTo>
                    <a:pt x="160" y="19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close/>
                  <a:moveTo>
                    <a:pt x="84" y="4"/>
                  </a:moveTo>
                  <a:lnTo>
                    <a:pt x="84" y="4"/>
                  </a:lnTo>
                  <a:lnTo>
                    <a:pt x="92" y="6"/>
                  </a:lnTo>
                  <a:lnTo>
                    <a:pt x="98" y="8"/>
                  </a:lnTo>
                  <a:lnTo>
                    <a:pt x="102" y="10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6"/>
                  </a:lnTo>
                  <a:lnTo>
                    <a:pt x="98" y="18"/>
                  </a:lnTo>
                  <a:lnTo>
                    <a:pt x="92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20"/>
                  </a:lnTo>
                  <a:lnTo>
                    <a:pt x="68" y="18"/>
                  </a:lnTo>
                  <a:lnTo>
                    <a:pt x="64" y="16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4" y="10"/>
                  </a:lnTo>
                  <a:lnTo>
                    <a:pt x="68" y="6"/>
                  </a:lnTo>
                  <a:lnTo>
                    <a:pt x="74" y="6"/>
                  </a:lnTo>
                  <a:lnTo>
                    <a:pt x="84" y="4"/>
                  </a:lnTo>
                  <a:lnTo>
                    <a:pt x="84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6" y="194"/>
                  </a:lnTo>
                  <a:lnTo>
                    <a:pt x="10" y="190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68"/>
                  </a:lnTo>
                  <a:lnTo>
                    <a:pt x="28" y="148"/>
                  </a:lnTo>
                  <a:lnTo>
                    <a:pt x="44" y="126"/>
                  </a:lnTo>
                  <a:lnTo>
                    <a:pt x="56" y="114"/>
                  </a:lnTo>
                  <a:lnTo>
                    <a:pt x="66" y="102"/>
                  </a:lnTo>
                  <a:lnTo>
                    <a:pt x="70" y="100"/>
                  </a:lnTo>
                  <a:lnTo>
                    <a:pt x="70" y="9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96" y="38"/>
                  </a:lnTo>
                  <a:lnTo>
                    <a:pt x="96" y="96"/>
                  </a:lnTo>
                  <a:lnTo>
                    <a:pt x="96" y="100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10" y="114"/>
                  </a:lnTo>
                  <a:lnTo>
                    <a:pt x="120" y="126"/>
                  </a:lnTo>
                  <a:lnTo>
                    <a:pt x="134" y="150"/>
                  </a:lnTo>
                  <a:lnTo>
                    <a:pt x="146" y="170"/>
                  </a:lnTo>
                  <a:lnTo>
                    <a:pt x="152" y="184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200"/>
                  </a:lnTo>
                  <a:lnTo>
                    <a:pt x="112" y="204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4" name="Freeform 126"/>
            <p:cNvSpPr>
              <a:spLocks noEditPoints="1"/>
            </p:cNvSpPr>
            <p:nvPr userDrawn="1"/>
          </p:nvSpPr>
          <p:spPr bwMode="auto">
            <a:xfrm>
              <a:off x="1565275" y="1079500"/>
              <a:ext cx="190500" cy="88900"/>
            </a:xfrm>
            <a:custGeom>
              <a:avLst/>
              <a:gdLst/>
              <a:ahLst/>
              <a:cxnLst>
                <a:cxn ang="0">
                  <a:pos x="102" y="10"/>
                </a:cxn>
                <a:cxn ang="0">
                  <a:pos x="96" y="6"/>
                </a:cxn>
                <a:cxn ang="0">
                  <a:pos x="74" y="2"/>
                </a:cxn>
                <a:cxn ang="0">
                  <a:pos x="60" y="0"/>
                </a:cxn>
                <a:cxn ang="0">
                  <a:pos x="50" y="0"/>
                </a:cxn>
                <a:cxn ang="0">
                  <a:pos x="52" y="4"/>
                </a:cxn>
                <a:cxn ang="0">
                  <a:pos x="48" y="10"/>
                </a:cxn>
                <a:cxn ang="0">
                  <a:pos x="42" y="14"/>
                </a:cxn>
                <a:cxn ang="0">
                  <a:pos x="40" y="12"/>
                </a:cxn>
                <a:cxn ang="0">
                  <a:pos x="34" y="8"/>
                </a:cxn>
                <a:cxn ang="0">
                  <a:pos x="34" y="4"/>
                </a:cxn>
                <a:cxn ang="0">
                  <a:pos x="34" y="2"/>
                </a:cxn>
                <a:cxn ang="0">
                  <a:pos x="18" y="8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20" y="52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82" y="56"/>
                </a:cxn>
                <a:cxn ang="0">
                  <a:pos x="112" y="50"/>
                </a:cxn>
                <a:cxn ang="0">
                  <a:pos x="120" y="46"/>
                </a:cxn>
                <a:cxn ang="0">
                  <a:pos x="112" y="32"/>
                </a:cxn>
                <a:cxn ang="0">
                  <a:pos x="102" y="10"/>
                </a:cxn>
                <a:cxn ang="0">
                  <a:pos x="32" y="44"/>
                </a:cxn>
                <a:cxn ang="0">
                  <a:pos x="26" y="36"/>
                </a:cxn>
                <a:cxn ang="0">
                  <a:pos x="28" y="32"/>
                </a:cxn>
                <a:cxn ang="0">
                  <a:pos x="32" y="30"/>
                </a:cxn>
                <a:cxn ang="0">
                  <a:pos x="38" y="36"/>
                </a:cxn>
                <a:cxn ang="0">
                  <a:pos x="36" y="42"/>
                </a:cxn>
                <a:cxn ang="0">
                  <a:pos x="32" y="44"/>
                </a:cxn>
                <a:cxn ang="0">
                  <a:pos x="62" y="34"/>
                </a:cxn>
                <a:cxn ang="0">
                  <a:pos x="56" y="28"/>
                </a:cxn>
                <a:cxn ang="0">
                  <a:pos x="58" y="24"/>
                </a:cxn>
                <a:cxn ang="0">
                  <a:pos x="62" y="22"/>
                </a:cxn>
                <a:cxn ang="0">
                  <a:pos x="68" y="28"/>
                </a:cxn>
                <a:cxn ang="0">
                  <a:pos x="66" y="34"/>
                </a:cxn>
                <a:cxn ang="0">
                  <a:pos x="62" y="34"/>
                </a:cxn>
                <a:cxn ang="0">
                  <a:pos x="90" y="40"/>
                </a:cxn>
                <a:cxn ang="0">
                  <a:pos x="84" y="36"/>
                </a:cxn>
                <a:cxn ang="0">
                  <a:pos x="80" y="30"/>
                </a:cxn>
                <a:cxn ang="0">
                  <a:pos x="82" y="28"/>
                </a:cxn>
                <a:cxn ang="0">
                  <a:pos x="86" y="22"/>
                </a:cxn>
                <a:cxn ang="0">
                  <a:pos x="90" y="22"/>
                </a:cxn>
                <a:cxn ang="0">
                  <a:pos x="96" y="24"/>
                </a:cxn>
                <a:cxn ang="0">
                  <a:pos x="98" y="30"/>
                </a:cxn>
                <a:cxn ang="0">
                  <a:pos x="98" y="34"/>
                </a:cxn>
                <a:cxn ang="0">
                  <a:pos x="92" y="38"/>
                </a:cxn>
                <a:cxn ang="0">
                  <a:pos x="90" y="40"/>
                </a:cxn>
              </a:cxnLst>
              <a:rect l="0" t="0" r="r" b="b"/>
              <a:pathLst>
                <a:path w="120" h="56">
                  <a:moveTo>
                    <a:pt x="102" y="10"/>
                  </a:moveTo>
                  <a:lnTo>
                    <a:pt x="102" y="10"/>
                  </a:lnTo>
                  <a:lnTo>
                    <a:pt x="102" y="10"/>
                  </a:lnTo>
                  <a:lnTo>
                    <a:pt x="96" y="6"/>
                  </a:lnTo>
                  <a:lnTo>
                    <a:pt x="88" y="4"/>
                  </a:lnTo>
                  <a:lnTo>
                    <a:pt x="74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0" y="8"/>
                  </a:lnTo>
                  <a:lnTo>
                    <a:pt x="48" y="10"/>
                  </a:lnTo>
                  <a:lnTo>
                    <a:pt x="46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40" y="12"/>
                  </a:lnTo>
                  <a:lnTo>
                    <a:pt x="36" y="10"/>
                  </a:lnTo>
                  <a:lnTo>
                    <a:pt x="34" y="8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24" y="6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6" y="3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8" y="50"/>
                  </a:lnTo>
                  <a:lnTo>
                    <a:pt x="20" y="52"/>
                  </a:lnTo>
                  <a:lnTo>
                    <a:pt x="38" y="54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82" y="56"/>
                  </a:lnTo>
                  <a:lnTo>
                    <a:pt x="98" y="54"/>
                  </a:lnTo>
                  <a:lnTo>
                    <a:pt x="112" y="50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2" y="32"/>
                  </a:lnTo>
                  <a:lnTo>
                    <a:pt x="102" y="10"/>
                  </a:lnTo>
                  <a:lnTo>
                    <a:pt x="102" y="10"/>
                  </a:lnTo>
                  <a:close/>
                  <a:moveTo>
                    <a:pt x="32" y="44"/>
                  </a:moveTo>
                  <a:lnTo>
                    <a:pt x="32" y="44"/>
                  </a:lnTo>
                  <a:lnTo>
                    <a:pt x="28" y="42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6" y="32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6" y="42"/>
                  </a:lnTo>
                  <a:lnTo>
                    <a:pt x="32" y="44"/>
                  </a:lnTo>
                  <a:lnTo>
                    <a:pt x="32" y="44"/>
                  </a:lnTo>
                  <a:close/>
                  <a:moveTo>
                    <a:pt x="62" y="34"/>
                  </a:moveTo>
                  <a:lnTo>
                    <a:pt x="62" y="34"/>
                  </a:lnTo>
                  <a:lnTo>
                    <a:pt x="58" y="32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24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6" y="24"/>
                  </a:lnTo>
                  <a:lnTo>
                    <a:pt x="68" y="28"/>
                  </a:lnTo>
                  <a:lnTo>
                    <a:pt x="68" y="28"/>
                  </a:lnTo>
                  <a:lnTo>
                    <a:pt x="66" y="34"/>
                  </a:lnTo>
                  <a:lnTo>
                    <a:pt x="62" y="34"/>
                  </a:lnTo>
                  <a:lnTo>
                    <a:pt x="62" y="34"/>
                  </a:lnTo>
                  <a:close/>
                  <a:moveTo>
                    <a:pt x="90" y="40"/>
                  </a:moveTo>
                  <a:lnTo>
                    <a:pt x="90" y="40"/>
                  </a:lnTo>
                  <a:lnTo>
                    <a:pt x="86" y="38"/>
                  </a:lnTo>
                  <a:lnTo>
                    <a:pt x="84" y="36"/>
                  </a:lnTo>
                  <a:lnTo>
                    <a:pt x="82" y="34"/>
                  </a:lnTo>
                  <a:lnTo>
                    <a:pt x="80" y="30"/>
                  </a:lnTo>
                  <a:lnTo>
                    <a:pt x="80" y="30"/>
                  </a:lnTo>
                  <a:lnTo>
                    <a:pt x="82" y="28"/>
                  </a:lnTo>
                  <a:lnTo>
                    <a:pt x="84" y="24"/>
                  </a:lnTo>
                  <a:lnTo>
                    <a:pt x="86" y="2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92" y="24"/>
                  </a:lnTo>
                  <a:lnTo>
                    <a:pt x="96" y="24"/>
                  </a:lnTo>
                  <a:lnTo>
                    <a:pt x="98" y="28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2" y="38"/>
                  </a:lnTo>
                  <a:lnTo>
                    <a:pt x="90" y="40"/>
                  </a:lnTo>
                  <a:lnTo>
                    <a:pt x="90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5" name="Freeform 127"/>
            <p:cNvSpPr>
              <a:spLocks noEditPoints="1"/>
            </p:cNvSpPr>
            <p:nvPr userDrawn="1"/>
          </p:nvSpPr>
          <p:spPr bwMode="auto">
            <a:xfrm>
              <a:off x="1822450" y="1555750"/>
              <a:ext cx="244475" cy="352425"/>
            </a:xfrm>
            <a:custGeom>
              <a:avLst/>
              <a:gdLst/>
              <a:ahLst/>
              <a:cxnLst>
                <a:cxn ang="0">
                  <a:pos x="124" y="146"/>
                </a:cxn>
                <a:cxn ang="0">
                  <a:pos x="92" y="62"/>
                </a:cxn>
                <a:cxn ang="0">
                  <a:pos x="100" y="54"/>
                </a:cxn>
                <a:cxn ang="0">
                  <a:pos x="104" y="40"/>
                </a:cxn>
                <a:cxn ang="0">
                  <a:pos x="102" y="32"/>
                </a:cxn>
                <a:cxn ang="0">
                  <a:pos x="90" y="18"/>
                </a:cxn>
                <a:cxn ang="0">
                  <a:pos x="82" y="0"/>
                </a:cxn>
                <a:cxn ang="0">
                  <a:pos x="74" y="14"/>
                </a:cxn>
                <a:cxn ang="0">
                  <a:pos x="64" y="18"/>
                </a:cxn>
                <a:cxn ang="0">
                  <a:pos x="52" y="30"/>
                </a:cxn>
                <a:cxn ang="0">
                  <a:pos x="50" y="40"/>
                </a:cxn>
                <a:cxn ang="0">
                  <a:pos x="54" y="52"/>
                </a:cxn>
                <a:cxn ang="0">
                  <a:pos x="62" y="62"/>
                </a:cxn>
                <a:cxn ang="0">
                  <a:pos x="0" y="144"/>
                </a:cxn>
                <a:cxn ang="0">
                  <a:pos x="24" y="154"/>
                </a:cxn>
                <a:cxn ang="0">
                  <a:pos x="12" y="190"/>
                </a:cxn>
                <a:cxn ang="0">
                  <a:pos x="20" y="192"/>
                </a:cxn>
                <a:cxn ang="0">
                  <a:pos x="42" y="154"/>
                </a:cxn>
                <a:cxn ang="0">
                  <a:pos x="66" y="162"/>
                </a:cxn>
                <a:cxn ang="0">
                  <a:pos x="66" y="164"/>
                </a:cxn>
                <a:cxn ang="0">
                  <a:pos x="74" y="168"/>
                </a:cxn>
                <a:cxn ang="0">
                  <a:pos x="82" y="166"/>
                </a:cxn>
                <a:cxn ang="0">
                  <a:pos x="84" y="162"/>
                </a:cxn>
                <a:cxn ang="0">
                  <a:pos x="108" y="156"/>
                </a:cxn>
                <a:cxn ang="0">
                  <a:pos x="130" y="194"/>
                </a:cxn>
                <a:cxn ang="0">
                  <a:pos x="136" y="192"/>
                </a:cxn>
                <a:cxn ang="0">
                  <a:pos x="128" y="156"/>
                </a:cxn>
                <a:cxn ang="0">
                  <a:pos x="154" y="148"/>
                </a:cxn>
                <a:cxn ang="0">
                  <a:pos x="74" y="32"/>
                </a:cxn>
                <a:cxn ang="0">
                  <a:pos x="82" y="28"/>
                </a:cxn>
                <a:cxn ang="0">
                  <a:pos x="86" y="30"/>
                </a:cxn>
                <a:cxn ang="0">
                  <a:pos x="90" y="36"/>
                </a:cxn>
                <a:cxn ang="0">
                  <a:pos x="90" y="40"/>
                </a:cxn>
                <a:cxn ang="0">
                  <a:pos x="84" y="52"/>
                </a:cxn>
                <a:cxn ang="0">
                  <a:pos x="78" y="50"/>
                </a:cxn>
                <a:cxn ang="0">
                  <a:pos x="70" y="52"/>
                </a:cxn>
                <a:cxn ang="0">
                  <a:pos x="66" y="46"/>
                </a:cxn>
                <a:cxn ang="0">
                  <a:pos x="64" y="40"/>
                </a:cxn>
                <a:cxn ang="0">
                  <a:pos x="66" y="32"/>
                </a:cxn>
                <a:cxn ang="0">
                  <a:pos x="74" y="28"/>
                </a:cxn>
                <a:cxn ang="0">
                  <a:pos x="84" y="146"/>
                </a:cxn>
                <a:cxn ang="0">
                  <a:pos x="84" y="136"/>
                </a:cxn>
                <a:cxn ang="0">
                  <a:pos x="82" y="130"/>
                </a:cxn>
                <a:cxn ang="0">
                  <a:pos x="76" y="128"/>
                </a:cxn>
                <a:cxn ang="0">
                  <a:pos x="68" y="132"/>
                </a:cxn>
                <a:cxn ang="0">
                  <a:pos x="66" y="146"/>
                </a:cxn>
                <a:cxn ang="0">
                  <a:pos x="76" y="76"/>
                </a:cxn>
                <a:cxn ang="0">
                  <a:pos x="78" y="76"/>
                </a:cxn>
                <a:cxn ang="0">
                  <a:pos x="84" y="146"/>
                </a:cxn>
              </a:cxnLst>
              <a:rect l="0" t="0" r="r" b="b"/>
              <a:pathLst>
                <a:path w="154" h="222">
                  <a:moveTo>
                    <a:pt x="154" y="148"/>
                  </a:moveTo>
                  <a:lnTo>
                    <a:pt x="124" y="146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6" y="58"/>
                  </a:lnTo>
                  <a:lnTo>
                    <a:pt x="100" y="54"/>
                  </a:lnTo>
                  <a:lnTo>
                    <a:pt x="102" y="48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02" y="32"/>
                  </a:lnTo>
                  <a:lnTo>
                    <a:pt x="98" y="24"/>
                  </a:lnTo>
                  <a:lnTo>
                    <a:pt x="90" y="18"/>
                  </a:lnTo>
                  <a:lnTo>
                    <a:pt x="82" y="14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64" y="18"/>
                  </a:lnTo>
                  <a:lnTo>
                    <a:pt x="58" y="22"/>
                  </a:lnTo>
                  <a:lnTo>
                    <a:pt x="52" y="3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52" y="46"/>
                  </a:lnTo>
                  <a:lnTo>
                    <a:pt x="54" y="52"/>
                  </a:lnTo>
                  <a:lnTo>
                    <a:pt x="58" y="58"/>
                  </a:lnTo>
                  <a:lnTo>
                    <a:pt x="62" y="62"/>
                  </a:lnTo>
                  <a:lnTo>
                    <a:pt x="28" y="146"/>
                  </a:lnTo>
                  <a:lnTo>
                    <a:pt x="0" y="144"/>
                  </a:lnTo>
                  <a:lnTo>
                    <a:pt x="0" y="154"/>
                  </a:lnTo>
                  <a:lnTo>
                    <a:pt x="24" y="154"/>
                  </a:lnTo>
                  <a:lnTo>
                    <a:pt x="8" y="188"/>
                  </a:lnTo>
                  <a:lnTo>
                    <a:pt x="12" y="190"/>
                  </a:lnTo>
                  <a:lnTo>
                    <a:pt x="0" y="220"/>
                  </a:lnTo>
                  <a:lnTo>
                    <a:pt x="20" y="192"/>
                  </a:lnTo>
                  <a:lnTo>
                    <a:pt x="24" y="194"/>
                  </a:lnTo>
                  <a:lnTo>
                    <a:pt x="42" y="154"/>
                  </a:lnTo>
                  <a:lnTo>
                    <a:pt x="66" y="154"/>
                  </a:lnTo>
                  <a:lnTo>
                    <a:pt x="66" y="162"/>
                  </a:lnTo>
                  <a:lnTo>
                    <a:pt x="66" y="162"/>
                  </a:lnTo>
                  <a:lnTo>
                    <a:pt x="66" y="164"/>
                  </a:lnTo>
                  <a:lnTo>
                    <a:pt x="68" y="166"/>
                  </a:lnTo>
                  <a:lnTo>
                    <a:pt x="74" y="168"/>
                  </a:lnTo>
                  <a:lnTo>
                    <a:pt x="74" y="168"/>
                  </a:lnTo>
                  <a:lnTo>
                    <a:pt x="82" y="166"/>
                  </a:lnTo>
                  <a:lnTo>
                    <a:pt x="84" y="164"/>
                  </a:lnTo>
                  <a:lnTo>
                    <a:pt x="84" y="162"/>
                  </a:lnTo>
                  <a:lnTo>
                    <a:pt x="84" y="154"/>
                  </a:lnTo>
                  <a:lnTo>
                    <a:pt x="108" y="156"/>
                  </a:lnTo>
                  <a:lnTo>
                    <a:pt x="124" y="196"/>
                  </a:lnTo>
                  <a:lnTo>
                    <a:pt x="130" y="194"/>
                  </a:lnTo>
                  <a:lnTo>
                    <a:pt x="148" y="222"/>
                  </a:lnTo>
                  <a:lnTo>
                    <a:pt x="136" y="192"/>
                  </a:lnTo>
                  <a:lnTo>
                    <a:pt x="140" y="190"/>
                  </a:lnTo>
                  <a:lnTo>
                    <a:pt x="128" y="156"/>
                  </a:lnTo>
                  <a:lnTo>
                    <a:pt x="154" y="156"/>
                  </a:lnTo>
                  <a:lnTo>
                    <a:pt x="154" y="148"/>
                  </a:lnTo>
                  <a:close/>
                  <a:moveTo>
                    <a:pt x="74" y="28"/>
                  </a:moveTo>
                  <a:lnTo>
                    <a:pt x="74" y="32"/>
                  </a:lnTo>
                  <a:lnTo>
                    <a:pt x="82" y="32"/>
                  </a:lnTo>
                  <a:lnTo>
                    <a:pt x="82" y="28"/>
                  </a:lnTo>
                  <a:lnTo>
                    <a:pt x="82" y="28"/>
                  </a:lnTo>
                  <a:lnTo>
                    <a:pt x="86" y="30"/>
                  </a:lnTo>
                  <a:lnTo>
                    <a:pt x="88" y="32"/>
                  </a:lnTo>
                  <a:lnTo>
                    <a:pt x="90" y="36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88" y="46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78" y="50"/>
                  </a:lnTo>
                  <a:lnTo>
                    <a:pt x="78" y="50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66" y="46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4" y="36"/>
                  </a:lnTo>
                  <a:lnTo>
                    <a:pt x="66" y="32"/>
                  </a:lnTo>
                  <a:lnTo>
                    <a:pt x="70" y="30"/>
                  </a:lnTo>
                  <a:lnTo>
                    <a:pt x="74" y="28"/>
                  </a:lnTo>
                  <a:lnTo>
                    <a:pt x="74" y="28"/>
                  </a:lnTo>
                  <a:close/>
                  <a:moveTo>
                    <a:pt x="84" y="146"/>
                  </a:moveTo>
                  <a:lnTo>
                    <a:pt x="84" y="136"/>
                  </a:lnTo>
                  <a:lnTo>
                    <a:pt x="84" y="136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0" y="130"/>
                  </a:lnTo>
                  <a:lnTo>
                    <a:pt x="68" y="132"/>
                  </a:lnTo>
                  <a:lnTo>
                    <a:pt x="66" y="134"/>
                  </a:lnTo>
                  <a:lnTo>
                    <a:pt x="66" y="146"/>
                  </a:lnTo>
                  <a:lnTo>
                    <a:pt x="46" y="146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78" y="76"/>
                  </a:lnTo>
                  <a:lnTo>
                    <a:pt x="104" y="146"/>
                  </a:lnTo>
                  <a:lnTo>
                    <a:pt x="84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6" name="Freeform 128"/>
            <p:cNvSpPr>
              <a:spLocks/>
            </p:cNvSpPr>
            <p:nvPr userDrawn="1"/>
          </p:nvSpPr>
          <p:spPr bwMode="auto">
            <a:xfrm>
              <a:off x="2654300" y="342900"/>
              <a:ext cx="57150" cy="698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8"/>
                </a:cxn>
                <a:cxn ang="0">
                  <a:pos x="16" y="28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6" y="42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32" y="34"/>
                </a:cxn>
                <a:cxn ang="0">
                  <a:pos x="32" y="26"/>
                </a:cxn>
                <a:cxn ang="0">
                  <a:pos x="32" y="26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6" y="16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14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28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36" h="44">
                  <a:moveTo>
                    <a:pt x="4" y="18"/>
                  </a:moveTo>
                  <a:lnTo>
                    <a:pt x="4" y="18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6" y="42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2" y="3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1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7" name="Freeform 129"/>
            <p:cNvSpPr>
              <a:spLocks noEditPoints="1"/>
            </p:cNvSpPr>
            <p:nvPr userDrawn="1"/>
          </p:nvSpPr>
          <p:spPr bwMode="auto">
            <a:xfrm>
              <a:off x="2540000" y="209550"/>
              <a:ext cx="269875" cy="336550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2" y="154"/>
                </a:cxn>
                <a:cxn ang="0">
                  <a:pos x="152" y="136"/>
                </a:cxn>
                <a:cxn ang="0">
                  <a:pos x="166" y="110"/>
                </a:cxn>
                <a:cxn ang="0">
                  <a:pos x="170" y="82"/>
                </a:cxn>
                <a:cxn ang="0">
                  <a:pos x="168" y="64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4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8" y="22"/>
                </a:cxn>
                <a:cxn ang="0">
                  <a:pos x="148" y="48"/>
                </a:cxn>
                <a:cxn ang="0">
                  <a:pos x="156" y="82"/>
                </a:cxn>
                <a:cxn ang="0">
                  <a:pos x="156" y="96"/>
                </a:cxn>
                <a:cxn ang="0">
                  <a:pos x="144" y="124"/>
                </a:cxn>
                <a:cxn ang="0">
                  <a:pos x="124" y="144"/>
                </a:cxn>
                <a:cxn ang="0">
                  <a:pos x="96" y="156"/>
                </a:cxn>
                <a:cxn ang="0">
                  <a:pos x="80" y="158"/>
                </a:cxn>
                <a:cxn ang="0">
                  <a:pos x="46" y="150"/>
                </a:cxn>
                <a:cxn ang="0">
                  <a:pos x="20" y="128"/>
                </a:cxn>
                <a:cxn ang="0">
                  <a:pos x="12" y="138"/>
                </a:cxn>
                <a:cxn ang="0">
                  <a:pos x="0" y="148"/>
                </a:cxn>
                <a:cxn ang="0">
                  <a:pos x="10" y="152"/>
                </a:cxn>
                <a:cxn ang="0">
                  <a:pos x="16" y="152"/>
                </a:cxn>
                <a:cxn ang="0">
                  <a:pos x="20" y="148"/>
                </a:cxn>
                <a:cxn ang="0">
                  <a:pos x="44" y="164"/>
                </a:cxn>
                <a:cxn ang="0">
                  <a:pos x="74" y="170"/>
                </a:cxn>
                <a:cxn ang="0">
                  <a:pos x="74" y="172"/>
                </a:cxn>
                <a:cxn ang="0">
                  <a:pos x="72" y="186"/>
                </a:cxn>
                <a:cxn ang="0">
                  <a:pos x="64" y="194"/>
                </a:cxn>
                <a:cxn ang="0">
                  <a:pos x="48" y="202"/>
                </a:cxn>
                <a:cxn ang="0">
                  <a:pos x="46" y="204"/>
                </a:cxn>
                <a:cxn ang="0">
                  <a:pos x="50" y="206"/>
                </a:cxn>
                <a:cxn ang="0">
                  <a:pos x="74" y="212"/>
                </a:cxn>
                <a:cxn ang="0">
                  <a:pos x="88" y="212"/>
                </a:cxn>
                <a:cxn ang="0">
                  <a:pos x="90" y="212"/>
                </a:cxn>
                <a:cxn ang="0">
                  <a:pos x="118" y="210"/>
                </a:cxn>
                <a:cxn ang="0">
                  <a:pos x="130" y="206"/>
                </a:cxn>
                <a:cxn ang="0">
                  <a:pos x="130" y="202"/>
                </a:cxn>
                <a:cxn ang="0">
                  <a:pos x="124" y="198"/>
                </a:cxn>
                <a:cxn ang="0">
                  <a:pos x="108" y="188"/>
                </a:cxn>
                <a:cxn ang="0">
                  <a:pos x="102" y="178"/>
                </a:cxn>
                <a:cxn ang="0">
                  <a:pos x="104" y="170"/>
                </a:cxn>
                <a:cxn ang="0">
                  <a:pos x="106" y="168"/>
                </a:cxn>
                <a:cxn ang="0">
                  <a:pos x="78" y="170"/>
                </a:cxn>
                <a:cxn ang="0">
                  <a:pos x="78" y="172"/>
                </a:cxn>
              </a:cxnLst>
              <a:rect l="0" t="0" r="r" b="b"/>
              <a:pathLst>
                <a:path w="170" h="212">
                  <a:moveTo>
                    <a:pt x="106" y="168"/>
                  </a:moveTo>
                  <a:lnTo>
                    <a:pt x="106" y="168"/>
                  </a:lnTo>
                  <a:lnTo>
                    <a:pt x="120" y="162"/>
                  </a:lnTo>
                  <a:lnTo>
                    <a:pt x="132" y="154"/>
                  </a:lnTo>
                  <a:lnTo>
                    <a:pt x="144" y="146"/>
                  </a:lnTo>
                  <a:lnTo>
                    <a:pt x="152" y="136"/>
                  </a:lnTo>
                  <a:lnTo>
                    <a:pt x="160" y="124"/>
                  </a:lnTo>
                  <a:lnTo>
                    <a:pt x="166" y="110"/>
                  </a:lnTo>
                  <a:lnTo>
                    <a:pt x="170" y="96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4"/>
                  </a:lnTo>
                  <a:lnTo>
                    <a:pt x="164" y="48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2" y="16"/>
                  </a:lnTo>
                  <a:lnTo>
                    <a:pt x="152" y="14"/>
                  </a:lnTo>
                  <a:lnTo>
                    <a:pt x="154" y="10"/>
                  </a:lnTo>
                  <a:lnTo>
                    <a:pt x="154" y="10"/>
                  </a:lnTo>
                  <a:lnTo>
                    <a:pt x="152" y="2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8" y="22"/>
                  </a:lnTo>
                  <a:lnTo>
                    <a:pt x="128" y="22"/>
                  </a:lnTo>
                  <a:lnTo>
                    <a:pt x="140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6" y="96"/>
                  </a:lnTo>
                  <a:lnTo>
                    <a:pt x="150" y="110"/>
                  </a:lnTo>
                  <a:lnTo>
                    <a:pt x="144" y="124"/>
                  </a:lnTo>
                  <a:lnTo>
                    <a:pt x="134" y="136"/>
                  </a:lnTo>
                  <a:lnTo>
                    <a:pt x="124" y="144"/>
                  </a:lnTo>
                  <a:lnTo>
                    <a:pt x="110" y="152"/>
                  </a:lnTo>
                  <a:lnTo>
                    <a:pt x="96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4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2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50"/>
                  </a:lnTo>
                  <a:lnTo>
                    <a:pt x="10" y="152"/>
                  </a:lnTo>
                  <a:lnTo>
                    <a:pt x="10" y="152"/>
                  </a:lnTo>
                  <a:lnTo>
                    <a:pt x="16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2" y="156"/>
                  </a:lnTo>
                  <a:lnTo>
                    <a:pt x="44" y="164"/>
                  </a:lnTo>
                  <a:lnTo>
                    <a:pt x="58" y="168"/>
                  </a:lnTo>
                  <a:lnTo>
                    <a:pt x="74" y="170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80"/>
                  </a:lnTo>
                  <a:lnTo>
                    <a:pt x="72" y="186"/>
                  </a:lnTo>
                  <a:lnTo>
                    <a:pt x="68" y="190"/>
                  </a:lnTo>
                  <a:lnTo>
                    <a:pt x="64" y="194"/>
                  </a:lnTo>
                  <a:lnTo>
                    <a:pt x="54" y="198"/>
                  </a:lnTo>
                  <a:lnTo>
                    <a:pt x="48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8" y="206"/>
                  </a:lnTo>
                  <a:lnTo>
                    <a:pt x="50" y="206"/>
                  </a:lnTo>
                  <a:lnTo>
                    <a:pt x="60" y="210"/>
                  </a:lnTo>
                  <a:lnTo>
                    <a:pt x="74" y="212"/>
                  </a:lnTo>
                  <a:lnTo>
                    <a:pt x="88" y="212"/>
                  </a:lnTo>
                  <a:lnTo>
                    <a:pt x="88" y="212"/>
                  </a:lnTo>
                  <a:lnTo>
                    <a:pt x="90" y="212"/>
                  </a:lnTo>
                  <a:lnTo>
                    <a:pt x="90" y="212"/>
                  </a:lnTo>
                  <a:lnTo>
                    <a:pt x="104" y="212"/>
                  </a:lnTo>
                  <a:lnTo>
                    <a:pt x="118" y="210"/>
                  </a:lnTo>
                  <a:lnTo>
                    <a:pt x="126" y="206"/>
                  </a:lnTo>
                  <a:lnTo>
                    <a:pt x="130" y="206"/>
                  </a:lnTo>
                  <a:lnTo>
                    <a:pt x="130" y="204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24" y="198"/>
                  </a:lnTo>
                  <a:lnTo>
                    <a:pt x="112" y="192"/>
                  </a:lnTo>
                  <a:lnTo>
                    <a:pt x="108" y="188"/>
                  </a:lnTo>
                  <a:lnTo>
                    <a:pt x="104" y="184"/>
                  </a:lnTo>
                  <a:lnTo>
                    <a:pt x="102" y="178"/>
                  </a:lnTo>
                  <a:lnTo>
                    <a:pt x="104" y="170"/>
                  </a:lnTo>
                  <a:lnTo>
                    <a:pt x="104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8" y="172"/>
                  </a:moveTo>
                  <a:lnTo>
                    <a:pt x="78" y="170"/>
                  </a:lnTo>
                  <a:lnTo>
                    <a:pt x="78" y="170"/>
                  </a:lnTo>
                  <a:lnTo>
                    <a:pt x="78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8" name="Freeform 130"/>
            <p:cNvSpPr>
              <a:spLocks noEditPoints="1"/>
            </p:cNvSpPr>
            <p:nvPr userDrawn="1"/>
          </p:nvSpPr>
          <p:spPr bwMode="auto">
            <a:xfrm>
              <a:off x="2562225" y="231775"/>
              <a:ext cx="212725" cy="212725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4" y="68"/>
                </a:cxn>
                <a:cxn ang="0">
                  <a:pos x="114" y="20"/>
                </a:cxn>
                <a:cxn ang="0">
                  <a:pos x="66" y="0"/>
                </a:cxn>
                <a:cxn ang="0">
                  <a:pos x="12" y="30"/>
                </a:cxn>
                <a:cxn ang="0">
                  <a:pos x="2" y="80"/>
                </a:cxn>
                <a:cxn ang="0">
                  <a:pos x="40" y="128"/>
                </a:cxn>
                <a:cxn ang="0">
                  <a:pos x="14" y="76"/>
                </a:cxn>
                <a:cxn ang="0">
                  <a:pos x="24" y="66"/>
                </a:cxn>
                <a:cxn ang="0">
                  <a:pos x="32" y="56"/>
                </a:cxn>
                <a:cxn ang="0">
                  <a:pos x="28" y="50"/>
                </a:cxn>
                <a:cxn ang="0">
                  <a:pos x="20" y="56"/>
                </a:cxn>
                <a:cxn ang="0">
                  <a:pos x="14" y="52"/>
                </a:cxn>
                <a:cxn ang="0">
                  <a:pos x="22" y="42"/>
                </a:cxn>
                <a:cxn ang="0">
                  <a:pos x="18" y="40"/>
                </a:cxn>
                <a:cxn ang="0">
                  <a:pos x="22" y="36"/>
                </a:cxn>
                <a:cxn ang="0">
                  <a:pos x="32" y="36"/>
                </a:cxn>
                <a:cxn ang="0">
                  <a:pos x="38" y="44"/>
                </a:cxn>
                <a:cxn ang="0">
                  <a:pos x="46" y="42"/>
                </a:cxn>
                <a:cxn ang="0">
                  <a:pos x="50" y="36"/>
                </a:cxn>
                <a:cxn ang="0">
                  <a:pos x="44" y="26"/>
                </a:cxn>
                <a:cxn ang="0">
                  <a:pos x="32" y="28"/>
                </a:cxn>
                <a:cxn ang="0">
                  <a:pos x="24" y="22"/>
                </a:cxn>
                <a:cxn ang="0">
                  <a:pos x="66" y="6"/>
                </a:cxn>
                <a:cxn ang="0">
                  <a:pos x="110" y="24"/>
                </a:cxn>
                <a:cxn ang="0">
                  <a:pos x="96" y="40"/>
                </a:cxn>
                <a:cxn ang="0">
                  <a:pos x="88" y="38"/>
                </a:cxn>
                <a:cxn ang="0">
                  <a:pos x="80" y="42"/>
                </a:cxn>
                <a:cxn ang="0">
                  <a:pos x="72" y="44"/>
                </a:cxn>
                <a:cxn ang="0">
                  <a:pos x="74" y="50"/>
                </a:cxn>
                <a:cxn ang="0">
                  <a:pos x="82" y="52"/>
                </a:cxn>
                <a:cxn ang="0">
                  <a:pos x="70" y="54"/>
                </a:cxn>
                <a:cxn ang="0">
                  <a:pos x="66" y="58"/>
                </a:cxn>
                <a:cxn ang="0">
                  <a:pos x="62" y="66"/>
                </a:cxn>
                <a:cxn ang="0">
                  <a:pos x="74" y="64"/>
                </a:cxn>
                <a:cxn ang="0">
                  <a:pos x="84" y="62"/>
                </a:cxn>
                <a:cxn ang="0">
                  <a:pos x="90" y="66"/>
                </a:cxn>
                <a:cxn ang="0">
                  <a:pos x="90" y="72"/>
                </a:cxn>
                <a:cxn ang="0">
                  <a:pos x="96" y="70"/>
                </a:cxn>
                <a:cxn ang="0">
                  <a:pos x="106" y="76"/>
                </a:cxn>
                <a:cxn ang="0">
                  <a:pos x="112" y="82"/>
                </a:cxn>
                <a:cxn ang="0">
                  <a:pos x="118" y="78"/>
                </a:cxn>
                <a:cxn ang="0">
                  <a:pos x="126" y="82"/>
                </a:cxn>
                <a:cxn ang="0">
                  <a:pos x="90" y="124"/>
                </a:cxn>
                <a:cxn ang="0">
                  <a:pos x="38" y="122"/>
                </a:cxn>
                <a:cxn ang="0">
                  <a:pos x="42" y="98"/>
                </a:cxn>
                <a:cxn ang="0">
                  <a:pos x="28" y="92"/>
                </a:cxn>
                <a:cxn ang="0">
                  <a:pos x="16" y="86"/>
                </a:cxn>
                <a:cxn ang="0">
                  <a:pos x="14" y="76"/>
                </a:cxn>
                <a:cxn ang="0">
                  <a:pos x="8" y="88"/>
                </a:cxn>
                <a:cxn ang="0">
                  <a:pos x="18" y="94"/>
                </a:cxn>
              </a:cxnLst>
              <a:rect l="0" t="0" r="r" b="b"/>
              <a:pathLst>
                <a:path w="134" h="134">
                  <a:moveTo>
                    <a:pt x="66" y="134"/>
                  </a:moveTo>
                  <a:lnTo>
                    <a:pt x="66" y="134"/>
                  </a:lnTo>
                  <a:lnTo>
                    <a:pt x="80" y="132"/>
                  </a:lnTo>
                  <a:lnTo>
                    <a:pt x="92" y="128"/>
                  </a:lnTo>
                  <a:lnTo>
                    <a:pt x="104" y="122"/>
                  </a:lnTo>
                  <a:lnTo>
                    <a:pt x="114" y="114"/>
                  </a:lnTo>
                  <a:lnTo>
                    <a:pt x="122" y="104"/>
                  </a:lnTo>
                  <a:lnTo>
                    <a:pt x="128" y="94"/>
                  </a:lnTo>
                  <a:lnTo>
                    <a:pt x="132" y="80"/>
                  </a:lnTo>
                  <a:lnTo>
                    <a:pt x="134" y="68"/>
                  </a:lnTo>
                  <a:lnTo>
                    <a:pt x="134" y="68"/>
                  </a:lnTo>
                  <a:lnTo>
                    <a:pt x="132" y="54"/>
                  </a:lnTo>
                  <a:lnTo>
                    <a:pt x="128" y="42"/>
                  </a:lnTo>
                  <a:lnTo>
                    <a:pt x="122" y="30"/>
                  </a:lnTo>
                  <a:lnTo>
                    <a:pt x="114" y="20"/>
                  </a:lnTo>
                  <a:lnTo>
                    <a:pt x="104" y="12"/>
                  </a:lnTo>
                  <a:lnTo>
                    <a:pt x="92" y="6"/>
                  </a:lnTo>
                  <a:lnTo>
                    <a:pt x="80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4" y="2"/>
                  </a:lnTo>
                  <a:lnTo>
                    <a:pt x="40" y="6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2"/>
                  </a:lnTo>
                  <a:lnTo>
                    <a:pt x="2" y="54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80"/>
                  </a:lnTo>
                  <a:lnTo>
                    <a:pt x="6" y="94"/>
                  </a:lnTo>
                  <a:lnTo>
                    <a:pt x="12" y="104"/>
                  </a:lnTo>
                  <a:lnTo>
                    <a:pt x="20" y="114"/>
                  </a:lnTo>
                  <a:lnTo>
                    <a:pt x="30" y="122"/>
                  </a:lnTo>
                  <a:lnTo>
                    <a:pt x="40" y="128"/>
                  </a:lnTo>
                  <a:lnTo>
                    <a:pt x="54" y="132"/>
                  </a:lnTo>
                  <a:lnTo>
                    <a:pt x="66" y="134"/>
                  </a:lnTo>
                  <a:lnTo>
                    <a:pt x="66" y="134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6"/>
                  </a:lnTo>
                  <a:lnTo>
                    <a:pt x="24" y="64"/>
                  </a:lnTo>
                  <a:lnTo>
                    <a:pt x="24" y="64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4" y="54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6" y="50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6" y="50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4" y="44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0" y="42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6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4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2" y="36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6"/>
                  </a:lnTo>
                  <a:lnTo>
                    <a:pt x="42" y="46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48" y="32"/>
                  </a:lnTo>
                  <a:lnTo>
                    <a:pt x="46" y="32"/>
                  </a:lnTo>
                  <a:lnTo>
                    <a:pt x="46" y="32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0" y="2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2" y="26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34" y="16"/>
                  </a:lnTo>
                  <a:lnTo>
                    <a:pt x="44" y="10"/>
                  </a:lnTo>
                  <a:lnTo>
                    <a:pt x="54" y="6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80" y="6"/>
                  </a:lnTo>
                  <a:lnTo>
                    <a:pt x="90" y="10"/>
                  </a:lnTo>
                  <a:lnTo>
                    <a:pt x="102" y="16"/>
                  </a:lnTo>
                  <a:lnTo>
                    <a:pt x="110" y="24"/>
                  </a:lnTo>
                  <a:lnTo>
                    <a:pt x="110" y="24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96" y="40"/>
                  </a:lnTo>
                  <a:lnTo>
                    <a:pt x="92" y="40"/>
                  </a:lnTo>
                  <a:lnTo>
                    <a:pt x="92" y="40"/>
                  </a:lnTo>
                  <a:lnTo>
                    <a:pt x="90" y="38"/>
                  </a:lnTo>
                  <a:lnTo>
                    <a:pt x="88" y="38"/>
                  </a:lnTo>
                  <a:lnTo>
                    <a:pt x="88" y="38"/>
                  </a:lnTo>
                  <a:lnTo>
                    <a:pt x="84" y="38"/>
                  </a:lnTo>
                  <a:lnTo>
                    <a:pt x="84" y="40"/>
                  </a:lnTo>
                  <a:lnTo>
                    <a:pt x="84" y="40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72" y="46"/>
                  </a:lnTo>
                  <a:lnTo>
                    <a:pt x="72" y="48"/>
                  </a:lnTo>
                  <a:lnTo>
                    <a:pt x="74" y="50"/>
                  </a:lnTo>
                  <a:lnTo>
                    <a:pt x="74" y="50"/>
                  </a:lnTo>
                  <a:lnTo>
                    <a:pt x="78" y="46"/>
                  </a:lnTo>
                  <a:lnTo>
                    <a:pt x="78" y="46"/>
                  </a:lnTo>
                  <a:lnTo>
                    <a:pt x="82" y="48"/>
                  </a:lnTo>
                  <a:lnTo>
                    <a:pt x="82" y="48"/>
                  </a:lnTo>
                  <a:lnTo>
                    <a:pt x="82" y="52"/>
                  </a:lnTo>
                  <a:lnTo>
                    <a:pt x="80" y="54"/>
                  </a:lnTo>
                  <a:lnTo>
                    <a:pt x="80" y="54"/>
                  </a:lnTo>
                  <a:lnTo>
                    <a:pt x="74" y="56"/>
                  </a:lnTo>
                  <a:lnTo>
                    <a:pt x="74" y="56"/>
                  </a:lnTo>
                  <a:lnTo>
                    <a:pt x="70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2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2" y="64"/>
                  </a:lnTo>
                  <a:lnTo>
                    <a:pt x="62" y="66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70" y="64"/>
                  </a:lnTo>
                  <a:lnTo>
                    <a:pt x="74" y="64"/>
                  </a:lnTo>
                  <a:lnTo>
                    <a:pt x="74" y="64"/>
                  </a:lnTo>
                  <a:lnTo>
                    <a:pt x="76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86" y="60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2"/>
                  </a:lnTo>
                  <a:lnTo>
                    <a:pt x="90" y="66"/>
                  </a:lnTo>
                  <a:lnTo>
                    <a:pt x="90" y="66"/>
                  </a:lnTo>
                  <a:lnTo>
                    <a:pt x="88" y="66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100" y="70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6" y="76"/>
                  </a:lnTo>
                  <a:lnTo>
                    <a:pt x="108" y="76"/>
                  </a:lnTo>
                  <a:lnTo>
                    <a:pt x="108" y="76"/>
                  </a:lnTo>
                  <a:lnTo>
                    <a:pt x="110" y="80"/>
                  </a:lnTo>
                  <a:lnTo>
                    <a:pt x="110" y="80"/>
                  </a:lnTo>
                  <a:lnTo>
                    <a:pt x="112" y="82"/>
                  </a:lnTo>
                  <a:lnTo>
                    <a:pt x="114" y="82"/>
                  </a:lnTo>
                  <a:lnTo>
                    <a:pt x="114" y="82"/>
                  </a:lnTo>
                  <a:lnTo>
                    <a:pt x="116" y="80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0" y="78"/>
                  </a:lnTo>
                  <a:lnTo>
                    <a:pt x="122" y="80"/>
                  </a:lnTo>
                  <a:lnTo>
                    <a:pt x="122" y="80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98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2" y="118"/>
                  </a:lnTo>
                  <a:lnTo>
                    <a:pt x="90" y="124"/>
                  </a:lnTo>
                  <a:lnTo>
                    <a:pt x="80" y="128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52" y="128"/>
                  </a:lnTo>
                  <a:lnTo>
                    <a:pt x="38" y="122"/>
                  </a:lnTo>
                  <a:lnTo>
                    <a:pt x="38" y="12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0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26" y="90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16" y="86"/>
                  </a:lnTo>
                  <a:lnTo>
                    <a:pt x="16" y="86"/>
                  </a:lnTo>
                  <a:lnTo>
                    <a:pt x="14" y="84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78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6" y="104"/>
                  </a:moveTo>
                  <a:lnTo>
                    <a:pt x="16" y="104"/>
                  </a:lnTo>
                  <a:lnTo>
                    <a:pt x="12" y="9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4" y="90"/>
                  </a:lnTo>
                  <a:lnTo>
                    <a:pt x="14" y="90"/>
                  </a:lnTo>
                  <a:lnTo>
                    <a:pt x="16" y="92"/>
                  </a:lnTo>
                  <a:lnTo>
                    <a:pt x="18" y="94"/>
                  </a:lnTo>
                  <a:lnTo>
                    <a:pt x="18" y="94"/>
                  </a:lnTo>
                  <a:lnTo>
                    <a:pt x="18" y="98"/>
                  </a:lnTo>
                  <a:lnTo>
                    <a:pt x="16" y="104"/>
                  </a:lnTo>
                  <a:lnTo>
                    <a:pt x="16" y="1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9" name="Freeform 131"/>
            <p:cNvSpPr>
              <a:spLocks/>
            </p:cNvSpPr>
            <p:nvPr userDrawn="1"/>
          </p:nvSpPr>
          <p:spPr bwMode="auto">
            <a:xfrm>
              <a:off x="1104900" y="1752600"/>
              <a:ext cx="95250" cy="92075"/>
            </a:xfrm>
            <a:custGeom>
              <a:avLst/>
              <a:gdLst/>
              <a:ahLst/>
              <a:cxnLst>
                <a:cxn ang="0">
                  <a:pos x="36" y="36"/>
                </a:cxn>
                <a:cxn ang="0">
                  <a:pos x="46" y="26"/>
                </a:cxn>
                <a:cxn ang="0">
                  <a:pos x="60" y="14"/>
                </a:cxn>
                <a:cxn ang="0">
                  <a:pos x="60" y="14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4" y="0"/>
                </a:cxn>
                <a:cxn ang="0">
                  <a:pos x="30" y="12"/>
                </a:cxn>
                <a:cxn ang="0">
                  <a:pos x="28" y="16"/>
                </a:cxn>
                <a:cxn ang="0">
                  <a:pos x="22" y="20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1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6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10" y="56"/>
                </a:cxn>
                <a:cxn ang="0">
                  <a:pos x="16" y="58"/>
                </a:cxn>
                <a:cxn ang="0">
                  <a:pos x="22" y="58"/>
                </a:cxn>
                <a:cxn ang="0">
                  <a:pos x="26" y="56"/>
                </a:cxn>
                <a:cxn ang="0">
                  <a:pos x="26" y="56"/>
                </a:cxn>
                <a:cxn ang="0">
                  <a:pos x="32" y="54"/>
                </a:cxn>
                <a:cxn ang="0">
                  <a:pos x="32" y="54"/>
                </a:cxn>
                <a:cxn ang="0">
                  <a:pos x="34" y="50"/>
                </a:cxn>
                <a:cxn ang="0">
                  <a:pos x="34" y="50"/>
                </a:cxn>
                <a:cxn ang="0">
                  <a:pos x="36" y="44"/>
                </a:cxn>
                <a:cxn ang="0">
                  <a:pos x="36" y="38"/>
                </a:cxn>
                <a:cxn ang="0">
                  <a:pos x="36" y="36"/>
                </a:cxn>
              </a:cxnLst>
              <a:rect l="0" t="0" r="r" b="b"/>
              <a:pathLst>
                <a:path w="60" h="58">
                  <a:moveTo>
                    <a:pt x="36" y="36"/>
                  </a:moveTo>
                  <a:lnTo>
                    <a:pt x="46" y="26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4" y="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6" y="58"/>
                  </a:lnTo>
                  <a:lnTo>
                    <a:pt x="22" y="58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0"/>
                  </a:lnTo>
                  <a:lnTo>
                    <a:pt x="34" y="50"/>
                  </a:lnTo>
                  <a:lnTo>
                    <a:pt x="36" y="44"/>
                  </a:lnTo>
                  <a:lnTo>
                    <a:pt x="36" y="38"/>
                  </a:lnTo>
                  <a:lnTo>
                    <a:pt x="3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0" name="Freeform 132"/>
            <p:cNvSpPr>
              <a:spLocks/>
            </p:cNvSpPr>
            <p:nvPr userDrawn="1"/>
          </p:nvSpPr>
          <p:spPr bwMode="auto">
            <a:xfrm>
              <a:off x="1063625" y="1663700"/>
              <a:ext cx="228600" cy="228600"/>
            </a:xfrm>
            <a:custGeom>
              <a:avLst/>
              <a:gdLst/>
              <a:ahLst/>
              <a:cxnLst>
                <a:cxn ang="0">
                  <a:pos x="108" y="38"/>
                </a:cxn>
                <a:cxn ang="0">
                  <a:pos x="92" y="24"/>
                </a:cxn>
                <a:cxn ang="0">
                  <a:pos x="76" y="12"/>
                </a:cxn>
                <a:cxn ang="0">
                  <a:pos x="66" y="6"/>
                </a:cxn>
                <a:cxn ang="0">
                  <a:pos x="50" y="0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4" y="16"/>
                </a:cxn>
                <a:cxn ang="0">
                  <a:pos x="0" y="26"/>
                </a:cxn>
                <a:cxn ang="0">
                  <a:pos x="2" y="40"/>
                </a:cxn>
                <a:cxn ang="0">
                  <a:pos x="20" y="78"/>
                </a:cxn>
                <a:cxn ang="0">
                  <a:pos x="24" y="76"/>
                </a:cxn>
                <a:cxn ang="0">
                  <a:pos x="28" y="72"/>
                </a:cxn>
                <a:cxn ang="0">
                  <a:pos x="18" y="58"/>
                </a:cxn>
                <a:cxn ang="0">
                  <a:pos x="12" y="34"/>
                </a:cxn>
                <a:cxn ang="0">
                  <a:pos x="16" y="26"/>
                </a:cxn>
                <a:cxn ang="0">
                  <a:pos x="22" y="24"/>
                </a:cxn>
                <a:cxn ang="0">
                  <a:pos x="36" y="24"/>
                </a:cxn>
                <a:cxn ang="0">
                  <a:pos x="44" y="28"/>
                </a:cxn>
                <a:cxn ang="0">
                  <a:pos x="54" y="34"/>
                </a:cxn>
                <a:cxn ang="0">
                  <a:pos x="72" y="46"/>
                </a:cxn>
                <a:cxn ang="0">
                  <a:pos x="86" y="58"/>
                </a:cxn>
                <a:cxn ang="0">
                  <a:pos x="114" y="98"/>
                </a:cxn>
                <a:cxn ang="0">
                  <a:pos x="118" y="108"/>
                </a:cxn>
                <a:cxn ang="0">
                  <a:pos x="118" y="122"/>
                </a:cxn>
                <a:cxn ang="0">
                  <a:pos x="116" y="126"/>
                </a:cxn>
                <a:cxn ang="0">
                  <a:pos x="108" y="130"/>
                </a:cxn>
                <a:cxn ang="0">
                  <a:pos x="84" y="124"/>
                </a:cxn>
                <a:cxn ang="0">
                  <a:pos x="70" y="114"/>
                </a:cxn>
                <a:cxn ang="0">
                  <a:pos x="66" y="118"/>
                </a:cxn>
                <a:cxn ang="0">
                  <a:pos x="64" y="120"/>
                </a:cxn>
                <a:cxn ang="0">
                  <a:pos x="102" y="142"/>
                </a:cxn>
                <a:cxn ang="0">
                  <a:pos x="116" y="144"/>
                </a:cxn>
                <a:cxn ang="0">
                  <a:pos x="128" y="138"/>
                </a:cxn>
                <a:cxn ang="0">
                  <a:pos x="132" y="134"/>
                </a:cxn>
                <a:cxn ang="0">
                  <a:pos x="132" y="128"/>
                </a:cxn>
                <a:cxn ang="0">
                  <a:pos x="144" y="90"/>
                </a:cxn>
                <a:cxn ang="0">
                  <a:pos x="138" y="76"/>
                </a:cxn>
                <a:cxn ang="0">
                  <a:pos x="126" y="56"/>
                </a:cxn>
                <a:cxn ang="0">
                  <a:pos x="108" y="38"/>
                </a:cxn>
              </a:cxnLst>
              <a:rect l="0" t="0" r="r" b="b"/>
              <a:pathLst>
                <a:path w="144" h="144">
                  <a:moveTo>
                    <a:pt x="108" y="38"/>
                  </a:moveTo>
                  <a:lnTo>
                    <a:pt x="108" y="38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2" y="6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5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18" y="58"/>
                  </a:lnTo>
                  <a:lnTo>
                    <a:pt x="14" y="44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6" y="24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72" y="46"/>
                  </a:lnTo>
                  <a:lnTo>
                    <a:pt x="72" y="46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104" y="78"/>
                  </a:lnTo>
                  <a:lnTo>
                    <a:pt x="114" y="98"/>
                  </a:lnTo>
                  <a:lnTo>
                    <a:pt x="114" y="98"/>
                  </a:lnTo>
                  <a:lnTo>
                    <a:pt x="118" y="108"/>
                  </a:lnTo>
                  <a:lnTo>
                    <a:pt x="120" y="116"/>
                  </a:lnTo>
                  <a:lnTo>
                    <a:pt x="118" y="122"/>
                  </a:lnTo>
                  <a:lnTo>
                    <a:pt x="116" y="126"/>
                  </a:lnTo>
                  <a:lnTo>
                    <a:pt x="116" y="126"/>
                  </a:lnTo>
                  <a:lnTo>
                    <a:pt x="112" y="130"/>
                  </a:lnTo>
                  <a:lnTo>
                    <a:pt x="108" y="130"/>
                  </a:lnTo>
                  <a:lnTo>
                    <a:pt x="98" y="130"/>
                  </a:lnTo>
                  <a:lnTo>
                    <a:pt x="84" y="12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4" y="120"/>
                  </a:lnTo>
                  <a:lnTo>
                    <a:pt x="64" y="120"/>
                  </a:lnTo>
                  <a:lnTo>
                    <a:pt x="84" y="134"/>
                  </a:lnTo>
                  <a:lnTo>
                    <a:pt x="102" y="142"/>
                  </a:lnTo>
                  <a:lnTo>
                    <a:pt x="110" y="144"/>
                  </a:lnTo>
                  <a:lnTo>
                    <a:pt x="116" y="144"/>
                  </a:lnTo>
                  <a:lnTo>
                    <a:pt x="124" y="142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32" y="134"/>
                  </a:lnTo>
                  <a:lnTo>
                    <a:pt x="132" y="128"/>
                  </a:lnTo>
                  <a:lnTo>
                    <a:pt x="132" y="128"/>
                  </a:lnTo>
                  <a:lnTo>
                    <a:pt x="138" y="11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38" y="76"/>
                  </a:lnTo>
                  <a:lnTo>
                    <a:pt x="138" y="76"/>
                  </a:lnTo>
                  <a:lnTo>
                    <a:pt x="126" y="56"/>
                  </a:lnTo>
                  <a:lnTo>
                    <a:pt x="108" y="38"/>
                  </a:lnTo>
                  <a:lnTo>
                    <a:pt x="10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1" name="Freeform 133"/>
            <p:cNvSpPr>
              <a:spLocks noEditPoints="1"/>
            </p:cNvSpPr>
            <p:nvPr userDrawn="1"/>
          </p:nvSpPr>
          <p:spPr bwMode="auto">
            <a:xfrm>
              <a:off x="1174750" y="1574800"/>
              <a:ext cx="206375" cy="200025"/>
            </a:xfrm>
            <a:custGeom>
              <a:avLst/>
              <a:gdLst/>
              <a:ahLst/>
              <a:cxnLst>
                <a:cxn ang="0">
                  <a:pos x="126" y="2"/>
                </a:cxn>
                <a:cxn ang="0">
                  <a:pos x="118" y="0"/>
                </a:cxn>
                <a:cxn ang="0">
                  <a:pos x="90" y="28"/>
                </a:cxn>
                <a:cxn ang="0">
                  <a:pos x="82" y="24"/>
                </a:cxn>
                <a:cxn ang="0">
                  <a:pos x="66" y="18"/>
                </a:cxn>
                <a:cxn ang="0">
                  <a:pos x="50" y="18"/>
                </a:cxn>
                <a:cxn ang="0">
                  <a:pos x="36" y="24"/>
                </a:cxn>
                <a:cxn ang="0">
                  <a:pos x="6" y="52"/>
                </a:cxn>
                <a:cxn ang="0">
                  <a:pos x="0" y="54"/>
                </a:cxn>
                <a:cxn ang="0">
                  <a:pos x="4" y="56"/>
                </a:cxn>
                <a:cxn ang="0">
                  <a:pos x="14" y="60"/>
                </a:cxn>
                <a:cxn ang="0">
                  <a:pos x="30" y="72"/>
                </a:cxn>
                <a:cxn ang="0">
                  <a:pos x="46" y="86"/>
                </a:cxn>
                <a:cxn ang="0">
                  <a:pos x="62" y="106"/>
                </a:cxn>
                <a:cxn ang="0">
                  <a:pos x="76" y="126"/>
                </a:cxn>
                <a:cxn ang="0">
                  <a:pos x="76" y="124"/>
                </a:cxn>
                <a:cxn ang="0">
                  <a:pos x="98" y="100"/>
                </a:cxn>
                <a:cxn ang="0">
                  <a:pos x="104" y="94"/>
                </a:cxn>
                <a:cxn ang="0">
                  <a:pos x="112" y="78"/>
                </a:cxn>
                <a:cxn ang="0">
                  <a:pos x="112" y="62"/>
                </a:cxn>
                <a:cxn ang="0">
                  <a:pos x="106" y="48"/>
                </a:cxn>
                <a:cxn ang="0">
                  <a:pos x="128" y="12"/>
                </a:cxn>
                <a:cxn ang="0">
                  <a:pos x="130" y="10"/>
                </a:cxn>
                <a:cxn ang="0">
                  <a:pos x="126" y="2"/>
                </a:cxn>
                <a:cxn ang="0">
                  <a:pos x="78" y="38"/>
                </a:cxn>
                <a:cxn ang="0">
                  <a:pos x="70" y="40"/>
                </a:cxn>
                <a:cxn ang="0">
                  <a:pos x="56" y="48"/>
                </a:cxn>
                <a:cxn ang="0">
                  <a:pos x="38" y="64"/>
                </a:cxn>
                <a:cxn ang="0">
                  <a:pos x="30" y="58"/>
                </a:cxn>
                <a:cxn ang="0">
                  <a:pos x="34" y="42"/>
                </a:cxn>
                <a:cxn ang="0">
                  <a:pos x="38" y="36"/>
                </a:cxn>
                <a:cxn ang="0">
                  <a:pos x="58" y="28"/>
                </a:cxn>
                <a:cxn ang="0">
                  <a:pos x="84" y="34"/>
                </a:cxn>
              </a:cxnLst>
              <a:rect l="0" t="0" r="r" b="b"/>
              <a:pathLst>
                <a:path w="130" h="126">
                  <a:moveTo>
                    <a:pt x="126" y="2"/>
                  </a:moveTo>
                  <a:lnTo>
                    <a:pt x="126" y="2"/>
                  </a:lnTo>
                  <a:lnTo>
                    <a:pt x="122" y="0"/>
                  </a:lnTo>
                  <a:lnTo>
                    <a:pt x="118" y="0"/>
                  </a:lnTo>
                  <a:lnTo>
                    <a:pt x="116" y="0"/>
                  </a:lnTo>
                  <a:lnTo>
                    <a:pt x="90" y="28"/>
                  </a:lnTo>
                  <a:lnTo>
                    <a:pt x="90" y="28"/>
                  </a:lnTo>
                  <a:lnTo>
                    <a:pt x="82" y="24"/>
                  </a:lnTo>
                  <a:lnTo>
                    <a:pt x="74" y="20"/>
                  </a:lnTo>
                  <a:lnTo>
                    <a:pt x="66" y="18"/>
                  </a:lnTo>
                  <a:lnTo>
                    <a:pt x="58" y="16"/>
                  </a:lnTo>
                  <a:lnTo>
                    <a:pt x="50" y="18"/>
                  </a:lnTo>
                  <a:lnTo>
                    <a:pt x="42" y="20"/>
                  </a:lnTo>
                  <a:lnTo>
                    <a:pt x="36" y="24"/>
                  </a:lnTo>
                  <a:lnTo>
                    <a:pt x="28" y="30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30" y="72"/>
                  </a:lnTo>
                  <a:lnTo>
                    <a:pt x="30" y="72"/>
                  </a:lnTo>
                  <a:lnTo>
                    <a:pt x="46" y="86"/>
                  </a:lnTo>
                  <a:lnTo>
                    <a:pt x="46" y="86"/>
                  </a:lnTo>
                  <a:lnTo>
                    <a:pt x="62" y="106"/>
                  </a:lnTo>
                  <a:lnTo>
                    <a:pt x="74" y="124"/>
                  </a:lnTo>
                  <a:lnTo>
                    <a:pt x="76" y="126"/>
                  </a:lnTo>
                  <a:lnTo>
                    <a:pt x="76" y="126"/>
                  </a:lnTo>
                  <a:lnTo>
                    <a:pt x="76" y="124"/>
                  </a:lnTo>
                  <a:lnTo>
                    <a:pt x="76" y="124"/>
                  </a:lnTo>
                  <a:lnTo>
                    <a:pt x="98" y="100"/>
                  </a:lnTo>
                  <a:lnTo>
                    <a:pt x="98" y="100"/>
                  </a:lnTo>
                  <a:lnTo>
                    <a:pt x="104" y="94"/>
                  </a:lnTo>
                  <a:lnTo>
                    <a:pt x="108" y="86"/>
                  </a:lnTo>
                  <a:lnTo>
                    <a:pt x="112" y="78"/>
                  </a:lnTo>
                  <a:lnTo>
                    <a:pt x="112" y="70"/>
                  </a:lnTo>
                  <a:lnTo>
                    <a:pt x="112" y="62"/>
                  </a:lnTo>
                  <a:lnTo>
                    <a:pt x="110" y="54"/>
                  </a:lnTo>
                  <a:lnTo>
                    <a:pt x="106" y="48"/>
                  </a:lnTo>
                  <a:lnTo>
                    <a:pt x="100" y="40"/>
                  </a:lnTo>
                  <a:lnTo>
                    <a:pt x="128" y="12"/>
                  </a:lnTo>
                  <a:lnTo>
                    <a:pt x="128" y="12"/>
                  </a:lnTo>
                  <a:lnTo>
                    <a:pt x="130" y="10"/>
                  </a:lnTo>
                  <a:lnTo>
                    <a:pt x="130" y="8"/>
                  </a:lnTo>
                  <a:lnTo>
                    <a:pt x="126" y="2"/>
                  </a:lnTo>
                  <a:lnTo>
                    <a:pt x="126" y="2"/>
                  </a:lnTo>
                  <a:close/>
                  <a:moveTo>
                    <a:pt x="78" y="38"/>
                  </a:moveTo>
                  <a:lnTo>
                    <a:pt x="78" y="38"/>
                  </a:lnTo>
                  <a:lnTo>
                    <a:pt x="70" y="40"/>
                  </a:lnTo>
                  <a:lnTo>
                    <a:pt x="64" y="42"/>
                  </a:lnTo>
                  <a:lnTo>
                    <a:pt x="56" y="48"/>
                  </a:lnTo>
                  <a:lnTo>
                    <a:pt x="50" y="52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0" y="58"/>
                  </a:lnTo>
                  <a:lnTo>
                    <a:pt x="20" y="5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38" y="36"/>
                  </a:lnTo>
                  <a:lnTo>
                    <a:pt x="44" y="32"/>
                  </a:lnTo>
                  <a:lnTo>
                    <a:pt x="58" y="28"/>
                  </a:lnTo>
                  <a:lnTo>
                    <a:pt x="70" y="30"/>
                  </a:lnTo>
                  <a:lnTo>
                    <a:pt x="84" y="34"/>
                  </a:lnTo>
                  <a:lnTo>
                    <a:pt x="7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2" name="Freeform 134"/>
            <p:cNvSpPr>
              <a:spLocks/>
            </p:cNvSpPr>
            <p:nvPr userDrawn="1"/>
          </p:nvSpPr>
          <p:spPr bwMode="auto">
            <a:xfrm>
              <a:off x="901700" y="3759200"/>
              <a:ext cx="111125" cy="1047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4"/>
                </a:cxn>
                <a:cxn ang="0">
                  <a:pos x="22" y="12"/>
                </a:cxn>
                <a:cxn ang="0">
                  <a:pos x="22" y="12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50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2" y="50"/>
                </a:cxn>
                <a:cxn ang="0">
                  <a:pos x="62" y="50"/>
                </a:cxn>
                <a:cxn ang="0">
                  <a:pos x="62" y="58"/>
                </a:cxn>
                <a:cxn ang="0">
                  <a:pos x="60" y="66"/>
                </a:cxn>
                <a:cxn ang="0">
                  <a:pos x="60" y="66"/>
                </a:cxn>
                <a:cxn ang="0">
                  <a:pos x="64" y="60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6" y="24"/>
                </a:cxn>
                <a:cxn ang="0">
                  <a:pos x="62" y="18"/>
                </a:cxn>
                <a:cxn ang="0">
                  <a:pos x="58" y="12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38" y="2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70" h="66">
                  <a:moveTo>
                    <a:pt x="30" y="0"/>
                  </a:moveTo>
                  <a:lnTo>
                    <a:pt x="30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4"/>
                  </a:lnTo>
                  <a:lnTo>
                    <a:pt x="22" y="12"/>
                  </a:lnTo>
                  <a:lnTo>
                    <a:pt x="22" y="12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50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8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64" y="60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6" y="24"/>
                  </a:lnTo>
                  <a:lnTo>
                    <a:pt x="62" y="18"/>
                  </a:lnTo>
                  <a:lnTo>
                    <a:pt x="58" y="12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3" name="Freeform 135"/>
            <p:cNvSpPr>
              <a:spLocks/>
            </p:cNvSpPr>
            <p:nvPr userDrawn="1"/>
          </p:nvSpPr>
          <p:spPr bwMode="auto">
            <a:xfrm>
              <a:off x="914400" y="3971925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16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6" y="28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6" y="34"/>
                </a:cxn>
                <a:cxn ang="0">
                  <a:pos x="8" y="36"/>
                </a:cxn>
                <a:cxn ang="0">
                  <a:pos x="44" y="36"/>
                </a:cxn>
                <a:cxn ang="0">
                  <a:pos x="44" y="36"/>
                </a:cxn>
                <a:cxn ang="0">
                  <a:pos x="46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8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6" y="22"/>
                </a:cxn>
                <a:cxn ang="0">
                  <a:pos x="46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6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16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6" y="34"/>
                  </a:lnTo>
                  <a:lnTo>
                    <a:pt x="8" y="36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6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6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4" name="Freeform 136"/>
            <p:cNvSpPr>
              <a:spLocks/>
            </p:cNvSpPr>
            <p:nvPr userDrawn="1"/>
          </p:nvSpPr>
          <p:spPr bwMode="auto">
            <a:xfrm>
              <a:off x="939800" y="3686175"/>
              <a:ext cx="15875" cy="3492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8" y="20"/>
                </a:cxn>
                <a:cxn ang="0">
                  <a:pos x="10" y="16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10" h="22">
                  <a:moveTo>
                    <a:pt x="6" y="22"/>
                  </a:moveTo>
                  <a:lnTo>
                    <a:pt x="6" y="22"/>
                  </a:lnTo>
                  <a:lnTo>
                    <a:pt x="8" y="20"/>
                  </a:lnTo>
                  <a:lnTo>
                    <a:pt x="10" y="16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5" name="Freeform 137"/>
            <p:cNvSpPr>
              <a:spLocks/>
            </p:cNvSpPr>
            <p:nvPr userDrawn="1"/>
          </p:nvSpPr>
          <p:spPr bwMode="auto">
            <a:xfrm>
              <a:off x="1031875" y="3702050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6" name="Freeform 138"/>
            <p:cNvSpPr>
              <a:spLocks/>
            </p:cNvSpPr>
            <p:nvPr userDrawn="1"/>
          </p:nvSpPr>
          <p:spPr bwMode="auto">
            <a:xfrm>
              <a:off x="838200" y="3708400"/>
              <a:ext cx="28575" cy="28575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0" y="16"/>
                </a:cxn>
              </a:cxnLst>
              <a:rect l="0" t="0" r="r" b="b"/>
              <a:pathLst>
                <a:path w="18" h="18">
                  <a:moveTo>
                    <a:pt x="10" y="16"/>
                  </a:moveTo>
                  <a:lnTo>
                    <a:pt x="10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8"/>
                  </a:lnTo>
                  <a:lnTo>
                    <a:pt x="1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7" name="Freeform 139"/>
            <p:cNvSpPr>
              <a:spLocks/>
            </p:cNvSpPr>
            <p:nvPr userDrawn="1"/>
          </p:nvSpPr>
          <p:spPr bwMode="auto">
            <a:xfrm>
              <a:off x="1035050" y="3889375"/>
              <a:ext cx="28575" cy="28575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4"/>
                </a:cxn>
                <a:cxn ang="0">
                  <a:pos x="16" y="10"/>
                </a:cxn>
                <a:cxn ang="0">
                  <a:pos x="6" y="2"/>
                </a:cxn>
              </a:cxnLst>
              <a:rect l="0" t="0" r="r" b="b"/>
              <a:pathLst>
                <a:path w="18" h="18">
                  <a:moveTo>
                    <a:pt x="6" y="2"/>
                  </a:moveTo>
                  <a:lnTo>
                    <a:pt x="6" y="2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4"/>
                  </a:lnTo>
                  <a:lnTo>
                    <a:pt x="16" y="10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8" name="Freeform 140"/>
            <p:cNvSpPr>
              <a:spLocks/>
            </p:cNvSpPr>
            <p:nvPr userDrawn="1"/>
          </p:nvSpPr>
          <p:spPr bwMode="auto">
            <a:xfrm>
              <a:off x="844550" y="3892550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9" name="Freeform 141"/>
            <p:cNvSpPr>
              <a:spLocks/>
            </p:cNvSpPr>
            <p:nvPr userDrawn="1"/>
          </p:nvSpPr>
          <p:spPr bwMode="auto">
            <a:xfrm>
              <a:off x="803275" y="3803650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0" name="Freeform 142"/>
            <p:cNvSpPr>
              <a:spLocks/>
            </p:cNvSpPr>
            <p:nvPr userDrawn="1"/>
          </p:nvSpPr>
          <p:spPr bwMode="auto">
            <a:xfrm>
              <a:off x="1063625" y="3800475"/>
              <a:ext cx="34925" cy="127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20" y="6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8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0" y="6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1" name="Freeform 143"/>
            <p:cNvSpPr>
              <a:spLocks noEditPoints="1"/>
            </p:cNvSpPr>
            <p:nvPr userDrawn="1"/>
          </p:nvSpPr>
          <p:spPr bwMode="auto">
            <a:xfrm>
              <a:off x="854075" y="3727450"/>
              <a:ext cx="193675" cy="241300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18" y="18"/>
                </a:cxn>
                <a:cxn ang="0">
                  <a:pos x="2" y="50"/>
                </a:cxn>
                <a:cxn ang="0">
                  <a:pos x="4" y="76"/>
                </a:cxn>
                <a:cxn ang="0">
                  <a:pos x="10" y="92"/>
                </a:cxn>
                <a:cxn ang="0">
                  <a:pos x="32" y="118"/>
                </a:cxn>
                <a:cxn ang="0">
                  <a:pos x="42" y="142"/>
                </a:cxn>
                <a:cxn ang="0">
                  <a:pos x="60" y="150"/>
                </a:cxn>
                <a:cxn ang="0">
                  <a:pos x="82" y="142"/>
                </a:cxn>
                <a:cxn ang="0">
                  <a:pos x="92" y="118"/>
                </a:cxn>
                <a:cxn ang="0">
                  <a:pos x="106" y="100"/>
                </a:cxn>
                <a:cxn ang="0">
                  <a:pos x="120" y="70"/>
                </a:cxn>
                <a:cxn ang="0">
                  <a:pos x="120" y="46"/>
                </a:cxn>
                <a:cxn ang="0">
                  <a:pos x="102" y="16"/>
                </a:cxn>
                <a:cxn ang="0">
                  <a:pos x="72" y="0"/>
                </a:cxn>
                <a:cxn ang="0">
                  <a:pos x="100" y="96"/>
                </a:cxn>
                <a:cxn ang="0">
                  <a:pos x="84" y="114"/>
                </a:cxn>
                <a:cxn ang="0">
                  <a:pos x="74" y="142"/>
                </a:cxn>
                <a:cxn ang="0">
                  <a:pos x="68" y="118"/>
                </a:cxn>
                <a:cxn ang="0">
                  <a:pos x="68" y="86"/>
                </a:cxn>
                <a:cxn ang="0">
                  <a:pos x="48" y="90"/>
                </a:cxn>
                <a:cxn ang="0">
                  <a:pos x="58" y="86"/>
                </a:cxn>
                <a:cxn ang="0">
                  <a:pos x="52" y="74"/>
                </a:cxn>
                <a:cxn ang="0">
                  <a:pos x="54" y="72"/>
                </a:cxn>
                <a:cxn ang="0">
                  <a:pos x="78" y="80"/>
                </a:cxn>
                <a:cxn ang="0">
                  <a:pos x="78" y="60"/>
                </a:cxn>
                <a:cxn ang="0">
                  <a:pos x="70" y="72"/>
                </a:cxn>
                <a:cxn ang="0">
                  <a:pos x="44" y="78"/>
                </a:cxn>
                <a:cxn ang="0">
                  <a:pos x="36" y="78"/>
                </a:cxn>
                <a:cxn ang="0">
                  <a:pos x="48" y="110"/>
                </a:cxn>
                <a:cxn ang="0">
                  <a:pos x="50" y="142"/>
                </a:cxn>
                <a:cxn ang="0">
                  <a:pos x="34" y="108"/>
                </a:cxn>
                <a:cxn ang="0">
                  <a:pos x="20" y="92"/>
                </a:cxn>
                <a:cxn ang="0">
                  <a:pos x="14" y="80"/>
                </a:cxn>
                <a:cxn ang="0">
                  <a:pos x="10" y="62"/>
                </a:cxn>
                <a:cxn ang="0">
                  <a:pos x="18" y="32"/>
                </a:cxn>
                <a:cxn ang="0">
                  <a:pos x="40" y="12"/>
                </a:cxn>
                <a:cxn ang="0">
                  <a:pos x="60" y="8"/>
                </a:cxn>
                <a:cxn ang="0">
                  <a:pos x="90" y="16"/>
                </a:cxn>
                <a:cxn ang="0">
                  <a:pos x="108" y="38"/>
                </a:cxn>
                <a:cxn ang="0">
                  <a:pos x="112" y="58"/>
                </a:cxn>
                <a:cxn ang="0">
                  <a:pos x="106" y="88"/>
                </a:cxn>
              </a:cxnLst>
              <a:rect l="0" t="0" r="r" b="b"/>
              <a:pathLst>
                <a:path w="122" h="152">
                  <a:moveTo>
                    <a:pt x="60" y="0"/>
                  </a:moveTo>
                  <a:lnTo>
                    <a:pt x="60" y="0"/>
                  </a:lnTo>
                  <a:lnTo>
                    <a:pt x="48" y="2"/>
                  </a:lnTo>
                  <a:lnTo>
                    <a:pt x="36" y="4"/>
                  </a:lnTo>
                  <a:lnTo>
                    <a:pt x="26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4" y="38"/>
                  </a:lnTo>
                  <a:lnTo>
                    <a:pt x="2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4" y="76"/>
                  </a:lnTo>
                  <a:lnTo>
                    <a:pt x="4" y="76"/>
                  </a:lnTo>
                  <a:lnTo>
                    <a:pt x="6" y="84"/>
                  </a:lnTo>
                  <a:lnTo>
                    <a:pt x="10" y="92"/>
                  </a:lnTo>
                  <a:lnTo>
                    <a:pt x="10" y="92"/>
                  </a:lnTo>
                  <a:lnTo>
                    <a:pt x="20" y="104"/>
                  </a:lnTo>
                  <a:lnTo>
                    <a:pt x="32" y="118"/>
                  </a:lnTo>
                  <a:lnTo>
                    <a:pt x="36" y="126"/>
                  </a:lnTo>
                  <a:lnTo>
                    <a:pt x="40" y="134"/>
                  </a:lnTo>
                  <a:lnTo>
                    <a:pt x="42" y="142"/>
                  </a:lnTo>
                  <a:lnTo>
                    <a:pt x="40" y="152"/>
                  </a:lnTo>
                  <a:lnTo>
                    <a:pt x="60" y="150"/>
                  </a:lnTo>
                  <a:lnTo>
                    <a:pt x="60" y="150"/>
                  </a:lnTo>
                  <a:lnTo>
                    <a:pt x="84" y="150"/>
                  </a:lnTo>
                  <a:lnTo>
                    <a:pt x="84" y="150"/>
                  </a:lnTo>
                  <a:lnTo>
                    <a:pt x="82" y="142"/>
                  </a:lnTo>
                  <a:lnTo>
                    <a:pt x="84" y="134"/>
                  </a:lnTo>
                  <a:lnTo>
                    <a:pt x="86" y="126"/>
                  </a:lnTo>
                  <a:lnTo>
                    <a:pt x="92" y="118"/>
                  </a:lnTo>
                  <a:lnTo>
                    <a:pt x="92" y="118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14" y="92"/>
                  </a:lnTo>
                  <a:lnTo>
                    <a:pt x="118" y="82"/>
                  </a:lnTo>
                  <a:lnTo>
                    <a:pt x="120" y="70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20" y="46"/>
                  </a:lnTo>
                  <a:lnTo>
                    <a:pt x="116" y="36"/>
                  </a:lnTo>
                  <a:lnTo>
                    <a:pt x="110" y="26"/>
                  </a:lnTo>
                  <a:lnTo>
                    <a:pt x="102" y="16"/>
                  </a:lnTo>
                  <a:lnTo>
                    <a:pt x="94" y="10"/>
                  </a:lnTo>
                  <a:lnTo>
                    <a:pt x="84" y="4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close/>
                  <a:moveTo>
                    <a:pt x="100" y="96"/>
                  </a:moveTo>
                  <a:lnTo>
                    <a:pt x="100" y="96"/>
                  </a:lnTo>
                  <a:lnTo>
                    <a:pt x="84" y="114"/>
                  </a:lnTo>
                  <a:lnTo>
                    <a:pt x="84" y="114"/>
                  </a:lnTo>
                  <a:lnTo>
                    <a:pt x="76" y="128"/>
                  </a:lnTo>
                  <a:lnTo>
                    <a:pt x="74" y="134"/>
                  </a:lnTo>
                  <a:lnTo>
                    <a:pt x="74" y="142"/>
                  </a:lnTo>
                  <a:lnTo>
                    <a:pt x="64" y="142"/>
                  </a:lnTo>
                  <a:lnTo>
                    <a:pt x="64" y="142"/>
                  </a:lnTo>
                  <a:lnTo>
                    <a:pt x="68" y="118"/>
                  </a:lnTo>
                  <a:lnTo>
                    <a:pt x="74" y="84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4" y="82"/>
                  </a:lnTo>
                  <a:lnTo>
                    <a:pt x="58" y="86"/>
                  </a:lnTo>
                  <a:lnTo>
                    <a:pt x="58" y="86"/>
                  </a:lnTo>
                  <a:lnTo>
                    <a:pt x="54" y="80"/>
                  </a:lnTo>
                  <a:lnTo>
                    <a:pt x="52" y="74"/>
                  </a:lnTo>
                  <a:lnTo>
                    <a:pt x="52" y="72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68" y="76"/>
                  </a:lnTo>
                  <a:lnTo>
                    <a:pt x="78" y="80"/>
                  </a:lnTo>
                  <a:lnTo>
                    <a:pt x="78" y="8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4" y="64"/>
                  </a:lnTo>
                  <a:lnTo>
                    <a:pt x="70" y="72"/>
                  </a:lnTo>
                  <a:lnTo>
                    <a:pt x="48" y="64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38" y="74"/>
                  </a:lnTo>
                  <a:lnTo>
                    <a:pt x="34" y="74"/>
                  </a:lnTo>
                  <a:lnTo>
                    <a:pt x="36" y="78"/>
                  </a:lnTo>
                  <a:lnTo>
                    <a:pt x="36" y="78"/>
                  </a:lnTo>
                  <a:lnTo>
                    <a:pt x="42" y="92"/>
                  </a:lnTo>
                  <a:lnTo>
                    <a:pt x="48" y="110"/>
                  </a:lnTo>
                  <a:lnTo>
                    <a:pt x="58" y="142"/>
                  </a:lnTo>
                  <a:lnTo>
                    <a:pt x="50" y="142"/>
                  </a:lnTo>
                  <a:lnTo>
                    <a:pt x="50" y="142"/>
                  </a:lnTo>
                  <a:lnTo>
                    <a:pt x="48" y="130"/>
                  </a:lnTo>
                  <a:lnTo>
                    <a:pt x="42" y="118"/>
                  </a:lnTo>
                  <a:lnTo>
                    <a:pt x="34" y="108"/>
                  </a:lnTo>
                  <a:lnTo>
                    <a:pt x="26" y="98"/>
                  </a:lnTo>
                  <a:lnTo>
                    <a:pt x="26" y="98"/>
                  </a:lnTo>
                  <a:lnTo>
                    <a:pt x="20" y="92"/>
                  </a:lnTo>
                  <a:lnTo>
                    <a:pt x="16" y="86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10" y="72"/>
                  </a:lnTo>
                  <a:lnTo>
                    <a:pt x="10" y="62"/>
                  </a:lnTo>
                  <a:lnTo>
                    <a:pt x="10" y="62"/>
                  </a:lnTo>
                  <a:lnTo>
                    <a:pt x="10" y="50"/>
                  </a:lnTo>
                  <a:lnTo>
                    <a:pt x="12" y="42"/>
                  </a:lnTo>
                  <a:lnTo>
                    <a:pt x="18" y="32"/>
                  </a:lnTo>
                  <a:lnTo>
                    <a:pt x="24" y="24"/>
                  </a:lnTo>
                  <a:lnTo>
                    <a:pt x="32" y="18"/>
                  </a:lnTo>
                  <a:lnTo>
                    <a:pt x="40" y="12"/>
                  </a:lnTo>
                  <a:lnTo>
                    <a:pt x="50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70" y="10"/>
                  </a:lnTo>
                  <a:lnTo>
                    <a:pt x="80" y="12"/>
                  </a:lnTo>
                  <a:lnTo>
                    <a:pt x="90" y="16"/>
                  </a:lnTo>
                  <a:lnTo>
                    <a:pt x="96" y="22"/>
                  </a:lnTo>
                  <a:lnTo>
                    <a:pt x="104" y="30"/>
                  </a:lnTo>
                  <a:lnTo>
                    <a:pt x="108" y="38"/>
                  </a:lnTo>
                  <a:lnTo>
                    <a:pt x="112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2" y="70"/>
                  </a:lnTo>
                  <a:lnTo>
                    <a:pt x="110" y="78"/>
                  </a:lnTo>
                  <a:lnTo>
                    <a:pt x="106" y="88"/>
                  </a:lnTo>
                  <a:lnTo>
                    <a:pt x="100" y="96"/>
                  </a:lnTo>
                  <a:lnTo>
                    <a:pt x="100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2" name="Freeform 144"/>
            <p:cNvSpPr>
              <a:spLocks/>
            </p:cNvSpPr>
            <p:nvPr userDrawn="1"/>
          </p:nvSpPr>
          <p:spPr bwMode="auto">
            <a:xfrm>
              <a:off x="2562225" y="1720850"/>
              <a:ext cx="19050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2" y="70"/>
                </a:cxn>
                <a:cxn ang="0">
                  <a:pos x="6" y="74"/>
                </a:cxn>
                <a:cxn ang="0">
                  <a:pos x="20" y="80"/>
                </a:cxn>
                <a:cxn ang="0">
                  <a:pos x="38" y="86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82" y="86"/>
                </a:cxn>
                <a:cxn ang="0">
                  <a:pos x="100" y="80"/>
                </a:cxn>
                <a:cxn ang="0">
                  <a:pos x="114" y="74"/>
                </a:cxn>
                <a:cxn ang="0">
                  <a:pos x="118" y="70"/>
                </a:cxn>
                <a:cxn ang="0">
                  <a:pos x="120" y="66"/>
                </a:cxn>
                <a:cxn ang="0">
                  <a:pos x="120" y="64"/>
                </a:cxn>
                <a:cxn ang="0">
                  <a:pos x="120" y="2"/>
                </a:cxn>
                <a:cxn ang="0">
                  <a:pos x="62" y="28"/>
                </a:cxn>
                <a:cxn ang="0">
                  <a:pos x="0" y="0"/>
                </a:cxn>
              </a:cxnLst>
              <a:rect l="0" t="0" r="r" b="b"/>
              <a:pathLst>
                <a:path w="120" h="86">
                  <a:moveTo>
                    <a:pt x="0" y="0"/>
                  </a:moveTo>
                  <a:lnTo>
                    <a:pt x="0" y="64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6" y="74"/>
                  </a:lnTo>
                  <a:lnTo>
                    <a:pt x="20" y="80"/>
                  </a:lnTo>
                  <a:lnTo>
                    <a:pt x="38" y="86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82" y="86"/>
                  </a:lnTo>
                  <a:lnTo>
                    <a:pt x="100" y="80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20" y="66"/>
                  </a:lnTo>
                  <a:lnTo>
                    <a:pt x="120" y="64"/>
                  </a:lnTo>
                  <a:lnTo>
                    <a:pt x="120" y="2"/>
                  </a:lnTo>
                  <a:lnTo>
                    <a:pt x="62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3" name="Freeform 145"/>
            <p:cNvSpPr>
              <a:spLocks/>
            </p:cNvSpPr>
            <p:nvPr userDrawn="1"/>
          </p:nvSpPr>
          <p:spPr bwMode="auto">
            <a:xfrm>
              <a:off x="2501900" y="1606550"/>
              <a:ext cx="330200" cy="244475"/>
            </a:xfrm>
            <a:custGeom>
              <a:avLst/>
              <a:gdLst/>
              <a:ahLst/>
              <a:cxnLst>
                <a:cxn ang="0">
                  <a:pos x="202" y="114"/>
                </a:cxn>
                <a:cxn ang="0">
                  <a:pos x="204" y="108"/>
                </a:cxn>
                <a:cxn ang="0">
                  <a:pos x="204" y="104"/>
                </a:cxn>
                <a:cxn ang="0">
                  <a:pos x="200" y="46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130" y="14"/>
                </a:cxn>
                <a:cxn ang="0">
                  <a:pos x="0" y="44"/>
                </a:cxn>
                <a:cxn ang="0">
                  <a:pos x="180" y="54"/>
                </a:cxn>
                <a:cxn ang="0">
                  <a:pos x="114" y="50"/>
                </a:cxn>
                <a:cxn ang="0">
                  <a:pos x="110" y="54"/>
                </a:cxn>
                <a:cxn ang="0">
                  <a:pos x="102" y="54"/>
                </a:cxn>
                <a:cxn ang="0">
                  <a:pos x="92" y="52"/>
                </a:cxn>
                <a:cxn ang="0">
                  <a:pos x="88" y="46"/>
                </a:cxn>
                <a:cxn ang="0">
                  <a:pos x="88" y="42"/>
                </a:cxn>
                <a:cxn ang="0">
                  <a:pos x="96" y="38"/>
                </a:cxn>
                <a:cxn ang="0">
                  <a:pos x="102" y="38"/>
                </a:cxn>
                <a:cxn ang="0">
                  <a:pos x="114" y="42"/>
                </a:cxn>
                <a:cxn ang="0">
                  <a:pos x="192" y="48"/>
                </a:cxn>
                <a:cxn ang="0">
                  <a:pos x="192" y="102"/>
                </a:cxn>
                <a:cxn ang="0">
                  <a:pos x="188" y="108"/>
                </a:cxn>
                <a:cxn ang="0">
                  <a:pos x="188" y="112"/>
                </a:cxn>
                <a:cxn ang="0">
                  <a:pos x="190" y="114"/>
                </a:cxn>
                <a:cxn ang="0">
                  <a:pos x="184" y="152"/>
                </a:cxn>
                <a:cxn ang="0">
                  <a:pos x="186" y="154"/>
                </a:cxn>
                <a:cxn ang="0">
                  <a:pos x="188" y="152"/>
                </a:cxn>
                <a:cxn ang="0">
                  <a:pos x="192" y="150"/>
                </a:cxn>
                <a:cxn ang="0">
                  <a:pos x="192" y="152"/>
                </a:cxn>
                <a:cxn ang="0">
                  <a:pos x="194" y="154"/>
                </a:cxn>
                <a:cxn ang="0">
                  <a:pos x="196" y="152"/>
                </a:cxn>
                <a:cxn ang="0">
                  <a:pos x="200" y="154"/>
                </a:cxn>
                <a:cxn ang="0">
                  <a:pos x="200" y="152"/>
                </a:cxn>
                <a:cxn ang="0">
                  <a:pos x="202" y="150"/>
                </a:cxn>
                <a:cxn ang="0">
                  <a:pos x="204" y="152"/>
                </a:cxn>
                <a:cxn ang="0">
                  <a:pos x="208" y="154"/>
                </a:cxn>
                <a:cxn ang="0">
                  <a:pos x="208" y="152"/>
                </a:cxn>
                <a:cxn ang="0">
                  <a:pos x="202" y="114"/>
                </a:cxn>
              </a:cxnLst>
              <a:rect l="0" t="0" r="r" b="b"/>
              <a:pathLst>
                <a:path w="208" h="154">
                  <a:moveTo>
                    <a:pt x="202" y="114"/>
                  </a:moveTo>
                  <a:lnTo>
                    <a:pt x="202" y="114"/>
                  </a:lnTo>
                  <a:lnTo>
                    <a:pt x="204" y="112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04" y="104"/>
                  </a:lnTo>
                  <a:lnTo>
                    <a:pt x="200" y="102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30" y="14"/>
                  </a:lnTo>
                  <a:lnTo>
                    <a:pt x="100" y="0"/>
                  </a:lnTo>
                  <a:lnTo>
                    <a:pt x="0" y="44"/>
                  </a:lnTo>
                  <a:lnTo>
                    <a:pt x="100" y="90"/>
                  </a:lnTo>
                  <a:lnTo>
                    <a:pt x="180" y="54"/>
                  </a:lnTo>
                  <a:lnTo>
                    <a:pt x="122" y="50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10" y="54"/>
                  </a:lnTo>
                  <a:lnTo>
                    <a:pt x="102" y="54"/>
                  </a:lnTo>
                  <a:lnTo>
                    <a:pt x="102" y="54"/>
                  </a:lnTo>
                  <a:lnTo>
                    <a:pt x="96" y="54"/>
                  </a:lnTo>
                  <a:lnTo>
                    <a:pt x="92" y="52"/>
                  </a:lnTo>
                  <a:lnTo>
                    <a:pt x="88" y="50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8" y="42"/>
                  </a:lnTo>
                  <a:lnTo>
                    <a:pt x="92" y="40"/>
                  </a:lnTo>
                  <a:lnTo>
                    <a:pt x="96" y="38"/>
                  </a:lnTo>
                  <a:lnTo>
                    <a:pt x="102" y="38"/>
                  </a:lnTo>
                  <a:lnTo>
                    <a:pt x="102" y="38"/>
                  </a:lnTo>
                  <a:lnTo>
                    <a:pt x="110" y="38"/>
                  </a:lnTo>
                  <a:lnTo>
                    <a:pt x="114" y="42"/>
                  </a:lnTo>
                  <a:lnTo>
                    <a:pt x="116" y="42"/>
                  </a:lnTo>
                  <a:lnTo>
                    <a:pt x="192" y="48"/>
                  </a:lnTo>
                  <a:lnTo>
                    <a:pt x="192" y="102"/>
                  </a:lnTo>
                  <a:lnTo>
                    <a:pt x="192" y="102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12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4" y="154"/>
                  </a:lnTo>
                  <a:lnTo>
                    <a:pt x="186" y="154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0" y="150"/>
                  </a:lnTo>
                  <a:lnTo>
                    <a:pt x="192" y="150"/>
                  </a:lnTo>
                  <a:lnTo>
                    <a:pt x="192" y="152"/>
                  </a:lnTo>
                  <a:lnTo>
                    <a:pt x="192" y="152"/>
                  </a:lnTo>
                  <a:lnTo>
                    <a:pt x="192" y="154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8" y="154"/>
                  </a:lnTo>
                  <a:lnTo>
                    <a:pt x="200" y="154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200" y="150"/>
                  </a:lnTo>
                  <a:lnTo>
                    <a:pt x="202" y="150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06" y="154"/>
                  </a:lnTo>
                  <a:lnTo>
                    <a:pt x="208" y="154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2" y="114"/>
                  </a:lnTo>
                  <a:lnTo>
                    <a:pt x="202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4" name="Freeform 146"/>
            <p:cNvSpPr>
              <a:spLocks noEditPoints="1"/>
            </p:cNvSpPr>
            <p:nvPr userDrawn="1"/>
          </p:nvSpPr>
          <p:spPr bwMode="auto">
            <a:xfrm>
              <a:off x="104775" y="3714750"/>
              <a:ext cx="53975" cy="2857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180"/>
                </a:cxn>
                <a:cxn ang="0">
                  <a:pos x="32" y="180"/>
                </a:cxn>
                <a:cxn ang="0">
                  <a:pos x="34" y="0"/>
                </a:cxn>
                <a:cxn ang="0">
                  <a:pos x="2" y="0"/>
                </a:cxn>
                <a:cxn ang="0">
                  <a:pos x="16" y="36"/>
                </a:cxn>
                <a:cxn ang="0">
                  <a:pos x="26" y="36"/>
                </a:cxn>
                <a:cxn ang="0">
                  <a:pos x="26" y="46"/>
                </a:cxn>
                <a:cxn ang="0">
                  <a:pos x="16" y="46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26" y="62"/>
                </a:cxn>
                <a:cxn ang="0">
                  <a:pos x="16" y="60"/>
                </a:cxn>
                <a:cxn ang="0">
                  <a:pos x="16" y="64"/>
                </a:cxn>
                <a:cxn ang="0">
                  <a:pos x="26" y="64"/>
                </a:cxn>
                <a:cxn ang="0">
                  <a:pos x="26" y="76"/>
                </a:cxn>
                <a:cxn ang="0">
                  <a:pos x="16" y="76"/>
                </a:cxn>
                <a:cxn ang="0">
                  <a:pos x="16" y="78"/>
                </a:cxn>
                <a:cxn ang="0">
                  <a:pos x="26" y="78"/>
                </a:cxn>
                <a:cxn ang="0">
                  <a:pos x="26" y="90"/>
                </a:cxn>
                <a:cxn ang="0">
                  <a:pos x="16" y="90"/>
                </a:cxn>
                <a:cxn ang="0">
                  <a:pos x="16" y="94"/>
                </a:cxn>
                <a:cxn ang="0">
                  <a:pos x="26" y="94"/>
                </a:cxn>
                <a:cxn ang="0">
                  <a:pos x="26" y="104"/>
                </a:cxn>
                <a:cxn ang="0">
                  <a:pos x="16" y="104"/>
                </a:cxn>
                <a:cxn ang="0">
                  <a:pos x="16" y="108"/>
                </a:cxn>
                <a:cxn ang="0">
                  <a:pos x="26" y="108"/>
                </a:cxn>
                <a:cxn ang="0">
                  <a:pos x="26" y="118"/>
                </a:cxn>
                <a:cxn ang="0">
                  <a:pos x="16" y="118"/>
                </a:cxn>
                <a:cxn ang="0">
                  <a:pos x="16" y="122"/>
                </a:cxn>
                <a:cxn ang="0">
                  <a:pos x="26" y="122"/>
                </a:cxn>
                <a:cxn ang="0">
                  <a:pos x="26" y="132"/>
                </a:cxn>
                <a:cxn ang="0">
                  <a:pos x="16" y="132"/>
                </a:cxn>
                <a:cxn ang="0">
                  <a:pos x="16" y="136"/>
                </a:cxn>
                <a:cxn ang="0">
                  <a:pos x="26" y="136"/>
                </a:cxn>
                <a:cxn ang="0">
                  <a:pos x="26" y="146"/>
                </a:cxn>
                <a:cxn ang="0">
                  <a:pos x="16" y="146"/>
                </a:cxn>
                <a:cxn ang="0">
                  <a:pos x="16" y="150"/>
                </a:cxn>
                <a:cxn ang="0">
                  <a:pos x="26" y="150"/>
                </a:cxn>
                <a:cxn ang="0">
                  <a:pos x="26" y="162"/>
                </a:cxn>
                <a:cxn ang="0">
                  <a:pos x="14" y="162"/>
                </a:cxn>
                <a:cxn ang="0">
                  <a:pos x="14" y="164"/>
                </a:cxn>
                <a:cxn ang="0">
                  <a:pos x="26" y="164"/>
                </a:cxn>
                <a:cxn ang="0">
                  <a:pos x="26" y="172"/>
                </a:cxn>
                <a:cxn ang="0">
                  <a:pos x="8" y="172"/>
                </a:cxn>
                <a:cxn ang="0">
                  <a:pos x="8" y="8"/>
                </a:cxn>
                <a:cxn ang="0">
                  <a:pos x="26" y="8"/>
                </a:cxn>
                <a:cxn ang="0">
                  <a:pos x="2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26" y="22"/>
                </a:cxn>
                <a:cxn ang="0">
                  <a:pos x="26" y="32"/>
                </a:cxn>
                <a:cxn ang="0">
                  <a:pos x="16" y="32"/>
                </a:cxn>
                <a:cxn ang="0">
                  <a:pos x="16" y="36"/>
                </a:cxn>
              </a:cxnLst>
              <a:rect l="0" t="0" r="r" b="b"/>
              <a:pathLst>
                <a:path w="34" h="180">
                  <a:moveTo>
                    <a:pt x="2" y="0"/>
                  </a:moveTo>
                  <a:lnTo>
                    <a:pt x="0" y="180"/>
                  </a:lnTo>
                  <a:lnTo>
                    <a:pt x="32" y="180"/>
                  </a:lnTo>
                  <a:lnTo>
                    <a:pt x="34" y="0"/>
                  </a:lnTo>
                  <a:lnTo>
                    <a:pt x="2" y="0"/>
                  </a:lnTo>
                  <a:close/>
                  <a:moveTo>
                    <a:pt x="16" y="36"/>
                  </a:moveTo>
                  <a:lnTo>
                    <a:pt x="26" y="36"/>
                  </a:lnTo>
                  <a:lnTo>
                    <a:pt x="26" y="46"/>
                  </a:lnTo>
                  <a:lnTo>
                    <a:pt x="16" y="46"/>
                  </a:lnTo>
                  <a:lnTo>
                    <a:pt x="16" y="50"/>
                  </a:lnTo>
                  <a:lnTo>
                    <a:pt x="26" y="50"/>
                  </a:lnTo>
                  <a:lnTo>
                    <a:pt x="26" y="62"/>
                  </a:lnTo>
                  <a:lnTo>
                    <a:pt x="16" y="60"/>
                  </a:lnTo>
                  <a:lnTo>
                    <a:pt x="16" y="64"/>
                  </a:lnTo>
                  <a:lnTo>
                    <a:pt x="26" y="64"/>
                  </a:lnTo>
                  <a:lnTo>
                    <a:pt x="26" y="76"/>
                  </a:lnTo>
                  <a:lnTo>
                    <a:pt x="16" y="76"/>
                  </a:lnTo>
                  <a:lnTo>
                    <a:pt x="16" y="78"/>
                  </a:lnTo>
                  <a:lnTo>
                    <a:pt x="26" y="78"/>
                  </a:lnTo>
                  <a:lnTo>
                    <a:pt x="26" y="90"/>
                  </a:lnTo>
                  <a:lnTo>
                    <a:pt x="16" y="90"/>
                  </a:lnTo>
                  <a:lnTo>
                    <a:pt x="16" y="94"/>
                  </a:lnTo>
                  <a:lnTo>
                    <a:pt x="26" y="94"/>
                  </a:lnTo>
                  <a:lnTo>
                    <a:pt x="26" y="104"/>
                  </a:lnTo>
                  <a:lnTo>
                    <a:pt x="16" y="104"/>
                  </a:lnTo>
                  <a:lnTo>
                    <a:pt x="16" y="108"/>
                  </a:lnTo>
                  <a:lnTo>
                    <a:pt x="26" y="108"/>
                  </a:lnTo>
                  <a:lnTo>
                    <a:pt x="26" y="118"/>
                  </a:lnTo>
                  <a:lnTo>
                    <a:pt x="16" y="118"/>
                  </a:lnTo>
                  <a:lnTo>
                    <a:pt x="16" y="122"/>
                  </a:lnTo>
                  <a:lnTo>
                    <a:pt x="26" y="122"/>
                  </a:lnTo>
                  <a:lnTo>
                    <a:pt x="26" y="132"/>
                  </a:lnTo>
                  <a:lnTo>
                    <a:pt x="16" y="132"/>
                  </a:lnTo>
                  <a:lnTo>
                    <a:pt x="16" y="136"/>
                  </a:lnTo>
                  <a:lnTo>
                    <a:pt x="26" y="136"/>
                  </a:lnTo>
                  <a:lnTo>
                    <a:pt x="26" y="146"/>
                  </a:lnTo>
                  <a:lnTo>
                    <a:pt x="16" y="146"/>
                  </a:lnTo>
                  <a:lnTo>
                    <a:pt x="16" y="150"/>
                  </a:lnTo>
                  <a:lnTo>
                    <a:pt x="26" y="150"/>
                  </a:lnTo>
                  <a:lnTo>
                    <a:pt x="26" y="162"/>
                  </a:lnTo>
                  <a:lnTo>
                    <a:pt x="14" y="162"/>
                  </a:lnTo>
                  <a:lnTo>
                    <a:pt x="14" y="164"/>
                  </a:lnTo>
                  <a:lnTo>
                    <a:pt x="26" y="164"/>
                  </a:lnTo>
                  <a:lnTo>
                    <a:pt x="26" y="172"/>
                  </a:lnTo>
                  <a:lnTo>
                    <a:pt x="8" y="172"/>
                  </a:lnTo>
                  <a:lnTo>
                    <a:pt x="8" y="8"/>
                  </a:lnTo>
                  <a:lnTo>
                    <a:pt x="26" y="8"/>
                  </a:lnTo>
                  <a:lnTo>
                    <a:pt x="2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26" y="22"/>
                  </a:lnTo>
                  <a:lnTo>
                    <a:pt x="26" y="32"/>
                  </a:lnTo>
                  <a:lnTo>
                    <a:pt x="16" y="32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5" name="Freeform 147"/>
            <p:cNvSpPr>
              <a:spLocks noEditPoints="1"/>
            </p:cNvSpPr>
            <p:nvPr userDrawn="1"/>
          </p:nvSpPr>
          <p:spPr bwMode="auto">
            <a:xfrm>
              <a:off x="180975" y="3714750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80"/>
                </a:cxn>
                <a:cxn ang="0">
                  <a:pos x="102" y="180"/>
                </a:cxn>
                <a:cxn ang="0">
                  <a:pos x="0" y="0"/>
                </a:cxn>
                <a:cxn ang="0">
                  <a:pos x="0" y="34"/>
                </a:cxn>
                <a:cxn ang="0">
                  <a:pos x="10" y="94"/>
                </a:cxn>
                <a:cxn ang="0">
                  <a:pos x="4" y="96"/>
                </a:cxn>
                <a:cxn ang="0">
                  <a:pos x="4" y="104"/>
                </a:cxn>
                <a:cxn ang="0">
                  <a:pos x="10" y="108"/>
                </a:cxn>
                <a:cxn ang="0">
                  <a:pos x="4" y="104"/>
                </a:cxn>
                <a:cxn ang="0">
                  <a:pos x="10" y="114"/>
                </a:cxn>
                <a:cxn ang="0">
                  <a:pos x="2" y="118"/>
                </a:cxn>
                <a:cxn ang="0">
                  <a:pos x="2" y="126"/>
                </a:cxn>
                <a:cxn ang="0">
                  <a:pos x="10" y="130"/>
                </a:cxn>
                <a:cxn ang="0">
                  <a:pos x="2" y="126"/>
                </a:cxn>
                <a:cxn ang="0">
                  <a:pos x="2" y="136"/>
                </a:cxn>
                <a:cxn ang="0">
                  <a:pos x="10" y="140"/>
                </a:cxn>
                <a:cxn ang="0">
                  <a:pos x="2" y="148"/>
                </a:cxn>
                <a:cxn ang="0">
                  <a:pos x="10" y="150"/>
                </a:cxn>
                <a:cxn ang="0">
                  <a:pos x="2" y="148"/>
                </a:cxn>
                <a:cxn ang="0">
                  <a:pos x="2" y="158"/>
                </a:cxn>
                <a:cxn ang="0">
                  <a:pos x="10" y="162"/>
                </a:cxn>
                <a:cxn ang="0">
                  <a:pos x="2" y="172"/>
                </a:cxn>
                <a:cxn ang="0">
                  <a:pos x="10" y="168"/>
                </a:cxn>
                <a:cxn ang="0">
                  <a:pos x="2" y="172"/>
                </a:cxn>
                <a:cxn ang="0">
                  <a:pos x="18" y="158"/>
                </a:cxn>
                <a:cxn ang="0">
                  <a:pos x="70" y="158"/>
                </a:cxn>
                <a:cxn ang="0">
                  <a:pos x="4" y="86"/>
                </a:cxn>
                <a:cxn ang="0">
                  <a:pos x="10" y="82"/>
                </a:cxn>
                <a:cxn ang="0">
                  <a:pos x="10" y="76"/>
                </a:cxn>
                <a:cxn ang="0">
                  <a:pos x="4" y="72"/>
                </a:cxn>
                <a:cxn ang="0">
                  <a:pos x="10" y="76"/>
                </a:cxn>
                <a:cxn ang="0">
                  <a:pos x="4" y="64"/>
                </a:cxn>
                <a:cxn ang="0">
                  <a:pos x="10" y="62"/>
                </a:cxn>
                <a:cxn ang="0">
                  <a:pos x="10" y="54"/>
                </a:cxn>
                <a:cxn ang="0">
                  <a:pos x="4" y="50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10" y="40"/>
                </a:cxn>
                <a:cxn ang="0">
                  <a:pos x="10" y="32"/>
                </a:cxn>
                <a:cxn ang="0">
                  <a:pos x="4" y="28"/>
                </a:cxn>
                <a:cxn ang="0">
                  <a:pos x="10" y="32"/>
                </a:cxn>
                <a:cxn ang="0">
                  <a:pos x="8" y="22"/>
                </a:cxn>
                <a:cxn ang="0">
                  <a:pos x="4" y="18"/>
                </a:cxn>
              </a:cxnLst>
              <a:rect l="0" t="0" r="r" b="b"/>
              <a:pathLst>
                <a:path w="104" h="180">
                  <a:moveTo>
                    <a:pt x="0" y="34"/>
                  </a:moveTo>
                  <a:lnTo>
                    <a:pt x="0" y="158"/>
                  </a:lnTo>
                  <a:lnTo>
                    <a:pt x="0" y="180"/>
                  </a:lnTo>
                  <a:lnTo>
                    <a:pt x="18" y="180"/>
                  </a:lnTo>
                  <a:lnTo>
                    <a:pt x="82" y="180"/>
                  </a:lnTo>
                  <a:lnTo>
                    <a:pt x="102" y="180"/>
                  </a:lnTo>
                  <a:lnTo>
                    <a:pt x="104" y="18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4"/>
                  </a:lnTo>
                  <a:close/>
                  <a:moveTo>
                    <a:pt x="4" y="94"/>
                  </a:moveTo>
                  <a:lnTo>
                    <a:pt x="10" y="94"/>
                  </a:lnTo>
                  <a:lnTo>
                    <a:pt x="10" y="96"/>
                  </a:lnTo>
                  <a:lnTo>
                    <a:pt x="4" y="96"/>
                  </a:lnTo>
                  <a:lnTo>
                    <a:pt x="4" y="94"/>
                  </a:lnTo>
                  <a:close/>
                  <a:moveTo>
                    <a:pt x="4" y="104"/>
                  </a:moveTo>
                  <a:lnTo>
                    <a:pt x="10" y="104"/>
                  </a:lnTo>
                  <a:lnTo>
                    <a:pt x="10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4" y="114"/>
                  </a:moveTo>
                  <a:lnTo>
                    <a:pt x="10" y="114"/>
                  </a:lnTo>
                  <a:lnTo>
                    <a:pt x="10" y="118"/>
                  </a:lnTo>
                  <a:lnTo>
                    <a:pt x="2" y="118"/>
                  </a:lnTo>
                  <a:lnTo>
                    <a:pt x="4" y="114"/>
                  </a:lnTo>
                  <a:close/>
                  <a:moveTo>
                    <a:pt x="2" y="126"/>
                  </a:moveTo>
                  <a:lnTo>
                    <a:pt x="10" y="126"/>
                  </a:lnTo>
                  <a:lnTo>
                    <a:pt x="10" y="130"/>
                  </a:lnTo>
                  <a:lnTo>
                    <a:pt x="2" y="130"/>
                  </a:lnTo>
                  <a:lnTo>
                    <a:pt x="2" y="126"/>
                  </a:lnTo>
                  <a:close/>
                  <a:moveTo>
                    <a:pt x="2" y="140"/>
                  </a:moveTo>
                  <a:lnTo>
                    <a:pt x="2" y="136"/>
                  </a:lnTo>
                  <a:lnTo>
                    <a:pt x="10" y="136"/>
                  </a:lnTo>
                  <a:lnTo>
                    <a:pt x="10" y="140"/>
                  </a:lnTo>
                  <a:lnTo>
                    <a:pt x="2" y="140"/>
                  </a:lnTo>
                  <a:close/>
                  <a:moveTo>
                    <a:pt x="2" y="148"/>
                  </a:moveTo>
                  <a:lnTo>
                    <a:pt x="10" y="148"/>
                  </a:lnTo>
                  <a:lnTo>
                    <a:pt x="10" y="150"/>
                  </a:lnTo>
                  <a:lnTo>
                    <a:pt x="2" y="150"/>
                  </a:lnTo>
                  <a:lnTo>
                    <a:pt x="2" y="148"/>
                  </a:lnTo>
                  <a:close/>
                  <a:moveTo>
                    <a:pt x="2" y="162"/>
                  </a:moveTo>
                  <a:lnTo>
                    <a:pt x="2" y="158"/>
                  </a:lnTo>
                  <a:lnTo>
                    <a:pt x="10" y="158"/>
                  </a:lnTo>
                  <a:lnTo>
                    <a:pt x="10" y="162"/>
                  </a:lnTo>
                  <a:lnTo>
                    <a:pt x="2" y="162"/>
                  </a:lnTo>
                  <a:close/>
                  <a:moveTo>
                    <a:pt x="2" y="172"/>
                  </a:moveTo>
                  <a:lnTo>
                    <a:pt x="2" y="168"/>
                  </a:lnTo>
                  <a:lnTo>
                    <a:pt x="10" y="168"/>
                  </a:lnTo>
                  <a:lnTo>
                    <a:pt x="10" y="172"/>
                  </a:lnTo>
                  <a:lnTo>
                    <a:pt x="2" y="172"/>
                  </a:lnTo>
                  <a:close/>
                  <a:moveTo>
                    <a:pt x="70" y="158"/>
                  </a:moveTo>
                  <a:lnTo>
                    <a:pt x="18" y="158"/>
                  </a:lnTo>
                  <a:lnTo>
                    <a:pt x="18" y="66"/>
                  </a:lnTo>
                  <a:lnTo>
                    <a:pt x="70" y="158"/>
                  </a:lnTo>
                  <a:close/>
                  <a:moveTo>
                    <a:pt x="10" y="86"/>
                  </a:moveTo>
                  <a:lnTo>
                    <a:pt x="4" y="86"/>
                  </a:lnTo>
                  <a:lnTo>
                    <a:pt x="4" y="82"/>
                  </a:lnTo>
                  <a:lnTo>
                    <a:pt x="10" y="82"/>
                  </a:lnTo>
                  <a:lnTo>
                    <a:pt x="10" y="86"/>
                  </a:lnTo>
                  <a:close/>
                  <a:moveTo>
                    <a:pt x="10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0" y="72"/>
                  </a:lnTo>
                  <a:lnTo>
                    <a:pt x="10" y="76"/>
                  </a:lnTo>
                  <a:close/>
                  <a:moveTo>
                    <a:pt x="10" y="64"/>
                  </a:moveTo>
                  <a:lnTo>
                    <a:pt x="4" y="64"/>
                  </a:lnTo>
                  <a:lnTo>
                    <a:pt x="4" y="62"/>
                  </a:lnTo>
                  <a:lnTo>
                    <a:pt x="10" y="62"/>
                  </a:lnTo>
                  <a:lnTo>
                    <a:pt x="10" y="64"/>
                  </a:lnTo>
                  <a:close/>
                  <a:moveTo>
                    <a:pt x="10" y="54"/>
                  </a:moveTo>
                  <a:lnTo>
                    <a:pt x="4" y="54"/>
                  </a:lnTo>
                  <a:lnTo>
                    <a:pt x="4" y="50"/>
                  </a:lnTo>
                  <a:lnTo>
                    <a:pt x="10" y="50"/>
                  </a:lnTo>
                  <a:lnTo>
                    <a:pt x="10" y="54"/>
                  </a:lnTo>
                  <a:close/>
                  <a:moveTo>
                    <a:pt x="10" y="44"/>
                  </a:moveTo>
                  <a:lnTo>
                    <a:pt x="4" y="44"/>
                  </a:lnTo>
                  <a:lnTo>
                    <a:pt x="4" y="40"/>
                  </a:lnTo>
                  <a:lnTo>
                    <a:pt x="10" y="40"/>
                  </a:lnTo>
                  <a:lnTo>
                    <a:pt x="10" y="44"/>
                  </a:lnTo>
                  <a:close/>
                  <a:moveTo>
                    <a:pt x="10" y="32"/>
                  </a:moveTo>
                  <a:lnTo>
                    <a:pt x="4" y="32"/>
                  </a:lnTo>
                  <a:lnTo>
                    <a:pt x="4" y="28"/>
                  </a:lnTo>
                  <a:lnTo>
                    <a:pt x="10" y="28"/>
                  </a:lnTo>
                  <a:lnTo>
                    <a:pt x="10" y="32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6" name="Freeform 148"/>
            <p:cNvSpPr>
              <a:spLocks/>
            </p:cNvSpPr>
            <p:nvPr userDrawn="1"/>
          </p:nvSpPr>
          <p:spPr bwMode="auto">
            <a:xfrm>
              <a:off x="1825625" y="295275"/>
              <a:ext cx="114300" cy="19050"/>
            </a:xfrm>
            <a:custGeom>
              <a:avLst/>
              <a:gdLst/>
              <a:ahLst/>
              <a:cxnLst>
                <a:cxn ang="0">
                  <a:pos x="24" y="6"/>
                </a:cxn>
                <a:cxn ang="0">
                  <a:pos x="24" y="6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4" y="6"/>
                </a:cxn>
                <a:cxn ang="0">
                  <a:pos x="24" y="6"/>
                </a:cxn>
              </a:cxnLst>
              <a:rect l="0" t="0" r="r" b="b"/>
              <a:pathLst>
                <a:path w="72" h="12">
                  <a:moveTo>
                    <a:pt x="24" y="6"/>
                  </a:moveTo>
                  <a:lnTo>
                    <a:pt x="24" y="6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7" name="Rectangle 149"/>
            <p:cNvSpPr>
              <a:spLocks noChangeArrowheads="1"/>
            </p:cNvSpPr>
            <p:nvPr userDrawn="1"/>
          </p:nvSpPr>
          <p:spPr bwMode="auto">
            <a:xfrm>
              <a:off x="1978025" y="29527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8" name="Freeform 150"/>
            <p:cNvSpPr>
              <a:spLocks/>
            </p:cNvSpPr>
            <p:nvPr userDrawn="1"/>
          </p:nvSpPr>
          <p:spPr bwMode="auto">
            <a:xfrm>
              <a:off x="1825625" y="37147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9" name="Freeform 151"/>
            <p:cNvSpPr>
              <a:spLocks/>
            </p:cNvSpPr>
            <p:nvPr userDrawn="1"/>
          </p:nvSpPr>
          <p:spPr bwMode="auto">
            <a:xfrm>
              <a:off x="1825625" y="39687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0" name="Rectangle 152"/>
            <p:cNvSpPr>
              <a:spLocks noChangeArrowheads="1"/>
            </p:cNvSpPr>
            <p:nvPr userDrawn="1"/>
          </p:nvSpPr>
          <p:spPr bwMode="auto">
            <a:xfrm>
              <a:off x="1978025" y="34607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1" name="Rectangle 153"/>
            <p:cNvSpPr>
              <a:spLocks noChangeArrowheads="1"/>
            </p:cNvSpPr>
            <p:nvPr userDrawn="1"/>
          </p:nvSpPr>
          <p:spPr bwMode="auto">
            <a:xfrm>
              <a:off x="1978025" y="39687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2" name="Rectangle 154"/>
            <p:cNvSpPr>
              <a:spLocks noChangeArrowheads="1"/>
            </p:cNvSpPr>
            <p:nvPr userDrawn="1"/>
          </p:nvSpPr>
          <p:spPr bwMode="auto">
            <a:xfrm>
              <a:off x="1978025" y="37147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3" name="Rectangle 155"/>
            <p:cNvSpPr>
              <a:spLocks noChangeArrowheads="1"/>
            </p:cNvSpPr>
            <p:nvPr userDrawn="1"/>
          </p:nvSpPr>
          <p:spPr bwMode="auto">
            <a:xfrm>
              <a:off x="1978025" y="422275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4" name="Rectangle 156"/>
            <p:cNvSpPr>
              <a:spLocks noChangeArrowheads="1"/>
            </p:cNvSpPr>
            <p:nvPr userDrawn="1"/>
          </p:nvSpPr>
          <p:spPr bwMode="auto">
            <a:xfrm>
              <a:off x="1978025" y="32067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5" name="Freeform 157"/>
            <p:cNvSpPr>
              <a:spLocks noEditPoints="1"/>
            </p:cNvSpPr>
            <p:nvPr userDrawn="1"/>
          </p:nvSpPr>
          <p:spPr bwMode="auto">
            <a:xfrm>
              <a:off x="1800225" y="250825"/>
              <a:ext cx="311150" cy="254000"/>
            </a:xfrm>
            <a:custGeom>
              <a:avLst/>
              <a:gdLst/>
              <a:ahLst/>
              <a:cxnLst>
                <a:cxn ang="0">
                  <a:pos x="98" y="160"/>
                </a:cxn>
                <a:cxn ang="0">
                  <a:pos x="110" y="156"/>
                </a:cxn>
                <a:cxn ang="0">
                  <a:pos x="192" y="156"/>
                </a:cxn>
                <a:cxn ang="0">
                  <a:pos x="196" y="152"/>
                </a:cxn>
                <a:cxn ang="0">
                  <a:pos x="196" y="12"/>
                </a:cxn>
                <a:cxn ang="0">
                  <a:pos x="194" y="10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2"/>
                </a:cxn>
                <a:cxn ang="0">
                  <a:pos x="76" y="0"/>
                </a:cxn>
                <a:cxn ang="0">
                  <a:pos x="40" y="2"/>
                </a:cxn>
                <a:cxn ang="0">
                  <a:pos x="18" y="6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52"/>
                </a:cxn>
                <a:cxn ang="0">
                  <a:pos x="0" y="154"/>
                </a:cxn>
                <a:cxn ang="0">
                  <a:pos x="8" y="156"/>
                </a:cxn>
                <a:cxn ang="0">
                  <a:pos x="84" y="156"/>
                </a:cxn>
                <a:cxn ang="0">
                  <a:pos x="90" y="158"/>
                </a:cxn>
                <a:cxn ang="0">
                  <a:pos x="98" y="160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8"/>
                </a:cxn>
                <a:cxn ang="0">
                  <a:pos x="100" y="148"/>
                </a:cxn>
                <a:cxn ang="0">
                  <a:pos x="100" y="32"/>
                </a:cxn>
                <a:cxn ang="0">
                  <a:pos x="40" y="146"/>
                </a:cxn>
                <a:cxn ang="0">
                  <a:pos x="8" y="150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16"/>
                </a:cxn>
                <a:cxn ang="0">
                  <a:pos x="18" y="14"/>
                </a:cxn>
                <a:cxn ang="0">
                  <a:pos x="40" y="10"/>
                </a:cxn>
                <a:cxn ang="0">
                  <a:pos x="76" y="8"/>
                </a:cxn>
                <a:cxn ang="0">
                  <a:pos x="88" y="10"/>
                </a:cxn>
                <a:cxn ang="0">
                  <a:pos x="96" y="14"/>
                </a:cxn>
                <a:cxn ang="0">
                  <a:pos x="96" y="20"/>
                </a:cxn>
                <a:cxn ang="0">
                  <a:pos x="96" y="38"/>
                </a:cxn>
                <a:cxn ang="0">
                  <a:pos x="96" y="148"/>
                </a:cxn>
                <a:cxn ang="0">
                  <a:pos x="88" y="144"/>
                </a:cxn>
                <a:cxn ang="0">
                  <a:pos x="76" y="144"/>
                </a:cxn>
                <a:cxn ang="0">
                  <a:pos x="40" y="146"/>
                </a:cxn>
              </a:cxnLst>
              <a:rect l="0" t="0" r="r" b="b"/>
              <a:pathLst>
                <a:path w="196" h="160">
                  <a:moveTo>
                    <a:pt x="98" y="160"/>
                  </a:moveTo>
                  <a:lnTo>
                    <a:pt x="98" y="160"/>
                  </a:lnTo>
                  <a:lnTo>
                    <a:pt x="106" y="158"/>
                  </a:lnTo>
                  <a:lnTo>
                    <a:pt x="110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38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4" y="10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4" y="6"/>
                  </a:lnTo>
                  <a:lnTo>
                    <a:pt x="92" y="2"/>
                  </a:lnTo>
                  <a:lnTo>
                    <a:pt x="8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18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0" y="154"/>
                  </a:lnTo>
                  <a:lnTo>
                    <a:pt x="4" y="156"/>
                  </a:lnTo>
                  <a:lnTo>
                    <a:pt x="8" y="156"/>
                  </a:lnTo>
                  <a:lnTo>
                    <a:pt x="40" y="156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90" y="158"/>
                  </a:lnTo>
                  <a:lnTo>
                    <a:pt x="98" y="160"/>
                  </a:lnTo>
                  <a:lnTo>
                    <a:pt x="98" y="160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8"/>
                  </a:lnTo>
                  <a:lnTo>
                    <a:pt x="188" y="148"/>
                  </a:lnTo>
                  <a:lnTo>
                    <a:pt x="112" y="148"/>
                  </a:lnTo>
                  <a:lnTo>
                    <a:pt x="100" y="148"/>
                  </a:lnTo>
                  <a:lnTo>
                    <a:pt x="100" y="38"/>
                  </a:lnTo>
                  <a:lnTo>
                    <a:pt x="100" y="32"/>
                  </a:lnTo>
                  <a:close/>
                  <a:moveTo>
                    <a:pt x="40" y="146"/>
                  </a:moveTo>
                  <a:lnTo>
                    <a:pt x="40" y="146"/>
                  </a:lnTo>
                  <a:lnTo>
                    <a:pt x="20" y="148"/>
                  </a:lnTo>
                  <a:lnTo>
                    <a:pt x="8" y="150"/>
                  </a:lnTo>
                  <a:lnTo>
                    <a:pt x="8" y="3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92" y="12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2" y="146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40" y="146"/>
                  </a:lnTo>
                  <a:lnTo>
                    <a:pt x="40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6" name="Freeform 158"/>
            <p:cNvSpPr>
              <a:spLocks/>
            </p:cNvSpPr>
            <p:nvPr userDrawn="1"/>
          </p:nvSpPr>
          <p:spPr bwMode="auto">
            <a:xfrm>
              <a:off x="1825625" y="320675"/>
              <a:ext cx="114300" cy="15875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0">
                  <a:moveTo>
                    <a:pt x="60" y="4"/>
                  </a:move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7" name="Freeform 159"/>
            <p:cNvSpPr>
              <a:spLocks/>
            </p:cNvSpPr>
            <p:nvPr userDrawn="1"/>
          </p:nvSpPr>
          <p:spPr bwMode="auto">
            <a:xfrm>
              <a:off x="1825625" y="346075"/>
              <a:ext cx="114300" cy="15875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</a:cxnLst>
              <a:rect l="0" t="0" r="r" b="b"/>
              <a:pathLst>
                <a:path w="72" h="10">
                  <a:moveTo>
                    <a:pt x="72" y="2"/>
                  </a:move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8" name="Freeform 160"/>
            <p:cNvSpPr>
              <a:spLocks/>
            </p:cNvSpPr>
            <p:nvPr userDrawn="1"/>
          </p:nvSpPr>
          <p:spPr bwMode="auto">
            <a:xfrm>
              <a:off x="3098800" y="901700"/>
              <a:ext cx="123825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78" y="38"/>
                </a:cxn>
                <a:cxn ang="0">
                  <a:pos x="78" y="38"/>
                </a:cxn>
                <a:cxn ang="0">
                  <a:pos x="76" y="30"/>
                </a:cxn>
                <a:cxn ang="0">
                  <a:pos x="74" y="22"/>
                </a:cxn>
                <a:cxn ang="0">
                  <a:pos x="70" y="16"/>
                </a:cxn>
                <a:cxn ang="0">
                  <a:pos x="64" y="10"/>
                </a:cxn>
                <a:cxn ang="0">
                  <a:pos x="58" y="6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4" y="2"/>
                </a:cxn>
                <a:cxn ang="0">
                  <a:pos x="14" y="8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4" y="16"/>
                </a:cxn>
                <a:cxn ang="0">
                  <a:pos x="22" y="12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8" y="12"/>
                </a:cxn>
                <a:cxn ang="0">
                  <a:pos x="46" y="12"/>
                </a:cxn>
                <a:cxn ang="0">
                  <a:pos x="54" y="16"/>
                </a:cxn>
                <a:cxn ang="0">
                  <a:pos x="60" y="20"/>
                </a:cxn>
                <a:cxn ang="0">
                  <a:pos x="66" y="24"/>
                </a:cxn>
                <a:cxn ang="0">
                  <a:pos x="72" y="32"/>
                </a:cxn>
                <a:cxn ang="0">
                  <a:pos x="76" y="38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78" h="46">
                  <a:moveTo>
                    <a:pt x="78" y="46"/>
                  </a:moveTo>
                  <a:lnTo>
                    <a:pt x="78" y="4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6" y="30"/>
                  </a:lnTo>
                  <a:lnTo>
                    <a:pt x="74" y="22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4" y="2"/>
                  </a:lnTo>
                  <a:lnTo>
                    <a:pt x="14" y="8"/>
                  </a:lnTo>
                  <a:lnTo>
                    <a:pt x="6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4" y="16"/>
                  </a:lnTo>
                  <a:lnTo>
                    <a:pt x="22" y="12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8" y="12"/>
                  </a:lnTo>
                  <a:lnTo>
                    <a:pt x="46" y="12"/>
                  </a:lnTo>
                  <a:lnTo>
                    <a:pt x="54" y="16"/>
                  </a:lnTo>
                  <a:lnTo>
                    <a:pt x="60" y="20"/>
                  </a:lnTo>
                  <a:lnTo>
                    <a:pt x="66" y="24"/>
                  </a:lnTo>
                  <a:lnTo>
                    <a:pt x="72" y="32"/>
                  </a:lnTo>
                  <a:lnTo>
                    <a:pt x="76" y="38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9" name="Freeform 161"/>
            <p:cNvSpPr>
              <a:spLocks noEditPoints="1"/>
            </p:cNvSpPr>
            <p:nvPr userDrawn="1"/>
          </p:nvSpPr>
          <p:spPr bwMode="auto">
            <a:xfrm>
              <a:off x="2962275" y="866775"/>
              <a:ext cx="298450" cy="320675"/>
            </a:xfrm>
            <a:custGeom>
              <a:avLst/>
              <a:gdLst/>
              <a:ahLst/>
              <a:cxnLst>
                <a:cxn ang="0">
                  <a:pos x="4" y="168"/>
                </a:cxn>
                <a:cxn ang="0">
                  <a:pos x="0" y="176"/>
                </a:cxn>
                <a:cxn ang="0">
                  <a:pos x="2" y="190"/>
                </a:cxn>
                <a:cxn ang="0">
                  <a:pos x="6" y="196"/>
                </a:cxn>
                <a:cxn ang="0">
                  <a:pos x="20" y="202"/>
                </a:cxn>
                <a:cxn ang="0">
                  <a:pos x="34" y="194"/>
                </a:cxn>
                <a:cxn ang="0">
                  <a:pos x="72" y="150"/>
                </a:cxn>
                <a:cxn ang="0">
                  <a:pos x="78" y="140"/>
                </a:cxn>
                <a:cxn ang="0">
                  <a:pos x="74" y="128"/>
                </a:cxn>
                <a:cxn ang="0">
                  <a:pos x="84" y="116"/>
                </a:cxn>
                <a:cxn ang="0">
                  <a:pos x="104" y="126"/>
                </a:cxn>
                <a:cxn ang="0">
                  <a:pos x="128" y="130"/>
                </a:cxn>
                <a:cxn ang="0">
                  <a:pos x="140" y="126"/>
                </a:cxn>
                <a:cxn ang="0">
                  <a:pos x="162" y="116"/>
                </a:cxn>
                <a:cxn ang="0">
                  <a:pos x="180" y="98"/>
                </a:cxn>
                <a:cxn ang="0">
                  <a:pos x="188" y="74"/>
                </a:cxn>
                <a:cxn ang="0">
                  <a:pos x="188" y="60"/>
                </a:cxn>
                <a:cxn ang="0">
                  <a:pos x="180" y="36"/>
                </a:cxn>
                <a:cxn ang="0">
                  <a:pos x="166" y="16"/>
                </a:cxn>
                <a:cxn ang="0">
                  <a:pos x="144" y="4"/>
                </a:cxn>
                <a:cxn ang="0">
                  <a:pos x="118" y="0"/>
                </a:cxn>
                <a:cxn ang="0">
                  <a:pos x="106" y="2"/>
                </a:cxn>
                <a:cxn ang="0">
                  <a:pos x="84" y="14"/>
                </a:cxn>
                <a:cxn ang="0">
                  <a:pos x="68" y="32"/>
                </a:cxn>
                <a:cxn ang="0">
                  <a:pos x="60" y="56"/>
                </a:cxn>
                <a:cxn ang="0">
                  <a:pos x="58" y="68"/>
                </a:cxn>
                <a:cxn ang="0">
                  <a:pos x="64" y="90"/>
                </a:cxn>
                <a:cxn ang="0">
                  <a:pos x="76" y="108"/>
                </a:cxn>
                <a:cxn ang="0">
                  <a:pos x="66" y="120"/>
                </a:cxn>
                <a:cxn ang="0">
                  <a:pos x="54" y="118"/>
                </a:cxn>
                <a:cxn ang="0">
                  <a:pos x="44" y="124"/>
                </a:cxn>
                <a:cxn ang="0">
                  <a:pos x="70" y="68"/>
                </a:cxn>
                <a:cxn ang="0">
                  <a:pos x="70" y="58"/>
                </a:cxn>
                <a:cxn ang="0">
                  <a:pos x="78" y="38"/>
                </a:cxn>
                <a:cxn ang="0">
                  <a:pos x="90" y="22"/>
                </a:cxn>
                <a:cxn ang="0">
                  <a:pos x="110" y="14"/>
                </a:cxn>
                <a:cxn ang="0">
                  <a:pos x="120" y="12"/>
                </a:cxn>
                <a:cxn ang="0">
                  <a:pos x="140" y="14"/>
                </a:cxn>
                <a:cxn ang="0">
                  <a:pos x="158" y="24"/>
                </a:cxn>
                <a:cxn ang="0">
                  <a:pos x="170" y="40"/>
                </a:cxn>
                <a:cxn ang="0">
                  <a:pos x="176" y="62"/>
                </a:cxn>
                <a:cxn ang="0">
                  <a:pos x="176" y="72"/>
                </a:cxn>
                <a:cxn ang="0">
                  <a:pos x="168" y="92"/>
                </a:cxn>
                <a:cxn ang="0">
                  <a:pos x="156" y="106"/>
                </a:cxn>
                <a:cxn ang="0">
                  <a:pos x="138" y="116"/>
                </a:cxn>
                <a:cxn ang="0">
                  <a:pos x="126" y="118"/>
                </a:cxn>
                <a:cxn ang="0">
                  <a:pos x="106" y="114"/>
                </a:cxn>
                <a:cxn ang="0">
                  <a:pos x="88" y="104"/>
                </a:cxn>
                <a:cxn ang="0">
                  <a:pos x="76" y="88"/>
                </a:cxn>
                <a:cxn ang="0">
                  <a:pos x="70" y="68"/>
                </a:cxn>
              </a:cxnLst>
              <a:rect l="0" t="0" r="r" b="b"/>
              <a:pathLst>
                <a:path w="188" h="202">
                  <a:moveTo>
                    <a:pt x="44" y="124"/>
                  </a:moveTo>
                  <a:lnTo>
                    <a:pt x="4" y="168"/>
                  </a:lnTo>
                  <a:lnTo>
                    <a:pt x="4" y="168"/>
                  </a:lnTo>
                  <a:lnTo>
                    <a:pt x="0" y="176"/>
                  </a:lnTo>
                  <a:lnTo>
                    <a:pt x="0" y="184"/>
                  </a:lnTo>
                  <a:lnTo>
                    <a:pt x="2" y="190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12" y="200"/>
                  </a:lnTo>
                  <a:lnTo>
                    <a:pt x="20" y="202"/>
                  </a:lnTo>
                  <a:lnTo>
                    <a:pt x="28" y="200"/>
                  </a:lnTo>
                  <a:lnTo>
                    <a:pt x="34" y="194"/>
                  </a:lnTo>
                  <a:lnTo>
                    <a:pt x="72" y="150"/>
                  </a:lnTo>
                  <a:lnTo>
                    <a:pt x="72" y="150"/>
                  </a:lnTo>
                  <a:lnTo>
                    <a:pt x="76" y="146"/>
                  </a:lnTo>
                  <a:lnTo>
                    <a:pt x="78" y="140"/>
                  </a:lnTo>
                  <a:lnTo>
                    <a:pt x="76" y="134"/>
                  </a:lnTo>
                  <a:lnTo>
                    <a:pt x="74" y="128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94" y="122"/>
                  </a:lnTo>
                  <a:lnTo>
                    <a:pt x="104" y="126"/>
                  </a:lnTo>
                  <a:lnTo>
                    <a:pt x="116" y="128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40" y="126"/>
                  </a:lnTo>
                  <a:lnTo>
                    <a:pt x="152" y="122"/>
                  </a:lnTo>
                  <a:lnTo>
                    <a:pt x="162" y="116"/>
                  </a:lnTo>
                  <a:lnTo>
                    <a:pt x="172" y="108"/>
                  </a:lnTo>
                  <a:lnTo>
                    <a:pt x="180" y="98"/>
                  </a:lnTo>
                  <a:lnTo>
                    <a:pt x="184" y="86"/>
                  </a:lnTo>
                  <a:lnTo>
                    <a:pt x="188" y="74"/>
                  </a:lnTo>
                  <a:lnTo>
                    <a:pt x="188" y="60"/>
                  </a:lnTo>
                  <a:lnTo>
                    <a:pt x="188" y="60"/>
                  </a:lnTo>
                  <a:lnTo>
                    <a:pt x="186" y="48"/>
                  </a:lnTo>
                  <a:lnTo>
                    <a:pt x="180" y="36"/>
                  </a:lnTo>
                  <a:lnTo>
                    <a:pt x="174" y="26"/>
                  </a:lnTo>
                  <a:lnTo>
                    <a:pt x="166" y="16"/>
                  </a:lnTo>
                  <a:lnTo>
                    <a:pt x="156" y="8"/>
                  </a:lnTo>
                  <a:lnTo>
                    <a:pt x="144" y="4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06" y="2"/>
                  </a:lnTo>
                  <a:lnTo>
                    <a:pt x="94" y="6"/>
                  </a:lnTo>
                  <a:lnTo>
                    <a:pt x="84" y="14"/>
                  </a:lnTo>
                  <a:lnTo>
                    <a:pt x="74" y="22"/>
                  </a:lnTo>
                  <a:lnTo>
                    <a:pt x="68" y="32"/>
                  </a:lnTo>
                  <a:lnTo>
                    <a:pt x="62" y="44"/>
                  </a:lnTo>
                  <a:lnTo>
                    <a:pt x="60" y="5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0" y="80"/>
                  </a:lnTo>
                  <a:lnTo>
                    <a:pt x="64" y="90"/>
                  </a:lnTo>
                  <a:lnTo>
                    <a:pt x="70" y="100"/>
                  </a:lnTo>
                  <a:lnTo>
                    <a:pt x="76" y="108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0" y="118"/>
                  </a:lnTo>
                  <a:lnTo>
                    <a:pt x="54" y="118"/>
                  </a:lnTo>
                  <a:lnTo>
                    <a:pt x="48" y="120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70" y="68"/>
                  </a:moveTo>
                  <a:lnTo>
                    <a:pt x="70" y="68"/>
                  </a:lnTo>
                  <a:lnTo>
                    <a:pt x="70" y="58"/>
                  </a:lnTo>
                  <a:lnTo>
                    <a:pt x="74" y="48"/>
                  </a:lnTo>
                  <a:lnTo>
                    <a:pt x="78" y="38"/>
                  </a:lnTo>
                  <a:lnTo>
                    <a:pt x="84" y="30"/>
                  </a:lnTo>
                  <a:lnTo>
                    <a:pt x="90" y="22"/>
                  </a:lnTo>
                  <a:lnTo>
                    <a:pt x="100" y="18"/>
                  </a:lnTo>
                  <a:lnTo>
                    <a:pt x="110" y="14"/>
                  </a:lnTo>
                  <a:lnTo>
                    <a:pt x="120" y="12"/>
                  </a:lnTo>
                  <a:lnTo>
                    <a:pt x="120" y="12"/>
                  </a:lnTo>
                  <a:lnTo>
                    <a:pt x="130" y="12"/>
                  </a:lnTo>
                  <a:lnTo>
                    <a:pt x="140" y="14"/>
                  </a:lnTo>
                  <a:lnTo>
                    <a:pt x="150" y="18"/>
                  </a:lnTo>
                  <a:lnTo>
                    <a:pt x="158" y="24"/>
                  </a:lnTo>
                  <a:lnTo>
                    <a:pt x="166" y="32"/>
                  </a:lnTo>
                  <a:lnTo>
                    <a:pt x="170" y="40"/>
                  </a:lnTo>
                  <a:lnTo>
                    <a:pt x="174" y="50"/>
                  </a:lnTo>
                  <a:lnTo>
                    <a:pt x="176" y="62"/>
                  </a:lnTo>
                  <a:lnTo>
                    <a:pt x="176" y="62"/>
                  </a:lnTo>
                  <a:lnTo>
                    <a:pt x="176" y="72"/>
                  </a:lnTo>
                  <a:lnTo>
                    <a:pt x="174" y="82"/>
                  </a:lnTo>
                  <a:lnTo>
                    <a:pt x="168" y="92"/>
                  </a:lnTo>
                  <a:lnTo>
                    <a:pt x="164" y="100"/>
                  </a:lnTo>
                  <a:lnTo>
                    <a:pt x="156" y="106"/>
                  </a:lnTo>
                  <a:lnTo>
                    <a:pt x="146" y="112"/>
                  </a:lnTo>
                  <a:lnTo>
                    <a:pt x="138" y="116"/>
                  </a:lnTo>
                  <a:lnTo>
                    <a:pt x="126" y="118"/>
                  </a:lnTo>
                  <a:lnTo>
                    <a:pt x="126" y="118"/>
                  </a:lnTo>
                  <a:lnTo>
                    <a:pt x="116" y="118"/>
                  </a:lnTo>
                  <a:lnTo>
                    <a:pt x="106" y="114"/>
                  </a:lnTo>
                  <a:lnTo>
                    <a:pt x="96" y="110"/>
                  </a:lnTo>
                  <a:lnTo>
                    <a:pt x="88" y="104"/>
                  </a:lnTo>
                  <a:lnTo>
                    <a:pt x="82" y="98"/>
                  </a:lnTo>
                  <a:lnTo>
                    <a:pt x="76" y="88"/>
                  </a:lnTo>
                  <a:lnTo>
                    <a:pt x="72" y="78"/>
                  </a:lnTo>
                  <a:lnTo>
                    <a:pt x="70" y="68"/>
                  </a:lnTo>
                  <a:lnTo>
                    <a:pt x="7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0" name="Freeform 162"/>
            <p:cNvSpPr>
              <a:spLocks noEditPoints="1"/>
            </p:cNvSpPr>
            <p:nvPr userDrawn="1"/>
          </p:nvSpPr>
          <p:spPr bwMode="auto">
            <a:xfrm>
              <a:off x="2206625" y="863600"/>
              <a:ext cx="355600" cy="327025"/>
            </a:xfrm>
            <a:custGeom>
              <a:avLst/>
              <a:gdLst/>
              <a:ahLst/>
              <a:cxnLst>
                <a:cxn ang="0">
                  <a:pos x="150" y="182"/>
                </a:cxn>
                <a:cxn ang="0">
                  <a:pos x="132" y="144"/>
                </a:cxn>
                <a:cxn ang="0">
                  <a:pos x="174" y="174"/>
                </a:cxn>
                <a:cxn ang="0">
                  <a:pos x="146" y="102"/>
                </a:cxn>
                <a:cxn ang="0">
                  <a:pos x="142" y="114"/>
                </a:cxn>
                <a:cxn ang="0">
                  <a:pos x="210" y="76"/>
                </a:cxn>
                <a:cxn ang="0">
                  <a:pos x="166" y="120"/>
                </a:cxn>
                <a:cxn ang="0">
                  <a:pos x="152" y="62"/>
                </a:cxn>
                <a:cxn ang="0">
                  <a:pos x="210" y="76"/>
                </a:cxn>
                <a:cxn ang="0">
                  <a:pos x="96" y="142"/>
                </a:cxn>
                <a:cxn ang="0">
                  <a:pos x="76" y="94"/>
                </a:cxn>
                <a:cxn ang="0">
                  <a:pos x="100" y="70"/>
                </a:cxn>
                <a:cxn ang="0">
                  <a:pos x="138" y="92"/>
                </a:cxn>
                <a:cxn ang="0">
                  <a:pos x="124" y="136"/>
                </a:cxn>
                <a:cxn ang="0">
                  <a:pos x="118" y="146"/>
                </a:cxn>
                <a:cxn ang="0">
                  <a:pos x="78" y="188"/>
                </a:cxn>
                <a:cxn ang="0">
                  <a:pos x="66" y="156"/>
                </a:cxn>
                <a:cxn ang="0">
                  <a:pos x="100" y="176"/>
                </a:cxn>
                <a:cxn ang="0">
                  <a:pos x="68" y="124"/>
                </a:cxn>
                <a:cxn ang="0">
                  <a:pos x="86" y="144"/>
                </a:cxn>
                <a:cxn ang="0">
                  <a:pos x="96" y="48"/>
                </a:cxn>
                <a:cxn ang="0">
                  <a:pos x="100" y="60"/>
                </a:cxn>
                <a:cxn ang="0">
                  <a:pos x="132" y="16"/>
                </a:cxn>
                <a:cxn ang="0">
                  <a:pos x="142" y="52"/>
                </a:cxn>
                <a:cxn ang="0">
                  <a:pos x="100" y="40"/>
                </a:cxn>
                <a:cxn ang="0">
                  <a:pos x="132" y="16"/>
                </a:cxn>
                <a:cxn ang="0">
                  <a:pos x="124" y="64"/>
                </a:cxn>
                <a:cxn ang="0">
                  <a:pos x="140" y="82"/>
                </a:cxn>
                <a:cxn ang="0">
                  <a:pos x="22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2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90" y="42"/>
                </a:cxn>
                <a:cxn ang="0">
                  <a:pos x="52" y="80"/>
                </a:cxn>
                <a:cxn ang="0">
                  <a:pos x="40" y="24"/>
                </a:cxn>
                <a:cxn ang="0">
                  <a:pos x="216" y="62"/>
                </a:cxn>
                <a:cxn ang="0">
                  <a:pos x="154" y="50"/>
                </a:cxn>
                <a:cxn ang="0">
                  <a:pos x="136" y="0"/>
                </a:cxn>
                <a:cxn ang="0">
                  <a:pos x="104" y="18"/>
                </a:cxn>
                <a:cxn ang="0">
                  <a:pos x="50" y="10"/>
                </a:cxn>
                <a:cxn ang="0">
                  <a:pos x="28" y="18"/>
                </a:cxn>
                <a:cxn ang="0">
                  <a:pos x="42" y="86"/>
                </a:cxn>
                <a:cxn ang="0">
                  <a:pos x="2" y="126"/>
                </a:cxn>
                <a:cxn ang="0">
                  <a:pos x="8" y="146"/>
                </a:cxn>
                <a:cxn ang="0">
                  <a:pos x="56" y="156"/>
                </a:cxn>
                <a:cxn ang="0">
                  <a:pos x="74" y="206"/>
                </a:cxn>
                <a:cxn ang="0">
                  <a:pos x="104" y="188"/>
                </a:cxn>
                <a:cxn ang="0">
                  <a:pos x="160" y="196"/>
                </a:cxn>
                <a:cxn ang="0">
                  <a:pos x="182" y="188"/>
                </a:cxn>
                <a:cxn ang="0">
                  <a:pos x="170" y="128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70" y="182"/>
                  </a:moveTo>
                  <a:lnTo>
                    <a:pt x="170" y="182"/>
                  </a:lnTo>
                  <a:lnTo>
                    <a:pt x="166" y="184"/>
                  </a:lnTo>
                  <a:lnTo>
                    <a:pt x="162" y="184"/>
                  </a:lnTo>
                  <a:lnTo>
                    <a:pt x="150" y="182"/>
                  </a:lnTo>
                  <a:lnTo>
                    <a:pt x="136" y="176"/>
                  </a:lnTo>
                  <a:lnTo>
                    <a:pt x="120" y="164"/>
                  </a:lnTo>
                  <a:lnTo>
                    <a:pt x="120" y="164"/>
                  </a:lnTo>
                  <a:lnTo>
                    <a:pt x="132" y="144"/>
                  </a:lnTo>
                  <a:lnTo>
                    <a:pt x="132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48"/>
                  </a:lnTo>
                  <a:lnTo>
                    <a:pt x="174" y="164"/>
                  </a:lnTo>
                  <a:lnTo>
                    <a:pt x="174" y="174"/>
                  </a:lnTo>
                  <a:lnTo>
                    <a:pt x="172" y="180"/>
                  </a:lnTo>
                  <a:lnTo>
                    <a:pt x="170" y="182"/>
                  </a:lnTo>
                  <a:lnTo>
                    <a:pt x="170" y="182"/>
                  </a:lnTo>
                  <a:close/>
                  <a:moveTo>
                    <a:pt x="146" y="102"/>
                  </a:moveTo>
                  <a:lnTo>
                    <a:pt x="146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6" y="132"/>
                  </a:lnTo>
                  <a:lnTo>
                    <a:pt x="136" y="132"/>
                  </a:lnTo>
                  <a:lnTo>
                    <a:pt x="142" y="114"/>
                  </a:lnTo>
                  <a:lnTo>
                    <a:pt x="142" y="114"/>
                  </a:lnTo>
                  <a:lnTo>
                    <a:pt x="146" y="102"/>
                  </a:lnTo>
                  <a:lnTo>
                    <a:pt x="146" y="102"/>
                  </a:lnTo>
                  <a:close/>
                  <a:moveTo>
                    <a:pt x="210" y="76"/>
                  </a:moveTo>
                  <a:lnTo>
                    <a:pt x="210" y="76"/>
                  </a:lnTo>
                  <a:lnTo>
                    <a:pt x="212" y="80"/>
                  </a:lnTo>
                  <a:lnTo>
                    <a:pt x="210" y="86"/>
                  </a:lnTo>
                  <a:lnTo>
                    <a:pt x="202" y="96"/>
                  </a:lnTo>
                  <a:lnTo>
                    <a:pt x="186" y="108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4"/>
                  </a:lnTo>
                  <a:lnTo>
                    <a:pt x="206" y="70"/>
                  </a:lnTo>
                  <a:lnTo>
                    <a:pt x="208" y="72"/>
                  </a:lnTo>
                  <a:lnTo>
                    <a:pt x="210" y="76"/>
                  </a:lnTo>
                  <a:lnTo>
                    <a:pt x="210" y="76"/>
                  </a:lnTo>
                  <a:close/>
                  <a:moveTo>
                    <a:pt x="124" y="136"/>
                  </a:moveTo>
                  <a:lnTo>
                    <a:pt x="124" y="136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2" y="76"/>
                  </a:lnTo>
                  <a:lnTo>
                    <a:pt x="82" y="76"/>
                  </a:lnTo>
                  <a:lnTo>
                    <a:pt x="100" y="70"/>
                  </a:lnTo>
                  <a:lnTo>
                    <a:pt x="100" y="70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32" y="84"/>
                  </a:lnTo>
                  <a:lnTo>
                    <a:pt x="132" y="84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4" y="136"/>
                  </a:lnTo>
                  <a:lnTo>
                    <a:pt x="124" y="136"/>
                  </a:lnTo>
                  <a:close/>
                  <a:moveTo>
                    <a:pt x="112" y="158"/>
                  </a:moveTo>
                  <a:lnTo>
                    <a:pt x="112" y="158"/>
                  </a:lnTo>
                  <a:lnTo>
                    <a:pt x="104" y="150"/>
                  </a:lnTo>
                  <a:lnTo>
                    <a:pt x="104" y="150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12" y="158"/>
                  </a:lnTo>
                  <a:lnTo>
                    <a:pt x="112" y="158"/>
                  </a:lnTo>
                  <a:close/>
                  <a:moveTo>
                    <a:pt x="78" y="188"/>
                  </a:moveTo>
                  <a:lnTo>
                    <a:pt x="78" y="188"/>
                  </a:lnTo>
                  <a:lnTo>
                    <a:pt x="74" y="186"/>
                  </a:lnTo>
                  <a:lnTo>
                    <a:pt x="70" y="178"/>
                  </a:lnTo>
                  <a:lnTo>
                    <a:pt x="68" y="168"/>
                  </a:lnTo>
                  <a:lnTo>
                    <a:pt x="66" y="156"/>
                  </a:lnTo>
                  <a:lnTo>
                    <a:pt x="66" y="156"/>
                  </a:lnTo>
                  <a:lnTo>
                    <a:pt x="94" y="152"/>
                  </a:lnTo>
                  <a:lnTo>
                    <a:pt x="94" y="152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100" y="176"/>
                  </a:lnTo>
                  <a:lnTo>
                    <a:pt x="92" y="184"/>
                  </a:lnTo>
                  <a:lnTo>
                    <a:pt x="84" y="188"/>
                  </a:lnTo>
                  <a:lnTo>
                    <a:pt x="78" y="188"/>
                  </a:lnTo>
                  <a:lnTo>
                    <a:pt x="78" y="188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66" y="146"/>
                  </a:lnTo>
                  <a:lnTo>
                    <a:pt x="66" y="146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0" y="60"/>
                  </a:lnTo>
                  <a:lnTo>
                    <a:pt x="100" y="60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6"/>
                  </a:moveTo>
                  <a:lnTo>
                    <a:pt x="132" y="16"/>
                  </a:lnTo>
                  <a:lnTo>
                    <a:pt x="136" y="20"/>
                  </a:lnTo>
                  <a:lnTo>
                    <a:pt x="140" y="28"/>
                  </a:lnTo>
                  <a:lnTo>
                    <a:pt x="142" y="38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8" y="56"/>
                  </a:lnTo>
                  <a:lnTo>
                    <a:pt x="118" y="56"/>
                  </a:lnTo>
                  <a:lnTo>
                    <a:pt x="100" y="40"/>
                  </a:lnTo>
                  <a:lnTo>
                    <a:pt x="100" y="40"/>
                  </a:lnTo>
                  <a:lnTo>
                    <a:pt x="110" y="30"/>
                  </a:lnTo>
                  <a:lnTo>
                    <a:pt x="118" y="22"/>
                  </a:lnTo>
                  <a:lnTo>
                    <a:pt x="126" y="18"/>
                  </a:lnTo>
                  <a:lnTo>
                    <a:pt x="132" y="16"/>
                  </a:lnTo>
                  <a:lnTo>
                    <a:pt x="132" y="16"/>
                  </a:lnTo>
                  <a:close/>
                  <a:moveTo>
                    <a:pt x="140" y="82"/>
                  </a:moveTo>
                  <a:lnTo>
                    <a:pt x="140" y="82"/>
                  </a:lnTo>
                  <a:lnTo>
                    <a:pt x="134" y="76"/>
                  </a:lnTo>
                  <a:lnTo>
                    <a:pt x="134" y="76"/>
                  </a:lnTo>
                  <a:lnTo>
                    <a:pt x="124" y="64"/>
                  </a:lnTo>
                  <a:lnTo>
                    <a:pt x="124" y="64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2"/>
                  </a:lnTo>
                  <a:lnTo>
                    <a:pt x="140" y="82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0"/>
                  </a:lnTo>
                  <a:lnTo>
                    <a:pt x="16" y="126"/>
                  </a:lnTo>
                  <a:lnTo>
                    <a:pt x="22" y="116"/>
                  </a:lnTo>
                  <a:lnTo>
                    <a:pt x="32" y="104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8" y="146"/>
                  </a:lnTo>
                  <a:lnTo>
                    <a:pt x="58" y="146"/>
                  </a:lnTo>
                  <a:lnTo>
                    <a:pt x="40" y="146"/>
                  </a:lnTo>
                  <a:lnTo>
                    <a:pt x="28" y="144"/>
                  </a:lnTo>
                  <a:lnTo>
                    <a:pt x="18" y="140"/>
                  </a:lnTo>
                  <a:lnTo>
                    <a:pt x="16" y="136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4" y="102"/>
                  </a:moveTo>
                  <a:lnTo>
                    <a:pt x="64" y="102"/>
                  </a:lnTo>
                  <a:lnTo>
                    <a:pt x="56" y="88"/>
                  </a:lnTo>
                  <a:lnTo>
                    <a:pt x="56" y="88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2"/>
                  </a:lnTo>
                  <a:lnTo>
                    <a:pt x="64" y="102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60" y="24"/>
                  </a:lnTo>
                  <a:lnTo>
                    <a:pt x="74" y="30"/>
                  </a:lnTo>
                  <a:lnTo>
                    <a:pt x="90" y="42"/>
                  </a:lnTo>
                  <a:lnTo>
                    <a:pt x="90" y="42"/>
                  </a:lnTo>
                  <a:lnTo>
                    <a:pt x="76" y="68"/>
                  </a:lnTo>
                  <a:lnTo>
                    <a:pt x="76" y="68"/>
                  </a:lnTo>
                  <a:lnTo>
                    <a:pt x="52" y="80"/>
                  </a:lnTo>
                  <a:lnTo>
                    <a:pt x="52" y="80"/>
                  </a:lnTo>
                  <a:lnTo>
                    <a:pt x="42" y="60"/>
                  </a:lnTo>
                  <a:lnTo>
                    <a:pt x="38" y="44"/>
                  </a:lnTo>
                  <a:lnTo>
                    <a:pt x="36" y="32"/>
                  </a:lnTo>
                  <a:lnTo>
                    <a:pt x="38" y="26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2"/>
                  </a:moveTo>
                  <a:lnTo>
                    <a:pt x="224" y="72"/>
                  </a:lnTo>
                  <a:lnTo>
                    <a:pt x="222" y="66"/>
                  </a:lnTo>
                  <a:lnTo>
                    <a:pt x="216" y="62"/>
                  </a:lnTo>
                  <a:lnTo>
                    <a:pt x="210" y="58"/>
                  </a:lnTo>
                  <a:lnTo>
                    <a:pt x="202" y="56"/>
                  </a:lnTo>
                  <a:lnTo>
                    <a:pt x="180" y="52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32"/>
                  </a:lnTo>
                  <a:lnTo>
                    <a:pt x="150" y="16"/>
                  </a:lnTo>
                  <a:lnTo>
                    <a:pt x="144" y="6"/>
                  </a:lnTo>
                  <a:lnTo>
                    <a:pt x="142" y="2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32" y="0"/>
                  </a:lnTo>
                  <a:lnTo>
                    <a:pt x="126" y="0"/>
                  </a:lnTo>
                  <a:lnTo>
                    <a:pt x="116" y="6"/>
                  </a:lnTo>
                  <a:lnTo>
                    <a:pt x="104" y="18"/>
                  </a:lnTo>
                  <a:lnTo>
                    <a:pt x="94" y="34"/>
                  </a:lnTo>
                  <a:lnTo>
                    <a:pt x="94" y="34"/>
                  </a:lnTo>
                  <a:lnTo>
                    <a:pt x="74" y="20"/>
                  </a:lnTo>
                  <a:lnTo>
                    <a:pt x="58" y="12"/>
                  </a:lnTo>
                  <a:lnTo>
                    <a:pt x="50" y="10"/>
                  </a:lnTo>
                  <a:lnTo>
                    <a:pt x="42" y="8"/>
                  </a:lnTo>
                  <a:lnTo>
                    <a:pt x="36" y="10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18"/>
                  </a:lnTo>
                  <a:lnTo>
                    <a:pt x="26" y="24"/>
                  </a:lnTo>
                  <a:lnTo>
                    <a:pt x="24" y="32"/>
                  </a:lnTo>
                  <a:lnTo>
                    <a:pt x="26" y="40"/>
                  </a:lnTo>
                  <a:lnTo>
                    <a:pt x="32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4" y="98"/>
                  </a:lnTo>
                  <a:lnTo>
                    <a:pt x="10" y="112"/>
                  </a:lnTo>
                  <a:lnTo>
                    <a:pt x="4" y="120"/>
                  </a:lnTo>
                  <a:lnTo>
                    <a:pt x="2" y="126"/>
                  </a:lnTo>
                  <a:lnTo>
                    <a:pt x="0" y="132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4" y="142"/>
                  </a:lnTo>
                  <a:lnTo>
                    <a:pt x="8" y="146"/>
                  </a:lnTo>
                  <a:lnTo>
                    <a:pt x="12" y="150"/>
                  </a:lnTo>
                  <a:lnTo>
                    <a:pt x="20" y="152"/>
                  </a:lnTo>
                  <a:lnTo>
                    <a:pt x="36" y="156"/>
                  </a:lnTo>
                  <a:lnTo>
                    <a:pt x="56" y="156"/>
                  </a:lnTo>
                  <a:lnTo>
                    <a:pt x="56" y="156"/>
                  </a:lnTo>
                  <a:lnTo>
                    <a:pt x="58" y="174"/>
                  </a:lnTo>
                  <a:lnTo>
                    <a:pt x="60" y="190"/>
                  </a:lnTo>
                  <a:lnTo>
                    <a:pt x="66" y="200"/>
                  </a:lnTo>
                  <a:lnTo>
                    <a:pt x="70" y="204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8" y="206"/>
                  </a:lnTo>
                  <a:lnTo>
                    <a:pt x="84" y="204"/>
                  </a:lnTo>
                  <a:lnTo>
                    <a:pt x="94" y="198"/>
                  </a:lnTo>
                  <a:lnTo>
                    <a:pt x="104" y="188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136" y="186"/>
                  </a:lnTo>
                  <a:lnTo>
                    <a:pt x="152" y="194"/>
                  </a:lnTo>
                  <a:lnTo>
                    <a:pt x="160" y="196"/>
                  </a:lnTo>
                  <a:lnTo>
                    <a:pt x="168" y="196"/>
                  </a:lnTo>
                  <a:lnTo>
                    <a:pt x="174" y="196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82" y="188"/>
                  </a:lnTo>
                  <a:lnTo>
                    <a:pt x="184" y="182"/>
                  </a:lnTo>
                  <a:lnTo>
                    <a:pt x="184" y="176"/>
                  </a:lnTo>
                  <a:lnTo>
                    <a:pt x="184" y="168"/>
                  </a:lnTo>
                  <a:lnTo>
                    <a:pt x="180" y="150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94" y="114"/>
                  </a:lnTo>
                  <a:lnTo>
                    <a:pt x="212" y="100"/>
                  </a:lnTo>
                  <a:lnTo>
                    <a:pt x="218" y="92"/>
                  </a:lnTo>
                  <a:lnTo>
                    <a:pt x="222" y="86"/>
                  </a:lnTo>
                  <a:lnTo>
                    <a:pt x="224" y="78"/>
                  </a:lnTo>
                  <a:lnTo>
                    <a:pt x="224" y="72"/>
                  </a:lnTo>
                  <a:lnTo>
                    <a:pt x="224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1" name="Freeform 163"/>
            <p:cNvSpPr>
              <a:spLocks/>
            </p:cNvSpPr>
            <p:nvPr userDrawn="1"/>
          </p:nvSpPr>
          <p:spPr bwMode="auto">
            <a:xfrm>
              <a:off x="2349500" y="1006475"/>
              <a:ext cx="47625" cy="476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8" y="30"/>
                </a:cxn>
                <a:cxn ang="0">
                  <a:pos x="22" y="28"/>
                </a:cxn>
                <a:cxn ang="0">
                  <a:pos x="28" y="24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30" y="14"/>
                </a:cxn>
                <a:cxn ang="0">
                  <a:pos x="28" y="8"/>
                </a:cxn>
                <a:cxn ang="0">
                  <a:pos x="26" y="4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30" h="30">
                  <a:moveTo>
                    <a:pt x="20" y="0"/>
                  </a:move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8" y="30"/>
                  </a:lnTo>
                  <a:lnTo>
                    <a:pt x="22" y="28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30" y="14"/>
                  </a:lnTo>
                  <a:lnTo>
                    <a:pt x="28" y="8"/>
                  </a:lnTo>
                  <a:lnTo>
                    <a:pt x="26" y="4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2" name="Freeform 164"/>
            <p:cNvSpPr>
              <a:spLocks noEditPoints="1"/>
            </p:cNvSpPr>
            <p:nvPr userDrawn="1"/>
          </p:nvSpPr>
          <p:spPr bwMode="auto">
            <a:xfrm>
              <a:off x="342900" y="4413250"/>
              <a:ext cx="317500" cy="298450"/>
            </a:xfrm>
            <a:custGeom>
              <a:avLst/>
              <a:gdLst/>
              <a:ahLst/>
              <a:cxnLst>
                <a:cxn ang="0">
                  <a:pos x="162" y="74"/>
                </a:cxn>
                <a:cxn ang="0">
                  <a:pos x="146" y="64"/>
                </a:cxn>
                <a:cxn ang="0">
                  <a:pos x="146" y="50"/>
                </a:cxn>
                <a:cxn ang="0">
                  <a:pos x="154" y="42"/>
                </a:cxn>
                <a:cxn ang="0">
                  <a:pos x="172" y="44"/>
                </a:cxn>
                <a:cxn ang="0">
                  <a:pos x="178" y="56"/>
                </a:cxn>
                <a:cxn ang="0">
                  <a:pos x="168" y="72"/>
                </a:cxn>
                <a:cxn ang="0">
                  <a:pos x="56" y="52"/>
                </a:cxn>
                <a:cxn ang="0">
                  <a:pos x="40" y="52"/>
                </a:cxn>
                <a:cxn ang="0">
                  <a:pos x="40" y="44"/>
                </a:cxn>
                <a:cxn ang="0">
                  <a:pos x="48" y="36"/>
                </a:cxn>
                <a:cxn ang="0">
                  <a:pos x="62" y="36"/>
                </a:cxn>
                <a:cxn ang="0">
                  <a:pos x="66" y="42"/>
                </a:cxn>
                <a:cxn ang="0">
                  <a:pos x="56" y="52"/>
                </a:cxn>
                <a:cxn ang="0">
                  <a:pos x="78" y="174"/>
                </a:cxn>
                <a:cxn ang="0">
                  <a:pos x="58" y="172"/>
                </a:cxn>
                <a:cxn ang="0">
                  <a:pos x="58" y="162"/>
                </a:cxn>
                <a:cxn ang="0">
                  <a:pos x="68" y="150"/>
                </a:cxn>
                <a:cxn ang="0">
                  <a:pos x="88" y="142"/>
                </a:cxn>
                <a:cxn ang="0">
                  <a:pos x="94" y="150"/>
                </a:cxn>
                <a:cxn ang="0">
                  <a:pos x="86" y="170"/>
                </a:cxn>
                <a:cxn ang="0">
                  <a:pos x="22" y="140"/>
                </a:cxn>
                <a:cxn ang="0">
                  <a:pos x="28" y="124"/>
                </a:cxn>
                <a:cxn ang="0">
                  <a:pos x="40" y="118"/>
                </a:cxn>
                <a:cxn ang="0">
                  <a:pos x="56" y="122"/>
                </a:cxn>
                <a:cxn ang="0">
                  <a:pos x="54" y="130"/>
                </a:cxn>
                <a:cxn ang="0">
                  <a:pos x="44" y="138"/>
                </a:cxn>
                <a:cxn ang="0">
                  <a:pos x="26" y="142"/>
                </a:cxn>
                <a:cxn ang="0">
                  <a:pos x="28" y="76"/>
                </a:cxn>
                <a:cxn ang="0">
                  <a:pos x="40" y="74"/>
                </a:cxn>
                <a:cxn ang="0">
                  <a:pos x="48" y="80"/>
                </a:cxn>
                <a:cxn ang="0">
                  <a:pos x="42" y="92"/>
                </a:cxn>
                <a:cxn ang="0">
                  <a:pos x="30" y="98"/>
                </a:cxn>
                <a:cxn ang="0">
                  <a:pos x="18" y="96"/>
                </a:cxn>
                <a:cxn ang="0">
                  <a:pos x="18" y="86"/>
                </a:cxn>
                <a:cxn ang="0">
                  <a:pos x="28" y="76"/>
                </a:cxn>
                <a:cxn ang="0">
                  <a:pos x="44" y="22"/>
                </a:cxn>
                <a:cxn ang="0">
                  <a:pos x="8" y="62"/>
                </a:cxn>
                <a:cxn ang="0">
                  <a:pos x="0" y="114"/>
                </a:cxn>
                <a:cxn ang="0">
                  <a:pos x="14" y="148"/>
                </a:cxn>
                <a:cxn ang="0">
                  <a:pos x="56" y="184"/>
                </a:cxn>
                <a:cxn ang="0">
                  <a:pos x="80" y="188"/>
                </a:cxn>
                <a:cxn ang="0">
                  <a:pos x="102" y="178"/>
                </a:cxn>
                <a:cxn ang="0">
                  <a:pos x="114" y="162"/>
                </a:cxn>
                <a:cxn ang="0">
                  <a:pos x="132" y="122"/>
                </a:cxn>
                <a:cxn ang="0">
                  <a:pos x="148" y="112"/>
                </a:cxn>
                <a:cxn ang="0">
                  <a:pos x="174" y="110"/>
                </a:cxn>
                <a:cxn ang="0">
                  <a:pos x="196" y="90"/>
                </a:cxn>
                <a:cxn ang="0">
                  <a:pos x="196" y="46"/>
                </a:cxn>
                <a:cxn ang="0">
                  <a:pos x="188" y="30"/>
                </a:cxn>
                <a:cxn ang="0">
                  <a:pos x="160" y="10"/>
                </a:cxn>
                <a:cxn ang="0">
                  <a:pos x="102" y="2"/>
                </a:cxn>
                <a:cxn ang="0">
                  <a:pos x="62" y="12"/>
                </a:cxn>
              </a:cxnLst>
              <a:rect l="0" t="0" r="r" b="b"/>
              <a:pathLst>
                <a:path w="200" h="188">
                  <a:moveTo>
                    <a:pt x="168" y="72"/>
                  </a:moveTo>
                  <a:lnTo>
                    <a:pt x="168" y="72"/>
                  </a:lnTo>
                  <a:lnTo>
                    <a:pt x="162" y="74"/>
                  </a:lnTo>
                  <a:lnTo>
                    <a:pt x="154" y="72"/>
                  </a:lnTo>
                  <a:lnTo>
                    <a:pt x="150" y="68"/>
                  </a:lnTo>
                  <a:lnTo>
                    <a:pt x="146" y="64"/>
                  </a:lnTo>
                  <a:lnTo>
                    <a:pt x="146" y="64"/>
                  </a:lnTo>
                  <a:lnTo>
                    <a:pt x="144" y="56"/>
                  </a:lnTo>
                  <a:lnTo>
                    <a:pt x="146" y="50"/>
                  </a:lnTo>
                  <a:lnTo>
                    <a:pt x="148" y="44"/>
                  </a:lnTo>
                  <a:lnTo>
                    <a:pt x="154" y="42"/>
                  </a:lnTo>
                  <a:lnTo>
                    <a:pt x="154" y="42"/>
                  </a:lnTo>
                  <a:lnTo>
                    <a:pt x="160" y="40"/>
                  </a:lnTo>
                  <a:lnTo>
                    <a:pt x="168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6" y="50"/>
                  </a:lnTo>
                  <a:lnTo>
                    <a:pt x="178" y="56"/>
                  </a:lnTo>
                  <a:lnTo>
                    <a:pt x="176" y="62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68" y="72"/>
                  </a:lnTo>
                  <a:close/>
                  <a:moveTo>
                    <a:pt x="56" y="52"/>
                  </a:moveTo>
                  <a:lnTo>
                    <a:pt x="56" y="52"/>
                  </a:lnTo>
                  <a:lnTo>
                    <a:pt x="48" y="56"/>
                  </a:lnTo>
                  <a:lnTo>
                    <a:pt x="44" y="54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40" y="48"/>
                  </a:lnTo>
                  <a:lnTo>
                    <a:pt x="40" y="44"/>
                  </a:lnTo>
                  <a:lnTo>
                    <a:pt x="44" y="40"/>
                  </a:lnTo>
                  <a:lnTo>
                    <a:pt x="48" y="36"/>
                  </a:lnTo>
                  <a:lnTo>
                    <a:pt x="48" y="36"/>
                  </a:lnTo>
                  <a:lnTo>
                    <a:pt x="52" y="36"/>
                  </a:lnTo>
                  <a:lnTo>
                    <a:pt x="58" y="34"/>
                  </a:lnTo>
                  <a:lnTo>
                    <a:pt x="62" y="36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6" y="42"/>
                  </a:lnTo>
                  <a:lnTo>
                    <a:pt x="64" y="4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86" y="170"/>
                  </a:moveTo>
                  <a:lnTo>
                    <a:pt x="86" y="170"/>
                  </a:lnTo>
                  <a:lnTo>
                    <a:pt x="78" y="174"/>
                  </a:lnTo>
                  <a:lnTo>
                    <a:pt x="70" y="176"/>
                  </a:lnTo>
                  <a:lnTo>
                    <a:pt x="64" y="176"/>
                  </a:lnTo>
                  <a:lnTo>
                    <a:pt x="58" y="172"/>
                  </a:lnTo>
                  <a:lnTo>
                    <a:pt x="58" y="172"/>
                  </a:lnTo>
                  <a:lnTo>
                    <a:pt x="56" y="168"/>
                  </a:lnTo>
                  <a:lnTo>
                    <a:pt x="58" y="162"/>
                  </a:lnTo>
                  <a:lnTo>
                    <a:pt x="62" y="154"/>
                  </a:lnTo>
                  <a:lnTo>
                    <a:pt x="68" y="150"/>
                  </a:lnTo>
                  <a:lnTo>
                    <a:pt x="68" y="150"/>
                  </a:lnTo>
                  <a:lnTo>
                    <a:pt x="74" y="144"/>
                  </a:lnTo>
                  <a:lnTo>
                    <a:pt x="82" y="142"/>
                  </a:lnTo>
                  <a:lnTo>
                    <a:pt x="88" y="142"/>
                  </a:lnTo>
                  <a:lnTo>
                    <a:pt x="92" y="146"/>
                  </a:lnTo>
                  <a:lnTo>
                    <a:pt x="92" y="146"/>
                  </a:lnTo>
                  <a:lnTo>
                    <a:pt x="94" y="150"/>
                  </a:lnTo>
                  <a:lnTo>
                    <a:pt x="94" y="158"/>
                  </a:lnTo>
                  <a:lnTo>
                    <a:pt x="92" y="164"/>
                  </a:lnTo>
                  <a:lnTo>
                    <a:pt x="86" y="170"/>
                  </a:lnTo>
                  <a:lnTo>
                    <a:pt x="86" y="170"/>
                  </a:lnTo>
                  <a:close/>
                  <a:moveTo>
                    <a:pt x="22" y="140"/>
                  </a:moveTo>
                  <a:lnTo>
                    <a:pt x="22" y="140"/>
                  </a:lnTo>
                  <a:lnTo>
                    <a:pt x="22" y="134"/>
                  </a:lnTo>
                  <a:lnTo>
                    <a:pt x="24" y="130"/>
                  </a:lnTo>
                  <a:lnTo>
                    <a:pt x="28" y="124"/>
                  </a:lnTo>
                  <a:lnTo>
                    <a:pt x="34" y="120"/>
                  </a:lnTo>
                  <a:lnTo>
                    <a:pt x="34" y="120"/>
                  </a:lnTo>
                  <a:lnTo>
                    <a:pt x="40" y="118"/>
                  </a:lnTo>
                  <a:lnTo>
                    <a:pt x="46" y="116"/>
                  </a:lnTo>
                  <a:lnTo>
                    <a:pt x="52" y="118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6" y="126"/>
                  </a:lnTo>
                  <a:lnTo>
                    <a:pt x="54" y="130"/>
                  </a:lnTo>
                  <a:lnTo>
                    <a:pt x="50" y="134"/>
                  </a:lnTo>
                  <a:lnTo>
                    <a:pt x="44" y="138"/>
                  </a:lnTo>
                  <a:lnTo>
                    <a:pt x="44" y="138"/>
                  </a:lnTo>
                  <a:lnTo>
                    <a:pt x="38" y="142"/>
                  </a:lnTo>
                  <a:lnTo>
                    <a:pt x="32" y="144"/>
                  </a:lnTo>
                  <a:lnTo>
                    <a:pt x="26" y="142"/>
                  </a:lnTo>
                  <a:lnTo>
                    <a:pt x="22" y="140"/>
                  </a:lnTo>
                  <a:lnTo>
                    <a:pt x="22" y="140"/>
                  </a:lnTo>
                  <a:close/>
                  <a:moveTo>
                    <a:pt x="28" y="76"/>
                  </a:moveTo>
                  <a:lnTo>
                    <a:pt x="28" y="76"/>
                  </a:lnTo>
                  <a:lnTo>
                    <a:pt x="34" y="74"/>
                  </a:lnTo>
                  <a:lnTo>
                    <a:pt x="40" y="74"/>
                  </a:lnTo>
                  <a:lnTo>
                    <a:pt x="44" y="76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48" y="84"/>
                  </a:lnTo>
                  <a:lnTo>
                    <a:pt x="46" y="88"/>
                  </a:lnTo>
                  <a:lnTo>
                    <a:pt x="42" y="92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0" y="98"/>
                  </a:lnTo>
                  <a:lnTo>
                    <a:pt x="26" y="100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18" y="92"/>
                  </a:lnTo>
                  <a:lnTo>
                    <a:pt x="18" y="86"/>
                  </a:lnTo>
                  <a:lnTo>
                    <a:pt x="22" y="80"/>
                  </a:lnTo>
                  <a:lnTo>
                    <a:pt x="28" y="76"/>
                  </a:lnTo>
                  <a:lnTo>
                    <a:pt x="28" y="76"/>
                  </a:lnTo>
                  <a:close/>
                  <a:moveTo>
                    <a:pt x="62" y="12"/>
                  </a:moveTo>
                  <a:lnTo>
                    <a:pt x="62" y="12"/>
                  </a:lnTo>
                  <a:lnTo>
                    <a:pt x="44" y="22"/>
                  </a:lnTo>
                  <a:lnTo>
                    <a:pt x="30" y="32"/>
                  </a:lnTo>
                  <a:lnTo>
                    <a:pt x="18" y="48"/>
                  </a:lnTo>
                  <a:lnTo>
                    <a:pt x="8" y="62"/>
                  </a:lnTo>
                  <a:lnTo>
                    <a:pt x="2" y="8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14" y="148"/>
                  </a:lnTo>
                  <a:lnTo>
                    <a:pt x="26" y="162"/>
                  </a:lnTo>
                  <a:lnTo>
                    <a:pt x="40" y="176"/>
                  </a:lnTo>
                  <a:lnTo>
                    <a:pt x="56" y="184"/>
                  </a:lnTo>
                  <a:lnTo>
                    <a:pt x="64" y="186"/>
                  </a:lnTo>
                  <a:lnTo>
                    <a:pt x="72" y="188"/>
                  </a:lnTo>
                  <a:lnTo>
                    <a:pt x="80" y="188"/>
                  </a:lnTo>
                  <a:lnTo>
                    <a:pt x="86" y="186"/>
                  </a:lnTo>
                  <a:lnTo>
                    <a:pt x="94" y="184"/>
                  </a:lnTo>
                  <a:lnTo>
                    <a:pt x="102" y="178"/>
                  </a:lnTo>
                  <a:lnTo>
                    <a:pt x="108" y="172"/>
                  </a:lnTo>
                  <a:lnTo>
                    <a:pt x="114" y="162"/>
                  </a:lnTo>
                  <a:lnTo>
                    <a:pt x="114" y="162"/>
                  </a:lnTo>
                  <a:lnTo>
                    <a:pt x="122" y="146"/>
                  </a:lnTo>
                  <a:lnTo>
                    <a:pt x="128" y="128"/>
                  </a:lnTo>
                  <a:lnTo>
                    <a:pt x="132" y="122"/>
                  </a:lnTo>
                  <a:lnTo>
                    <a:pt x="136" y="116"/>
                  </a:lnTo>
                  <a:lnTo>
                    <a:pt x="142" y="112"/>
                  </a:lnTo>
                  <a:lnTo>
                    <a:pt x="148" y="112"/>
                  </a:lnTo>
                  <a:lnTo>
                    <a:pt x="148" y="112"/>
                  </a:lnTo>
                  <a:lnTo>
                    <a:pt x="162" y="112"/>
                  </a:lnTo>
                  <a:lnTo>
                    <a:pt x="174" y="110"/>
                  </a:lnTo>
                  <a:lnTo>
                    <a:pt x="184" y="104"/>
                  </a:lnTo>
                  <a:lnTo>
                    <a:pt x="192" y="98"/>
                  </a:lnTo>
                  <a:lnTo>
                    <a:pt x="196" y="90"/>
                  </a:lnTo>
                  <a:lnTo>
                    <a:pt x="200" y="78"/>
                  </a:lnTo>
                  <a:lnTo>
                    <a:pt x="200" y="64"/>
                  </a:lnTo>
                  <a:lnTo>
                    <a:pt x="196" y="46"/>
                  </a:lnTo>
                  <a:lnTo>
                    <a:pt x="196" y="46"/>
                  </a:lnTo>
                  <a:lnTo>
                    <a:pt x="192" y="38"/>
                  </a:lnTo>
                  <a:lnTo>
                    <a:pt x="188" y="30"/>
                  </a:lnTo>
                  <a:lnTo>
                    <a:pt x="182" y="24"/>
                  </a:lnTo>
                  <a:lnTo>
                    <a:pt x="176" y="18"/>
                  </a:lnTo>
                  <a:lnTo>
                    <a:pt x="160" y="10"/>
                  </a:lnTo>
                  <a:lnTo>
                    <a:pt x="142" y="4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6"/>
                  </a:lnTo>
                  <a:lnTo>
                    <a:pt x="62" y="12"/>
                  </a:lnTo>
                  <a:lnTo>
                    <a:pt x="62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3" name="Freeform 165"/>
            <p:cNvSpPr>
              <a:spLocks noEditPoints="1"/>
            </p:cNvSpPr>
            <p:nvPr userDrawn="1"/>
          </p:nvSpPr>
          <p:spPr bwMode="auto">
            <a:xfrm>
              <a:off x="374650" y="1581150"/>
              <a:ext cx="247650" cy="301625"/>
            </a:xfrm>
            <a:custGeom>
              <a:avLst/>
              <a:gdLst/>
              <a:ahLst/>
              <a:cxnLst>
                <a:cxn ang="0">
                  <a:pos x="60" y="154"/>
                </a:cxn>
                <a:cxn ang="0">
                  <a:pos x="130" y="44"/>
                </a:cxn>
                <a:cxn ang="0">
                  <a:pos x="136" y="52"/>
                </a:cxn>
                <a:cxn ang="0">
                  <a:pos x="60" y="162"/>
                </a:cxn>
                <a:cxn ang="0">
                  <a:pos x="32" y="174"/>
                </a:cxn>
                <a:cxn ang="0">
                  <a:pos x="20" y="180"/>
                </a:cxn>
                <a:cxn ang="0">
                  <a:pos x="14" y="180"/>
                </a:cxn>
                <a:cxn ang="0">
                  <a:pos x="10" y="176"/>
                </a:cxn>
                <a:cxn ang="0">
                  <a:pos x="10" y="158"/>
                </a:cxn>
                <a:cxn ang="0">
                  <a:pos x="10" y="158"/>
                </a:cxn>
                <a:cxn ang="0">
                  <a:pos x="12" y="158"/>
                </a:cxn>
                <a:cxn ang="0">
                  <a:pos x="18" y="160"/>
                </a:cxn>
                <a:cxn ang="0">
                  <a:pos x="24" y="162"/>
                </a:cxn>
                <a:cxn ang="0">
                  <a:pos x="32" y="170"/>
                </a:cxn>
                <a:cxn ang="0">
                  <a:pos x="32" y="174"/>
                </a:cxn>
                <a:cxn ang="0">
                  <a:pos x="90" y="24"/>
                </a:cxn>
                <a:cxn ang="0">
                  <a:pos x="104" y="28"/>
                </a:cxn>
                <a:cxn ang="0">
                  <a:pos x="22" y="140"/>
                </a:cxn>
                <a:cxn ang="0">
                  <a:pos x="14" y="126"/>
                </a:cxn>
                <a:cxn ang="0">
                  <a:pos x="42" y="152"/>
                </a:cxn>
                <a:cxn ang="0">
                  <a:pos x="42" y="140"/>
                </a:cxn>
                <a:cxn ang="0">
                  <a:pos x="40" y="140"/>
                </a:cxn>
                <a:cxn ang="0">
                  <a:pos x="30" y="142"/>
                </a:cxn>
                <a:cxn ang="0">
                  <a:pos x="112" y="30"/>
                </a:cxn>
                <a:cxn ang="0">
                  <a:pos x="120" y="34"/>
                </a:cxn>
                <a:cxn ang="0">
                  <a:pos x="42" y="152"/>
                </a:cxn>
                <a:cxn ang="0">
                  <a:pos x="136" y="12"/>
                </a:cxn>
                <a:cxn ang="0">
                  <a:pos x="110" y="2"/>
                </a:cxn>
                <a:cxn ang="0">
                  <a:pos x="98" y="2"/>
                </a:cxn>
                <a:cxn ang="0">
                  <a:pos x="82" y="22"/>
                </a:cxn>
                <a:cxn ang="0">
                  <a:pos x="4" y="130"/>
                </a:cxn>
                <a:cxn ang="0">
                  <a:pos x="2" y="142"/>
                </a:cxn>
                <a:cxn ang="0">
                  <a:pos x="0" y="170"/>
                </a:cxn>
                <a:cxn ang="0">
                  <a:pos x="2" y="182"/>
                </a:cxn>
                <a:cxn ang="0">
                  <a:pos x="4" y="190"/>
                </a:cxn>
                <a:cxn ang="0">
                  <a:pos x="14" y="190"/>
                </a:cxn>
                <a:cxn ang="0">
                  <a:pos x="62" y="172"/>
                </a:cxn>
                <a:cxn ang="0">
                  <a:pos x="142" y="64"/>
                </a:cxn>
                <a:cxn ang="0">
                  <a:pos x="156" y="46"/>
                </a:cxn>
                <a:cxn ang="0">
                  <a:pos x="156" y="40"/>
                </a:cxn>
                <a:cxn ang="0">
                  <a:pos x="146" y="22"/>
                </a:cxn>
                <a:cxn ang="0">
                  <a:pos x="136" y="12"/>
                </a:cxn>
              </a:cxnLst>
              <a:rect l="0" t="0" r="r" b="b"/>
              <a:pathLst>
                <a:path w="156" h="190">
                  <a:moveTo>
                    <a:pt x="60" y="162"/>
                  </a:moveTo>
                  <a:lnTo>
                    <a:pt x="60" y="154"/>
                  </a:lnTo>
                  <a:lnTo>
                    <a:pt x="46" y="158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6" y="52"/>
                  </a:lnTo>
                  <a:lnTo>
                    <a:pt x="138" y="58"/>
                  </a:lnTo>
                  <a:lnTo>
                    <a:pt x="60" y="162"/>
                  </a:lnTo>
                  <a:close/>
                  <a:moveTo>
                    <a:pt x="32" y="174"/>
                  </a:moveTo>
                  <a:lnTo>
                    <a:pt x="32" y="174"/>
                  </a:lnTo>
                  <a:lnTo>
                    <a:pt x="26" y="176"/>
                  </a:lnTo>
                  <a:lnTo>
                    <a:pt x="20" y="180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2" y="180"/>
                  </a:lnTo>
                  <a:lnTo>
                    <a:pt x="10" y="176"/>
                  </a:lnTo>
                  <a:lnTo>
                    <a:pt x="10" y="170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2" y="158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28" y="168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74"/>
                  </a:lnTo>
                  <a:lnTo>
                    <a:pt x="32" y="174"/>
                  </a:lnTo>
                  <a:close/>
                  <a:moveTo>
                    <a:pt x="90" y="24"/>
                  </a:moveTo>
                  <a:lnTo>
                    <a:pt x="90" y="24"/>
                  </a:lnTo>
                  <a:lnTo>
                    <a:pt x="104" y="28"/>
                  </a:lnTo>
                  <a:lnTo>
                    <a:pt x="106" y="28"/>
                  </a:lnTo>
                  <a:lnTo>
                    <a:pt x="22" y="140"/>
                  </a:lnTo>
                  <a:lnTo>
                    <a:pt x="22" y="126"/>
                  </a:lnTo>
                  <a:lnTo>
                    <a:pt x="14" y="126"/>
                  </a:lnTo>
                  <a:lnTo>
                    <a:pt x="90" y="24"/>
                  </a:lnTo>
                  <a:close/>
                  <a:moveTo>
                    <a:pt x="42" y="152"/>
                  </a:moveTo>
                  <a:lnTo>
                    <a:pt x="42" y="152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0" y="140"/>
                  </a:lnTo>
                  <a:lnTo>
                    <a:pt x="38" y="140"/>
                  </a:lnTo>
                  <a:lnTo>
                    <a:pt x="30" y="142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24" y="38"/>
                  </a:lnTo>
                  <a:lnTo>
                    <a:pt x="42" y="152"/>
                  </a:lnTo>
                  <a:close/>
                  <a:moveTo>
                    <a:pt x="136" y="12"/>
                  </a:moveTo>
                  <a:lnTo>
                    <a:pt x="136" y="12"/>
                  </a:lnTo>
                  <a:lnTo>
                    <a:pt x="122" y="6"/>
                  </a:lnTo>
                  <a:lnTo>
                    <a:pt x="110" y="2"/>
                  </a:lnTo>
                  <a:lnTo>
                    <a:pt x="102" y="0"/>
                  </a:lnTo>
                  <a:lnTo>
                    <a:pt x="98" y="2"/>
                  </a:lnTo>
                  <a:lnTo>
                    <a:pt x="92" y="10"/>
                  </a:lnTo>
                  <a:lnTo>
                    <a:pt x="82" y="22"/>
                  </a:lnTo>
                  <a:lnTo>
                    <a:pt x="6" y="126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2" y="142"/>
                  </a:lnTo>
                  <a:lnTo>
                    <a:pt x="0" y="156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2" y="182"/>
                  </a:lnTo>
                  <a:lnTo>
                    <a:pt x="4" y="190"/>
                  </a:lnTo>
                  <a:lnTo>
                    <a:pt x="4" y="190"/>
                  </a:lnTo>
                  <a:lnTo>
                    <a:pt x="8" y="190"/>
                  </a:lnTo>
                  <a:lnTo>
                    <a:pt x="14" y="190"/>
                  </a:lnTo>
                  <a:lnTo>
                    <a:pt x="20" y="188"/>
                  </a:lnTo>
                  <a:lnTo>
                    <a:pt x="62" y="172"/>
                  </a:lnTo>
                  <a:lnTo>
                    <a:pt x="140" y="66"/>
                  </a:lnTo>
                  <a:lnTo>
                    <a:pt x="142" y="64"/>
                  </a:lnTo>
                  <a:lnTo>
                    <a:pt x="150" y="54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6" y="40"/>
                  </a:lnTo>
                  <a:lnTo>
                    <a:pt x="154" y="32"/>
                  </a:lnTo>
                  <a:lnTo>
                    <a:pt x="146" y="22"/>
                  </a:lnTo>
                  <a:lnTo>
                    <a:pt x="136" y="12"/>
                  </a:lnTo>
                  <a:lnTo>
                    <a:pt x="136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4" name="Freeform 166"/>
            <p:cNvSpPr>
              <a:spLocks/>
            </p:cNvSpPr>
            <p:nvPr userDrawn="1"/>
          </p:nvSpPr>
          <p:spPr bwMode="auto">
            <a:xfrm>
              <a:off x="3244850" y="234950"/>
              <a:ext cx="301625" cy="285750"/>
            </a:xfrm>
            <a:custGeom>
              <a:avLst/>
              <a:gdLst/>
              <a:ahLst/>
              <a:cxnLst>
                <a:cxn ang="0">
                  <a:pos x="80" y="180"/>
                </a:cxn>
                <a:cxn ang="0">
                  <a:pos x="76" y="180"/>
                </a:cxn>
                <a:cxn ang="0">
                  <a:pos x="76" y="170"/>
                </a:cxn>
                <a:cxn ang="0">
                  <a:pos x="170" y="72"/>
                </a:cxn>
                <a:cxn ang="0">
                  <a:pos x="178" y="60"/>
                </a:cxn>
                <a:cxn ang="0">
                  <a:pos x="178" y="46"/>
                </a:cxn>
                <a:cxn ang="0">
                  <a:pos x="176" y="40"/>
                </a:cxn>
                <a:cxn ang="0">
                  <a:pos x="170" y="28"/>
                </a:cxn>
                <a:cxn ang="0">
                  <a:pos x="166" y="22"/>
                </a:cxn>
                <a:cxn ang="0">
                  <a:pos x="142" y="12"/>
                </a:cxn>
                <a:cxn ang="0">
                  <a:pos x="138" y="12"/>
                </a:cxn>
                <a:cxn ang="0">
                  <a:pos x="126" y="16"/>
                </a:cxn>
                <a:cxn ang="0">
                  <a:pos x="26" y="116"/>
                </a:cxn>
                <a:cxn ang="0">
                  <a:pos x="18" y="128"/>
                </a:cxn>
                <a:cxn ang="0">
                  <a:pos x="14" y="140"/>
                </a:cxn>
                <a:cxn ang="0">
                  <a:pos x="14" y="150"/>
                </a:cxn>
                <a:cxn ang="0">
                  <a:pos x="20" y="160"/>
                </a:cxn>
                <a:cxn ang="0">
                  <a:pos x="26" y="164"/>
                </a:cxn>
                <a:cxn ang="0">
                  <a:pos x="34" y="166"/>
                </a:cxn>
                <a:cxn ang="0">
                  <a:pos x="46" y="162"/>
                </a:cxn>
                <a:cxn ang="0">
                  <a:pos x="58" y="150"/>
                </a:cxn>
                <a:cxn ang="0">
                  <a:pos x="134" y="70"/>
                </a:cxn>
                <a:cxn ang="0">
                  <a:pos x="144" y="56"/>
                </a:cxn>
                <a:cxn ang="0">
                  <a:pos x="146" y="50"/>
                </a:cxn>
                <a:cxn ang="0">
                  <a:pos x="144" y="48"/>
                </a:cxn>
                <a:cxn ang="0">
                  <a:pos x="140" y="46"/>
                </a:cxn>
                <a:cxn ang="0">
                  <a:pos x="132" y="48"/>
                </a:cxn>
                <a:cxn ang="0">
                  <a:pos x="122" y="60"/>
                </a:cxn>
                <a:cxn ang="0">
                  <a:pos x="44" y="142"/>
                </a:cxn>
                <a:cxn ang="0">
                  <a:pos x="40" y="144"/>
                </a:cxn>
                <a:cxn ang="0">
                  <a:pos x="36" y="142"/>
                </a:cxn>
                <a:cxn ang="0">
                  <a:pos x="36" y="134"/>
                </a:cxn>
                <a:cxn ang="0">
                  <a:pos x="112" y="52"/>
                </a:cxn>
                <a:cxn ang="0">
                  <a:pos x="114" y="50"/>
                </a:cxn>
                <a:cxn ang="0">
                  <a:pos x="132" y="36"/>
                </a:cxn>
                <a:cxn ang="0">
                  <a:pos x="140" y="34"/>
                </a:cxn>
                <a:cxn ang="0">
                  <a:pos x="152" y="38"/>
                </a:cxn>
                <a:cxn ang="0">
                  <a:pos x="156" y="44"/>
                </a:cxn>
                <a:cxn ang="0">
                  <a:pos x="158" y="50"/>
                </a:cxn>
                <a:cxn ang="0">
                  <a:pos x="150" y="70"/>
                </a:cxn>
                <a:cxn ang="0">
                  <a:pos x="68" y="158"/>
                </a:cxn>
                <a:cxn ang="0">
                  <a:pos x="60" y="166"/>
                </a:cxn>
                <a:cxn ang="0">
                  <a:pos x="46" y="176"/>
                </a:cxn>
                <a:cxn ang="0">
                  <a:pos x="32" y="178"/>
                </a:cxn>
                <a:cxn ang="0">
                  <a:pos x="18" y="174"/>
                </a:cxn>
                <a:cxn ang="0">
                  <a:pos x="12" y="168"/>
                </a:cxn>
                <a:cxn ang="0">
                  <a:pos x="2" y="154"/>
                </a:cxn>
                <a:cxn ang="0">
                  <a:pos x="2" y="138"/>
                </a:cxn>
                <a:cxn ang="0">
                  <a:pos x="4" y="128"/>
                </a:cxn>
                <a:cxn ang="0">
                  <a:pos x="18" y="108"/>
                </a:cxn>
                <a:cxn ang="0">
                  <a:pos x="114" y="12"/>
                </a:cxn>
                <a:cxn ang="0">
                  <a:pos x="126" y="2"/>
                </a:cxn>
                <a:cxn ang="0">
                  <a:pos x="142" y="0"/>
                </a:cxn>
                <a:cxn ang="0">
                  <a:pos x="158" y="2"/>
                </a:cxn>
                <a:cxn ang="0">
                  <a:pos x="174" y="14"/>
                </a:cxn>
                <a:cxn ang="0">
                  <a:pos x="180" y="20"/>
                </a:cxn>
                <a:cxn ang="0">
                  <a:pos x="188" y="36"/>
                </a:cxn>
                <a:cxn ang="0">
                  <a:pos x="190" y="46"/>
                </a:cxn>
                <a:cxn ang="0">
                  <a:pos x="188" y="64"/>
                </a:cxn>
                <a:cxn ang="0">
                  <a:pos x="180" y="80"/>
                </a:cxn>
                <a:cxn ang="0">
                  <a:pos x="84" y="180"/>
                </a:cxn>
                <a:cxn ang="0">
                  <a:pos x="80" y="180"/>
                </a:cxn>
              </a:cxnLst>
              <a:rect l="0" t="0" r="r" b="b"/>
              <a:pathLst>
                <a:path w="190" h="180">
                  <a:moveTo>
                    <a:pt x="80" y="180"/>
                  </a:moveTo>
                  <a:lnTo>
                    <a:pt x="80" y="180"/>
                  </a:lnTo>
                  <a:lnTo>
                    <a:pt x="76" y="180"/>
                  </a:lnTo>
                  <a:lnTo>
                    <a:pt x="76" y="180"/>
                  </a:lnTo>
                  <a:lnTo>
                    <a:pt x="74" y="176"/>
                  </a:lnTo>
                  <a:lnTo>
                    <a:pt x="76" y="170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6"/>
                  </a:lnTo>
                  <a:lnTo>
                    <a:pt x="178" y="60"/>
                  </a:lnTo>
                  <a:lnTo>
                    <a:pt x="178" y="54"/>
                  </a:lnTo>
                  <a:lnTo>
                    <a:pt x="178" y="46"/>
                  </a:lnTo>
                  <a:lnTo>
                    <a:pt x="178" y="46"/>
                  </a:lnTo>
                  <a:lnTo>
                    <a:pt x="176" y="40"/>
                  </a:lnTo>
                  <a:lnTo>
                    <a:pt x="174" y="34"/>
                  </a:lnTo>
                  <a:lnTo>
                    <a:pt x="170" y="28"/>
                  </a:lnTo>
                  <a:lnTo>
                    <a:pt x="166" y="22"/>
                  </a:lnTo>
                  <a:lnTo>
                    <a:pt x="166" y="22"/>
                  </a:lnTo>
                  <a:lnTo>
                    <a:pt x="154" y="14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8" y="12"/>
                  </a:lnTo>
                  <a:lnTo>
                    <a:pt x="132" y="14"/>
                  </a:lnTo>
                  <a:lnTo>
                    <a:pt x="126" y="16"/>
                  </a:lnTo>
                  <a:lnTo>
                    <a:pt x="122" y="20"/>
                  </a:lnTo>
                  <a:lnTo>
                    <a:pt x="26" y="116"/>
                  </a:lnTo>
                  <a:lnTo>
                    <a:pt x="26" y="116"/>
                  </a:lnTo>
                  <a:lnTo>
                    <a:pt x="18" y="128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2" y="146"/>
                  </a:lnTo>
                  <a:lnTo>
                    <a:pt x="14" y="150"/>
                  </a:lnTo>
                  <a:lnTo>
                    <a:pt x="16" y="156"/>
                  </a:lnTo>
                  <a:lnTo>
                    <a:pt x="20" y="160"/>
                  </a:lnTo>
                  <a:lnTo>
                    <a:pt x="20" y="160"/>
                  </a:lnTo>
                  <a:lnTo>
                    <a:pt x="26" y="164"/>
                  </a:lnTo>
                  <a:lnTo>
                    <a:pt x="30" y="166"/>
                  </a:lnTo>
                  <a:lnTo>
                    <a:pt x="34" y="166"/>
                  </a:lnTo>
                  <a:lnTo>
                    <a:pt x="40" y="164"/>
                  </a:lnTo>
                  <a:lnTo>
                    <a:pt x="46" y="162"/>
                  </a:lnTo>
                  <a:lnTo>
                    <a:pt x="52" y="158"/>
                  </a:lnTo>
                  <a:lnTo>
                    <a:pt x="58" y="150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42" y="62"/>
                  </a:lnTo>
                  <a:lnTo>
                    <a:pt x="144" y="56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42" y="46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32" y="48"/>
                  </a:lnTo>
                  <a:lnTo>
                    <a:pt x="124" y="58"/>
                  </a:lnTo>
                  <a:lnTo>
                    <a:pt x="122" y="60"/>
                  </a:lnTo>
                  <a:lnTo>
                    <a:pt x="122" y="60"/>
                  </a:lnTo>
                  <a:lnTo>
                    <a:pt x="44" y="142"/>
                  </a:lnTo>
                  <a:lnTo>
                    <a:pt x="44" y="142"/>
                  </a:lnTo>
                  <a:lnTo>
                    <a:pt x="40" y="144"/>
                  </a:lnTo>
                  <a:lnTo>
                    <a:pt x="36" y="142"/>
                  </a:lnTo>
                  <a:lnTo>
                    <a:pt x="36" y="142"/>
                  </a:lnTo>
                  <a:lnTo>
                    <a:pt x="34" y="138"/>
                  </a:lnTo>
                  <a:lnTo>
                    <a:pt x="36" y="134"/>
                  </a:lnTo>
                  <a:lnTo>
                    <a:pt x="36" y="134"/>
                  </a:lnTo>
                  <a:lnTo>
                    <a:pt x="112" y="52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24" y="40"/>
                  </a:lnTo>
                  <a:lnTo>
                    <a:pt x="132" y="36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46" y="34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56" y="44"/>
                  </a:lnTo>
                  <a:lnTo>
                    <a:pt x="158" y="50"/>
                  </a:lnTo>
                  <a:lnTo>
                    <a:pt x="158" y="50"/>
                  </a:lnTo>
                  <a:lnTo>
                    <a:pt x="156" y="60"/>
                  </a:lnTo>
                  <a:lnTo>
                    <a:pt x="150" y="70"/>
                  </a:lnTo>
                  <a:lnTo>
                    <a:pt x="142" y="80"/>
                  </a:lnTo>
                  <a:lnTo>
                    <a:pt x="68" y="158"/>
                  </a:lnTo>
                  <a:lnTo>
                    <a:pt x="68" y="158"/>
                  </a:lnTo>
                  <a:lnTo>
                    <a:pt x="60" y="166"/>
                  </a:lnTo>
                  <a:lnTo>
                    <a:pt x="52" y="172"/>
                  </a:lnTo>
                  <a:lnTo>
                    <a:pt x="46" y="176"/>
                  </a:lnTo>
                  <a:lnTo>
                    <a:pt x="38" y="178"/>
                  </a:lnTo>
                  <a:lnTo>
                    <a:pt x="32" y="178"/>
                  </a:lnTo>
                  <a:lnTo>
                    <a:pt x="24" y="176"/>
                  </a:lnTo>
                  <a:lnTo>
                    <a:pt x="18" y="174"/>
                  </a:lnTo>
                  <a:lnTo>
                    <a:pt x="12" y="168"/>
                  </a:lnTo>
                  <a:lnTo>
                    <a:pt x="12" y="168"/>
                  </a:lnTo>
                  <a:lnTo>
                    <a:pt x="6" y="162"/>
                  </a:lnTo>
                  <a:lnTo>
                    <a:pt x="2" y="154"/>
                  </a:lnTo>
                  <a:lnTo>
                    <a:pt x="0" y="146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4" y="128"/>
                  </a:lnTo>
                  <a:lnTo>
                    <a:pt x="8" y="120"/>
                  </a:lnTo>
                  <a:lnTo>
                    <a:pt x="18" y="108"/>
                  </a:lnTo>
                  <a:lnTo>
                    <a:pt x="114" y="12"/>
                  </a:lnTo>
                  <a:lnTo>
                    <a:pt x="114" y="12"/>
                  </a:lnTo>
                  <a:lnTo>
                    <a:pt x="120" y="6"/>
                  </a:lnTo>
                  <a:lnTo>
                    <a:pt x="126" y="2"/>
                  </a:lnTo>
                  <a:lnTo>
                    <a:pt x="134" y="0"/>
                  </a:lnTo>
                  <a:lnTo>
                    <a:pt x="142" y="0"/>
                  </a:lnTo>
                  <a:lnTo>
                    <a:pt x="150" y="0"/>
                  </a:lnTo>
                  <a:lnTo>
                    <a:pt x="158" y="2"/>
                  </a:lnTo>
                  <a:lnTo>
                    <a:pt x="166" y="8"/>
                  </a:lnTo>
                  <a:lnTo>
                    <a:pt x="174" y="14"/>
                  </a:lnTo>
                  <a:lnTo>
                    <a:pt x="174" y="14"/>
                  </a:lnTo>
                  <a:lnTo>
                    <a:pt x="180" y="20"/>
                  </a:lnTo>
                  <a:lnTo>
                    <a:pt x="184" y="28"/>
                  </a:lnTo>
                  <a:lnTo>
                    <a:pt x="188" y="36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90" y="54"/>
                  </a:lnTo>
                  <a:lnTo>
                    <a:pt x="188" y="64"/>
                  </a:lnTo>
                  <a:lnTo>
                    <a:pt x="184" y="72"/>
                  </a:lnTo>
                  <a:lnTo>
                    <a:pt x="180" y="80"/>
                  </a:lnTo>
                  <a:lnTo>
                    <a:pt x="84" y="180"/>
                  </a:lnTo>
                  <a:lnTo>
                    <a:pt x="84" y="180"/>
                  </a:lnTo>
                  <a:lnTo>
                    <a:pt x="80" y="180"/>
                  </a:lnTo>
                  <a:lnTo>
                    <a:pt x="80" y="1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5" name="Freeform 167"/>
            <p:cNvSpPr>
              <a:spLocks/>
            </p:cNvSpPr>
            <p:nvPr userDrawn="1"/>
          </p:nvSpPr>
          <p:spPr bwMode="auto">
            <a:xfrm>
              <a:off x="3448050" y="1631950"/>
              <a:ext cx="31750" cy="200025"/>
            </a:xfrm>
            <a:custGeom>
              <a:avLst/>
              <a:gdLst/>
              <a:ahLst/>
              <a:cxnLst>
                <a:cxn ang="0">
                  <a:pos x="0" y="122"/>
                </a:cxn>
                <a:cxn ang="0">
                  <a:pos x="0" y="122"/>
                </a:cxn>
                <a:cxn ang="0">
                  <a:pos x="6" y="108"/>
                </a:cxn>
                <a:cxn ang="0">
                  <a:pos x="10" y="92"/>
                </a:cxn>
                <a:cxn ang="0">
                  <a:pos x="12" y="78"/>
                </a:cxn>
                <a:cxn ang="0">
                  <a:pos x="12" y="64"/>
                </a:cxn>
                <a:cxn ang="0">
                  <a:pos x="12" y="48"/>
                </a:cxn>
                <a:cxn ang="0">
                  <a:pos x="10" y="34"/>
                </a:cxn>
                <a:cxn ang="0">
                  <a:pos x="6" y="2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16"/>
                </a:cxn>
                <a:cxn ang="0">
                  <a:pos x="16" y="32"/>
                </a:cxn>
                <a:cxn ang="0">
                  <a:pos x="18" y="48"/>
                </a:cxn>
                <a:cxn ang="0">
                  <a:pos x="20" y="64"/>
                </a:cxn>
                <a:cxn ang="0">
                  <a:pos x="18" y="78"/>
                </a:cxn>
                <a:cxn ang="0">
                  <a:pos x="16" y="94"/>
                </a:cxn>
                <a:cxn ang="0">
                  <a:pos x="12" y="110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0" y="122"/>
                </a:cxn>
                <a:cxn ang="0">
                  <a:pos x="0" y="122"/>
                </a:cxn>
              </a:cxnLst>
              <a:rect l="0" t="0" r="r" b="b"/>
              <a:pathLst>
                <a:path w="20" h="126">
                  <a:moveTo>
                    <a:pt x="0" y="122"/>
                  </a:moveTo>
                  <a:lnTo>
                    <a:pt x="0" y="122"/>
                  </a:lnTo>
                  <a:lnTo>
                    <a:pt x="6" y="108"/>
                  </a:lnTo>
                  <a:lnTo>
                    <a:pt x="10" y="92"/>
                  </a:lnTo>
                  <a:lnTo>
                    <a:pt x="12" y="78"/>
                  </a:lnTo>
                  <a:lnTo>
                    <a:pt x="12" y="64"/>
                  </a:lnTo>
                  <a:lnTo>
                    <a:pt x="12" y="48"/>
                  </a:lnTo>
                  <a:lnTo>
                    <a:pt x="10" y="34"/>
                  </a:lnTo>
                  <a:lnTo>
                    <a:pt x="6" y="2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16"/>
                  </a:lnTo>
                  <a:lnTo>
                    <a:pt x="16" y="32"/>
                  </a:lnTo>
                  <a:lnTo>
                    <a:pt x="18" y="48"/>
                  </a:lnTo>
                  <a:lnTo>
                    <a:pt x="20" y="64"/>
                  </a:lnTo>
                  <a:lnTo>
                    <a:pt x="18" y="78"/>
                  </a:lnTo>
                  <a:lnTo>
                    <a:pt x="16" y="94"/>
                  </a:lnTo>
                  <a:lnTo>
                    <a:pt x="12" y="11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0" y="122"/>
                  </a:lnTo>
                  <a:lnTo>
                    <a:pt x="0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6" name="Freeform 168"/>
            <p:cNvSpPr>
              <a:spLocks/>
            </p:cNvSpPr>
            <p:nvPr userDrawn="1"/>
          </p:nvSpPr>
          <p:spPr bwMode="auto">
            <a:xfrm>
              <a:off x="3416300" y="1619250"/>
              <a:ext cx="22225" cy="225425"/>
            </a:xfrm>
            <a:custGeom>
              <a:avLst/>
              <a:gdLst/>
              <a:ahLst/>
              <a:cxnLst>
                <a:cxn ang="0">
                  <a:pos x="0" y="142"/>
                </a:cxn>
                <a:cxn ang="0">
                  <a:pos x="0" y="142"/>
                </a:cxn>
                <a:cxn ang="0">
                  <a:pos x="6" y="106"/>
                </a:cxn>
                <a:cxn ang="0">
                  <a:pos x="8" y="72"/>
                </a:cxn>
                <a:cxn ang="0">
                  <a:pos x="6" y="3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36"/>
                </a:cxn>
                <a:cxn ang="0">
                  <a:pos x="14" y="72"/>
                </a:cxn>
                <a:cxn ang="0">
                  <a:pos x="12" y="106"/>
                </a:cxn>
                <a:cxn ang="0">
                  <a:pos x="6" y="142"/>
                </a:cxn>
                <a:cxn ang="0">
                  <a:pos x="6" y="142"/>
                </a:cxn>
                <a:cxn ang="0">
                  <a:pos x="0" y="142"/>
                </a:cxn>
                <a:cxn ang="0">
                  <a:pos x="0" y="142"/>
                </a:cxn>
              </a:cxnLst>
              <a:rect l="0" t="0" r="r" b="b"/>
              <a:pathLst>
                <a:path w="14" h="142">
                  <a:moveTo>
                    <a:pt x="0" y="142"/>
                  </a:moveTo>
                  <a:lnTo>
                    <a:pt x="0" y="142"/>
                  </a:lnTo>
                  <a:lnTo>
                    <a:pt x="6" y="106"/>
                  </a:lnTo>
                  <a:lnTo>
                    <a:pt x="8" y="72"/>
                  </a:lnTo>
                  <a:lnTo>
                    <a:pt x="6" y="36"/>
                  </a:lnTo>
                  <a:lnTo>
                    <a:pt x="0" y="2"/>
                  </a:lnTo>
                  <a:lnTo>
                    <a:pt x="0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36"/>
                  </a:lnTo>
                  <a:lnTo>
                    <a:pt x="14" y="72"/>
                  </a:lnTo>
                  <a:lnTo>
                    <a:pt x="12" y="106"/>
                  </a:lnTo>
                  <a:lnTo>
                    <a:pt x="6" y="142"/>
                  </a:lnTo>
                  <a:lnTo>
                    <a:pt x="6" y="142"/>
                  </a:lnTo>
                  <a:lnTo>
                    <a:pt x="0" y="142"/>
                  </a:lnTo>
                  <a:lnTo>
                    <a:pt x="0" y="1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7" name="Freeform 169"/>
            <p:cNvSpPr>
              <a:spLocks noEditPoints="1"/>
            </p:cNvSpPr>
            <p:nvPr userDrawn="1"/>
          </p:nvSpPr>
          <p:spPr bwMode="auto">
            <a:xfrm>
              <a:off x="3263900" y="1609725"/>
              <a:ext cx="250825" cy="247650"/>
            </a:xfrm>
            <a:custGeom>
              <a:avLst/>
              <a:gdLst/>
              <a:ahLst/>
              <a:cxnLst>
                <a:cxn ang="0">
                  <a:pos x="158" y="78"/>
                </a:cxn>
                <a:cxn ang="0">
                  <a:pos x="152" y="108"/>
                </a:cxn>
                <a:cxn ang="0">
                  <a:pos x="134" y="132"/>
                </a:cxn>
                <a:cxn ang="0">
                  <a:pos x="110" y="150"/>
                </a:cxn>
                <a:cxn ang="0">
                  <a:pos x="80" y="156"/>
                </a:cxn>
                <a:cxn ang="0">
                  <a:pos x="64" y="154"/>
                </a:cxn>
                <a:cxn ang="0">
                  <a:pos x="36" y="142"/>
                </a:cxn>
                <a:cxn ang="0">
                  <a:pos x="14" y="122"/>
                </a:cxn>
                <a:cxn ang="0">
                  <a:pos x="2" y="94"/>
                </a:cxn>
                <a:cxn ang="0">
                  <a:pos x="0" y="78"/>
                </a:cxn>
                <a:cxn ang="0">
                  <a:pos x="6" y="46"/>
                </a:cxn>
                <a:cxn ang="0">
                  <a:pos x="24" y="22"/>
                </a:cxn>
                <a:cxn ang="0">
                  <a:pos x="48" y="6"/>
                </a:cxn>
                <a:cxn ang="0">
                  <a:pos x="80" y="0"/>
                </a:cxn>
                <a:cxn ang="0">
                  <a:pos x="96" y="0"/>
                </a:cxn>
                <a:cxn ang="0">
                  <a:pos x="124" y="12"/>
                </a:cxn>
                <a:cxn ang="0">
                  <a:pos x="144" y="34"/>
                </a:cxn>
                <a:cxn ang="0">
                  <a:pos x="156" y="62"/>
                </a:cxn>
                <a:cxn ang="0">
                  <a:pos x="158" y="78"/>
                </a:cxn>
                <a:cxn ang="0">
                  <a:pos x="80" y="148"/>
                </a:cxn>
                <a:cxn ang="0">
                  <a:pos x="106" y="142"/>
                </a:cxn>
                <a:cxn ang="0">
                  <a:pos x="128" y="126"/>
                </a:cxn>
                <a:cxn ang="0">
                  <a:pos x="144" y="104"/>
                </a:cxn>
                <a:cxn ang="0">
                  <a:pos x="148" y="78"/>
                </a:cxn>
                <a:cxn ang="0">
                  <a:pos x="148" y="64"/>
                </a:cxn>
                <a:cxn ang="0">
                  <a:pos x="136" y="38"/>
                </a:cxn>
                <a:cxn ang="0">
                  <a:pos x="118" y="20"/>
                </a:cxn>
                <a:cxn ang="0">
                  <a:pos x="94" y="10"/>
                </a:cxn>
                <a:cxn ang="0">
                  <a:pos x="80" y="8"/>
                </a:cxn>
                <a:cxn ang="0">
                  <a:pos x="52" y="14"/>
                </a:cxn>
                <a:cxn ang="0">
                  <a:pos x="30" y="28"/>
                </a:cxn>
                <a:cxn ang="0">
                  <a:pos x="16" y="50"/>
                </a:cxn>
                <a:cxn ang="0">
                  <a:pos x="10" y="78"/>
                </a:cxn>
                <a:cxn ang="0">
                  <a:pos x="12" y="92"/>
                </a:cxn>
                <a:cxn ang="0">
                  <a:pos x="22" y="116"/>
                </a:cxn>
                <a:cxn ang="0">
                  <a:pos x="40" y="136"/>
                </a:cxn>
                <a:cxn ang="0">
                  <a:pos x="66" y="146"/>
                </a:cxn>
                <a:cxn ang="0">
                  <a:pos x="80" y="148"/>
                </a:cxn>
              </a:cxnLst>
              <a:rect l="0" t="0" r="r" b="b"/>
              <a:pathLst>
                <a:path w="158" h="156">
                  <a:moveTo>
                    <a:pt x="158" y="78"/>
                  </a:moveTo>
                  <a:lnTo>
                    <a:pt x="158" y="78"/>
                  </a:lnTo>
                  <a:lnTo>
                    <a:pt x="156" y="94"/>
                  </a:lnTo>
                  <a:lnTo>
                    <a:pt x="152" y="108"/>
                  </a:lnTo>
                  <a:lnTo>
                    <a:pt x="144" y="122"/>
                  </a:lnTo>
                  <a:lnTo>
                    <a:pt x="134" y="132"/>
                  </a:lnTo>
                  <a:lnTo>
                    <a:pt x="124" y="142"/>
                  </a:lnTo>
                  <a:lnTo>
                    <a:pt x="110" y="150"/>
                  </a:lnTo>
                  <a:lnTo>
                    <a:pt x="96" y="154"/>
                  </a:lnTo>
                  <a:lnTo>
                    <a:pt x="80" y="156"/>
                  </a:lnTo>
                  <a:lnTo>
                    <a:pt x="80" y="156"/>
                  </a:lnTo>
                  <a:lnTo>
                    <a:pt x="64" y="154"/>
                  </a:lnTo>
                  <a:lnTo>
                    <a:pt x="48" y="150"/>
                  </a:lnTo>
                  <a:lnTo>
                    <a:pt x="36" y="142"/>
                  </a:lnTo>
                  <a:lnTo>
                    <a:pt x="24" y="132"/>
                  </a:lnTo>
                  <a:lnTo>
                    <a:pt x="14" y="122"/>
                  </a:lnTo>
                  <a:lnTo>
                    <a:pt x="6" y="108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62"/>
                  </a:lnTo>
                  <a:lnTo>
                    <a:pt x="6" y="46"/>
                  </a:lnTo>
                  <a:lnTo>
                    <a:pt x="14" y="34"/>
                  </a:lnTo>
                  <a:lnTo>
                    <a:pt x="24" y="22"/>
                  </a:lnTo>
                  <a:lnTo>
                    <a:pt x="36" y="12"/>
                  </a:lnTo>
                  <a:lnTo>
                    <a:pt x="48" y="6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96" y="0"/>
                  </a:lnTo>
                  <a:lnTo>
                    <a:pt x="110" y="6"/>
                  </a:lnTo>
                  <a:lnTo>
                    <a:pt x="124" y="12"/>
                  </a:lnTo>
                  <a:lnTo>
                    <a:pt x="134" y="22"/>
                  </a:lnTo>
                  <a:lnTo>
                    <a:pt x="144" y="34"/>
                  </a:lnTo>
                  <a:lnTo>
                    <a:pt x="152" y="46"/>
                  </a:lnTo>
                  <a:lnTo>
                    <a:pt x="156" y="62"/>
                  </a:lnTo>
                  <a:lnTo>
                    <a:pt x="158" y="78"/>
                  </a:lnTo>
                  <a:lnTo>
                    <a:pt x="158" y="78"/>
                  </a:lnTo>
                  <a:close/>
                  <a:moveTo>
                    <a:pt x="80" y="148"/>
                  </a:moveTo>
                  <a:lnTo>
                    <a:pt x="80" y="148"/>
                  </a:lnTo>
                  <a:lnTo>
                    <a:pt x="94" y="146"/>
                  </a:lnTo>
                  <a:lnTo>
                    <a:pt x="106" y="142"/>
                  </a:lnTo>
                  <a:lnTo>
                    <a:pt x="118" y="136"/>
                  </a:lnTo>
                  <a:lnTo>
                    <a:pt x="128" y="126"/>
                  </a:lnTo>
                  <a:lnTo>
                    <a:pt x="136" y="116"/>
                  </a:lnTo>
                  <a:lnTo>
                    <a:pt x="144" y="104"/>
                  </a:lnTo>
                  <a:lnTo>
                    <a:pt x="148" y="92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8" y="64"/>
                  </a:lnTo>
                  <a:lnTo>
                    <a:pt x="144" y="50"/>
                  </a:lnTo>
                  <a:lnTo>
                    <a:pt x="136" y="38"/>
                  </a:lnTo>
                  <a:lnTo>
                    <a:pt x="128" y="28"/>
                  </a:lnTo>
                  <a:lnTo>
                    <a:pt x="118" y="20"/>
                  </a:lnTo>
                  <a:lnTo>
                    <a:pt x="106" y="14"/>
                  </a:lnTo>
                  <a:lnTo>
                    <a:pt x="94" y="10"/>
                  </a:lnTo>
                  <a:lnTo>
                    <a:pt x="80" y="8"/>
                  </a:lnTo>
                  <a:lnTo>
                    <a:pt x="80" y="8"/>
                  </a:lnTo>
                  <a:lnTo>
                    <a:pt x="66" y="10"/>
                  </a:lnTo>
                  <a:lnTo>
                    <a:pt x="52" y="14"/>
                  </a:lnTo>
                  <a:lnTo>
                    <a:pt x="40" y="20"/>
                  </a:lnTo>
                  <a:lnTo>
                    <a:pt x="30" y="28"/>
                  </a:lnTo>
                  <a:lnTo>
                    <a:pt x="22" y="38"/>
                  </a:lnTo>
                  <a:lnTo>
                    <a:pt x="16" y="50"/>
                  </a:lnTo>
                  <a:lnTo>
                    <a:pt x="12" y="64"/>
                  </a:lnTo>
                  <a:lnTo>
                    <a:pt x="10" y="78"/>
                  </a:lnTo>
                  <a:lnTo>
                    <a:pt x="10" y="78"/>
                  </a:lnTo>
                  <a:lnTo>
                    <a:pt x="12" y="92"/>
                  </a:lnTo>
                  <a:lnTo>
                    <a:pt x="16" y="104"/>
                  </a:lnTo>
                  <a:lnTo>
                    <a:pt x="22" y="116"/>
                  </a:lnTo>
                  <a:lnTo>
                    <a:pt x="30" y="126"/>
                  </a:lnTo>
                  <a:lnTo>
                    <a:pt x="40" y="136"/>
                  </a:lnTo>
                  <a:lnTo>
                    <a:pt x="52" y="142"/>
                  </a:lnTo>
                  <a:lnTo>
                    <a:pt x="66" y="146"/>
                  </a:lnTo>
                  <a:lnTo>
                    <a:pt x="80" y="148"/>
                  </a:lnTo>
                  <a:lnTo>
                    <a:pt x="80" y="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8" name="Rectangle 170"/>
            <p:cNvSpPr>
              <a:spLocks noChangeArrowheads="1"/>
            </p:cNvSpPr>
            <p:nvPr userDrawn="1"/>
          </p:nvSpPr>
          <p:spPr bwMode="auto">
            <a:xfrm>
              <a:off x="3384550" y="1612900"/>
              <a:ext cx="9525" cy="2381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9" name="Freeform 171"/>
            <p:cNvSpPr>
              <a:spLocks/>
            </p:cNvSpPr>
            <p:nvPr userDrawn="1"/>
          </p:nvSpPr>
          <p:spPr bwMode="auto">
            <a:xfrm>
              <a:off x="3302000" y="1631950"/>
              <a:ext cx="28575" cy="200025"/>
            </a:xfrm>
            <a:custGeom>
              <a:avLst/>
              <a:gdLst/>
              <a:ahLst/>
              <a:cxnLst>
                <a:cxn ang="0">
                  <a:pos x="18" y="122"/>
                </a:cxn>
                <a:cxn ang="0">
                  <a:pos x="18" y="122"/>
                </a:cxn>
                <a:cxn ang="0">
                  <a:pos x="14" y="108"/>
                </a:cxn>
                <a:cxn ang="0">
                  <a:pos x="10" y="92"/>
                </a:cxn>
                <a:cxn ang="0">
                  <a:pos x="6" y="78"/>
                </a:cxn>
                <a:cxn ang="0">
                  <a:pos x="6" y="64"/>
                </a:cxn>
                <a:cxn ang="0">
                  <a:pos x="6" y="48"/>
                </a:cxn>
                <a:cxn ang="0">
                  <a:pos x="10" y="34"/>
                </a:cxn>
                <a:cxn ang="0">
                  <a:pos x="14" y="20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16"/>
                </a:cxn>
                <a:cxn ang="0">
                  <a:pos x="2" y="32"/>
                </a:cxn>
                <a:cxn ang="0">
                  <a:pos x="0" y="48"/>
                </a:cxn>
                <a:cxn ang="0">
                  <a:pos x="0" y="64"/>
                </a:cxn>
                <a:cxn ang="0">
                  <a:pos x="0" y="78"/>
                </a:cxn>
                <a:cxn ang="0">
                  <a:pos x="2" y="94"/>
                </a:cxn>
                <a:cxn ang="0">
                  <a:pos x="6" y="110"/>
                </a:cxn>
                <a:cxn ang="0">
                  <a:pos x="12" y="126"/>
                </a:cxn>
                <a:cxn ang="0">
                  <a:pos x="12" y="126"/>
                </a:cxn>
                <a:cxn ang="0">
                  <a:pos x="18" y="122"/>
                </a:cxn>
                <a:cxn ang="0">
                  <a:pos x="18" y="122"/>
                </a:cxn>
              </a:cxnLst>
              <a:rect l="0" t="0" r="r" b="b"/>
              <a:pathLst>
                <a:path w="18" h="126">
                  <a:moveTo>
                    <a:pt x="18" y="122"/>
                  </a:moveTo>
                  <a:lnTo>
                    <a:pt x="18" y="122"/>
                  </a:lnTo>
                  <a:lnTo>
                    <a:pt x="14" y="108"/>
                  </a:lnTo>
                  <a:lnTo>
                    <a:pt x="10" y="92"/>
                  </a:lnTo>
                  <a:lnTo>
                    <a:pt x="6" y="78"/>
                  </a:lnTo>
                  <a:lnTo>
                    <a:pt x="6" y="64"/>
                  </a:lnTo>
                  <a:lnTo>
                    <a:pt x="6" y="48"/>
                  </a:lnTo>
                  <a:lnTo>
                    <a:pt x="10" y="34"/>
                  </a:lnTo>
                  <a:lnTo>
                    <a:pt x="14" y="2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16"/>
                  </a:lnTo>
                  <a:lnTo>
                    <a:pt x="2" y="32"/>
                  </a:lnTo>
                  <a:lnTo>
                    <a:pt x="0" y="48"/>
                  </a:lnTo>
                  <a:lnTo>
                    <a:pt x="0" y="64"/>
                  </a:lnTo>
                  <a:lnTo>
                    <a:pt x="0" y="78"/>
                  </a:lnTo>
                  <a:lnTo>
                    <a:pt x="2" y="94"/>
                  </a:lnTo>
                  <a:lnTo>
                    <a:pt x="6" y="110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18" y="122"/>
                  </a:lnTo>
                  <a:lnTo>
                    <a:pt x="18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0" name="Freeform 172"/>
            <p:cNvSpPr>
              <a:spLocks/>
            </p:cNvSpPr>
            <p:nvPr userDrawn="1"/>
          </p:nvSpPr>
          <p:spPr bwMode="auto">
            <a:xfrm>
              <a:off x="3340100" y="1619250"/>
              <a:ext cx="25400" cy="225425"/>
            </a:xfrm>
            <a:custGeom>
              <a:avLst/>
              <a:gdLst/>
              <a:ahLst/>
              <a:cxnLst>
                <a:cxn ang="0">
                  <a:pos x="16" y="142"/>
                </a:cxn>
                <a:cxn ang="0">
                  <a:pos x="16" y="142"/>
                </a:cxn>
                <a:cxn ang="0">
                  <a:pos x="8" y="106"/>
                </a:cxn>
                <a:cxn ang="0">
                  <a:pos x="6" y="72"/>
                </a:cxn>
                <a:cxn ang="0">
                  <a:pos x="8" y="3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36"/>
                </a:cxn>
                <a:cxn ang="0">
                  <a:pos x="0" y="72"/>
                </a:cxn>
                <a:cxn ang="0">
                  <a:pos x="2" y="106"/>
                </a:cxn>
                <a:cxn ang="0">
                  <a:pos x="8" y="142"/>
                </a:cxn>
                <a:cxn ang="0">
                  <a:pos x="8" y="142"/>
                </a:cxn>
                <a:cxn ang="0">
                  <a:pos x="16" y="142"/>
                </a:cxn>
                <a:cxn ang="0">
                  <a:pos x="16" y="142"/>
                </a:cxn>
              </a:cxnLst>
              <a:rect l="0" t="0" r="r" b="b"/>
              <a:pathLst>
                <a:path w="16" h="142">
                  <a:moveTo>
                    <a:pt x="16" y="142"/>
                  </a:moveTo>
                  <a:lnTo>
                    <a:pt x="16" y="142"/>
                  </a:lnTo>
                  <a:lnTo>
                    <a:pt x="8" y="106"/>
                  </a:lnTo>
                  <a:lnTo>
                    <a:pt x="6" y="72"/>
                  </a:lnTo>
                  <a:lnTo>
                    <a:pt x="8" y="3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36"/>
                  </a:lnTo>
                  <a:lnTo>
                    <a:pt x="0" y="72"/>
                  </a:lnTo>
                  <a:lnTo>
                    <a:pt x="2" y="106"/>
                  </a:lnTo>
                  <a:lnTo>
                    <a:pt x="8" y="142"/>
                  </a:lnTo>
                  <a:lnTo>
                    <a:pt x="8" y="142"/>
                  </a:lnTo>
                  <a:lnTo>
                    <a:pt x="16" y="142"/>
                  </a:lnTo>
                  <a:lnTo>
                    <a:pt x="16" y="1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1" name="Rectangle 173"/>
            <p:cNvSpPr>
              <a:spLocks noChangeArrowheads="1"/>
            </p:cNvSpPr>
            <p:nvPr userDrawn="1"/>
          </p:nvSpPr>
          <p:spPr bwMode="auto">
            <a:xfrm>
              <a:off x="3276600" y="1724025"/>
              <a:ext cx="225425" cy="12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2" name="Freeform 174"/>
            <p:cNvSpPr>
              <a:spLocks/>
            </p:cNvSpPr>
            <p:nvPr userDrawn="1"/>
          </p:nvSpPr>
          <p:spPr bwMode="auto">
            <a:xfrm>
              <a:off x="3289300" y="1644650"/>
              <a:ext cx="203200" cy="34925"/>
            </a:xfrm>
            <a:custGeom>
              <a:avLst/>
              <a:gdLst/>
              <a:ahLst/>
              <a:cxnLst>
                <a:cxn ang="0">
                  <a:pos x="124" y="22"/>
                </a:cxn>
                <a:cxn ang="0">
                  <a:pos x="124" y="22"/>
                </a:cxn>
                <a:cxn ang="0">
                  <a:pos x="108" y="16"/>
                </a:cxn>
                <a:cxn ang="0">
                  <a:pos x="94" y="10"/>
                </a:cxn>
                <a:cxn ang="0">
                  <a:pos x="78" y="8"/>
                </a:cxn>
                <a:cxn ang="0">
                  <a:pos x="64" y="8"/>
                </a:cxn>
                <a:cxn ang="0">
                  <a:pos x="48" y="8"/>
                </a:cxn>
                <a:cxn ang="0">
                  <a:pos x="34" y="10"/>
                </a:cxn>
                <a:cxn ang="0">
                  <a:pos x="18" y="16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8"/>
                </a:cxn>
                <a:cxn ang="0">
                  <a:pos x="32" y="4"/>
                </a:cxn>
                <a:cxn ang="0">
                  <a:pos x="48" y="2"/>
                </a:cxn>
                <a:cxn ang="0">
                  <a:pos x="64" y="0"/>
                </a:cxn>
                <a:cxn ang="0">
                  <a:pos x="78" y="2"/>
                </a:cxn>
                <a:cxn ang="0">
                  <a:pos x="94" y="4"/>
                </a:cxn>
                <a:cxn ang="0">
                  <a:pos x="110" y="8"/>
                </a:cxn>
                <a:cxn ang="0">
                  <a:pos x="128" y="14"/>
                </a:cxn>
                <a:cxn ang="0">
                  <a:pos x="128" y="14"/>
                </a:cxn>
                <a:cxn ang="0">
                  <a:pos x="124" y="22"/>
                </a:cxn>
                <a:cxn ang="0">
                  <a:pos x="124" y="22"/>
                </a:cxn>
              </a:cxnLst>
              <a:rect l="0" t="0" r="r" b="b"/>
              <a:pathLst>
                <a:path w="128" h="22">
                  <a:moveTo>
                    <a:pt x="124" y="22"/>
                  </a:moveTo>
                  <a:lnTo>
                    <a:pt x="124" y="22"/>
                  </a:lnTo>
                  <a:lnTo>
                    <a:pt x="108" y="16"/>
                  </a:lnTo>
                  <a:lnTo>
                    <a:pt x="94" y="10"/>
                  </a:lnTo>
                  <a:lnTo>
                    <a:pt x="78" y="8"/>
                  </a:lnTo>
                  <a:lnTo>
                    <a:pt x="64" y="8"/>
                  </a:lnTo>
                  <a:lnTo>
                    <a:pt x="48" y="8"/>
                  </a:lnTo>
                  <a:lnTo>
                    <a:pt x="34" y="10"/>
                  </a:lnTo>
                  <a:lnTo>
                    <a:pt x="18" y="16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8"/>
                  </a:lnTo>
                  <a:lnTo>
                    <a:pt x="32" y="4"/>
                  </a:lnTo>
                  <a:lnTo>
                    <a:pt x="48" y="2"/>
                  </a:lnTo>
                  <a:lnTo>
                    <a:pt x="64" y="0"/>
                  </a:lnTo>
                  <a:lnTo>
                    <a:pt x="78" y="2"/>
                  </a:lnTo>
                  <a:lnTo>
                    <a:pt x="94" y="4"/>
                  </a:lnTo>
                  <a:lnTo>
                    <a:pt x="110" y="8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24" y="22"/>
                  </a:lnTo>
                  <a:lnTo>
                    <a:pt x="12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3" name="Freeform 175"/>
            <p:cNvSpPr>
              <a:spLocks/>
            </p:cNvSpPr>
            <p:nvPr userDrawn="1"/>
          </p:nvSpPr>
          <p:spPr bwMode="auto">
            <a:xfrm>
              <a:off x="3273425" y="1682750"/>
              <a:ext cx="231775" cy="22225"/>
            </a:xfrm>
            <a:custGeom>
              <a:avLst/>
              <a:gdLst/>
              <a:ahLst/>
              <a:cxnLst>
                <a:cxn ang="0">
                  <a:pos x="144" y="14"/>
                </a:cxn>
                <a:cxn ang="0">
                  <a:pos x="144" y="14"/>
                </a:cxn>
                <a:cxn ang="0">
                  <a:pos x="108" y="8"/>
                </a:cxn>
                <a:cxn ang="0">
                  <a:pos x="74" y="6"/>
                </a:cxn>
                <a:cxn ang="0">
                  <a:pos x="38" y="8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8" y="2"/>
                </a:cxn>
                <a:cxn ang="0">
                  <a:pos x="74" y="0"/>
                </a:cxn>
                <a:cxn ang="0">
                  <a:pos x="110" y="2"/>
                </a:cxn>
                <a:cxn ang="0">
                  <a:pos x="146" y="8"/>
                </a:cxn>
                <a:cxn ang="0">
                  <a:pos x="146" y="8"/>
                </a:cxn>
                <a:cxn ang="0">
                  <a:pos x="144" y="14"/>
                </a:cxn>
                <a:cxn ang="0">
                  <a:pos x="144" y="14"/>
                </a:cxn>
              </a:cxnLst>
              <a:rect l="0" t="0" r="r" b="b"/>
              <a:pathLst>
                <a:path w="146" h="14">
                  <a:moveTo>
                    <a:pt x="144" y="14"/>
                  </a:moveTo>
                  <a:lnTo>
                    <a:pt x="144" y="14"/>
                  </a:lnTo>
                  <a:lnTo>
                    <a:pt x="108" y="8"/>
                  </a:lnTo>
                  <a:lnTo>
                    <a:pt x="74" y="6"/>
                  </a:lnTo>
                  <a:lnTo>
                    <a:pt x="38" y="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8"/>
                  </a:lnTo>
                  <a:lnTo>
                    <a:pt x="0" y="8"/>
                  </a:lnTo>
                  <a:lnTo>
                    <a:pt x="38" y="2"/>
                  </a:lnTo>
                  <a:lnTo>
                    <a:pt x="74" y="0"/>
                  </a:lnTo>
                  <a:lnTo>
                    <a:pt x="110" y="2"/>
                  </a:lnTo>
                  <a:lnTo>
                    <a:pt x="146" y="8"/>
                  </a:lnTo>
                  <a:lnTo>
                    <a:pt x="146" y="8"/>
                  </a:lnTo>
                  <a:lnTo>
                    <a:pt x="144" y="14"/>
                  </a:lnTo>
                  <a:lnTo>
                    <a:pt x="144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4" name="Freeform 176"/>
            <p:cNvSpPr>
              <a:spLocks/>
            </p:cNvSpPr>
            <p:nvPr userDrawn="1"/>
          </p:nvSpPr>
          <p:spPr bwMode="auto">
            <a:xfrm>
              <a:off x="3289300" y="1787525"/>
              <a:ext cx="203200" cy="317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08" y="6"/>
                </a:cxn>
                <a:cxn ang="0">
                  <a:pos x="94" y="10"/>
                </a:cxn>
                <a:cxn ang="0">
                  <a:pos x="78" y="14"/>
                </a:cxn>
                <a:cxn ang="0">
                  <a:pos x="64" y="14"/>
                </a:cxn>
                <a:cxn ang="0">
                  <a:pos x="48" y="14"/>
                </a:cxn>
                <a:cxn ang="0">
                  <a:pos x="34" y="10"/>
                </a:cxn>
                <a:cxn ang="0">
                  <a:pos x="18" y="6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6" y="12"/>
                </a:cxn>
                <a:cxn ang="0">
                  <a:pos x="32" y="18"/>
                </a:cxn>
                <a:cxn ang="0">
                  <a:pos x="48" y="20"/>
                </a:cxn>
                <a:cxn ang="0">
                  <a:pos x="64" y="20"/>
                </a:cxn>
                <a:cxn ang="0">
                  <a:pos x="78" y="20"/>
                </a:cxn>
                <a:cxn ang="0">
                  <a:pos x="94" y="18"/>
                </a:cxn>
                <a:cxn ang="0">
                  <a:pos x="110" y="12"/>
                </a:cxn>
                <a:cxn ang="0">
                  <a:pos x="128" y="6"/>
                </a:cxn>
                <a:cxn ang="0">
                  <a:pos x="128" y="6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128" h="20">
                  <a:moveTo>
                    <a:pt x="124" y="0"/>
                  </a:moveTo>
                  <a:lnTo>
                    <a:pt x="124" y="0"/>
                  </a:lnTo>
                  <a:lnTo>
                    <a:pt x="108" y="6"/>
                  </a:lnTo>
                  <a:lnTo>
                    <a:pt x="94" y="10"/>
                  </a:lnTo>
                  <a:lnTo>
                    <a:pt x="78" y="14"/>
                  </a:lnTo>
                  <a:lnTo>
                    <a:pt x="64" y="14"/>
                  </a:lnTo>
                  <a:lnTo>
                    <a:pt x="48" y="14"/>
                  </a:lnTo>
                  <a:lnTo>
                    <a:pt x="34" y="10"/>
                  </a:lnTo>
                  <a:lnTo>
                    <a:pt x="18" y="6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6" y="12"/>
                  </a:lnTo>
                  <a:lnTo>
                    <a:pt x="32" y="18"/>
                  </a:lnTo>
                  <a:lnTo>
                    <a:pt x="48" y="20"/>
                  </a:lnTo>
                  <a:lnTo>
                    <a:pt x="64" y="20"/>
                  </a:lnTo>
                  <a:lnTo>
                    <a:pt x="78" y="20"/>
                  </a:lnTo>
                  <a:lnTo>
                    <a:pt x="94" y="18"/>
                  </a:lnTo>
                  <a:lnTo>
                    <a:pt x="110" y="12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5" name="Freeform 177"/>
            <p:cNvSpPr>
              <a:spLocks/>
            </p:cNvSpPr>
            <p:nvPr userDrawn="1"/>
          </p:nvSpPr>
          <p:spPr bwMode="auto">
            <a:xfrm>
              <a:off x="3273425" y="1758950"/>
              <a:ext cx="231775" cy="22225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44" y="0"/>
                </a:cxn>
                <a:cxn ang="0">
                  <a:pos x="108" y="6"/>
                </a:cxn>
                <a:cxn ang="0">
                  <a:pos x="74" y="8"/>
                </a:cxn>
                <a:cxn ang="0">
                  <a:pos x="38" y="6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38" y="12"/>
                </a:cxn>
                <a:cxn ang="0">
                  <a:pos x="74" y="14"/>
                </a:cxn>
                <a:cxn ang="0">
                  <a:pos x="110" y="12"/>
                </a:cxn>
                <a:cxn ang="0">
                  <a:pos x="146" y="6"/>
                </a:cxn>
                <a:cxn ang="0">
                  <a:pos x="146" y="6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146" h="14">
                  <a:moveTo>
                    <a:pt x="144" y="0"/>
                  </a:moveTo>
                  <a:lnTo>
                    <a:pt x="144" y="0"/>
                  </a:lnTo>
                  <a:lnTo>
                    <a:pt x="108" y="6"/>
                  </a:lnTo>
                  <a:lnTo>
                    <a:pt x="74" y="8"/>
                  </a:lnTo>
                  <a:lnTo>
                    <a:pt x="38" y="6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38" y="12"/>
                  </a:lnTo>
                  <a:lnTo>
                    <a:pt x="74" y="14"/>
                  </a:lnTo>
                  <a:lnTo>
                    <a:pt x="110" y="12"/>
                  </a:lnTo>
                  <a:lnTo>
                    <a:pt x="146" y="6"/>
                  </a:lnTo>
                  <a:lnTo>
                    <a:pt x="146" y="6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6" name="Freeform 178"/>
            <p:cNvSpPr>
              <a:spLocks noEditPoints="1"/>
            </p:cNvSpPr>
            <p:nvPr userDrawn="1"/>
          </p:nvSpPr>
          <p:spPr bwMode="auto">
            <a:xfrm>
              <a:off x="1508125" y="6381750"/>
              <a:ext cx="247650" cy="352425"/>
            </a:xfrm>
            <a:custGeom>
              <a:avLst/>
              <a:gdLst/>
              <a:ahLst/>
              <a:cxnLst>
                <a:cxn ang="0">
                  <a:pos x="124" y="148"/>
                </a:cxn>
                <a:cxn ang="0">
                  <a:pos x="92" y="62"/>
                </a:cxn>
                <a:cxn ang="0">
                  <a:pos x="102" y="54"/>
                </a:cxn>
                <a:cxn ang="0">
                  <a:pos x="104" y="40"/>
                </a:cxn>
                <a:cxn ang="0">
                  <a:pos x="104" y="32"/>
                </a:cxn>
                <a:cxn ang="0">
                  <a:pos x="92" y="18"/>
                </a:cxn>
                <a:cxn ang="0">
                  <a:pos x="84" y="0"/>
                </a:cxn>
                <a:cxn ang="0">
                  <a:pos x="74" y="14"/>
                </a:cxn>
                <a:cxn ang="0">
                  <a:pos x="66" y="18"/>
                </a:cxn>
                <a:cxn ang="0">
                  <a:pos x="54" y="30"/>
                </a:cxn>
                <a:cxn ang="0">
                  <a:pos x="52" y="40"/>
                </a:cxn>
                <a:cxn ang="0">
                  <a:pos x="56" y="52"/>
                </a:cxn>
                <a:cxn ang="0">
                  <a:pos x="64" y="62"/>
                </a:cxn>
                <a:cxn ang="0">
                  <a:pos x="2" y="144"/>
                </a:cxn>
                <a:cxn ang="0">
                  <a:pos x="24" y="154"/>
                </a:cxn>
                <a:cxn ang="0">
                  <a:pos x="14" y="190"/>
                </a:cxn>
                <a:cxn ang="0">
                  <a:pos x="20" y="192"/>
                </a:cxn>
                <a:cxn ang="0">
                  <a:pos x="44" y="154"/>
                </a:cxn>
                <a:cxn ang="0">
                  <a:pos x="68" y="162"/>
                </a:cxn>
                <a:cxn ang="0">
                  <a:pos x="68" y="164"/>
                </a:cxn>
                <a:cxn ang="0">
                  <a:pos x="76" y="168"/>
                </a:cxn>
                <a:cxn ang="0">
                  <a:pos x="82" y="166"/>
                </a:cxn>
                <a:cxn ang="0">
                  <a:pos x="84" y="162"/>
                </a:cxn>
                <a:cxn ang="0">
                  <a:pos x="110" y="156"/>
                </a:cxn>
                <a:cxn ang="0">
                  <a:pos x="130" y="194"/>
                </a:cxn>
                <a:cxn ang="0">
                  <a:pos x="138" y="192"/>
                </a:cxn>
                <a:cxn ang="0">
                  <a:pos x="128" y="156"/>
                </a:cxn>
                <a:cxn ang="0">
                  <a:pos x="156" y="148"/>
                </a:cxn>
                <a:cxn ang="0">
                  <a:pos x="74" y="32"/>
                </a:cxn>
                <a:cxn ang="0">
                  <a:pos x="84" y="28"/>
                </a:cxn>
                <a:cxn ang="0">
                  <a:pos x="86" y="30"/>
                </a:cxn>
                <a:cxn ang="0">
                  <a:pos x="92" y="36"/>
                </a:cxn>
                <a:cxn ang="0">
                  <a:pos x="92" y="40"/>
                </a:cxn>
                <a:cxn ang="0">
                  <a:pos x="86" y="52"/>
                </a:cxn>
                <a:cxn ang="0">
                  <a:pos x="78" y="50"/>
                </a:cxn>
                <a:cxn ang="0">
                  <a:pos x="70" y="52"/>
                </a:cxn>
                <a:cxn ang="0">
                  <a:pos x="66" y="46"/>
                </a:cxn>
                <a:cxn ang="0">
                  <a:pos x="66" y="40"/>
                </a:cxn>
                <a:cxn ang="0">
                  <a:pos x="68" y="32"/>
                </a:cxn>
                <a:cxn ang="0">
                  <a:pos x="74" y="28"/>
                </a:cxn>
                <a:cxn ang="0">
                  <a:pos x="86" y="146"/>
                </a:cxn>
                <a:cxn ang="0">
                  <a:pos x="86" y="136"/>
                </a:cxn>
                <a:cxn ang="0">
                  <a:pos x="82" y="130"/>
                </a:cxn>
                <a:cxn ang="0">
                  <a:pos x="76" y="128"/>
                </a:cxn>
                <a:cxn ang="0">
                  <a:pos x="68" y="132"/>
                </a:cxn>
                <a:cxn ang="0">
                  <a:pos x="68" y="146"/>
                </a:cxn>
                <a:cxn ang="0">
                  <a:pos x="78" y="76"/>
                </a:cxn>
                <a:cxn ang="0">
                  <a:pos x="78" y="76"/>
                </a:cxn>
                <a:cxn ang="0">
                  <a:pos x="86" y="146"/>
                </a:cxn>
              </a:cxnLst>
              <a:rect l="0" t="0" r="r" b="b"/>
              <a:pathLst>
                <a:path w="156" h="222">
                  <a:moveTo>
                    <a:pt x="156" y="148"/>
                  </a:moveTo>
                  <a:lnTo>
                    <a:pt x="124" y="148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8" y="58"/>
                  </a:lnTo>
                  <a:lnTo>
                    <a:pt x="102" y="54"/>
                  </a:lnTo>
                  <a:lnTo>
                    <a:pt x="104" y="48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04" y="32"/>
                  </a:lnTo>
                  <a:lnTo>
                    <a:pt x="98" y="24"/>
                  </a:lnTo>
                  <a:lnTo>
                    <a:pt x="92" y="18"/>
                  </a:lnTo>
                  <a:lnTo>
                    <a:pt x="84" y="14"/>
                  </a:lnTo>
                  <a:lnTo>
                    <a:pt x="84" y="0"/>
                  </a:lnTo>
                  <a:lnTo>
                    <a:pt x="74" y="0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66" y="18"/>
                  </a:lnTo>
                  <a:lnTo>
                    <a:pt x="58" y="22"/>
                  </a:lnTo>
                  <a:lnTo>
                    <a:pt x="54" y="30"/>
                  </a:lnTo>
                  <a:lnTo>
                    <a:pt x="52" y="40"/>
                  </a:lnTo>
                  <a:lnTo>
                    <a:pt x="52" y="40"/>
                  </a:lnTo>
                  <a:lnTo>
                    <a:pt x="52" y="46"/>
                  </a:lnTo>
                  <a:lnTo>
                    <a:pt x="56" y="52"/>
                  </a:lnTo>
                  <a:lnTo>
                    <a:pt x="58" y="58"/>
                  </a:lnTo>
                  <a:lnTo>
                    <a:pt x="64" y="62"/>
                  </a:lnTo>
                  <a:lnTo>
                    <a:pt x="28" y="146"/>
                  </a:lnTo>
                  <a:lnTo>
                    <a:pt x="2" y="144"/>
                  </a:lnTo>
                  <a:lnTo>
                    <a:pt x="2" y="154"/>
                  </a:lnTo>
                  <a:lnTo>
                    <a:pt x="24" y="154"/>
                  </a:lnTo>
                  <a:lnTo>
                    <a:pt x="10" y="188"/>
                  </a:lnTo>
                  <a:lnTo>
                    <a:pt x="14" y="190"/>
                  </a:lnTo>
                  <a:lnTo>
                    <a:pt x="0" y="220"/>
                  </a:lnTo>
                  <a:lnTo>
                    <a:pt x="20" y="192"/>
                  </a:lnTo>
                  <a:lnTo>
                    <a:pt x="26" y="194"/>
                  </a:lnTo>
                  <a:lnTo>
                    <a:pt x="44" y="154"/>
                  </a:lnTo>
                  <a:lnTo>
                    <a:pt x="68" y="154"/>
                  </a:lnTo>
                  <a:lnTo>
                    <a:pt x="68" y="162"/>
                  </a:lnTo>
                  <a:lnTo>
                    <a:pt x="68" y="162"/>
                  </a:lnTo>
                  <a:lnTo>
                    <a:pt x="68" y="164"/>
                  </a:lnTo>
                  <a:lnTo>
                    <a:pt x="70" y="166"/>
                  </a:lnTo>
                  <a:lnTo>
                    <a:pt x="76" y="168"/>
                  </a:lnTo>
                  <a:lnTo>
                    <a:pt x="76" y="168"/>
                  </a:lnTo>
                  <a:lnTo>
                    <a:pt x="82" y="166"/>
                  </a:lnTo>
                  <a:lnTo>
                    <a:pt x="84" y="164"/>
                  </a:lnTo>
                  <a:lnTo>
                    <a:pt x="84" y="162"/>
                  </a:lnTo>
                  <a:lnTo>
                    <a:pt x="84" y="156"/>
                  </a:lnTo>
                  <a:lnTo>
                    <a:pt x="110" y="156"/>
                  </a:lnTo>
                  <a:lnTo>
                    <a:pt x="126" y="196"/>
                  </a:lnTo>
                  <a:lnTo>
                    <a:pt x="130" y="194"/>
                  </a:lnTo>
                  <a:lnTo>
                    <a:pt x="150" y="222"/>
                  </a:lnTo>
                  <a:lnTo>
                    <a:pt x="138" y="192"/>
                  </a:lnTo>
                  <a:lnTo>
                    <a:pt x="142" y="190"/>
                  </a:lnTo>
                  <a:lnTo>
                    <a:pt x="128" y="156"/>
                  </a:lnTo>
                  <a:lnTo>
                    <a:pt x="156" y="156"/>
                  </a:lnTo>
                  <a:lnTo>
                    <a:pt x="156" y="148"/>
                  </a:lnTo>
                  <a:close/>
                  <a:moveTo>
                    <a:pt x="74" y="28"/>
                  </a:moveTo>
                  <a:lnTo>
                    <a:pt x="74" y="32"/>
                  </a:lnTo>
                  <a:lnTo>
                    <a:pt x="82" y="32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6" y="30"/>
                  </a:lnTo>
                  <a:lnTo>
                    <a:pt x="90" y="32"/>
                  </a:lnTo>
                  <a:lnTo>
                    <a:pt x="92" y="36"/>
                  </a:lnTo>
                  <a:lnTo>
                    <a:pt x="92" y="40"/>
                  </a:lnTo>
                  <a:lnTo>
                    <a:pt x="92" y="40"/>
                  </a:lnTo>
                  <a:lnTo>
                    <a:pt x="90" y="4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78" y="50"/>
                  </a:lnTo>
                  <a:lnTo>
                    <a:pt x="78" y="50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66" y="46"/>
                  </a:lnTo>
                  <a:lnTo>
                    <a:pt x="66" y="40"/>
                  </a:lnTo>
                  <a:lnTo>
                    <a:pt x="66" y="40"/>
                  </a:lnTo>
                  <a:lnTo>
                    <a:pt x="66" y="36"/>
                  </a:lnTo>
                  <a:lnTo>
                    <a:pt x="68" y="32"/>
                  </a:lnTo>
                  <a:lnTo>
                    <a:pt x="70" y="30"/>
                  </a:lnTo>
                  <a:lnTo>
                    <a:pt x="74" y="28"/>
                  </a:lnTo>
                  <a:lnTo>
                    <a:pt x="74" y="28"/>
                  </a:lnTo>
                  <a:close/>
                  <a:moveTo>
                    <a:pt x="86" y="146"/>
                  </a:moveTo>
                  <a:lnTo>
                    <a:pt x="86" y="136"/>
                  </a:lnTo>
                  <a:lnTo>
                    <a:pt x="86" y="136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0" y="130"/>
                  </a:lnTo>
                  <a:lnTo>
                    <a:pt x="68" y="132"/>
                  </a:lnTo>
                  <a:lnTo>
                    <a:pt x="68" y="134"/>
                  </a:lnTo>
                  <a:lnTo>
                    <a:pt x="68" y="146"/>
                  </a:lnTo>
                  <a:lnTo>
                    <a:pt x="46" y="146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106" y="146"/>
                  </a:lnTo>
                  <a:lnTo>
                    <a:pt x="86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7" name="Freeform 179"/>
            <p:cNvSpPr>
              <a:spLocks/>
            </p:cNvSpPr>
            <p:nvPr userDrawn="1"/>
          </p:nvSpPr>
          <p:spPr bwMode="auto">
            <a:xfrm>
              <a:off x="790575" y="6578600"/>
              <a:ext cx="95250" cy="92075"/>
            </a:xfrm>
            <a:custGeom>
              <a:avLst/>
              <a:gdLst/>
              <a:ahLst/>
              <a:cxnLst>
                <a:cxn ang="0">
                  <a:pos x="38" y="36"/>
                </a:cxn>
                <a:cxn ang="0">
                  <a:pos x="48" y="26"/>
                </a:cxn>
                <a:cxn ang="0">
                  <a:pos x="60" y="14"/>
                </a:cxn>
                <a:cxn ang="0">
                  <a:pos x="60" y="14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6" y="0"/>
                </a:cxn>
                <a:cxn ang="0">
                  <a:pos x="32" y="12"/>
                </a:cxn>
                <a:cxn ang="0">
                  <a:pos x="28" y="16"/>
                </a:cxn>
                <a:cxn ang="0">
                  <a:pos x="24" y="20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16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6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10" y="56"/>
                </a:cxn>
                <a:cxn ang="0">
                  <a:pos x="16" y="58"/>
                </a:cxn>
                <a:cxn ang="0">
                  <a:pos x="22" y="58"/>
                </a:cxn>
                <a:cxn ang="0">
                  <a:pos x="28" y="56"/>
                </a:cxn>
                <a:cxn ang="0">
                  <a:pos x="28" y="56"/>
                </a:cxn>
                <a:cxn ang="0">
                  <a:pos x="32" y="54"/>
                </a:cxn>
                <a:cxn ang="0">
                  <a:pos x="32" y="54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38" y="44"/>
                </a:cxn>
                <a:cxn ang="0">
                  <a:pos x="38" y="38"/>
                </a:cxn>
                <a:cxn ang="0">
                  <a:pos x="38" y="36"/>
                </a:cxn>
              </a:cxnLst>
              <a:rect l="0" t="0" r="r" b="b"/>
              <a:pathLst>
                <a:path w="60" h="58">
                  <a:moveTo>
                    <a:pt x="38" y="36"/>
                  </a:moveTo>
                  <a:lnTo>
                    <a:pt x="48" y="26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6" y="0"/>
                  </a:lnTo>
                  <a:lnTo>
                    <a:pt x="32" y="12"/>
                  </a:lnTo>
                  <a:lnTo>
                    <a:pt x="28" y="16"/>
                  </a:lnTo>
                  <a:lnTo>
                    <a:pt x="24" y="20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6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6"/>
                  </a:lnTo>
                  <a:lnTo>
                    <a:pt x="16" y="58"/>
                  </a:lnTo>
                  <a:lnTo>
                    <a:pt x="22" y="58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8" y="44"/>
                  </a:lnTo>
                  <a:lnTo>
                    <a:pt x="38" y="38"/>
                  </a:lnTo>
                  <a:lnTo>
                    <a:pt x="3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8" name="Freeform 180"/>
            <p:cNvSpPr>
              <a:spLocks/>
            </p:cNvSpPr>
            <p:nvPr userDrawn="1"/>
          </p:nvSpPr>
          <p:spPr bwMode="auto">
            <a:xfrm>
              <a:off x="749300" y="6489700"/>
              <a:ext cx="228600" cy="228600"/>
            </a:xfrm>
            <a:custGeom>
              <a:avLst/>
              <a:gdLst/>
              <a:ahLst/>
              <a:cxnLst>
                <a:cxn ang="0">
                  <a:pos x="110" y="38"/>
                </a:cxn>
                <a:cxn ang="0">
                  <a:pos x="94" y="24"/>
                </a:cxn>
                <a:cxn ang="0">
                  <a:pos x="78" y="12"/>
                </a:cxn>
                <a:cxn ang="0">
                  <a:pos x="66" y="6"/>
                </a:cxn>
                <a:cxn ang="0">
                  <a:pos x="52" y="0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2" y="40"/>
                </a:cxn>
                <a:cxn ang="0">
                  <a:pos x="22" y="78"/>
                </a:cxn>
                <a:cxn ang="0">
                  <a:pos x="24" y="76"/>
                </a:cxn>
                <a:cxn ang="0">
                  <a:pos x="28" y="72"/>
                </a:cxn>
                <a:cxn ang="0">
                  <a:pos x="20" y="58"/>
                </a:cxn>
                <a:cxn ang="0">
                  <a:pos x="14" y="34"/>
                </a:cxn>
                <a:cxn ang="0">
                  <a:pos x="18" y="28"/>
                </a:cxn>
                <a:cxn ang="0">
                  <a:pos x="22" y="24"/>
                </a:cxn>
                <a:cxn ang="0">
                  <a:pos x="36" y="26"/>
                </a:cxn>
                <a:cxn ang="0">
                  <a:pos x="46" y="28"/>
                </a:cxn>
                <a:cxn ang="0">
                  <a:pos x="56" y="34"/>
                </a:cxn>
                <a:cxn ang="0">
                  <a:pos x="72" y="46"/>
                </a:cxn>
                <a:cxn ang="0">
                  <a:pos x="86" y="58"/>
                </a:cxn>
                <a:cxn ang="0">
                  <a:pos x="116" y="98"/>
                </a:cxn>
                <a:cxn ang="0">
                  <a:pos x="120" y="108"/>
                </a:cxn>
                <a:cxn ang="0">
                  <a:pos x="120" y="122"/>
                </a:cxn>
                <a:cxn ang="0">
                  <a:pos x="118" y="126"/>
                </a:cxn>
                <a:cxn ang="0">
                  <a:pos x="110" y="130"/>
                </a:cxn>
                <a:cxn ang="0">
                  <a:pos x="86" y="124"/>
                </a:cxn>
                <a:cxn ang="0">
                  <a:pos x="70" y="114"/>
                </a:cxn>
                <a:cxn ang="0">
                  <a:pos x="68" y="118"/>
                </a:cxn>
                <a:cxn ang="0">
                  <a:pos x="64" y="122"/>
                </a:cxn>
                <a:cxn ang="0">
                  <a:pos x="102" y="142"/>
                </a:cxn>
                <a:cxn ang="0">
                  <a:pos x="118" y="144"/>
                </a:cxn>
                <a:cxn ang="0">
                  <a:pos x="128" y="138"/>
                </a:cxn>
                <a:cxn ang="0">
                  <a:pos x="132" y="134"/>
                </a:cxn>
                <a:cxn ang="0">
                  <a:pos x="134" y="128"/>
                </a:cxn>
                <a:cxn ang="0">
                  <a:pos x="144" y="90"/>
                </a:cxn>
                <a:cxn ang="0">
                  <a:pos x="138" y="76"/>
                </a:cxn>
                <a:cxn ang="0">
                  <a:pos x="126" y="56"/>
                </a:cxn>
                <a:cxn ang="0">
                  <a:pos x="110" y="38"/>
                </a:cxn>
              </a:cxnLst>
              <a:rect l="0" t="0" r="r" b="b"/>
              <a:pathLst>
                <a:path w="144" h="144">
                  <a:moveTo>
                    <a:pt x="110" y="38"/>
                  </a:moveTo>
                  <a:lnTo>
                    <a:pt x="110" y="38"/>
                  </a:lnTo>
                  <a:lnTo>
                    <a:pt x="94" y="24"/>
                  </a:lnTo>
                  <a:lnTo>
                    <a:pt x="94" y="24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32" y="6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10" y="58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20" y="58"/>
                  </a:lnTo>
                  <a:lnTo>
                    <a:pt x="14" y="46"/>
                  </a:lnTo>
                  <a:lnTo>
                    <a:pt x="14" y="34"/>
                  </a:lnTo>
                  <a:lnTo>
                    <a:pt x="16" y="30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22" y="24"/>
                  </a:lnTo>
                  <a:lnTo>
                    <a:pt x="28" y="24"/>
                  </a:lnTo>
                  <a:lnTo>
                    <a:pt x="36" y="26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72" y="46"/>
                  </a:lnTo>
                  <a:lnTo>
                    <a:pt x="72" y="46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104" y="78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20" y="108"/>
                  </a:lnTo>
                  <a:lnTo>
                    <a:pt x="120" y="116"/>
                  </a:lnTo>
                  <a:lnTo>
                    <a:pt x="120" y="122"/>
                  </a:lnTo>
                  <a:lnTo>
                    <a:pt x="118" y="126"/>
                  </a:lnTo>
                  <a:lnTo>
                    <a:pt x="118" y="126"/>
                  </a:lnTo>
                  <a:lnTo>
                    <a:pt x="114" y="130"/>
                  </a:lnTo>
                  <a:lnTo>
                    <a:pt x="110" y="130"/>
                  </a:lnTo>
                  <a:lnTo>
                    <a:pt x="98" y="130"/>
                  </a:lnTo>
                  <a:lnTo>
                    <a:pt x="86" y="12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84" y="134"/>
                  </a:lnTo>
                  <a:lnTo>
                    <a:pt x="102" y="142"/>
                  </a:lnTo>
                  <a:lnTo>
                    <a:pt x="110" y="144"/>
                  </a:lnTo>
                  <a:lnTo>
                    <a:pt x="118" y="144"/>
                  </a:lnTo>
                  <a:lnTo>
                    <a:pt x="124" y="142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32" y="134"/>
                  </a:lnTo>
                  <a:lnTo>
                    <a:pt x="134" y="128"/>
                  </a:lnTo>
                  <a:lnTo>
                    <a:pt x="134" y="128"/>
                  </a:lnTo>
                  <a:lnTo>
                    <a:pt x="138" y="11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38" y="76"/>
                  </a:lnTo>
                  <a:lnTo>
                    <a:pt x="138" y="76"/>
                  </a:lnTo>
                  <a:lnTo>
                    <a:pt x="126" y="56"/>
                  </a:lnTo>
                  <a:lnTo>
                    <a:pt x="110" y="38"/>
                  </a:lnTo>
                  <a:lnTo>
                    <a:pt x="11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9" name="Freeform 181"/>
            <p:cNvSpPr>
              <a:spLocks noEditPoints="1"/>
            </p:cNvSpPr>
            <p:nvPr userDrawn="1"/>
          </p:nvSpPr>
          <p:spPr bwMode="auto">
            <a:xfrm>
              <a:off x="860425" y="6400800"/>
              <a:ext cx="206375" cy="203200"/>
            </a:xfrm>
            <a:custGeom>
              <a:avLst/>
              <a:gdLst/>
              <a:ahLst/>
              <a:cxnLst>
                <a:cxn ang="0">
                  <a:pos x="128" y="2"/>
                </a:cxn>
                <a:cxn ang="0">
                  <a:pos x="120" y="0"/>
                </a:cxn>
                <a:cxn ang="0">
                  <a:pos x="90" y="28"/>
                </a:cxn>
                <a:cxn ang="0">
                  <a:pos x="82" y="24"/>
                </a:cxn>
                <a:cxn ang="0">
                  <a:pos x="68" y="18"/>
                </a:cxn>
                <a:cxn ang="0">
                  <a:pos x="52" y="18"/>
                </a:cxn>
                <a:cxn ang="0">
                  <a:pos x="36" y="24"/>
                </a:cxn>
                <a:cxn ang="0">
                  <a:pos x="6" y="54"/>
                </a:cxn>
                <a:cxn ang="0">
                  <a:pos x="0" y="54"/>
                </a:cxn>
                <a:cxn ang="0">
                  <a:pos x="4" y="56"/>
                </a:cxn>
                <a:cxn ang="0">
                  <a:pos x="14" y="60"/>
                </a:cxn>
                <a:cxn ang="0">
                  <a:pos x="32" y="72"/>
                </a:cxn>
                <a:cxn ang="0">
                  <a:pos x="48" y="86"/>
                </a:cxn>
                <a:cxn ang="0">
                  <a:pos x="64" y="106"/>
                </a:cxn>
                <a:cxn ang="0">
                  <a:pos x="76" y="128"/>
                </a:cxn>
                <a:cxn ang="0">
                  <a:pos x="78" y="124"/>
                </a:cxn>
                <a:cxn ang="0">
                  <a:pos x="100" y="100"/>
                </a:cxn>
                <a:cxn ang="0">
                  <a:pos x="106" y="94"/>
                </a:cxn>
                <a:cxn ang="0">
                  <a:pos x="112" y="78"/>
                </a:cxn>
                <a:cxn ang="0">
                  <a:pos x="112" y="62"/>
                </a:cxn>
                <a:cxn ang="0">
                  <a:pos x="106" y="48"/>
                </a:cxn>
                <a:cxn ang="0">
                  <a:pos x="130" y="12"/>
                </a:cxn>
                <a:cxn ang="0">
                  <a:pos x="130" y="10"/>
                </a:cxn>
                <a:cxn ang="0">
                  <a:pos x="128" y="2"/>
                </a:cxn>
                <a:cxn ang="0">
                  <a:pos x="80" y="38"/>
                </a:cxn>
                <a:cxn ang="0">
                  <a:pos x="72" y="40"/>
                </a:cxn>
                <a:cxn ang="0">
                  <a:pos x="58" y="48"/>
                </a:cxn>
                <a:cxn ang="0">
                  <a:pos x="38" y="64"/>
                </a:cxn>
                <a:cxn ang="0">
                  <a:pos x="30" y="58"/>
                </a:cxn>
                <a:cxn ang="0">
                  <a:pos x="34" y="42"/>
                </a:cxn>
                <a:cxn ang="0">
                  <a:pos x="40" y="36"/>
                </a:cxn>
                <a:cxn ang="0">
                  <a:pos x="58" y="28"/>
                </a:cxn>
                <a:cxn ang="0">
                  <a:pos x="84" y="34"/>
                </a:cxn>
              </a:cxnLst>
              <a:rect l="0" t="0" r="r" b="b"/>
              <a:pathLst>
                <a:path w="130" h="128">
                  <a:moveTo>
                    <a:pt x="128" y="2"/>
                  </a:moveTo>
                  <a:lnTo>
                    <a:pt x="128" y="2"/>
                  </a:lnTo>
                  <a:lnTo>
                    <a:pt x="122" y="0"/>
                  </a:lnTo>
                  <a:lnTo>
                    <a:pt x="120" y="0"/>
                  </a:lnTo>
                  <a:lnTo>
                    <a:pt x="118" y="0"/>
                  </a:lnTo>
                  <a:lnTo>
                    <a:pt x="90" y="28"/>
                  </a:lnTo>
                  <a:lnTo>
                    <a:pt x="90" y="28"/>
                  </a:lnTo>
                  <a:lnTo>
                    <a:pt x="82" y="24"/>
                  </a:lnTo>
                  <a:lnTo>
                    <a:pt x="76" y="20"/>
                  </a:lnTo>
                  <a:lnTo>
                    <a:pt x="68" y="18"/>
                  </a:lnTo>
                  <a:lnTo>
                    <a:pt x="60" y="16"/>
                  </a:lnTo>
                  <a:lnTo>
                    <a:pt x="52" y="18"/>
                  </a:lnTo>
                  <a:lnTo>
                    <a:pt x="44" y="20"/>
                  </a:lnTo>
                  <a:lnTo>
                    <a:pt x="36" y="24"/>
                  </a:lnTo>
                  <a:lnTo>
                    <a:pt x="30" y="3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64" y="106"/>
                  </a:lnTo>
                  <a:lnTo>
                    <a:pt x="76" y="124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8" y="124"/>
                  </a:lnTo>
                  <a:lnTo>
                    <a:pt x="78" y="124"/>
                  </a:lnTo>
                  <a:lnTo>
                    <a:pt x="100" y="100"/>
                  </a:lnTo>
                  <a:lnTo>
                    <a:pt x="100" y="100"/>
                  </a:lnTo>
                  <a:lnTo>
                    <a:pt x="106" y="94"/>
                  </a:lnTo>
                  <a:lnTo>
                    <a:pt x="110" y="86"/>
                  </a:lnTo>
                  <a:lnTo>
                    <a:pt x="112" y="78"/>
                  </a:lnTo>
                  <a:lnTo>
                    <a:pt x="114" y="70"/>
                  </a:lnTo>
                  <a:lnTo>
                    <a:pt x="112" y="62"/>
                  </a:lnTo>
                  <a:lnTo>
                    <a:pt x="110" y="54"/>
                  </a:lnTo>
                  <a:lnTo>
                    <a:pt x="106" y="48"/>
                  </a:lnTo>
                  <a:lnTo>
                    <a:pt x="102" y="40"/>
                  </a:lnTo>
                  <a:lnTo>
                    <a:pt x="130" y="12"/>
                  </a:lnTo>
                  <a:lnTo>
                    <a:pt x="130" y="12"/>
                  </a:lnTo>
                  <a:lnTo>
                    <a:pt x="130" y="10"/>
                  </a:lnTo>
                  <a:lnTo>
                    <a:pt x="130" y="8"/>
                  </a:lnTo>
                  <a:lnTo>
                    <a:pt x="128" y="2"/>
                  </a:lnTo>
                  <a:lnTo>
                    <a:pt x="128" y="2"/>
                  </a:lnTo>
                  <a:close/>
                  <a:moveTo>
                    <a:pt x="80" y="38"/>
                  </a:moveTo>
                  <a:lnTo>
                    <a:pt x="80" y="38"/>
                  </a:lnTo>
                  <a:lnTo>
                    <a:pt x="72" y="40"/>
                  </a:lnTo>
                  <a:lnTo>
                    <a:pt x="64" y="44"/>
                  </a:lnTo>
                  <a:lnTo>
                    <a:pt x="58" y="48"/>
                  </a:lnTo>
                  <a:lnTo>
                    <a:pt x="50" y="54"/>
                  </a:lnTo>
                  <a:lnTo>
                    <a:pt x="38" y="64"/>
                  </a:lnTo>
                  <a:lnTo>
                    <a:pt x="38" y="64"/>
                  </a:lnTo>
                  <a:lnTo>
                    <a:pt x="30" y="58"/>
                  </a:lnTo>
                  <a:lnTo>
                    <a:pt x="22" y="5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40" y="36"/>
                  </a:lnTo>
                  <a:lnTo>
                    <a:pt x="46" y="32"/>
                  </a:lnTo>
                  <a:lnTo>
                    <a:pt x="58" y="28"/>
                  </a:lnTo>
                  <a:lnTo>
                    <a:pt x="72" y="30"/>
                  </a:lnTo>
                  <a:lnTo>
                    <a:pt x="84" y="34"/>
                  </a:lnTo>
                  <a:lnTo>
                    <a:pt x="80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0" name="Freeform 182"/>
            <p:cNvSpPr>
              <a:spLocks/>
            </p:cNvSpPr>
            <p:nvPr userDrawn="1"/>
          </p:nvSpPr>
          <p:spPr bwMode="auto">
            <a:xfrm>
              <a:off x="2276475" y="6546850"/>
              <a:ext cx="19050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2" y="70"/>
                </a:cxn>
                <a:cxn ang="0">
                  <a:pos x="6" y="74"/>
                </a:cxn>
                <a:cxn ang="0">
                  <a:pos x="18" y="80"/>
                </a:cxn>
                <a:cxn ang="0">
                  <a:pos x="38" y="86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82" y="86"/>
                </a:cxn>
                <a:cxn ang="0">
                  <a:pos x="100" y="80"/>
                </a:cxn>
                <a:cxn ang="0">
                  <a:pos x="112" y="74"/>
                </a:cxn>
                <a:cxn ang="0">
                  <a:pos x="116" y="70"/>
                </a:cxn>
                <a:cxn ang="0">
                  <a:pos x="118" y="66"/>
                </a:cxn>
                <a:cxn ang="0">
                  <a:pos x="120" y="64"/>
                </a:cxn>
                <a:cxn ang="0">
                  <a:pos x="120" y="2"/>
                </a:cxn>
                <a:cxn ang="0">
                  <a:pos x="60" y="28"/>
                </a:cxn>
                <a:cxn ang="0">
                  <a:pos x="0" y="0"/>
                </a:cxn>
              </a:cxnLst>
              <a:rect l="0" t="0" r="r" b="b"/>
              <a:pathLst>
                <a:path w="120" h="86">
                  <a:moveTo>
                    <a:pt x="0" y="0"/>
                  </a:moveTo>
                  <a:lnTo>
                    <a:pt x="0" y="64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6" y="74"/>
                  </a:lnTo>
                  <a:lnTo>
                    <a:pt x="18" y="80"/>
                  </a:lnTo>
                  <a:lnTo>
                    <a:pt x="38" y="86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82" y="86"/>
                  </a:lnTo>
                  <a:lnTo>
                    <a:pt x="100" y="80"/>
                  </a:lnTo>
                  <a:lnTo>
                    <a:pt x="112" y="74"/>
                  </a:lnTo>
                  <a:lnTo>
                    <a:pt x="116" y="70"/>
                  </a:lnTo>
                  <a:lnTo>
                    <a:pt x="118" y="66"/>
                  </a:lnTo>
                  <a:lnTo>
                    <a:pt x="120" y="64"/>
                  </a:lnTo>
                  <a:lnTo>
                    <a:pt x="120" y="2"/>
                  </a:lnTo>
                  <a:lnTo>
                    <a:pt x="60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1" name="Freeform 183"/>
            <p:cNvSpPr>
              <a:spLocks/>
            </p:cNvSpPr>
            <p:nvPr userDrawn="1"/>
          </p:nvSpPr>
          <p:spPr bwMode="auto">
            <a:xfrm>
              <a:off x="2212975" y="6432550"/>
              <a:ext cx="333375" cy="244475"/>
            </a:xfrm>
            <a:custGeom>
              <a:avLst/>
              <a:gdLst/>
              <a:ahLst/>
              <a:cxnLst>
                <a:cxn ang="0">
                  <a:pos x="202" y="116"/>
                </a:cxn>
                <a:cxn ang="0">
                  <a:pos x="206" y="108"/>
                </a:cxn>
                <a:cxn ang="0">
                  <a:pos x="204" y="104"/>
                </a:cxn>
                <a:cxn ang="0">
                  <a:pos x="202" y="46"/>
                </a:cxn>
                <a:cxn ang="0">
                  <a:pos x="202" y="46"/>
                </a:cxn>
                <a:cxn ang="0">
                  <a:pos x="200" y="44"/>
                </a:cxn>
                <a:cxn ang="0">
                  <a:pos x="130" y="14"/>
                </a:cxn>
                <a:cxn ang="0">
                  <a:pos x="0" y="46"/>
                </a:cxn>
                <a:cxn ang="0">
                  <a:pos x="180" y="54"/>
                </a:cxn>
                <a:cxn ang="0">
                  <a:pos x="116" y="50"/>
                </a:cxn>
                <a:cxn ang="0">
                  <a:pos x="110" y="54"/>
                </a:cxn>
                <a:cxn ang="0">
                  <a:pos x="102" y="54"/>
                </a:cxn>
                <a:cxn ang="0">
                  <a:pos x="92" y="52"/>
                </a:cxn>
                <a:cxn ang="0">
                  <a:pos x="88" y="46"/>
                </a:cxn>
                <a:cxn ang="0">
                  <a:pos x="90" y="42"/>
                </a:cxn>
                <a:cxn ang="0">
                  <a:pos x="98" y="38"/>
                </a:cxn>
                <a:cxn ang="0">
                  <a:pos x="102" y="38"/>
                </a:cxn>
                <a:cxn ang="0">
                  <a:pos x="116" y="42"/>
                </a:cxn>
                <a:cxn ang="0">
                  <a:pos x="192" y="48"/>
                </a:cxn>
                <a:cxn ang="0">
                  <a:pos x="192" y="102"/>
                </a:cxn>
                <a:cxn ang="0">
                  <a:pos x="188" y="108"/>
                </a:cxn>
                <a:cxn ang="0">
                  <a:pos x="190" y="112"/>
                </a:cxn>
                <a:cxn ang="0">
                  <a:pos x="192" y="116"/>
                </a:cxn>
                <a:cxn ang="0">
                  <a:pos x="184" y="152"/>
                </a:cxn>
                <a:cxn ang="0">
                  <a:pos x="186" y="154"/>
                </a:cxn>
                <a:cxn ang="0">
                  <a:pos x="188" y="152"/>
                </a:cxn>
                <a:cxn ang="0">
                  <a:pos x="192" y="150"/>
                </a:cxn>
                <a:cxn ang="0">
                  <a:pos x="192" y="152"/>
                </a:cxn>
                <a:cxn ang="0">
                  <a:pos x="194" y="154"/>
                </a:cxn>
                <a:cxn ang="0">
                  <a:pos x="196" y="152"/>
                </a:cxn>
                <a:cxn ang="0">
                  <a:pos x="200" y="154"/>
                </a:cxn>
                <a:cxn ang="0">
                  <a:pos x="202" y="152"/>
                </a:cxn>
                <a:cxn ang="0">
                  <a:pos x="204" y="150"/>
                </a:cxn>
                <a:cxn ang="0">
                  <a:pos x="206" y="152"/>
                </a:cxn>
                <a:cxn ang="0">
                  <a:pos x="208" y="154"/>
                </a:cxn>
                <a:cxn ang="0">
                  <a:pos x="210" y="152"/>
                </a:cxn>
                <a:cxn ang="0">
                  <a:pos x="202" y="116"/>
                </a:cxn>
              </a:cxnLst>
              <a:rect l="0" t="0" r="r" b="b"/>
              <a:pathLst>
                <a:path w="210" h="154">
                  <a:moveTo>
                    <a:pt x="202" y="116"/>
                  </a:moveTo>
                  <a:lnTo>
                    <a:pt x="202" y="116"/>
                  </a:lnTo>
                  <a:lnTo>
                    <a:pt x="204" y="112"/>
                  </a:lnTo>
                  <a:lnTo>
                    <a:pt x="206" y="108"/>
                  </a:lnTo>
                  <a:lnTo>
                    <a:pt x="206" y="108"/>
                  </a:lnTo>
                  <a:lnTo>
                    <a:pt x="204" y="104"/>
                  </a:lnTo>
                  <a:lnTo>
                    <a:pt x="202" y="102"/>
                  </a:lnTo>
                  <a:lnTo>
                    <a:pt x="202" y="46"/>
                  </a:lnTo>
                  <a:lnTo>
                    <a:pt x="200" y="46"/>
                  </a:lnTo>
                  <a:lnTo>
                    <a:pt x="202" y="46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30" y="14"/>
                  </a:lnTo>
                  <a:lnTo>
                    <a:pt x="100" y="0"/>
                  </a:lnTo>
                  <a:lnTo>
                    <a:pt x="0" y="46"/>
                  </a:lnTo>
                  <a:lnTo>
                    <a:pt x="100" y="90"/>
                  </a:lnTo>
                  <a:lnTo>
                    <a:pt x="180" y="54"/>
                  </a:lnTo>
                  <a:lnTo>
                    <a:pt x="122" y="50"/>
                  </a:lnTo>
                  <a:lnTo>
                    <a:pt x="116" y="50"/>
                  </a:lnTo>
                  <a:lnTo>
                    <a:pt x="116" y="50"/>
                  </a:lnTo>
                  <a:lnTo>
                    <a:pt x="110" y="54"/>
                  </a:lnTo>
                  <a:lnTo>
                    <a:pt x="102" y="54"/>
                  </a:lnTo>
                  <a:lnTo>
                    <a:pt x="102" y="54"/>
                  </a:lnTo>
                  <a:lnTo>
                    <a:pt x="98" y="54"/>
                  </a:lnTo>
                  <a:lnTo>
                    <a:pt x="92" y="52"/>
                  </a:lnTo>
                  <a:lnTo>
                    <a:pt x="90" y="50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90" y="42"/>
                  </a:lnTo>
                  <a:lnTo>
                    <a:pt x="92" y="40"/>
                  </a:lnTo>
                  <a:lnTo>
                    <a:pt x="98" y="38"/>
                  </a:lnTo>
                  <a:lnTo>
                    <a:pt x="102" y="38"/>
                  </a:lnTo>
                  <a:lnTo>
                    <a:pt x="102" y="38"/>
                  </a:lnTo>
                  <a:lnTo>
                    <a:pt x="110" y="38"/>
                  </a:lnTo>
                  <a:lnTo>
                    <a:pt x="116" y="42"/>
                  </a:lnTo>
                  <a:lnTo>
                    <a:pt x="116" y="42"/>
                  </a:lnTo>
                  <a:lnTo>
                    <a:pt x="192" y="48"/>
                  </a:lnTo>
                  <a:lnTo>
                    <a:pt x="192" y="102"/>
                  </a:lnTo>
                  <a:lnTo>
                    <a:pt x="192" y="102"/>
                  </a:lnTo>
                  <a:lnTo>
                    <a:pt x="190" y="104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90" y="112"/>
                  </a:lnTo>
                  <a:lnTo>
                    <a:pt x="192" y="116"/>
                  </a:lnTo>
                  <a:lnTo>
                    <a:pt x="192" y="116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4" y="154"/>
                  </a:lnTo>
                  <a:lnTo>
                    <a:pt x="186" y="154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0" y="150"/>
                  </a:lnTo>
                  <a:lnTo>
                    <a:pt x="192" y="150"/>
                  </a:lnTo>
                  <a:lnTo>
                    <a:pt x="192" y="152"/>
                  </a:lnTo>
                  <a:lnTo>
                    <a:pt x="192" y="152"/>
                  </a:lnTo>
                  <a:lnTo>
                    <a:pt x="194" y="154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8" y="154"/>
                  </a:lnTo>
                  <a:lnTo>
                    <a:pt x="200" y="154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2" y="150"/>
                  </a:lnTo>
                  <a:lnTo>
                    <a:pt x="204" y="150"/>
                  </a:lnTo>
                  <a:lnTo>
                    <a:pt x="206" y="152"/>
                  </a:lnTo>
                  <a:lnTo>
                    <a:pt x="206" y="152"/>
                  </a:lnTo>
                  <a:lnTo>
                    <a:pt x="208" y="154"/>
                  </a:lnTo>
                  <a:lnTo>
                    <a:pt x="208" y="154"/>
                  </a:lnTo>
                  <a:lnTo>
                    <a:pt x="210" y="152"/>
                  </a:lnTo>
                  <a:lnTo>
                    <a:pt x="210" y="152"/>
                  </a:lnTo>
                  <a:lnTo>
                    <a:pt x="202" y="116"/>
                  </a:lnTo>
                  <a:lnTo>
                    <a:pt x="202" y="1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2" name="Freeform 184"/>
            <p:cNvSpPr>
              <a:spLocks noEditPoints="1"/>
            </p:cNvSpPr>
            <p:nvPr userDrawn="1"/>
          </p:nvSpPr>
          <p:spPr bwMode="auto">
            <a:xfrm>
              <a:off x="63500" y="6407150"/>
              <a:ext cx="247650" cy="301625"/>
            </a:xfrm>
            <a:custGeom>
              <a:avLst/>
              <a:gdLst/>
              <a:ahLst/>
              <a:cxnLst>
                <a:cxn ang="0">
                  <a:pos x="58" y="154"/>
                </a:cxn>
                <a:cxn ang="0">
                  <a:pos x="130" y="44"/>
                </a:cxn>
                <a:cxn ang="0">
                  <a:pos x="134" y="52"/>
                </a:cxn>
                <a:cxn ang="0">
                  <a:pos x="60" y="162"/>
                </a:cxn>
                <a:cxn ang="0">
                  <a:pos x="32" y="174"/>
                </a:cxn>
                <a:cxn ang="0">
                  <a:pos x="18" y="180"/>
                </a:cxn>
                <a:cxn ang="0">
                  <a:pos x="12" y="180"/>
                </a:cxn>
                <a:cxn ang="0">
                  <a:pos x="10" y="178"/>
                </a:cxn>
                <a:cxn ang="0">
                  <a:pos x="10" y="158"/>
                </a:cxn>
                <a:cxn ang="0">
                  <a:pos x="10" y="158"/>
                </a:cxn>
                <a:cxn ang="0">
                  <a:pos x="12" y="158"/>
                </a:cxn>
                <a:cxn ang="0">
                  <a:pos x="16" y="160"/>
                </a:cxn>
                <a:cxn ang="0">
                  <a:pos x="24" y="162"/>
                </a:cxn>
                <a:cxn ang="0">
                  <a:pos x="30" y="170"/>
                </a:cxn>
                <a:cxn ang="0">
                  <a:pos x="32" y="174"/>
                </a:cxn>
                <a:cxn ang="0">
                  <a:pos x="90" y="24"/>
                </a:cxn>
                <a:cxn ang="0">
                  <a:pos x="104" y="28"/>
                </a:cxn>
                <a:cxn ang="0">
                  <a:pos x="22" y="140"/>
                </a:cxn>
                <a:cxn ang="0">
                  <a:pos x="14" y="126"/>
                </a:cxn>
                <a:cxn ang="0">
                  <a:pos x="40" y="152"/>
                </a:cxn>
                <a:cxn ang="0">
                  <a:pos x="40" y="140"/>
                </a:cxn>
                <a:cxn ang="0">
                  <a:pos x="40" y="140"/>
                </a:cxn>
                <a:cxn ang="0">
                  <a:pos x="28" y="144"/>
                </a:cxn>
                <a:cxn ang="0">
                  <a:pos x="112" y="30"/>
                </a:cxn>
                <a:cxn ang="0">
                  <a:pos x="118" y="34"/>
                </a:cxn>
                <a:cxn ang="0">
                  <a:pos x="40" y="152"/>
                </a:cxn>
                <a:cxn ang="0">
                  <a:pos x="134" y="12"/>
                </a:cxn>
                <a:cxn ang="0">
                  <a:pos x="110" y="2"/>
                </a:cxn>
                <a:cxn ang="0">
                  <a:pos x="96" y="2"/>
                </a:cxn>
                <a:cxn ang="0">
                  <a:pos x="80" y="22"/>
                </a:cxn>
                <a:cxn ang="0">
                  <a:pos x="2" y="130"/>
                </a:cxn>
                <a:cxn ang="0">
                  <a:pos x="0" y="142"/>
                </a:cxn>
                <a:cxn ang="0">
                  <a:pos x="0" y="170"/>
                </a:cxn>
                <a:cxn ang="0">
                  <a:pos x="0" y="182"/>
                </a:cxn>
                <a:cxn ang="0">
                  <a:pos x="4" y="190"/>
                </a:cxn>
                <a:cxn ang="0">
                  <a:pos x="12" y="190"/>
                </a:cxn>
                <a:cxn ang="0">
                  <a:pos x="62" y="172"/>
                </a:cxn>
                <a:cxn ang="0">
                  <a:pos x="142" y="64"/>
                </a:cxn>
                <a:cxn ang="0">
                  <a:pos x="156" y="46"/>
                </a:cxn>
                <a:cxn ang="0">
                  <a:pos x="156" y="40"/>
                </a:cxn>
                <a:cxn ang="0">
                  <a:pos x="146" y="22"/>
                </a:cxn>
                <a:cxn ang="0">
                  <a:pos x="134" y="12"/>
                </a:cxn>
              </a:cxnLst>
              <a:rect l="0" t="0" r="r" b="b"/>
              <a:pathLst>
                <a:path w="156" h="190">
                  <a:moveTo>
                    <a:pt x="60" y="162"/>
                  </a:moveTo>
                  <a:lnTo>
                    <a:pt x="58" y="154"/>
                  </a:lnTo>
                  <a:lnTo>
                    <a:pt x="44" y="158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4" y="52"/>
                  </a:lnTo>
                  <a:lnTo>
                    <a:pt x="138" y="58"/>
                  </a:lnTo>
                  <a:lnTo>
                    <a:pt x="60" y="162"/>
                  </a:lnTo>
                  <a:close/>
                  <a:moveTo>
                    <a:pt x="32" y="174"/>
                  </a:moveTo>
                  <a:lnTo>
                    <a:pt x="32" y="174"/>
                  </a:lnTo>
                  <a:lnTo>
                    <a:pt x="24" y="176"/>
                  </a:lnTo>
                  <a:lnTo>
                    <a:pt x="18" y="180"/>
                  </a:lnTo>
                  <a:lnTo>
                    <a:pt x="12" y="180"/>
                  </a:lnTo>
                  <a:lnTo>
                    <a:pt x="12" y="180"/>
                  </a:lnTo>
                  <a:lnTo>
                    <a:pt x="10" y="180"/>
                  </a:lnTo>
                  <a:lnTo>
                    <a:pt x="10" y="178"/>
                  </a:lnTo>
                  <a:lnTo>
                    <a:pt x="10" y="170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2" y="158"/>
                  </a:lnTo>
                  <a:lnTo>
                    <a:pt x="16" y="160"/>
                  </a:lnTo>
                  <a:lnTo>
                    <a:pt x="16" y="160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28" y="168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32" y="174"/>
                  </a:lnTo>
                  <a:lnTo>
                    <a:pt x="32" y="174"/>
                  </a:lnTo>
                  <a:close/>
                  <a:moveTo>
                    <a:pt x="90" y="24"/>
                  </a:moveTo>
                  <a:lnTo>
                    <a:pt x="90" y="24"/>
                  </a:lnTo>
                  <a:lnTo>
                    <a:pt x="104" y="28"/>
                  </a:lnTo>
                  <a:lnTo>
                    <a:pt x="104" y="28"/>
                  </a:lnTo>
                  <a:lnTo>
                    <a:pt x="22" y="140"/>
                  </a:lnTo>
                  <a:lnTo>
                    <a:pt x="22" y="126"/>
                  </a:lnTo>
                  <a:lnTo>
                    <a:pt x="14" y="126"/>
                  </a:lnTo>
                  <a:lnTo>
                    <a:pt x="90" y="24"/>
                  </a:lnTo>
                  <a:close/>
                  <a:moveTo>
                    <a:pt x="40" y="152"/>
                  </a:moveTo>
                  <a:lnTo>
                    <a:pt x="40" y="152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40" y="140"/>
                  </a:lnTo>
                  <a:lnTo>
                    <a:pt x="36" y="140"/>
                  </a:lnTo>
                  <a:lnTo>
                    <a:pt x="28" y="144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4" y="40"/>
                  </a:lnTo>
                  <a:lnTo>
                    <a:pt x="40" y="152"/>
                  </a:lnTo>
                  <a:close/>
                  <a:moveTo>
                    <a:pt x="134" y="12"/>
                  </a:moveTo>
                  <a:lnTo>
                    <a:pt x="134" y="12"/>
                  </a:lnTo>
                  <a:lnTo>
                    <a:pt x="122" y="6"/>
                  </a:lnTo>
                  <a:lnTo>
                    <a:pt x="110" y="2"/>
                  </a:lnTo>
                  <a:lnTo>
                    <a:pt x="100" y="0"/>
                  </a:lnTo>
                  <a:lnTo>
                    <a:pt x="96" y="2"/>
                  </a:lnTo>
                  <a:lnTo>
                    <a:pt x="90" y="10"/>
                  </a:lnTo>
                  <a:lnTo>
                    <a:pt x="80" y="22"/>
                  </a:lnTo>
                  <a:lnTo>
                    <a:pt x="4" y="126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0" y="142"/>
                  </a:lnTo>
                  <a:lnTo>
                    <a:pt x="0" y="156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0" y="182"/>
                  </a:lnTo>
                  <a:lnTo>
                    <a:pt x="4" y="190"/>
                  </a:lnTo>
                  <a:lnTo>
                    <a:pt x="4" y="190"/>
                  </a:lnTo>
                  <a:lnTo>
                    <a:pt x="8" y="190"/>
                  </a:lnTo>
                  <a:lnTo>
                    <a:pt x="12" y="190"/>
                  </a:lnTo>
                  <a:lnTo>
                    <a:pt x="18" y="188"/>
                  </a:lnTo>
                  <a:lnTo>
                    <a:pt x="62" y="172"/>
                  </a:lnTo>
                  <a:lnTo>
                    <a:pt x="140" y="66"/>
                  </a:lnTo>
                  <a:lnTo>
                    <a:pt x="142" y="64"/>
                  </a:lnTo>
                  <a:lnTo>
                    <a:pt x="150" y="54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6" y="40"/>
                  </a:lnTo>
                  <a:lnTo>
                    <a:pt x="152" y="32"/>
                  </a:lnTo>
                  <a:lnTo>
                    <a:pt x="146" y="22"/>
                  </a:lnTo>
                  <a:lnTo>
                    <a:pt x="134" y="12"/>
                  </a:lnTo>
                  <a:lnTo>
                    <a:pt x="134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3" name="Freeform 185"/>
            <p:cNvSpPr>
              <a:spLocks/>
            </p:cNvSpPr>
            <p:nvPr userDrawn="1"/>
          </p:nvSpPr>
          <p:spPr bwMode="auto">
            <a:xfrm>
              <a:off x="3184525" y="6457950"/>
              <a:ext cx="31750" cy="200025"/>
            </a:xfrm>
            <a:custGeom>
              <a:avLst/>
              <a:gdLst/>
              <a:ahLst/>
              <a:cxnLst>
                <a:cxn ang="0">
                  <a:pos x="0" y="124"/>
                </a:cxn>
                <a:cxn ang="0">
                  <a:pos x="0" y="124"/>
                </a:cxn>
                <a:cxn ang="0">
                  <a:pos x="6" y="108"/>
                </a:cxn>
                <a:cxn ang="0">
                  <a:pos x="10" y="92"/>
                </a:cxn>
                <a:cxn ang="0">
                  <a:pos x="12" y="78"/>
                </a:cxn>
                <a:cxn ang="0">
                  <a:pos x="14" y="64"/>
                </a:cxn>
                <a:cxn ang="0">
                  <a:pos x="12" y="48"/>
                </a:cxn>
                <a:cxn ang="0">
                  <a:pos x="10" y="34"/>
                </a:cxn>
                <a:cxn ang="0">
                  <a:pos x="6" y="2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16"/>
                </a:cxn>
                <a:cxn ang="0">
                  <a:pos x="16" y="32"/>
                </a:cxn>
                <a:cxn ang="0">
                  <a:pos x="20" y="48"/>
                </a:cxn>
                <a:cxn ang="0">
                  <a:pos x="20" y="64"/>
                </a:cxn>
                <a:cxn ang="0">
                  <a:pos x="20" y="80"/>
                </a:cxn>
                <a:cxn ang="0">
                  <a:pos x="16" y="94"/>
                </a:cxn>
                <a:cxn ang="0">
                  <a:pos x="12" y="110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0" y="124"/>
                </a:cxn>
                <a:cxn ang="0">
                  <a:pos x="0" y="124"/>
                </a:cxn>
              </a:cxnLst>
              <a:rect l="0" t="0" r="r" b="b"/>
              <a:pathLst>
                <a:path w="20" h="126">
                  <a:moveTo>
                    <a:pt x="0" y="124"/>
                  </a:moveTo>
                  <a:lnTo>
                    <a:pt x="0" y="124"/>
                  </a:lnTo>
                  <a:lnTo>
                    <a:pt x="6" y="108"/>
                  </a:lnTo>
                  <a:lnTo>
                    <a:pt x="10" y="92"/>
                  </a:lnTo>
                  <a:lnTo>
                    <a:pt x="12" y="78"/>
                  </a:lnTo>
                  <a:lnTo>
                    <a:pt x="14" y="64"/>
                  </a:lnTo>
                  <a:lnTo>
                    <a:pt x="12" y="48"/>
                  </a:lnTo>
                  <a:lnTo>
                    <a:pt x="10" y="34"/>
                  </a:lnTo>
                  <a:lnTo>
                    <a:pt x="6" y="2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16"/>
                  </a:lnTo>
                  <a:lnTo>
                    <a:pt x="16" y="32"/>
                  </a:lnTo>
                  <a:lnTo>
                    <a:pt x="20" y="48"/>
                  </a:lnTo>
                  <a:lnTo>
                    <a:pt x="20" y="64"/>
                  </a:lnTo>
                  <a:lnTo>
                    <a:pt x="20" y="80"/>
                  </a:lnTo>
                  <a:lnTo>
                    <a:pt x="16" y="94"/>
                  </a:lnTo>
                  <a:lnTo>
                    <a:pt x="12" y="110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0" y="124"/>
                  </a:lnTo>
                  <a:lnTo>
                    <a:pt x="0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4" name="Freeform 186"/>
            <p:cNvSpPr>
              <a:spLocks/>
            </p:cNvSpPr>
            <p:nvPr userDrawn="1"/>
          </p:nvSpPr>
          <p:spPr bwMode="auto">
            <a:xfrm>
              <a:off x="3152775" y="6445250"/>
              <a:ext cx="25400" cy="225425"/>
            </a:xfrm>
            <a:custGeom>
              <a:avLst/>
              <a:gdLst/>
              <a:ahLst/>
              <a:cxnLst>
                <a:cxn ang="0">
                  <a:pos x="0" y="142"/>
                </a:cxn>
                <a:cxn ang="0">
                  <a:pos x="0" y="142"/>
                </a:cxn>
                <a:cxn ang="0">
                  <a:pos x="6" y="106"/>
                </a:cxn>
                <a:cxn ang="0">
                  <a:pos x="8" y="72"/>
                </a:cxn>
                <a:cxn ang="0">
                  <a:pos x="6" y="36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4" y="36"/>
                </a:cxn>
                <a:cxn ang="0">
                  <a:pos x="16" y="72"/>
                </a:cxn>
                <a:cxn ang="0">
                  <a:pos x="14" y="106"/>
                </a:cxn>
                <a:cxn ang="0">
                  <a:pos x="8" y="142"/>
                </a:cxn>
                <a:cxn ang="0">
                  <a:pos x="8" y="142"/>
                </a:cxn>
                <a:cxn ang="0">
                  <a:pos x="0" y="142"/>
                </a:cxn>
                <a:cxn ang="0">
                  <a:pos x="0" y="142"/>
                </a:cxn>
              </a:cxnLst>
              <a:rect l="0" t="0" r="r" b="b"/>
              <a:pathLst>
                <a:path w="16" h="142">
                  <a:moveTo>
                    <a:pt x="0" y="142"/>
                  </a:moveTo>
                  <a:lnTo>
                    <a:pt x="0" y="142"/>
                  </a:lnTo>
                  <a:lnTo>
                    <a:pt x="6" y="106"/>
                  </a:lnTo>
                  <a:lnTo>
                    <a:pt x="8" y="72"/>
                  </a:lnTo>
                  <a:lnTo>
                    <a:pt x="6" y="36"/>
                  </a:lnTo>
                  <a:lnTo>
                    <a:pt x="0" y="2"/>
                  </a:lnTo>
                  <a:lnTo>
                    <a:pt x="0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4" y="36"/>
                  </a:lnTo>
                  <a:lnTo>
                    <a:pt x="16" y="72"/>
                  </a:lnTo>
                  <a:lnTo>
                    <a:pt x="14" y="106"/>
                  </a:lnTo>
                  <a:lnTo>
                    <a:pt x="8" y="142"/>
                  </a:lnTo>
                  <a:lnTo>
                    <a:pt x="8" y="142"/>
                  </a:lnTo>
                  <a:lnTo>
                    <a:pt x="0" y="142"/>
                  </a:lnTo>
                  <a:lnTo>
                    <a:pt x="0" y="1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5" name="Freeform 187"/>
            <p:cNvSpPr>
              <a:spLocks noEditPoints="1"/>
            </p:cNvSpPr>
            <p:nvPr userDrawn="1"/>
          </p:nvSpPr>
          <p:spPr bwMode="auto">
            <a:xfrm>
              <a:off x="3003550" y="6435725"/>
              <a:ext cx="247650" cy="247650"/>
            </a:xfrm>
            <a:custGeom>
              <a:avLst/>
              <a:gdLst/>
              <a:ahLst/>
              <a:cxnLst>
                <a:cxn ang="0">
                  <a:pos x="156" y="78"/>
                </a:cxn>
                <a:cxn ang="0">
                  <a:pos x="150" y="108"/>
                </a:cxn>
                <a:cxn ang="0">
                  <a:pos x="134" y="132"/>
                </a:cxn>
                <a:cxn ang="0">
                  <a:pos x="108" y="150"/>
                </a:cxn>
                <a:cxn ang="0">
                  <a:pos x="78" y="156"/>
                </a:cxn>
                <a:cxn ang="0">
                  <a:pos x="62" y="154"/>
                </a:cxn>
                <a:cxn ang="0">
                  <a:pos x="34" y="142"/>
                </a:cxn>
                <a:cxn ang="0">
                  <a:pos x="14" y="122"/>
                </a:cxn>
                <a:cxn ang="0">
                  <a:pos x="2" y="94"/>
                </a:cxn>
                <a:cxn ang="0">
                  <a:pos x="0" y="78"/>
                </a:cxn>
                <a:cxn ang="0">
                  <a:pos x="6" y="48"/>
                </a:cxn>
                <a:cxn ang="0">
                  <a:pos x="22" y="22"/>
                </a:cxn>
                <a:cxn ang="0">
                  <a:pos x="48" y="6"/>
                </a:cxn>
                <a:cxn ang="0">
                  <a:pos x="78" y="0"/>
                </a:cxn>
                <a:cxn ang="0">
                  <a:pos x="94" y="0"/>
                </a:cxn>
                <a:cxn ang="0">
                  <a:pos x="122" y="12"/>
                </a:cxn>
                <a:cxn ang="0">
                  <a:pos x="144" y="34"/>
                </a:cxn>
                <a:cxn ang="0">
                  <a:pos x="156" y="62"/>
                </a:cxn>
                <a:cxn ang="0">
                  <a:pos x="156" y="78"/>
                </a:cxn>
                <a:cxn ang="0">
                  <a:pos x="78" y="148"/>
                </a:cxn>
                <a:cxn ang="0">
                  <a:pos x="106" y="142"/>
                </a:cxn>
                <a:cxn ang="0">
                  <a:pos x="128" y="126"/>
                </a:cxn>
                <a:cxn ang="0">
                  <a:pos x="142" y="104"/>
                </a:cxn>
                <a:cxn ang="0">
                  <a:pos x="148" y="78"/>
                </a:cxn>
                <a:cxn ang="0">
                  <a:pos x="146" y="64"/>
                </a:cxn>
                <a:cxn ang="0">
                  <a:pos x="136" y="38"/>
                </a:cxn>
                <a:cxn ang="0">
                  <a:pos x="116" y="20"/>
                </a:cxn>
                <a:cxn ang="0">
                  <a:pos x="92" y="10"/>
                </a:cxn>
                <a:cxn ang="0">
                  <a:pos x="78" y="8"/>
                </a:cxn>
                <a:cxn ang="0">
                  <a:pos x="52" y="14"/>
                </a:cxn>
                <a:cxn ang="0">
                  <a:pos x="30" y="28"/>
                </a:cxn>
                <a:cxn ang="0">
                  <a:pos x="14" y="50"/>
                </a:cxn>
                <a:cxn ang="0">
                  <a:pos x="8" y="78"/>
                </a:cxn>
                <a:cxn ang="0">
                  <a:pos x="10" y="92"/>
                </a:cxn>
                <a:cxn ang="0">
                  <a:pos x="20" y="116"/>
                </a:cxn>
                <a:cxn ang="0">
                  <a:pos x="40" y="136"/>
                </a:cxn>
                <a:cxn ang="0">
                  <a:pos x="64" y="146"/>
                </a:cxn>
                <a:cxn ang="0">
                  <a:pos x="78" y="148"/>
                </a:cxn>
              </a:cxnLst>
              <a:rect l="0" t="0" r="r" b="b"/>
              <a:pathLst>
                <a:path w="156" h="156">
                  <a:moveTo>
                    <a:pt x="156" y="78"/>
                  </a:moveTo>
                  <a:lnTo>
                    <a:pt x="156" y="78"/>
                  </a:lnTo>
                  <a:lnTo>
                    <a:pt x="156" y="94"/>
                  </a:lnTo>
                  <a:lnTo>
                    <a:pt x="150" y="108"/>
                  </a:lnTo>
                  <a:lnTo>
                    <a:pt x="144" y="122"/>
                  </a:lnTo>
                  <a:lnTo>
                    <a:pt x="134" y="132"/>
                  </a:lnTo>
                  <a:lnTo>
                    <a:pt x="122" y="142"/>
                  </a:lnTo>
                  <a:lnTo>
                    <a:pt x="108" y="150"/>
                  </a:lnTo>
                  <a:lnTo>
                    <a:pt x="94" y="154"/>
                  </a:lnTo>
                  <a:lnTo>
                    <a:pt x="78" y="156"/>
                  </a:lnTo>
                  <a:lnTo>
                    <a:pt x="78" y="156"/>
                  </a:lnTo>
                  <a:lnTo>
                    <a:pt x="62" y="154"/>
                  </a:lnTo>
                  <a:lnTo>
                    <a:pt x="48" y="150"/>
                  </a:lnTo>
                  <a:lnTo>
                    <a:pt x="34" y="142"/>
                  </a:lnTo>
                  <a:lnTo>
                    <a:pt x="22" y="132"/>
                  </a:lnTo>
                  <a:lnTo>
                    <a:pt x="14" y="122"/>
                  </a:lnTo>
                  <a:lnTo>
                    <a:pt x="6" y="108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2" y="62"/>
                  </a:lnTo>
                  <a:lnTo>
                    <a:pt x="6" y="48"/>
                  </a:lnTo>
                  <a:lnTo>
                    <a:pt x="14" y="34"/>
                  </a:lnTo>
                  <a:lnTo>
                    <a:pt x="22" y="22"/>
                  </a:lnTo>
                  <a:lnTo>
                    <a:pt x="34" y="12"/>
                  </a:lnTo>
                  <a:lnTo>
                    <a:pt x="48" y="6"/>
                  </a:lnTo>
                  <a:lnTo>
                    <a:pt x="62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94" y="0"/>
                  </a:lnTo>
                  <a:lnTo>
                    <a:pt x="108" y="6"/>
                  </a:lnTo>
                  <a:lnTo>
                    <a:pt x="122" y="12"/>
                  </a:lnTo>
                  <a:lnTo>
                    <a:pt x="134" y="22"/>
                  </a:lnTo>
                  <a:lnTo>
                    <a:pt x="144" y="34"/>
                  </a:lnTo>
                  <a:lnTo>
                    <a:pt x="150" y="48"/>
                  </a:lnTo>
                  <a:lnTo>
                    <a:pt x="156" y="62"/>
                  </a:lnTo>
                  <a:lnTo>
                    <a:pt x="156" y="78"/>
                  </a:lnTo>
                  <a:lnTo>
                    <a:pt x="156" y="78"/>
                  </a:lnTo>
                  <a:close/>
                  <a:moveTo>
                    <a:pt x="78" y="148"/>
                  </a:moveTo>
                  <a:lnTo>
                    <a:pt x="78" y="148"/>
                  </a:lnTo>
                  <a:lnTo>
                    <a:pt x="92" y="146"/>
                  </a:lnTo>
                  <a:lnTo>
                    <a:pt x="106" y="142"/>
                  </a:lnTo>
                  <a:lnTo>
                    <a:pt x="116" y="136"/>
                  </a:lnTo>
                  <a:lnTo>
                    <a:pt x="128" y="126"/>
                  </a:lnTo>
                  <a:lnTo>
                    <a:pt x="136" y="116"/>
                  </a:lnTo>
                  <a:lnTo>
                    <a:pt x="142" y="104"/>
                  </a:lnTo>
                  <a:lnTo>
                    <a:pt x="146" y="92"/>
                  </a:lnTo>
                  <a:lnTo>
                    <a:pt x="148" y="78"/>
                  </a:lnTo>
                  <a:lnTo>
                    <a:pt x="148" y="78"/>
                  </a:lnTo>
                  <a:lnTo>
                    <a:pt x="146" y="64"/>
                  </a:lnTo>
                  <a:lnTo>
                    <a:pt x="142" y="50"/>
                  </a:lnTo>
                  <a:lnTo>
                    <a:pt x="136" y="38"/>
                  </a:lnTo>
                  <a:lnTo>
                    <a:pt x="128" y="28"/>
                  </a:lnTo>
                  <a:lnTo>
                    <a:pt x="116" y="20"/>
                  </a:lnTo>
                  <a:lnTo>
                    <a:pt x="106" y="14"/>
                  </a:lnTo>
                  <a:lnTo>
                    <a:pt x="92" y="10"/>
                  </a:lnTo>
                  <a:lnTo>
                    <a:pt x="78" y="8"/>
                  </a:lnTo>
                  <a:lnTo>
                    <a:pt x="78" y="8"/>
                  </a:lnTo>
                  <a:lnTo>
                    <a:pt x="64" y="10"/>
                  </a:lnTo>
                  <a:lnTo>
                    <a:pt x="52" y="14"/>
                  </a:lnTo>
                  <a:lnTo>
                    <a:pt x="40" y="20"/>
                  </a:lnTo>
                  <a:lnTo>
                    <a:pt x="30" y="28"/>
                  </a:lnTo>
                  <a:lnTo>
                    <a:pt x="20" y="38"/>
                  </a:lnTo>
                  <a:lnTo>
                    <a:pt x="14" y="50"/>
                  </a:lnTo>
                  <a:lnTo>
                    <a:pt x="10" y="64"/>
                  </a:lnTo>
                  <a:lnTo>
                    <a:pt x="8" y="78"/>
                  </a:lnTo>
                  <a:lnTo>
                    <a:pt x="8" y="78"/>
                  </a:lnTo>
                  <a:lnTo>
                    <a:pt x="10" y="92"/>
                  </a:lnTo>
                  <a:lnTo>
                    <a:pt x="14" y="104"/>
                  </a:lnTo>
                  <a:lnTo>
                    <a:pt x="20" y="116"/>
                  </a:lnTo>
                  <a:lnTo>
                    <a:pt x="30" y="126"/>
                  </a:lnTo>
                  <a:lnTo>
                    <a:pt x="40" y="136"/>
                  </a:lnTo>
                  <a:lnTo>
                    <a:pt x="52" y="142"/>
                  </a:lnTo>
                  <a:lnTo>
                    <a:pt x="64" y="146"/>
                  </a:lnTo>
                  <a:lnTo>
                    <a:pt x="78" y="148"/>
                  </a:lnTo>
                  <a:lnTo>
                    <a:pt x="78" y="1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6" name="Rectangle 188"/>
            <p:cNvSpPr>
              <a:spLocks noChangeArrowheads="1"/>
            </p:cNvSpPr>
            <p:nvPr userDrawn="1"/>
          </p:nvSpPr>
          <p:spPr bwMode="auto">
            <a:xfrm>
              <a:off x="3121025" y="6438900"/>
              <a:ext cx="12700" cy="2381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7" name="Freeform 189"/>
            <p:cNvSpPr>
              <a:spLocks/>
            </p:cNvSpPr>
            <p:nvPr userDrawn="1"/>
          </p:nvSpPr>
          <p:spPr bwMode="auto">
            <a:xfrm>
              <a:off x="3038475" y="6457950"/>
              <a:ext cx="31750" cy="200025"/>
            </a:xfrm>
            <a:custGeom>
              <a:avLst/>
              <a:gdLst/>
              <a:ahLst/>
              <a:cxnLst>
                <a:cxn ang="0">
                  <a:pos x="20" y="124"/>
                </a:cxn>
                <a:cxn ang="0">
                  <a:pos x="20" y="124"/>
                </a:cxn>
                <a:cxn ang="0">
                  <a:pos x="14" y="108"/>
                </a:cxn>
                <a:cxn ang="0">
                  <a:pos x="10" y="92"/>
                </a:cxn>
                <a:cxn ang="0">
                  <a:pos x="8" y="78"/>
                </a:cxn>
                <a:cxn ang="0">
                  <a:pos x="8" y="64"/>
                </a:cxn>
                <a:cxn ang="0">
                  <a:pos x="8" y="48"/>
                </a:cxn>
                <a:cxn ang="0">
                  <a:pos x="10" y="34"/>
                </a:cxn>
                <a:cxn ang="0">
                  <a:pos x="14" y="2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16"/>
                </a:cxn>
                <a:cxn ang="0">
                  <a:pos x="4" y="32"/>
                </a:cxn>
                <a:cxn ang="0">
                  <a:pos x="2" y="48"/>
                </a:cxn>
                <a:cxn ang="0">
                  <a:pos x="0" y="64"/>
                </a:cxn>
                <a:cxn ang="0">
                  <a:pos x="2" y="80"/>
                </a:cxn>
                <a:cxn ang="0">
                  <a:pos x="4" y="94"/>
                </a:cxn>
                <a:cxn ang="0">
                  <a:pos x="8" y="110"/>
                </a:cxn>
                <a:cxn ang="0">
                  <a:pos x="14" y="126"/>
                </a:cxn>
                <a:cxn ang="0">
                  <a:pos x="14" y="126"/>
                </a:cxn>
                <a:cxn ang="0">
                  <a:pos x="20" y="124"/>
                </a:cxn>
                <a:cxn ang="0">
                  <a:pos x="20" y="124"/>
                </a:cxn>
              </a:cxnLst>
              <a:rect l="0" t="0" r="r" b="b"/>
              <a:pathLst>
                <a:path w="20" h="126">
                  <a:moveTo>
                    <a:pt x="20" y="124"/>
                  </a:moveTo>
                  <a:lnTo>
                    <a:pt x="20" y="124"/>
                  </a:lnTo>
                  <a:lnTo>
                    <a:pt x="14" y="108"/>
                  </a:lnTo>
                  <a:lnTo>
                    <a:pt x="10" y="92"/>
                  </a:lnTo>
                  <a:lnTo>
                    <a:pt x="8" y="78"/>
                  </a:lnTo>
                  <a:lnTo>
                    <a:pt x="8" y="64"/>
                  </a:lnTo>
                  <a:lnTo>
                    <a:pt x="8" y="48"/>
                  </a:lnTo>
                  <a:lnTo>
                    <a:pt x="10" y="34"/>
                  </a:lnTo>
                  <a:lnTo>
                    <a:pt x="14" y="2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16"/>
                  </a:lnTo>
                  <a:lnTo>
                    <a:pt x="4" y="32"/>
                  </a:lnTo>
                  <a:lnTo>
                    <a:pt x="2" y="48"/>
                  </a:lnTo>
                  <a:lnTo>
                    <a:pt x="0" y="64"/>
                  </a:lnTo>
                  <a:lnTo>
                    <a:pt x="2" y="80"/>
                  </a:lnTo>
                  <a:lnTo>
                    <a:pt x="4" y="94"/>
                  </a:lnTo>
                  <a:lnTo>
                    <a:pt x="8" y="110"/>
                  </a:lnTo>
                  <a:lnTo>
                    <a:pt x="14" y="126"/>
                  </a:lnTo>
                  <a:lnTo>
                    <a:pt x="14" y="126"/>
                  </a:lnTo>
                  <a:lnTo>
                    <a:pt x="20" y="124"/>
                  </a:lnTo>
                  <a:lnTo>
                    <a:pt x="20" y="1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8" name="Freeform 190"/>
            <p:cNvSpPr>
              <a:spLocks/>
            </p:cNvSpPr>
            <p:nvPr userDrawn="1"/>
          </p:nvSpPr>
          <p:spPr bwMode="auto">
            <a:xfrm>
              <a:off x="3076575" y="6445250"/>
              <a:ext cx="25400" cy="225425"/>
            </a:xfrm>
            <a:custGeom>
              <a:avLst/>
              <a:gdLst/>
              <a:ahLst/>
              <a:cxnLst>
                <a:cxn ang="0">
                  <a:pos x="16" y="142"/>
                </a:cxn>
                <a:cxn ang="0">
                  <a:pos x="16" y="142"/>
                </a:cxn>
                <a:cxn ang="0">
                  <a:pos x="10" y="106"/>
                </a:cxn>
                <a:cxn ang="0">
                  <a:pos x="8" y="72"/>
                </a:cxn>
                <a:cxn ang="0">
                  <a:pos x="10" y="3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2" y="36"/>
                </a:cxn>
                <a:cxn ang="0">
                  <a:pos x="0" y="72"/>
                </a:cxn>
                <a:cxn ang="0">
                  <a:pos x="2" y="106"/>
                </a:cxn>
                <a:cxn ang="0">
                  <a:pos x="10" y="142"/>
                </a:cxn>
                <a:cxn ang="0">
                  <a:pos x="10" y="142"/>
                </a:cxn>
                <a:cxn ang="0">
                  <a:pos x="16" y="142"/>
                </a:cxn>
                <a:cxn ang="0">
                  <a:pos x="16" y="142"/>
                </a:cxn>
              </a:cxnLst>
              <a:rect l="0" t="0" r="r" b="b"/>
              <a:pathLst>
                <a:path w="16" h="142">
                  <a:moveTo>
                    <a:pt x="16" y="142"/>
                  </a:moveTo>
                  <a:lnTo>
                    <a:pt x="16" y="142"/>
                  </a:lnTo>
                  <a:lnTo>
                    <a:pt x="10" y="106"/>
                  </a:lnTo>
                  <a:lnTo>
                    <a:pt x="8" y="72"/>
                  </a:lnTo>
                  <a:lnTo>
                    <a:pt x="10" y="3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2" y="36"/>
                  </a:lnTo>
                  <a:lnTo>
                    <a:pt x="0" y="72"/>
                  </a:lnTo>
                  <a:lnTo>
                    <a:pt x="2" y="106"/>
                  </a:lnTo>
                  <a:lnTo>
                    <a:pt x="10" y="142"/>
                  </a:lnTo>
                  <a:lnTo>
                    <a:pt x="10" y="142"/>
                  </a:lnTo>
                  <a:lnTo>
                    <a:pt x="16" y="142"/>
                  </a:lnTo>
                  <a:lnTo>
                    <a:pt x="16" y="14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9" name="Rectangle 191"/>
            <p:cNvSpPr>
              <a:spLocks noChangeArrowheads="1"/>
            </p:cNvSpPr>
            <p:nvPr userDrawn="1"/>
          </p:nvSpPr>
          <p:spPr bwMode="auto">
            <a:xfrm>
              <a:off x="3016250" y="6550025"/>
              <a:ext cx="222250" cy="127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0" name="Freeform 192"/>
            <p:cNvSpPr>
              <a:spLocks/>
            </p:cNvSpPr>
            <p:nvPr userDrawn="1"/>
          </p:nvSpPr>
          <p:spPr bwMode="auto">
            <a:xfrm>
              <a:off x="3025775" y="6470650"/>
              <a:ext cx="203200" cy="34925"/>
            </a:xfrm>
            <a:custGeom>
              <a:avLst/>
              <a:gdLst/>
              <a:ahLst/>
              <a:cxnLst>
                <a:cxn ang="0">
                  <a:pos x="124" y="22"/>
                </a:cxn>
                <a:cxn ang="0">
                  <a:pos x="124" y="22"/>
                </a:cxn>
                <a:cxn ang="0">
                  <a:pos x="110" y="16"/>
                </a:cxn>
                <a:cxn ang="0">
                  <a:pos x="94" y="10"/>
                </a:cxn>
                <a:cxn ang="0">
                  <a:pos x="80" y="8"/>
                </a:cxn>
                <a:cxn ang="0">
                  <a:pos x="64" y="8"/>
                </a:cxn>
                <a:cxn ang="0">
                  <a:pos x="50" y="8"/>
                </a:cxn>
                <a:cxn ang="0">
                  <a:pos x="34" y="10"/>
                </a:cxn>
                <a:cxn ang="0">
                  <a:pos x="18" y="16"/>
                </a:cxn>
                <a:cxn ang="0">
                  <a:pos x="4" y="22"/>
                </a:cxn>
                <a:cxn ang="0">
                  <a:pos x="4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16" y="8"/>
                </a:cxn>
                <a:cxn ang="0">
                  <a:pos x="32" y="4"/>
                </a:cxn>
                <a:cxn ang="0">
                  <a:pos x="48" y="2"/>
                </a:cxn>
                <a:cxn ang="0">
                  <a:pos x="64" y="0"/>
                </a:cxn>
                <a:cxn ang="0">
                  <a:pos x="80" y="2"/>
                </a:cxn>
                <a:cxn ang="0">
                  <a:pos x="96" y="4"/>
                </a:cxn>
                <a:cxn ang="0">
                  <a:pos x="112" y="8"/>
                </a:cxn>
                <a:cxn ang="0">
                  <a:pos x="128" y="16"/>
                </a:cxn>
                <a:cxn ang="0">
                  <a:pos x="128" y="16"/>
                </a:cxn>
                <a:cxn ang="0">
                  <a:pos x="124" y="22"/>
                </a:cxn>
                <a:cxn ang="0">
                  <a:pos x="124" y="22"/>
                </a:cxn>
              </a:cxnLst>
              <a:rect l="0" t="0" r="r" b="b"/>
              <a:pathLst>
                <a:path w="128" h="22">
                  <a:moveTo>
                    <a:pt x="124" y="22"/>
                  </a:moveTo>
                  <a:lnTo>
                    <a:pt x="124" y="22"/>
                  </a:lnTo>
                  <a:lnTo>
                    <a:pt x="110" y="16"/>
                  </a:lnTo>
                  <a:lnTo>
                    <a:pt x="94" y="10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50" y="8"/>
                  </a:lnTo>
                  <a:lnTo>
                    <a:pt x="34" y="10"/>
                  </a:lnTo>
                  <a:lnTo>
                    <a:pt x="18" y="1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16" y="8"/>
                  </a:lnTo>
                  <a:lnTo>
                    <a:pt x="32" y="4"/>
                  </a:lnTo>
                  <a:lnTo>
                    <a:pt x="48" y="2"/>
                  </a:lnTo>
                  <a:lnTo>
                    <a:pt x="64" y="0"/>
                  </a:lnTo>
                  <a:lnTo>
                    <a:pt x="80" y="2"/>
                  </a:lnTo>
                  <a:lnTo>
                    <a:pt x="96" y="4"/>
                  </a:lnTo>
                  <a:lnTo>
                    <a:pt x="112" y="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4" y="22"/>
                  </a:lnTo>
                  <a:lnTo>
                    <a:pt x="12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1" name="Freeform 193"/>
            <p:cNvSpPr>
              <a:spLocks/>
            </p:cNvSpPr>
            <p:nvPr userDrawn="1"/>
          </p:nvSpPr>
          <p:spPr bwMode="auto">
            <a:xfrm>
              <a:off x="3013075" y="6508750"/>
              <a:ext cx="228600" cy="2222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42" y="14"/>
                </a:cxn>
                <a:cxn ang="0">
                  <a:pos x="108" y="8"/>
                </a:cxn>
                <a:cxn ang="0">
                  <a:pos x="72" y="6"/>
                </a:cxn>
                <a:cxn ang="0">
                  <a:pos x="38" y="8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6" y="2"/>
                </a:cxn>
                <a:cxn ang="0">
                  <a:pos x="72" y="0"/>
                </a:cxn>
                <a:cxn ang="0">
                  <a:pos x="108" y="2"/>
                </a:cxn>
                <a:cxn ang="0">
                  <a:pos x="144" y="8"/>
                </a:cxn>
                <a:cxn ang="0">
                  <a:pos x="144" y="8"/>
                </a:cxn>
                <a:cxn ang="0">
                  <a:pos x="142" y="14"/>
                </a:cxn>
                <a:cxn ang="0">
                  <a:pos x="142" y="14"/>
                </a:cxn>
              </a:cxnLst>
              <a:rect l="0" t="0" r="r" b="b"/>
              <a:pathLst>
                <a:path w="144" h="14">
                  <a:moveTo>
                    <a:pt x="142" y="14"/>
                  </a:moveTo>
                  <a:lnTo>
                    <a:pt x="142" y="14"/>
                  </a:lnTo>
                  <a:lnTo>
                    <a:pt x="108" y="8"/>
                  </a:lnTo>
                  <a:lnTo>
                    <a:pt x="72" y="6"/>
                  </a:lnTo>
                  <a:lnTo>
                    <a:pt x="38" y="8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0" y="8"/>
                  </a:lnTo>
                  <a:lnTo>
                    <a:pt x="0" y="8"/>
                  </a:lnTo>
                  <a:lnTo>
                    <a:pt x="36" y="2"/>
                  </a:lnTo>
                  <a:lnTo>
                    <a:pt x="72" y="0"/>
                  </a:lnTo>
                  <a:lnTo>
                    <a:pt x="108" y="2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2" name="Freeform 194"/>
            <p:cNvSpPr>
              <a:spLocks/>
            </p:cNvSpPr>
            <p:nvPr userDrawn="1"/>
          </p:nvSpPr>
          <p:spPr bwMode="auto">
            <a:xfrm>
              <a:off x="3025775" y="6613525"/>
              <a:ext cx="203200" cy="34925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10" y="6"/>
                </a:cxn>
                <a:cxn ang="0">
                  <a:pos x="94" y="10"/>
                </a:cxn>
                <a:cxn ang="0">
                  <a:pos x="80" y="14"/>
                </a:cxn>
                <a:cxn ang="0">
                  <a:pos x="64" y="14"/>
                </a:cxn>
                <a:cxn ang="0">
                  <a:pos x="50" y="14"/>
                </a:cxn>
                <a:cxn ang="0">
                  <a:pos x="34" y="10"/>
                </a:cxn>
                <a:cxn ang="0">
                  <a:pos x="1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6" y="12"/>
                </a:cxn>
                <a:cxn ang="0">
                  <a:pos x="32" y="18"/>
                </a:cxn>
                <a:cxn ang="0">
                  <a:pos x="48" y="20"/>
                </a:cxn>
                <a:cxn ang="0">
                  <a:pos x="64" y="22"/>
                </a:cxn>
                <a:cxn ang="0">
                  <a:pos x="80" y="20"/>
                </a:cxn>
                <a:cxn ang="0">
                  <a:pos x="96" y="18"/>
                </a:cxn>
                <a:cxn ang="0">
                  <a:pos x="112" y="12"/>
                </a:cxn>
                <a:cxn ang="0">
                  <a:pos x="128" y="6"/>
                </a:cxn>
                <a:cxn ang="0">
                  <a:pos x="128" y="6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128" h="22">
                  <a:moveTo>
                    <a:pt x="124" y="0"/>
                  </a:moveTo>
                  <a:lnTo>
                    <a:pt x="124" y="0"/>
                  </a:lnTo>
                  <a:lnTo>
                    <a:pt x="110" y="6"/>
                  </a:lnTo>
                  <a:lnTo>
                    <a:pt x="94" y="10"/>
                  </a:lnTo>
                  <a:lnTo>
                    <a:pt x="80" y="14"/>
                  </a:lnTo>
                  <a:lnTo>
                    <a:pt x="64" y="14"/>
                  </a:lnTo>
                  <a:lnTo>
                    <a:pt x="50" y="14"/>
                  </a:lnTo>
                  <a:lnTo>
                    <a:pt x="34" y="10"/>
                  </a:lnTo>
                  <a:lnTo>
                    <a:pt x="1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6" y="12"/>
                  </a:lnTo>
                  <a:lnTo>
                    <a:pt x="32" y="18"/>
                  </a:lnTo>
                  <a:lnTo>
                    <a:pt x="48" y="20"/>
                  </a:lnTo>
                  <a:lnTo>
                    <a:pt x="64" y="22"/>
                  </a:lnTo>
                  <a:lnTo>
                    <a:pt x="80" y="20"/>
                  </a:lnTo>
                  <a:lnTo>
                    <a:pt x="96" y="18"/>
                  </a:lnTo>
                  <a:lnTo>
                    <a:pt x="112" y="12"/>
                  </a:lnTo>
                  <a:lnTo>
                    <a:pt x="128" y="6"/>
                  </a:lnTo>
                  <a:lnTo>
                    <a:pt x="128" y="6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3" name="Freeform 195"/>
            <p:cNvSpPr>
              <a:spLocks/>
            </p:cNvSpPr>
            <p:nvPr userDrawn="1"/>
          </p:nvSpPr>
          <p:spPr bwMode="auto">
            <a:xfrm>
              <a:off x="3013075" y="6584950"/>
              <a:ext cx="228600" cy="22225"/>
            </a:xfrm>
            <a:custGeom>
              <a:avLst/>
              <a:gdLst/>
              <a:ahLst/>
              <a:cxnLst>
                <a:cxn ang="0">
                  <a:pos x="142" y="0"/>
                </a:cxn>
                <a:cxn ang="0">
                  <a:pos x="142" y="0"/>
                </a:cxn>
                <a:cxn ang="0">
                  <a:pos x="108" y="6"/>
                </a:cxn>
                <a:cxn ang="0">
                  <a:pos x="72" y="8"/>
                </a:cxn>
                <a:cxn ang="0">
                  <a:pos x="38" y="6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36" y="12"/>
                </a:cxn>
                <a:cxn ang="0">
                  <a:pos x="72" y="14"/>
                </a:cxn>
                <a:cxn ang="0">
                  <a:pos x="108" y="12"/>
                </a:cxn>
                <a:cxn ang="0">
                  <a:pos x="144" y="8"/>
                </a:cxn>
                <a:cxn ang="0">
                  <a:pos x="144" y="8"/>
                </a:cxn>
                <a:cxn ang="0">
                  <a:pos x="142" y="0"/>
                </a:cxn>
                <a:cxn ang="0">
                  <a:pos x="142" y="0"/>
                </a:cxn>
              </a:cxnLst>
              <a:rect l="0" t="0" r="r" b="b"/>
              <a:pathLst>
                <a:path w="144" h="14">
                  <a:moveTo>
                    <a:pt x="142" y="0"/>
                  </a:moveTo>
                  <a:lnTo>
                    <a:pt x="142" y="0"/>
                  </a:lnTo>
                  <a:lnTo>
                    <a:pt x="108" y="6"/>
                  </a:lnTo>
                  <a:lnTo>
                    <a:pt x="72" y="8"/>
                  </a:lnTo>
                  <a:lnTo>
                    <a:pt x="38" y="6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8"/>
                  </a:lnTo>
                  <a:lnTo>
                    <a:pt x="0" y="8"/>
                  </a:lnTo>
                  <a:lnTo>
                    <a:pt x="36" y="12"/>
                  </a:lnTo>
                  <a:lnTo>
                    <a:pt x="72" y="14"/>
                  </a:lnTo>
                  <a:lnTo>
                    <a:pt x="108" y="12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2" y="0"/>
                  </a:lnTo>
                  <a:lnTo>
                    <a:pt x="1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4" name="Freeform 196"/>
            <p:cNvSpPr>
              <a:spLocks noEditPoints="1"/>
            </p:cNvSpPr>
            <p:nvPr userDrawn="1"/>
          </p:nvSpPr>
          <p:spPr bwMode="auto">
            <a:xfrm>
              <a:off x="1108075" y="384175"/>
              <a:ext cx="117475" cy="98425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4" y="62"/>
                </a:cxn>
                <a:cxn ang="0">
                  <a:pos x="74" y="0"/>
                </a:cxn>
                <a:cxn ang="0">
                  <a:pos x="62" y="36"/>
                </a:cxn>
                <a:cxn ang="0">
                  <a:pos x="42" y="36"/>
                </a:cxn>
                <a:cxn ang="0">
                  <a:pos x="42" y="56"/>
                </a:cxn>
                <a:cxn ang="0">
                  <a:pos x="32" y="56"/>
                </a:cxn>
                <a:cxn ang="0">
                  <a:pos x="32" y="36"/>
                </a:cxn>
                <a:cxn ang="0">
                  <a:pos x="14" y="36"/>
                </a:cxn>
                <a:cxn ang="0">
                  <a:pos x="14" y="26"/>
                </a:cxn>
                <a:cxn ang="0">
                  <a:pos x="32" y="26"/>
                </a:cxn>
                <a:cxn ang="0">
                  <a:pos x="32" y="6"/>
                </a:cxn>
                <a:cxn ang="0">
                  <a:pos x="42" y="6"/>
                </a:cxn>
                <a:cxn ang="0">
                  <a:pos x="42" y="26"/>
                </a:cxn>
                <a:cxn ang="0">
                  <a:pos x="62" y="26"/>
                </a:cxn>
                <a:cxn ang="0">
                  <a:pos x="62" y="36"/>
                </a:cxn>
              </a:cxnLst>
              <a:rect l="0" t="0" r="r" b="b"/>
              <a:pathLst>
                <a:path w="74" h="62">
                  <a:moveTo>
                    <a:pt x="74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4" y="62"/>
                  </a:lnTo>
                  <a:lnTo>
                    <a:pt x="74" y="0"/>
                  </a:lnTo>
                  <a:close/>
                  <a:moveTo>
                    <a:pt x="62" y="36"/>
                  </a:moveTo>
                  <a:lnTo>
                    <a:pt x="42" y="36"/>
                  </a:lnTo>
                  <a:lnTo>
                    <a:pt x="42" y="56"/>
                  </a:lnTo>
                  <a:lnTo>
                    <a:pt x="32" y="56"/>
                  </a:lnTo>
                  <a:lnTo>
                    <a:pt x="32" y="36"/>
                  </a:lnTo>
                  <a:lnTo>
                    <a:pt x="14" y="36"/>
                  </a:lnTo>
                  <a:lnTo>
                    <a:pt x="14" y="26"/>
                  </a:lnTo>
                  <a:lnTo>
                    <a:pt x="32" y="26"/>
                  </a:lnTo>
                  <a:lnTo>
                    <a:pt x="32" y="6"/>
                  </a:lnTo>
                  <a:lnTo>
                    <a:pt x="42" y="6"/>
                  </a:lnTo>
                  <a:lnTo>
                    <a:pt x="42" y="26"/>
                  </a:lnTo>
                  <a:lnTo>
                    <a:pt x="62" y="26"/>
                  </a:lnTo>
                  <a:lnTo>
                    <a:pt x="62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5" name="Freeform 197"/>
            <p:cNvSpPr>
              <a:spLocks noEditPoints="1"/>
            </p:cNvSpPr>
            <p:nvPr userDrawn="1"/>
          </p:nvSpPr>
          <p:spPr bwMode="auto">
            <a:xfrm>
              <a:off x="1108075" y="276225"/>
              <a:ext cx="117475" cy="9525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4" y="60"/>
                </a:cxn>
                <a:cxn ang="0">
                  <a:pos x="74" y="0"/>
                </a:cxn>
                <a:cxn ang="0">
                  <a:pos x="64" y="36"/>
                </a:cxn>
                <a:cxn ang="0">
                  <a:pos x="10" y="36"/>
                </a:cxn>
                <a:cxn ang="0">
                  <a:pos x="10" y="22"/>
                </a:cxn>
                <a:cxn ang="0">
                  <a:pos x="64" y="22"/>
                </a:cxn>
                <a:cxn ang="0">
                  <a:pos x="64" y="36"/>
                </a:cxn>
              </a:cxnLst>
              <a:rect l="0" t="0" r="r" b="b"/>
              <a:pathLst>
                <a:path w="74" h="60">
                  <a:moveTo>
                    <a:pt x="74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4" y="60"/>
                  </a:lnTo>
                  <a:lnTo>
                    <a:pt x="74" y="0"/>
                  </a:lnTo>
                  <a:close/>
                  <a:moveTo>
                    <a:pt x="64" y="36"/>
                  </a:moveTo>
                  <a:lnTo>
                    <a:pt x="10" y="36"/>
                  </a:lnTo>
                  <a:lnTo>
                    <a:pt x="10" y="22"/>
                  </a:lnTo>
                  <a:lnTo>
                    <a:pt x="64" y="22"/>
                  </a:lnTo>
                  <a:lnTo>
                    <a:pt x="6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6" name="Freeform 198"/>
            <p:cNvSpPr>
              <a:spLocks noEditPoints="1"/>
            </p:cNvSpPr>
            <p:nvPr userDrawn="1"/>
          </p:nvSpPr>
          <p:spPr bwMode="auto">
            <a:xfrm>
              <a:off x="1241425" y="276225"/>
              <a:ext cx="120650" cy="95250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6" y="60"/>
                </a:cxn>
                <a:cxn ang="0">
                  <a:pos x="76" y="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38" y="38"/>
                </a:cxn>
                <a:cxn ang="0">
                  <a:pos x="38" y="38"/>
                </a:cxn>
                <a:cxn ang="0">
                  <a:pos x="30" y="50"/>
                </a:cxn>
                <a:cxn ang="0">
                  <a:pos x="14" y="50"/>
                </a:cxn>
                <a:cxn ang="0">
                  <a:pos x="28" y="30"/>
                </a:cxn>
                <a:cxn ang="0">
                  <a:pos x="14" y="8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38" y="20"/>
                </a:cxn>
                <a:cxn ang="0">
                  <a:pos x="38" y="20"/>
                </a:cxn>
                <a:cxn ang="0">
                  <a:pos x="44" y="8"/>
                </a:cxn>
                <a:cxn ang="0">
                  <a:pos x="60" y="8"/>
                </a:cxn>
                <a:cxn ang="0">
                  <a:pos x="46" y="28"/>
                </a:cxn>
                <a:cxn ang="0">
                  <a:pos x="60" y="50"/>
                </a:cxn>
                <a:cxn ang="0">
                  <a:pos x="44" y="50"/>
                </a:cxn>
              </a:cxnLst>
              <a:rect l="0" t="0" r="r" b="b"/>
              <a:pathLst>
                <a:path w="76" h="60">
                  <a:moveTo>
                    <a:pt x="7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6" y="60"/>
                  </a:lnTo>
                  <a:lnTo>
                    <a:pt x="76" y="0"/>
                  </a:lnTo>
                  <a:close/>
                  <a:moveTo>
                    <a:pt x="44" y="50"/>
                  </a:moveTo>
                  <a:lnTo>
                    <a:pt x="44" y="50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0" y="50"/>
                  </a:lnTo>
                  <a:lnTo>
                    <a:pt x="14" y="50"/>
                  </a:lnTo>
                  <a:lnTo>
                    <a:pt x="28" y="30"/>
                  </a:lnTo>
                  <a:lnTo>
                    <a:pt x="14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4" y="8"/>
                  </a:lnTo>
                  <a:lnTo>
                    <a:pt x="60" y="8"/>
                  </a:lnTo>
                  <a:lnTo>
                    <a:pt x="46" y="28"/>
                  </a:lnTo>
                  <a:lnTo>
                    <a:pt x="60" y="50"/>
                  </a:lnTo>
                  <a:lnTo>
                    <a:pt x="44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7" name="Freeform 199"/>
            <p:cNvSpPr>
              <a:spLocks noEditPoints="1"/>
            </p:cNvSpPr>
            <p:nvPr userDrawn="1"/>
          </p:nvSpPr>
          <p:spPr bwMode="auto">
            <a:xfrm>
              <a:off x="1101725" y="266700"/>
              <a:ext cx="266700" cy="22225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138"/>
                </a:cxn>
                <a:cxn ang="0">
                  <a:pos x="0" y="138"/>
                </a:cxn>
                <a:cxn ang="0">
                  <a:pos x="2" y="140"/>
                </a:cxn>
                <a:cxn ang="0">
                  <a:pos x="84" y="140"/>
                </a:cxn>
                <a:cxn ang="0">
                  <a:pos x="166" y="140"/>
                </a:cxn>
                <a:cxn ang="0">
                  <a:pos x="166" y="140"/>
                </a:cxn>
                <a:cxn ang="0">
                  <a:pos x="168" y="138"/>
                </a:cxn>
                <a:cxn ang="0">
                  <a:pos x="168" y="70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0" y="136"/>
                </a:cxn>
                <a:cxn ang="0">
                  <a:pos x="2" y="136"/>
                </a:cxn>
                <a:cxn ang="0">
                  <a:pos x="2" y="74"/>
                </a:cxn>
                <a:cxn ang="0">
                  <a:pos x="80" y="74"/>
                </a:cxn>
                <a:cxn ang="0">
                  <a:pos x="80" y="136"/>
                </a:cxn>
                <a:cxn ang="0">
                  <a:pos x="80" y="68"/>
                </a:cxn>
                <a:cxn ang="0">
                  <a:pos x="2" y="68"/>
                </a:cxn>
                <a:cxn ang="0">
                  <a:pos x="2" y="4"/>
                </a:cxn>
                <a:cxn ang="0">
                  <a:pos x="80" y="4"/>
                </a:cxn>
                <a:cxn ang="0">
                  <a:pos x="80" y="68"/>
                </a:cxn>
                <a:cxn ang="0">
                  <a:pos x="164" y="136"/>
                </a:cxn>
                <a:cxn ang="0">
                  <a:pos x="86" y="136"/>
                </a:cxn>
                <a:cxn ang="0">
                  <a:pos x="86" y="74"/>
                </a:cxn>
                <a:cxn ang="0">
                  <a:pos x="164" y="74"/>
                </a:cxn>
                <a:cxn ang="0">
                  <a:pos x="164" y="136"/>
                </a:cxn>
                <a:cxn ang="0">
                  <a:pos x="164" y="68"/>
                </a:cxn>
                <a:cxn ang="0">
                  <a:pos x="86" y="68"/>
                </a:cxn>
                <a:cxn ang="0">
                  <a:pos x="86" y="4"/>
                </a:cxn>
                <a:cxn ang="0">
                  <a:pos x="164" y="4"/>
                </a:cxn>
                <a:cxn ang="0">
                  <a:pos x="164" y="68"/>
                </a:cxn>
              </a:cxnLst>
              <a:rect l="0" t="0" r="r" b="b"/>
              <a:pathLst>
                <a:path w="168" h="140">
                  <a:moveTo>
                    <a:pt x="8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40"/>
                  </a:lnTo>
                  <a:lnTo>
                    <a:pt x="84" y="140"/>
                  </a:lnTo>
                  <a:lnTo>
                    <a:pt x="166" y="140"/>
                  </a:lnTo>
                  <a:lnTo>
                    <a:pt x="166" y="140"/>
                  </a:lnTo>
                  <a:lnTo>
                    <a:pt x="168" y="138"/>
                  </a:lnTo>
                  <a:lnTo>
                    <a:pt x="168" y="70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0" y="136"/>
                  </a:moveTo>
                  <a:lnTo>
                    <a:pt x="2" y="136"/>
                  </a:lnTo>
                  <a:lnTo>
                    <a:pt x="2" y="74"/>
                  </a:lnTo>
                  <a:lnTo>
                    <a:pt x="80" y="74"/>
                  </a:lnTo>
                  <a:lnTo>
                    <a:pt x="80" y="136"/>
                  </a:lnTo>
                  <a:close/>
                  <a:moveTo>
                    <a:pt x="80" y="68"/>
                  </a:moveTo>
                  <a:lnTo>
                    <a:pt x="2" y="68"/>
                  </a:lnTo>
                  <a:lnTo>
                    <a:pt x="2" y="4"/>
                  </a:lnTo>
                  <a:lnTo>
                    <a:pt x="80" y="4"/>
                  </a:lnTo>
                  <a:lnTo>
                    <a:pt x="80" y="68"/>
                  </a:lnTo>
                  <a:close/>
                  <a:moveTo>
                    <a:pt x="164" y="136"/>
                  </a:moveTo>
                  <a:lnTo>
                    <a:pt x="86" y="136"/>
                  </a:lnTo>
                  <a:lnTo>
                    <a:pt x="86" y="74"/>
                  </a:lnTo>
                  <a:lnTo>
                    <a:pt x="164" y="74"/>
                  </a:lnTo>
                  <a:lnTo>
                    <a:pt x="164" y="136"/>
                  </a:lnTo>
                  <a:close/>
                  <a:moveTo>
                    <a:pt x="164" y="68"/>
                  </a:moveTo>
                  <a:lnTo>
                    <a:pt x="86" y="68"/>
                  </a:lnTo>
                  <a:lnTo>
                    <a:pt x="86" y="4"/>
                  </a:lnTo>
                  <a:lnTo>
                    <a:pt x="164" y="4"/>
                  </a:lnTo>
                  <a:lnTo>
                    <a:pt x="164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8" name="Freeform 200"/>
            <p:cNvSpPr>
              <a:spLocks noEditPoints="1"/>
            </p:cNvSpPr>
            <p:nvPr userDrawn="1"/>
          </p:nvSpPr>
          <p:spPr bwMode="auto">
            <a:xfrm>
              <a:off x="1241425" y="384175"/>
              <a:ext cx="120650" cy="984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6" y="62"/>
                </a:cxn>
                <a:cxn ang="0">
                  <a:pos x="76" y="0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36"/>
                </a:cxn>
                <a:cxn ang="0">
                  <a:pos x="64" y="36"/>
                </a:cxn>
                <a:cxn ang="0">
                  <a:pos x="64" y="48"/>
                </a:cxn>
                <a:cxn ang="0">
                  <a:pos x="64" y="26"/>
                </a:cxn>
                <a:cxn ang="0">
                  <a:pos x="10" y="26"/>
                </a:cxn>
                <a:cxn ang="0">
                  <a:pos x="10" y="14"/>
                </a:cxn>
                <a:cxn ang="0">
                  <a:pos x="64" y="14"/>
                </a:cxn>
                <a:cxn ang="0">
                  <a:pos x="64" y="26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6" y="62"/>
                  </a:lnTo>
                  <a:lnTo>
                    <a:pt x="76" y="0"/>
                  </a:lnTo>
                  <a:close/>
                  <a:moveTo>
                    <a:pt x="64" y="48"/>
                  </a:moveTo>
                  <a:lnTo>
                    <a:pt x="10" y="48"/>
                  </a:lnTo>
                  <a:lnTo>
                    <a:pt x="10" y="36"/>
                  </a:lnTo>
                  <a:lnTo>
                    <a:pt x="64" y="36"/>
                  </a:lnTo>
                  <a:lnTo>
                    <a:pt x="64" y="48"/>
                  </a:lnTo>
                  <a:close/>
                  <a:moveTo>
                    <a:pt x="64" y="26"/>
                  </a:moveTo>
                  <a:lnTo>
                    <a:pt x="10" y="26"/>
                  </a:lnTo>
                  <a:lnTo>
                    <a:pt x="10" y="14"/>
                  </a:lnTo>
                  <a:lnTo>
                    <a:pt x="64" y="14"/>
                  </a:lnTo>
                  <a:lnTo>
                    <a:pt x="64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9" name="Freeform 201"/>
            <p:cNvSpPr>
              <a:spLocks/>
            </p:cNvSpPr>
            <p:nvPr userDrawn="1"/>
          </p:nvSpPr>
          <p:spPr bwMode="auto">
            <a:xfrm>
              <a:off x="1600200" y="3702050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5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4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58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4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0" name="Freeform 202"/>
            <p:cNvSpPr>
              <a:spLocks noEditPoints="1"/>
            </p:cNvSpPr>
            <p:nvPr userDrawn="1"/>
          </p:nvSpPr>
          <p:spPr bwMode="auto">
            <a:xfrm>
              <a:off x="1574800" y="3702050"/>
              <a:ext cx="203200" cy="311150"/>
            </a:xfrm>
            <a:custGeom>
              <a:avLst/>
              <a:gdLst/>
              <a:ahLst/>
              <a:cxnLst>
                <a:cxn ang="0">
                  <a:pos x="90" y="130"/>
                </a:cxn>
                <a:cxn ang="0">
                  <a:pos x="82" y="110"/>
                </a:cxn>
                <a:cxn ang="0">
                  <a:pos x="104" y="34"/>
                </a:cxn>
                <a:cxn ang="0">
                  <a:pos x="100" y="0"/>
                </a:cxn>
                <a:cxn ang="0">
                  <a:pos x="42" y="134"/>
                </a:cxn>
                <a:cxn ang="0">
                  <a:pos x="28" y="130"/>
                </a:cxn>
                <a:cxn ang="0">
                  <a:pos x="8" y="140"/>
                </a:cxn>
                <a:cxn ang="0">
                  <a:pos x="0" y="164"/>
                </a:cxn>
                <a:cxn ang="0">
                  <a:pos x="2" y="176"/>
                </a:cxn>
                <a:cxn ang="0">
                  <a:pos x="24" y="196"/>
                </a:cxn>
                <a:cxn ang="0">
                  <a:pos x="36" y="196"/>
                </a:cxn>
                <a:cxn ang="0">
                  <a:pos x="56" y="176"/>
                </a:cxn>
                <a:cxn ang="0">
                  <a:pos x="58" y="162"/>
                </a:cxn>
                <a:cxn ang="0">
                  <a:pos x="58" y="156"/>
                </a:cxn>
                <a:cxn ang="0">
                  <a:pos x="60" y="142"/>
                </a:cxn>
                <a:cxn ang="0">
                  <a:pos x="70" y="148"/>
                </a:cxn>
                <a:cxn ang="0">
                  <a:pos x="70" y="158"/>
                </a:cxn>
                <a:cxn ang="0">
                  <a:pos x="70" y="162"/>
                </a:cxn>
                <a:cxn ang="0">
                  <a:pos x="78" y="186"/>
                </a:cxn>
                <a:cxn ang="0">
                  <a:pos x="100" y="196"/>
                </a:cxn>
                <a:cxn ang="0">
                  <a:pos x="112" y="194"/>
                </a:cxn>
                <a:cxn ang="0">
                  <a:pos x="128" y="168"/>
                </a:cxn>
                <a:cxn ang="0">
                  <a:pos x="128" y="156"/>
                </a:cxn>
                <a:cxn ang="0">
                  <a:pos x="110" y="132"/>
                </a:cxn>
                <a:cxn ang="0">
                  <a:pos x="100" y="128"/>
                </a:cxn>
                <a:cxn ang="0">
                  <a:pos x="22" y="184"/>
                </a:cxn>
                <a:cxn ang="0">
                  <a:pos x="12" y="164"/>
                </a:cxn>
                <a:cxn ang="0">
                  <a:pos x="16" y="150"/>
                </a:cxn>
                <a:cxn ang="0">
                  <a:pos x="28" y="144"/>
                </a:cxn>
                <a:cxn ang="0">
                  <a:pos x="44" y="156"/>
                </a:cxn>
                <a:cxn ang="0">
                  <a:pos x="46" y="172"/>
                </a:cxn>
                <a:cxn ang="0">
                  <a:pos x="28" y="184"/>
                </a:cxn>
                <a:cxn ang="0">
                  <a:pos x="62" y="124"/>
                </a:cxn>
                <a:cxn ang="0">
                  <a:pos x="54" y="118"/>
                </a:cxn>
                <a:cxn ang="0">
                  <a:pos x="62" y="110"/>
                </a:cxn>
                <a:cxn ang="0">
                  <a:pos x="68" y="118"/>
                </a:cxn>
                <a:cxn ang="0">
                  <a:pos x="62" y="124"/>
                </a:cxn>
                <a:cxn ang="0">
                  <a:pos x="92" y="182"/>
                </a:cxn>
                <a:cxn ang="0">
                  <a:pos x="82" y="164"/>
                </a:cxn>
                <a:cxn ang="0">
                  <a:pos x="86" y="150"/>
                </a:cxn>
                <a:cxn ang="0">
                  <a:pos x="100" y="144"/>
                </a:cxn>
                <a:cxn ang="0">
                  <a:pos x="116" y="156"/>
                </a:cxn>
                <a:cxn ang="0">
                  <a:pos x="116" y="172"/>
                </a:cxn>
                <a:cxn ang="0">
                  <a:pos x="100" y="184"/>
                </a:cxn>
              </a:cxnLst>
              <a:rect l="0" t="0" r="r" b="b"/>
              <a:pathLst>
                <a:path w="128" h="196">
                  <a:moveTo>
                    <a:pt x="100" y="128"/>
                  </a:moveTo>
                  <a:lnTo>
                    <a:pt x="100" y="128"/>
                  </a:lnTo>
                  <a:lnTo>
                    <a:pt x="90" y="130"/>
                  </a:lnTo>
                  <a:lnTo>
                    <a:pt x="82" y="136"/>
                  </a:lnTo>
                  <a:lnTo>
                    <a:pt x="82" y="110"/>
                  </a:lnTo>
                  <a:lnTo>
                    <a:pt x="82" y="110"/>
                  </a:lnTo>
                  <a:lnTo>
                    <a:pt x="92" y="72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04" y="22"/>
                  </a:lnTo>
                  <a:lnTo>
                    <a:pt x="104" y="10"/>
                  </a:lnTo>
                  <a:lnTo>
                    <a:pt x="100" y="0"/>
                  </a:lnTo>
                  <a:lnTo>
                    <a:pt x="42" y="10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36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2" y="130"/>
                  </a:lnTo>
                  <a:lnTo>
                    <a:pt x="16" y="132"/>
                  </a:lnTo>
                  <a:lnTo>
                    <a:pt x="8" y="140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70"/>
                  </a:lnTo>
                  <a:lnTo>
                    <a:pt x="2" y="176"/>
                  </a:lnTo>
                  <a:lnTo>
                    <a:pt x="8" y="188"/>
                  </a:lnTo>
                  <a:lnTo>
                    <a:pt x="18" y="194"/>
                  </a:lnTo>
                  <a:lnTo>
                    <a:pt x="24" y="196"/>
                  </a:lnTo>
                  <a:lnTo>
                    <a:pt x="30" y="196"/>
                  </a:lnTo>
                  <a:lnTo>
                    <a:pt x="30" y="196"/>
                  </a:lnTo>
                  <a:lnTo>
                    <a:pt x="36" y="196"/>
                  </a:lnTo>
                  <a:lnTo>
                    <a:pt x="40" y="194"/>
                  </a:lnTo>
                  <a:lnTo>
                    <a:pt x="50" y="186"/>
                  </a:lnTo>
                  <a:lnTo>
                    <a:pt x="56" y="176"/>
                  </a:lnTo>
                  <a:lnTo>
                    <a:pt x="58" y="170"/>
                  </a:lnTo>
                  <a:lnTo>
                    <a:pt x="58" y="162"/>
                  </a:lnTo>
                  <a:lnTo>
                    <a:pt x="58" y="162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58" y="148"/>
                  </a:lnTo>
                  <a:lnTo>
                    <a:pt x="60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48"/>
                  </a:lnTo>
                  <a:lnTo>
                    <a:pt x="70" y="156"/>
                  </a:lnTo>
                  <a:lnTo>
                    <a:pt x="70" y="156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0" y="162"/>
                  </a:lnTo>
                  <a:lnTo>
                    <a:pt x="70" y="162"/>
                  </a:lnTo>
                  <a:lnTo>
                    <a:pt x="70" y="170"/>
                  </a:lnTo>
                  <a:lnTo>
                    <a:pt x="72" y="176"/>
                  </a:lnTo>
                  <a:lnTo>
                    <a:pt x="78" y="186"/>
                  </a:lnTo>
                  <a:lnTo>
                    <a:pt x="88" y="194"/>
                  </a:lnTo>
                  <a:lnTo>
                    <a:pt x="94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106" y="196"/>
                  </a:lnTo>
                  <a:lnTo>
                    <a:pt x="112" y="194"/>
                  </a:lnTo>
                  <a:lnTo>
                    <a:pt x="120" y="186"/>
                  </a:lnTo>
                  <a:lnTo>
                    <a:pt x="126" y="176"/>
                  </a:lnTo>
                  <a:lnTo>
                    <a:pt x="128" y="168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8" y="156"/>
                  </a:lnTo>
                  <a:lnTo>
                    <a:pt x="126" y="150"/>
                  </a:lnTo>
                  <a:lnTo>
                    <a:pt x="120" y="138"/>
                  </a:lnTo>
                  <a:lnTo>
                    <a:pt x="110" y="132"/>
                  </a:lnTo>
                  <a:lnTo>
                    <a:pt x="106" y="130"/>
                  </a:lnTo>
                  <a:lnTo>
                    <a:pt x="100" y="128"/>
                  </a:lnTo>
                  <a:lnTo>
                    <a:pt x="100" y="128"/>
                  </a:lnTo>
                  <a:close/>
                  <a:moveTo>
                    <a:pt x="28" y="184"/>
                  </a:moveTo>
                  <a:lnTo>
                    <a:pt x="28" y="184"/>
                  </a:lnTo>
                  <a:lnTo>
                    <a:pt x="22" y="184"/>
                  </a:lnTo>
                  <a:lnTo>
                    <a:pt x="16" y="180"/>
                  </a:lnTo>
                  <a:lnTo>
                    <a:pt x="12" y="172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12" y="158"/>
                  </a:lnTo>
                  <a:lnTo>
                    <a:pt x="16" y="150"/>
                  </a:lnTo>
                  <a:lnTo>
                    <a:pt x="22" y="146"/>
                  </a:lnTo>
                  <a:lnTo>
                    <a:pt x="28" y="144"/>
                  </a:lnTo>
                  <a:lnTo>
                    <a:pt x="28" y="144"/>
                  </a:lnTo>
                  <a:lnTo>
                    <a:pt x="36" y="146"/>
                  </a:lnTo>
                  <a:lnTo>
                    <a:pt x="42" y="150"/>
                  </a:lnTo>
                  <a:lnTo>
                    <a:pt x="44" y="15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6" y="172"/>
                  </a:lnTo>
                  <a:lnTo>
                    <a:pt x="42" y="178"/>
                  </a:lnTo>
                  <a:lnTo>
                    <a:pt x="36" y="184"/>
                  </a:lnTo>
                  <a:lnTo>
                    <a:pt x="28" y="184"/>
                  </a:lnTo>
                  <a:lnTo>
                    <a:pt x="28" y="184"/>
                  </a:lnTo>
                  <a:close/>
                  <a:moveTo>
                    <a:pt x="62" y="124"/>
                  </a:moveTo>
                  <a:lnTo>
                    <a:pt x="62" y="124"/>
                  </a:lnTo>
                  <a:lnTo>
                    <a:pt x="56" y="122"/>
                  </a:lnTo>
                  <a:lnTo>
                    <a:pt x="54" y="118"/>
                  </a:lnTo>
                  <a:lnTo>
                    <a:pt x="54" y="118"/>
                  </a:lnTo>
                  <a:lnTo>
                    <a:pt x="56" y="112"/>
                  </a:lnTo>
                  <a:lnTo>
                    <a:pt x="62" y="110"/>
                  </a:lnTo>
                  <a:lnTo>
                    <a:pt x="62" y="110"/>
                  </a:lnTo>
                  <a:lnTo>
                    <a:pt x="66" y="112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6" y="122"/>
                  </a:lnTo>
                  <a:lnTo>
                    <a:pt x="62" y="124"/>
                  </a:lnTo>
                  <a:lnTo>
                    <a:pt x="62" y="124"/>
                  </a:lnTo>
                  <a:close/>
                  <a:moveTo>
                    <a:pt x="100" y="184"/>
                  </a:moveTo>
                  <a:lnTo>
                    <a:pt x="100" y="184"/>
                  </a:lnTo>
                  <a:lnTo>
                    <a:pt x="92" y="182"/>
                  </a:lnTo>
                  <a:lnTo>
                    <a:pt x="88" y="178"/>
                  </a:lnTo>
                  <a:lnTo>
                    <a:pt x="84" y="172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84" y="156"/>
                  </a:lnTo>
                  <a:lnTo>
                    <a:pt x="86" y="150"/>
                  </a:lnTo>
                  <a:lnTo>
                    <a:pt x="92" y="146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6" y="146"/>
                  </a:lnTo>
                  <a:lnTo>
                    <a:pt x="112" y="150"/>
                  </a:lnTo>
                  <a:lnTo>
                    <a:pt x="116" y="15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16" y="172"/>
                  </a:lnTo>
                  <a:lnTo>
                    <a:pt x="112" y="178"/>
                  </a:lnTo>
                  <a:lnTo>
                    <a:pt x="106" y="182"/>
                  </a:lnTo>
                  <a:lnTo>
                    <a:pt x="100" y="184"/>
                  </a:lnTo>
                  <a:lnTo>
                    <a:pt x="100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1" name="Freeform 203"/>
            <p:cNvSpPr>
              <a:spLocks noEditPoints="1"/>
            </p:cNvSpPr>
            <p:nvPr userDrawn="1"/>
          </p:nvSpPr>
          <p:spPr bwMode="auto">
            <a:xfrm>
              <a:off x="2273300" y="3689350"/>
              <a:ext cx="257175" cy="336550"/>
            </a:xfrm>
            <a:custGeom>
              <a:avLst/>
              <a:gdLst/>
              <a:ahLst/>
              <a:cxnLst>
                <a:cxn ang="0">
                  <a:pos x="162" y="188"/>
                </a:cxn>
                <a:cxn ang="0">
                  <a:pos x="158" y="178"/>
                </a:cxn>
                <a:cxn ang="0">
                  <a:pos x="142" y="144"/>
                </a:cxn>
                <a:cxn ang="0">
                  <a:pos x="118" y="112"/>
                </a:cxn>
                <a:cxn ang="0">
                  <a:pos x="104" y="34"/>
                </a:cxn>
                <a:cxn ang="0">
                  <a:pos x="110" y="32"/>
                </a:cxn>
                <a:cxn ang="0">
                  <a:pos x="112" y="8"/>
                </a:cxn>
                <a:cxn ang="0">
                  <a:pos x="110" y="4"/>
                </a:cxn>
                <a:cxn ang="0">
                  <a:pos x="94" y="0"/>
                </a:cxn>
                <a:cxn ang="0">
                  <a:pos x="82" y="0"/>
                </a:cxn>
                <a:cxn ang="0">
                  <a:pos x="62" y="2"/>
                </a:cxn>
                <a:cxn ang="0">
                  <a:pos x="52" y="8"/>
                </a:cxn>
                <a:cxn ang="0">
                  <a:pos x="52" y="28"/>
                </a:cxn>
                <a:cxn ang="0">
                  <a:pos x="52" y="28"/>
                </a:cxn>
                <a:cxn ang="0">
                  <a:pos x="62" y="34"/>
                </a:cxn>
                <a:cxn ang="0">
                  <a:pos x="60" y="96"/>
                </a:cxn>
                <a:cxn ang="0">
                  <a:pos x="32" y="126"/>
                </a:cxn>
                <a:cxn ang="0">
                  <a:pos x="14" y="156"/>
                </a:cxn>
                <a:cxn ang="0">
                  <a:pos x="0" y="186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6" y="198"/>
                </a:cxn>
                <a:cxn ang="0">
                  <a:pos x="24" y="206"/>
                </a:cxn>
                <a:cxn ang="0">
                  <a:pos x="80" y="212"/>
                </a:cxn>
                <a:cxn ang="0">
                  <a:pos x="82" y="212"/>
                </a:cxn>
                <a:cxn ang="0">
                  <a:pos x="114" y="210"/>
                </a:cxn>
                <a:cxn ang="0">
                  <a:pos x="148" y="202"/>
                </a:cxn>
                <a:cxn ang="0">
                  <a:pos x="160" y="194"/>
                </a:cxn>
                <a:cxn ang="0">
                  <a:pos x="162" y="190"/>
                </a:cxn>
                <a:cxn ang="0">
                  <a:pos x="162" y="188"/>
                </a:cxn>
                <a:cxn ang="0">
                  <a:pos x="82" y="4"/>
                </a:cxn>
                <a:cxn ang="0">
                  <a:pos x="98" y="6"/>
                </a:cxn>
                <a:cxn ang="0">
                  <a:pos x="104" y="12"/>
                </a:cxn>
                <a:cxn ang="0">
                  <a:pos x="102" y="16"/>
                </a:cxn>
                <a:cxn ang="0">
                  <a:pos x="90" y="20"/>
                </a:cxn>
                <a:cxn ang="0">
                  <a:pos x="82" y="20"/>
                </a:cxn>
                <a:cxn ang="0">
                  <a:pos x="68" y="18"/>
                </a:cxn>
                <a:cxn ang="0">
                  <a:pos x="62" y="12"/>
                </a:cxn>
                <a:cxn ang="0">
                  <a:pos x="64" y="8"/>
                </a:cxn>
                <a:cxn ang="0">
                  <a:pos x="74" y="4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52" y="202"/>
                </a:cxn>
                <a:cxn ang="0">
                  <a:pos x="16" y="192"/>
                </a:cxn>
                <a:cxn ang="0">
                  <a:pos x="12" y="182"/>
                </a:cxn>
                <a:cxn ang="0">
                  <a:pos x="18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70" y="96"/>
                </a:cxn>
                <a:cxn ang="0">
                  <a:pos x="70" y="36"/>
                </a:cxn>
                <a:cxn ang="0">
                  <a:pos x="82" y="38"/>
                </a:cxn>
                <a:cxn ang="0">
                  <a:pos x="94" y="96"/>
                </a:cxn>
                <a:cxn ang="0">
                  <a:pos x="98" y="102"/>
                </a:cxn>
                <a:cxn ang="0">
                  <a:pos x="108" y="114"/>
                </a:cxn>
                <a:cxn ang="0">
                  <a:pos x="134" y="148"/>
                </a:cxn>
                <a:cxn ang="0">
                  <a:pos x="152" y="184"/>
                </a:cxn>
                <a:cxn ang="0">
                  <a:pos x="154" y="190"/>
                </a:cxn>
                <a:cxn ang="0">
                  <a:pos x="134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2" y="188"/>
                  </a:moveTo>
                  <a:lnTo>
                    <a:pt x="162" y="188"/>
                  </a:lnTo>
                  <a:lnTo>
                    <a:pt x="162" y="188"/>
                  </a:lnTo>
                  <a:lnTo>
                    <a:pt x="158" y="178"/>
                  </a:lnTo>
                  <a:lnTo>
                    <a:pt x="150" y="158"/>
                  </a:lnTo>
                  <a:lnTo>
                    <a:pt x="142" y="144"/>
                  </a:lnTo>
                  <a:lnTo>
                    <a:pt x="132" y="128"/>
                  </a:lnTo>
                  <a:lnTo>
                    <a:pt x="118" y="112"/>
                  </a:lnTo>
                  <a:lnTo>
                    <a:pt x="104" y="96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10" y="32"/>
                  </a:lnTo>
                  <a:lnTo>
                    <a:pt x="112" y="30"/>
                  </a:lnTo>
                  <a:lnTo>
                    <a:pt x="112" y="8"/>
                  </a:lnTo>
                  <a:lnTo>
                    <a:pt x="112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72" y="0"/>
                  </a:lnTo>
                  <a:lnTo>
                    <a:pt x="62" y="2"/>
                  </a:lnTo>
                  <a:lnTo>
                    <a:pt x="56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2" y="28"/>
                  </a:lnTo>
                  <a:lnTo>
                    <a:pt x="56" y="32"/>
                  </a:lnTo>
                  <a:lnTo>
                    <a:pt x="62" y="34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46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6"/>
                  </a:lnTo>
                  <a:lnTo>
                    <a:pt x="50" y="210"/>
                  </a:lnTo>
                  <a:lnTo>
                    <a:pt x="80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4" y="210"/>
                  </a:lnTo>
                  <a:lnTo>
                    <a:pt x="138" y="206"/>
                  </a:lnTo>
                  <a:lnTo>
                    <a:pt x="148" y="202"/>
                  </a:lnTo>
                  <a:lnTo>
                    <a:pt x="156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0" y="4"/>
                  </a:lnTo>
                  <a:lnTo>
                    <a:pt x="98" y="6"/>
                  </a:lnTo>
                  <a:lnTo>
                    <a:pt x="102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6"/>
                  </a:lnTo>
                  <a:lnTo>
                    <a:pt x="98" y="18"/>
                  </a:lnTo>
                  <a:lnTo>
                    <a:pt x="90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20"/>
                  </a:lnTo>
                  <a:lnTo>
                    <a:pt x="68" y="18"/>
                  </a:lnTo>
                  <a:lnTo>
                    <a:pt x="64" y="14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4" y="8"/>
                  </a:lnTo>
                  <a:lnTo>
                    <a:pt x="68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6" y="192"/>
                  </a:lnTo>
                  <a:lnTo>
                    <a:pt x="8" y="188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4" y="114"/>
                  </a:lnTo>
                  <a:lnTo>
                    <a:pt x="66" y="102"/>
                  </a:lnTo>
                  <a:lnTo>
                    <a:pt x="70" y="100"/>
                  </a:lnTo>
                  <a:lnTo>
                    <a:pt x="70" y="96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96" y="36"/>
                  </a:lnTo>
                  <a:lnTo>
                    <a:pt x="94" y="96"/>
                  </a:lnTo>
                  <a:lnTo>
                    <a:pt x="94" y="100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08" y="114"/>
                  </a:lnTo>
                  <a:lnTo>
                    <a:pt x="118" y="126"/>
                  </a:lnTo>
                  <a:lnTo>
                    <a:pt x="134" y="148"/>
                  </a:lnTo>
                  <a:lnTo>
                    <a:pt x="146" y="168"/>
                  </a:lnTo>
                  <a:lnTo>
                    <a:pt x="152" y="184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198"/>
                  </a:lnTo>
                  <a:lnTo>
                    <a:pt x="112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2" name="Freeform 204"/>
            <p:cNvSpPr>
              <a:spLocks noEditPoints="1"/>
            </p:cNvSpPr>
            <p:nvPr userDrawn="1"/>
          </p:nvSpPr>
          <p:spPr bwMode="auto">
            <a:xfrm>
              <a:off x="2305050" y="3911600"/>
              <a:ext cx="190500" cy="88900"/>
            </a:xfrm>
            <a:custGeom>
              <a:avLst/>
              <a:gdLst/>
              <a:ahLst/>
              <a:cxnLst>
                <a:cxn ang="0">
                  <a:pos x="104" y="10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2" y="0"/>
                </a:cxn>
                <a:cxn ang="0">
                  <a:pos x="52" y="0"/>
                </a:cxn>
                <a:cxn ang="0">
                  <a:pos x="54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36" y="8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20" y="8"/>
                </a:cxn>
                <a:cxn ang="0">
                  <a:pos x="18" y="8"/>
                </a:cxn>
                <a:cxn ang="0">
                  <a:pos x="18" y="10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22" y="52"/>
                </a:cxn>
                <a:cxn ang="0">
                  <a:pos x="60" y="56"/>
                </a:cxn>
                <a:cxn ang="0">
                  <a:pos x="62" y="56"/>
                </a:cxn>
                <a:cxn ang="0">
                  <a:pos x="62" y="56"/>
                </a:cxn>
                <a:cxn ang="0">
                  <a:pos x="84" y="54"/>
                </a:cxn>
                <a:cxn ang="0">
                  <a:pos x="112" y="50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4" y="10"/>
                </a:cxn>
                <a:cxn ang="0">
                  <a:pos x="34" y="42"/>
                </a:cxn>
                <a:cxn ang="0">
                  <a:pos x="28" y="36"/>
                </a:cxn>
                <a:cxn ang="0">
                  <a:pos x="30" y="32"/>
                </a:cxn>
                <a:cxn ang="0">
                  <a:pos x="34" y="30"/>
                </a:cxn>
                <a:cxn ang="0">
                  <a:pos x="40" y="36"/>
                </a:cxn>
                <a:cxn ang="0">
                  <a:pos x="38" y="40"/>
                </a:cxn>
                <a:cxn ang="0">
                  <a:pos x="34" y="42"/>
                </a:cxn>
                <a:cxn ang="0">
                  <a:pos x="64" y="34"/>
                </a:cxn>
                <a:cxn ang="0">
                  <a:pos x="58" y="28"/>
                </a:cxn>
                <a:cxn ang="0">
                  <a:pos x="60" y="24"/>
                </a:cxn>
                <a:cxn ang="0">
                  <a:pos x="64" y="22"/>
                </a:cxn>
                <a:cxn ang="0">
                  <a:pos x="70" y="28"/>
                </a:cxn>
                <a:cxn ang="0">
                  <a:pos x="68" y="32"/>
                </a:cxn>
                <a:cxn ang="0">
                  <a:pos x="64" y="34"/>
                </a:cxn>
                <a:cxn ang="0">
                  <a:pos x="92" y="38"/>
                </a:cxn>
                <a:cxn ang="0">
                  <a:pos x="86" y="36"/>
                </a:cxn>
                <a:cxn ang="0">
                  <a:pos x="82" y="30"/>
                </a:cxn>
                <a:cxn ang="0">
                  <a:pos x="84" y="26"/>
                </a:cxn>
                <a:cxn ang="0">
                  <a:pos x="88" y="22"/>
                </a:cxn>
                <a:cxn ang="0">
                  <a:pos x="92" y="22"/>
                </a:cxn>
                <a:cxn ang="0">
                  <a:pos x="98" y="24"/>
                </a:cxn>
                <a:cxn ang="0">
                  <a:pos x="100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2" y="38"/>
                </a:cxn>
              </a:cxnLst>
              <a:rect l="0" t="0" r="r" b="b"/>
              <a:pathLst>
                <a:path w="120" h="56">
                  <a:moveTo>
                    <a:pt x="104" y="10"/>
                  </a:moveTo>
                  <a:lnTo>
                    <a:pt x="104" y="10"/>
                  </a:lnTo>
                  <a:lnTo>
                    <a:pt x="104" y="10"/>
                  </a:lnTo>
                  <a:lnTo>
                    <a:pt x="98" y="6"/>
                  </a:lnTo>
                  <a:lnTo>
                    <a:pt x="88" y="2"/>
                  </a:lnTo>
                  <a:lnTo>
                    <a:pt x="76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8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8" y="30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8" y="48"/>
                  </a:lnTo>
                  <a:lnTo>
                    <a:pt x="22" y="52"/>
                  </a:lnTo>
                  <a:lnTo>
                    <a:pt x="38" y="54"/>
                  </a:lnTo>
                  <a:lnTo>
                    <a:pt x="60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84" y="54"/>
                  </a:lnTo>
                  <a:lnTo>
                    <a:pt x="100" y="52"/>
                  </a:lnTo>
                  <a:lnTo>
                    <a:pt x="112" y="50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4" y="10"/>
                  </a:lnTo>
                  <a:lnTo>
                    <a:pt x="104" y="10"/>
                  </a:lnTo>
                  <a:close/>
                  <a:moveTo>
                    <a:pt x="34" y="42"/>
                  </a:moveTo>
                  <a:lnTo>
                    <a:pt x="34" y="42"/>
                  </a:lnTo>
                  <a:lnTo>
                    <a:pt x="30" y="40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0" y="32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40"/>
                  </a:lnTo>
                  <a:lnTo>
                    <a:pt x="34" y="42"/>
                  </a:lnTo>
                  <a:lnTo>
                    <a:pt x="34" y="42"/>
                  </a:lnTo>
                  <a:close/>
                  <a:moveTo>
                    <a:pt x="64" y="34"/>
                  </a:moveTo>
                  <a:lnTo>
                    <a:pt x="64" y="34"/>
                  </a:lnTo>
                  <a:lnTo>
                    <a:pt x="58" y="32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60" y="24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8" y="2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32"/>
                  </a:lnTo>
                  <a:lnTo>
                    <a:pt x="64" y="34"/>
                  </a:lnTo>
                  <a:lnTo>
                    <a:pt x="64" y="34"/>
                  </a:lnTo>
                  <a:close/>
                  <a:moveTo>
                    <a:pt x="92" y="38"/>
                  </a:moveTo>
                  <a:lnTo>
                    <a:pt x="92" y="38"/>
                  </a:lnTo>
                  <a:lnTo>
                    <a:pt x="88" y="38"/>
                  </a:lnTo>
                  <a:lnTo>
                    <a:pt x="86" y="36"/>
                  </a:lnTo>
                  <a:lnTo>
                    <a:pt x="84" y="34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4" y="26"/>
                  </a:lnTo>
                  <a:lnTo>
                    <a:pt x="86" y="24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4" y="22"/>
                  </a:lnTo>
                  <a:lnTo>
                    <a:pt x="98" y="24"/>
                  </a:lnTo>
                  <a:lnTo>
                    <a:pt x="100" y="26"/>
                  </a:lnTo>
                  <a:lnTo>
                    <a:pt x="100" y="30"/>
                  </a:lnTo>
                  <a:lnTo>
                    <a:pt x="100" y="30"/>
                  </a:lnTo>
                  <a:lnTo>
                    <a:pt x="98" y="34"/>
                  </a:lnTo>
                  <a:lnTo>
                    <a:pt x="98" y="36"/>
                  </a:lnTo>
                  <a:lnTo>
                    <a:pt x="94" y="38"/>
                  </a:lnTo>
                  <a:lnTo>
                    <a:pt x="92" y="38"/>
                  </a:lnTo>
                  <a:lnTo>
                    <a:pt x="92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4" name="Freeform 206"/>
            <p:cNvSpPr>
              <a:spLocks noEditPoints="1"/>
            </p:cNvSpPr>
            <p:nvPr userDrawn="1"/>
          </p:nvSpPr>
          <p:spPr bwMode="auto">
            <a:xfrm>
              <a:off x="2546350" y="4387850"/>
              <a:ext cx="244475" cy="352425"/>
            </a:xfrm>
            <a:custGeom>
              <a:avLst/>
              <a:gdLst/>
              <a:ahLst/>
              <a:cxnLst>
                <a:cxn ang="0">
                  <a:pos x="124" y="146"/>
                </a:cxn>
                <a:cxn ang="0">
                  <a:pos x="92" y="62"/>
                </a:cxn>
                <a:cxn ang="0">
                  <a:pos x="100" y="52"/>
                </a:cxn>
                <a:cxn ang="0">
                  <a:pos x="104" y="40"/>
                </a:cxn>
                <a:cxn ang="0">
                  <a:pos x="102" y="30"/>
                </a:cxn>
                <a:cxn ang="0">
                  <a:pos x="92" y="16"/>
                </a:cxn>
                <a:cxn ang="0">
                  <a:pos x="82" y="0"/>
                </a:cxn>
                <a:cxn ang="0">
                  <a:pos x="74" y="14"/>
                </a:cxn>
                <a:cxn ang="0">
                  <a:pos x="64" y="16"/>
                </a:cxn>
                <a:cxn ang="0">
                  <a:pos x="54" y="30"/>
                </a:cxn>
                <a:cxn ang="0">
                  <a:pos x="52" y="38"/>
                </a:cxn>
                <a:cxn ang="0">
                  <a:pos x="54" y="52"/>
                </a:cxn>
                <a:cxn ang="0">
                  <a:pos x="62" y="62"/>
                </a:cxn>
                <a:cxn ang="0">
                  <a:pos x="0" y="144"/>
                </a:cxn>
                <a:cxn ang="0">
                  <a:pos x="24" y="154"/>
                </a:cxn>
                <a:cxn ang="0">
                  <a:pos x="12" y="188"/>
                </a:cxn>
                <a:cxn ang="0">
                  <a:pos x="20" y="192"/>
                </a:cxn>
                <a:cxn ang="0">
                  <a:pos x="42" y="154"/>
                </a:cxn>
                <a:cxn ang="0">
                  <a:pos x="66" y="160"/>
                </a:cxn>
                <a:cxn ang="0">
                  <a:pos x="68" y="164"/>
                </a:cxn>
                <a:cxn ang="0">
                  <a:pos x="76" y="168"/>
                </a:cxn>
                <a:cxn ang="0">
                  <a:pos x="82" y="166"/>
                </a:cxn>
                <a:cxn ang="0">
                  <a:pos x="84" y="160"/>
                </a:cxn>
                <a:cxn ang="0">
                  <a:pos x="108" y="154"/>
                </a:cxn>
                <a:cxn ang="0">
                  <a:pos x="130" y="194"/>
                </a:cxn>
                <a:cxn ang="0">
                  <a:pos x="136" y="190"/>
                </a:cxn>
                <a:cxn ang="0">
                  <a:pos x="128" y="154"/>
                </a:cxn>
                <a:cxn ang="0">
                  <a:pos x="154" y="146"/>
                </a:cxn>
                <a:cxn ang="0">
                  <a:pos x="74" y="30"/>
                </a:cxn>
                <a:cxn ang="0">
                  <a:pos x="82" y="28"/>
                </a:cxn>
                <a:cxn ang="0">
                  <a:pos x="86" y="30"/>
                </a:cxn>
                <a:cxn ang="0">
                  <a:pos x="90" y="36"/>
                </a:cxn>
                <a:cxn ang="0">
                  <a:pos x="90" y="40"/>
                </a:cxn>
                <a:cxn ang="0">
                  <a:pos x="84" y="50"/>
                </a:cxn>
                <a:cxn ang="0">
                  <a:pos x="78" y="48"/>
                </a:cxn>
                <a:cxn ang="0">
                  <a:pos x="70" y="50"/>
                </a:cxn>
                <a:cxn ang="0">
                  <a:pos x="66" y="46"/>
                </a:cxn>
                <a:cxn ang="0">
                  <a:pos x="64" y="40"/>
                </a:cxn>
                <a:cxn ang="0">
                  <a:pos x="66" y="32"/>
                </a:cxn>
                <a:cxn ang="0">
                  <a:pos x="74" y="26"/>
                </a:cxn>
                <a:cxn ang="0">
                  <a:pos x="84" y="146"/>
                </a:cxn>
                <a:cxn ang="0">
                  <a:pos x="84" y="134"/>
                </a:cxn>
                <a:cxn ang="0">
                  <a:pos x="82" y="130"/>
                </a:cxn>
                <a:cxn ang="0">
                  <a:pos x="76" y="128"/>
                </a:cxn>
                <a:cxn ang="0">
                  <a:pos x="68" y="132"/>
                </a:cxn>
                <a:cxn ang="0">
                  <a:pos x="66" y="146"/>
                </a:cxn>
                <a:cxn ang="0">
                  <a:pos x="76" y="74"/>
                </a:cxn>
                <a:cxn ang="0">
                  <a:pos x="78" y="74"/>
                </a:cxn>
                <a:cxn ang="0">
                  <a:pos x="84" y="146"/>
                </a:cxn>
              </a:cxnLst>
              <a:rect l="0" t="0" r="r" b="b"/>
              <a:pathLst>
                <a:path w="154" h="222">
                  <a:moveTo>
                    <a:pt x="154" y="146"/>
                  </a:moveTo>
                  <a:lnTo>
                    <a:pt x="124" y="146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6" y="58"/>
                  </a:lnTo>
                  <a:lnTo>
                    <a:pt x="100" y="52"/>
                  </a:lnTo>
                  <a:lnTo>
                    <a:pt x="104" y="46"/>
                  </a:lnTo>
                  <a:lnTo>
                    <a:pt x="104" y="40"/>
                  </a:lnTo>
                  <a:lnTo>
                    <a:pt x="104" y="40"/>
                  </a:lnTo>
                  <a:lnTo>
                    <a:pt x="102" y="30"/>
                  </a:lnTo>
                  <a:lnTo>
                    <a:pt x="98" y="22"/>
                  </a:lnTo>
                  <a:lnTo>
                    <a:pt x="92" y="16"/>
                  </a:lnTo>
                  <a:lnTo>
                    <a:pt x="82" y="14"/>
                  </a:lnTo>
                  <a:lnTo>
                    <a:pt x="82" y="0"/>
                  </a:lnTo>
                  <a:lnTo>
                    <a:pt x="74" y="0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64" y="16"/>
                  </a:lnTo>
                  <a:lnTo>
                    <a:pt x="58" y="22"/>
                  </a:lnTo>
                  <a:lnTo>
                    <a:pt x="54" y="30"/>
                  </a:lnTo>
                  <a:lnTo>
                    <a:pt x="52" y="38"/>
                  </a:lnTo>
                  <a:lnTo>
                    <a:pt x="52" y="38"/>
                  </a:lnTo>
                  <a:lnTo>
                    <a:pt x="52" y="46"/>
                  </a:lnTo>
                  <a:lnTo>
                    <a:pt x="54" y="52"/>
                  </a:lnTo>
                  <a:lnTo>
                    <a:pt x="58" y="58"/>
                  </a:lnTo>
                  <a:lnTo>
                    <a:pt x="62" y="62"/>
                  </a:lnTo>
                  <a:lnTo>
                    <a:pt x="28" y="144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24" y="154"/>
                  </a:lnTo>
                  <a:lnTo>
                    <a:pt x="8" y="186"/>
                  </a:lnTo>
                  <a:lnTo>
                    <a:pt x="12" y="188"/>
                  </a:lnTo>
                  <a:lnTo>
                    <a:pt x="0" y="218"/>
                  </a:lnTo>
                  <a:lnTo>
                    <a:pt x="20" y="192"/>
                  </a:lnTo>
                  <a:lnTo>
                    <a:pt x="26" y="194"/>
                  </a:lnTo>
                  <a:lnTo>
                    <a:pt x="42" y="154"/>
                  </a:lnTo>
                  <a:lnTo>
                    <a:pt x="66" y="154"/>
                  </a:lnTo>
                  <a:lnTo>
                    <a:pt x="66" y="160"/>
                  </a:lnTo>
                  <a:lnTo>
                    <a:pt x="66" y="160"/>
                  </a:lnTo>
                  <a:lnTo>
                    <a:pt x="68" y="164"/>
                  </a:lnTo>
                  <a:lnTo>
                    <a:pt x="68" y="166"/>
                  </a:lnTo>
                  <a:lnTo>
                    <a:pt x="76" y="168"/>
                  </a:lnTo>
                  <a:lnTo>
                    <a:pt x="76" y="168"/>
                  </a:lnTo>
                  <a:lnTo>
                    <a:pt x="82" y="166"/>
                  </a:lnTo>
                  <a:lnTo>
                    <a:pt x="84" y="164"/>
                  </a:lnTo>
                  <a:lnTo>
                    <a:pt x="84" y="160"/>
                  </a:lnTo>
                  <a:lnTo>
                    <a:pt x="84" y="154"/>
                  </a:lnTo>
                  <a:lnTo>
                    <a:pt x="108" y="154"/>
                  </a:lnTo>
                  <a:lnTo>
                    <a:pt x="124" y="196"/>
                  </a:lnTo>
                  <a:lnTo>
                    <a:pt x="130" y="194"/>
                  </a:lnTo>
                  <a:lnTo>
                    <a:pt x="150" y="222"/>
                  </a:lnTo>
                  <a:lnTo>
                    <a:pt x="136" y="190"/>
                  </a:lnTo>
                  <a:lnTo>
                    <a:pt x="140" y="190"/>
                  </a:lnTo>
                  <a:lnTo>
                    <a:pt x="128" y="154"/>
                  </a:lnTo>
                  <a:lnTo>
                    <a:pt x="154" y="156"/>
                  </a:lnTo>
                  <a:lnTo>
                    <a:pt x="154" y="146"/>
                  </a:lnTo>
                  <a:close/>
                  <a:moveTo>
                    <a:pt x="74" y="26"/>
                  </a:moveTo>
                  <a:lnTo>
                    <a:pt x="74" y="30"/>
                  </a:lnTo>
                  <a:lnTo>
                    <a:pt x="82" y="30"/>
                  </a:lnTo>
                  <a:lnTo>
                    <a:pt x="82" y="28"/>
                  </a:lnTo>
                  <a:lnTo>
                    <a:pt x="82" y="28"/>
                  </a:lnTo>
                  <a:lnTo>
                    <a:pt x="86" y="30"/>
                  </a:lnTo>
                  <a:lnTo>
                    <a:pt x="88" y="32"/>
                  </a:lnTo>
                  <a:lnTo>
                    <a:pt x="90" y="36"/>
                  </a:lnTo>
                  <a:lnTo>
                    <a:pt x="90" y="40"/>
                  </a:lnTo>
                  <a:lnTo>
                    <a:pt x="90" y="40"/>
                  </a:lnTo>
                  <a:lnTo>
                    <a:pt x="90" y="46"/>
                  </a:lnTo>
                  <a:lnTo>
                    <a:pt x="84" y="50"/>
                  </a:lnTo>
                  <a:lnTo>
                    <a:pt x="84" y="50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0" y="50"/>
                  </a:lnTo>
                  <a:lnTo>
                    <a:pt x="70" y="50"/>
                  </a:lnTo>
                  <a:lnTo>
                    <a:pt x="66" y="46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74" y="26"/>
                  </a:lnTo>
                  <a:close/>
                  <a:moveTo>
                    <a:pt x="84" y="146"/>
                  </a:moveTo>
                  <a:lnTo>
                    <a:pt x="84" y="134"/>
                  </a:lnTo>
                  <a:lnTo>
                    <a:pt x="84" y="134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0" y="130"/>
                  </a:lnTo>
                  <a:lnTo>
                    <a:pt x="68" y="132"/>
                  </a:lnTo>
                  <a:lnTo>
                    <a:pt x="66" y="134"/>
                  </a:lnTo>
                  <a:lnTo>
                    <a:pt x="66" y="146"/>
                  </a:lnTo>
                  <a:lnTo>
                    <a:pt x="46" y="144"/>
                  </a:lnTo>
                  <a:lnTo>
                    <a:pt x="76" y="74"/>
                  </a:lnTo>
                  <a:lnTo>
                    <a:pt x="76" y="74"/>
                  </a:lnTo>
                  <a:lnTo>
                    <a:pt x="78" y="74"/>
                  </a:lnTo>
                  <a:lnTo>
                    <a:pt x="106" y="146"/>
                  </a:lnTo>
                  <a:lnTo>
                    <a:pt x="84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5" name="Freeform 207"/>
            <p:cNvSpPr>
              <a:spLocks/>
            </p:cNvSpPr>
            <p:nvPr userDrawn="1"/>
          </p:nvSpPr>
          <p:spPr bwMode="auto">
            <a:xfrm>
              <a:off x="1828800" y="4581525"/>
              <a:ext cx="95250" cy="95250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46" y="28"/>
                </a:cxn>
                <a:cxn ang="0">
                  <a:pos x="60" y="14"/>
                </a:cxn>
                <a:cxn ang="0">
                  <a:pos x="60" y="14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44" y="0"/>
                </a:cxn>
                <a:cxn ang="0">
                  <a:pos x="32" y="14"/>
                </a:cxn>
                <a:cxn ang="0">
                  <a:pos x="28" y="16"/>
                </a:cxn>
                <a:cxn ang="0">
                  <a:pos x="24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14" y="22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6" y="28"/>
                </a:cxn>
                <a:cxn ang="0">
                  <a:pos x="6" y="28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4"/>
                </a:cxn>
                <a:cxn ang="0">
                  <a:pos x="2" y="50"/>
                </a:cxn>
                <a:cxn ang="0">
                  <a:pos x="6" y="54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6" y="60"/>
                </a:cxn>
                <a:cxn ang="0">
                  <a:pos x="22" y="60"/>
                </a:cxn>
                <a:cxn ang="0">
                  <a:pos x="26" y="58"/>
                </a:cxn>
                <a:cxn ang="0">
                  <a:pos x="26" y="58"/>
                </a:cxn>
                <a:cxn ang="0">
                  <a:pos x="32" y="54"/>
                </a:cxn>
                <a:cxn ang="0">
                  <a:pos x="32" y="54"/>
                </a:cxn>
                <a:cxn ang="0">
                  <a:pos x="34" y="52"/>
                </a:cxn>
                <a:cxn ang="0">
                  <a:pos x="34" y="52"/>
                </a:cxn>
                <a:cxn ang="0">
                  <a:pos x="36" y="46"/>
                </a:cxn>
                <a:cxn ang="0">
                  <a:pos x="36" y="38"/>
                </a:cxn>
                <a:cxn ang="0">
                  <a:pos x="36" y="38"/>
                </a:cxn>
              </a:cxnLst>
              <a:rect l="0" t="0" r="r" b="b"/>
              <a:pathLst>
                <a:path w="60" h="60">
                  <a:moveTo>
                    <a:pt x="36" y="38"/>
                  </a:moveTo>
                  <a:lnTo>
                    <a:pt x="46" y="28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44" y="0"/>
                  </a:lnTo>
                  <a:lnTo>
                    <a:pt x="32" y="14"/>
                  </a:lnTo>
                  <a:lnTo>
                    <a:pt x="28" y="16"/>
                  </a:lnTo>
                  <a:lnTo>
                    <a:pt x="24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4" y="22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4"/>
                  </a:lnTo>
                  <a:lnTo>
                    <a:pt x="2" y="50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6" y="60"/>
                  </a:lnTo>
                  <a:lnTo>
                    <a:pt x="22" y="60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6" y="46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6" name="Freeform 208"/>
            <p:cNvSpPr>
              <a:spLocks/>
            </p:cNvSpPr>
            <p:nvPr userDrawn="1"/>
          </p:nvSpPr>
          <p:spPr bwMode="auto">
            <a:xfrm>
              <a:off x="1787525" y="4495800"/>
              <a:ext cx="228600" cy="225425"/>
            </a:xfrm>
            <a:custGeom>
              <a:avLst/>
              <a:gdLst/>
              <a:ahLst/>
              <a:cxnLst>
                <a:cxn ang="0">
                  <a:pos x="108" y="36"/>
                </a:cxn>
                <a:cxn ang="0">
                  <a:pos x="94" y="22"/>
                </a:cxn>
                <a:cxn ang="0">
                  <a:pos x="76" y="12"/>
                </a:cxn>
                <a:cxn ang="0">
                  <a:pos x="66" y="6"/>
                </a:cxn>
                <a:cxn ang="0">
                  <a:pos x="50" y="0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0" y="26"/>
                </a:cxn>
                <a:cxn ang="0">
                  <a:pos x="2" y="40"/>
                </a:cxn>
                <a:cxn ang="0">
                  <a:pos x="20" y="78"/>
                </a:cxn>
                <a:cxn ang="0">
                  <a:pos x="24" y="74"/>
                </a:cxn>
                <a:cxn ang="0">
                  <a:pos x="28" y="72"/>
                </a:cxn>
                <a:cxn ang="0">
                  <a:pos x="18" y="56"/>
                </a:cxn>
                <a:cxn ang="0">
                  <a:pos x="14" y="34"/>
                </a:cxn>
                <a:cxn ang="0">
                  <a:pos x="16" y="26"/>
                </a:cxn>
                <a:cxn ang="0">
                  <a:pos x="22" y="24"/>
                </a:cxn>
                <a:cxn ang="0">
                  <a:pos x="36" y="24"/>
                </a:cxn>
                <a:cxn ang="0">
                  <a:pos x="44" y="28"/>
                </a:cxn>
                <a:cxn ang="0">
                  <a:pos x="54" y="32"/>
                </a:cxn>
                <a:cxn ang="0">
                  <a:pos x="72" y="44"/>
                </a:cxn>
                <a:cxn ang="0">
                  <a:pos x="86" y="58"/>
                </a:cxn>
                <a:cxn ang="0">
                  <a:pos x="116" y="98"/>
                </a:cxn>
                <a:cxn ang="0">
                  <a:pos x="118" y="106"/>
                </a:cxn>
                <a:cxn ang="0">
                  <a:pos x="120" y="122"/>
                </a:cxn>
                <a:cxn ang="0">
                  <a:pos x="116" y="126"/>
                </a:cxn>
                <a:cxn ang="0">
                  <a:pos x="108" y="130"/>
                </a:cxn>
                <a:cxn ang="0">
                  <a:pos x="84" y="122"/>
                </a:cxn>
                <a:cxn ang="0">
                  <a:pos x="70" y="114"/>
                </a:cxn>
                <a:cxn ang="0">
                  <a:pos x="66" y="118"/>
                </a:cxn>
                <a:cxn ang="0">
                  <a:pos x="64" y="120"/>
                </a:cxn>
                <a:cxn ang="0">
                  <a:pos x="102" y="140"/>
                </a:cxn>
                <a:cxn ang="0">
                  <a:pos x="118" y="142"/>
                </a:cxn>
                <a:cxn ang="0">
                  <a:pos x="128" y="138"/>
                </a:cxn>
                <a:cxn ang="0">
                  <a:pos x="132" y="132"/>
                </a:cxn>
                <a:cxn ang="0">
                  <a:pos x="132" y="126"/>
                </a:cxn>
                <a:cxn ang="0">
                  <a:pos x="144" y="88"/>
                </a:cxn>
                <a:cxn ang="0">
                  <a:pos x="138" y="76"/>
                </a:cxn>
                <a:cxn ang="0">
                  <a:pos x="126" y="56"/>
                </a:cxn>
                <a:cxn ang="0">
                  <a:pos x="108" y="36"/>
                </a:cxn>
              </a:cxnLst>
              <a:rect l="0" t="0" r="r" b="b"/>
              <a:pathLst>
                <a:path w="144" h="142">
                  <a:moveTo>
                    <a:pt x="108" y="36"/>
                  </a:moveTo>
                  <a:lnTo>
                    <a:pt x="108" y="36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2" y="4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58"/>
                  </a:lnTo>
                  <a:lnTo>
                    <a:pt x="20" y="78"/>
                  </a:lnTo>
                  <a:lnTo>
                    <a:pt x="20" y="78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28" y="72"/>
                  </a:lnTo>
                  <a:lnTo>
                    <a:pt x="28" y="72"/>
                  </a:lnTo>
                  <a:lnTo>
                    <a:pt x="18" y="56"/>
                  </a:lnTo>
                  <a:lnTo>
                    <a:pt x="14" y="44"/>
                  </a:lnTo>
                  <a:lnTo>
                    <a:pt x="14" y="34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2" y="24"/>
                  </a:lnTo>
                  <a:lnTo>
                    <a:pt x="28" y="22"/>
                  </a:lnTo>
                  <a:lnTo>
                    <a:pt x="36" y="24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72" y="44"/>
                  </a:lnTo>
                  <a:lnTo>
                    <a:pt x="72" y="44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104" y="78"/>
                  </a:lnTo>
                  <a:lnTo>
                    <a:pt x="116" y="98"/>
                  </a:lnTo>
                  <a:lnTo>
                    <a:pt x="116" y="98"/>
                  </a:lnTo>
                  <a:lnTo>
                    <a:pt x="118" y="106"/>
                  </a:lnTo>
                  <a:lnTo>
                    <a:pt x="120" y="114"/>
                  </a:lnTo>
                  <a:lnTo>
                    <a:pt x="120" y="122"/>
                  </a:lnTo>
                  <a:lnTo>
                    <a:pt x="116" y="126"/>
                  </a:lnTo>
                  <a:lnTo>
                    <a:pt x="116" y="126"/>
                  </a:lnTo>
                  <a:lnTo>
                    <a:pt x="112" y="128"/>
                  </a:lnTo>
                  <a:lnTo>
                    <a:pt x="108" y="130"/>
                  </a:lnTo>
                  <a:lnTo>
                    <a:pt x="98" y="128"/>
                  </a:lnTo>
                  <a:lnTo>
                    <a:pt x="84" y="122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4" y="120"/>
                  </a:lnTo>
                  <a:lnTo>
                    <a:pt x="64" y="120"/>
                  </a:lnTo>
                  <a:lnTo>
                    <a:pt x="84" y="134"/>
                  </a:lnTo>
                  <a:lnTo>
                    <a:pt x="102" y="140"/>
                  </a:lnTo>
                  <a:lnTo>
                    <a:pt x="110" y="142"/>
                  </a:lnTo>
                  <a:lnTo>
                    <a:pt x="118" y="142"/>
                  </a:lnTo>
                  <a:lnTo>
                    <a:pt x="124" y="142"/>
                  </a:lnTo>
                  <a:lnTo>
                    <a:pt x="128" y="138"/>
                  </a:lnTo>
                  <a:lnTo>
                    <a:pt x="128" y="138"/>
                  </a:lnTo>
                  <a:lnTo>
                    <a:pt x="132" y="132"/>
                  </a:lnTo>
                  <a:lnTo>
                    <a:pt x="132" y="126"/>
                  </a:lnTo>
                  <a:lnTo>
                    <a:pt x="132" y="126"/>
                  </a:lnTo>
                  <a:lnTo>
                    <a:pt x="138" y="110"/>
                  </a:lnTo>
                  <a:lnTo>
                    <a:pt x="144" y="88"/>
                  </a:lnTo>
                  <a:lnTo>
                    <a:pt x="144" y="88"/>
                  </a:lnTo>
                  <a:lnTo>
                    <a:pt x="138" y="76"/>
                  </a:lnTo>
                  <a:lnTo>
                    <a:pt x="138" y="76"/>
                  </a:lnTo>
                  <a:lnTo>
                    <a:pt x="126" y="56"/>
                  </a:lnTo>
                  <a:lnTo>
                    <a:pt x="108" y="36"/>
                  </a:lnTo>
                  <a:lnTo>
                    <a:pt x="10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7" name="Freeform 209"/>
            <p:cNvSpPr>
              <a:spLocks noEditPoints="1"/>
            </p:cNvSpPr>
            <p:nvPr userDrawn="1"/>
          </p:nvSpPr>
          <p:spPr bwMode="auto">
            <a:xfrm>
              <a:off x="1898650" y="4403725"/>
              <a:ext cx="206375" cy="203200"/>
            </a:xfrm>
            <a:custGeom>
              <a:avLst/>
              <a:gdLst/>
              <a:ahLst/>
              <a:cxnLst>
                <a:cxn ang="0">
                  <a:pos x="126" y="4"/>
                </a:cxn>
                <a:cxn ang="0">
                  <a:pos x="118" y="0"/>
                </a:cxn>
                <a:cxn ang="0">
                  <a:pos x="90" y="30"/>
                </a:cxn>
                <a:cxn ang="0">
                  <a:pos x="82" y="24"/>
                </a:cxn>
                <a:cxn ang="0">
                  <a:pos x="66" y="18"/>
                </a:cxn>
                <a:cxn ang="0">
                  <a:pos x="52" y="18"/>
                </a:cxn>
                <a:cxn ang="0">
                  <a:pos x="36" y="26"/>
                </a:cxn>
                <a:cxn ang="0">
                  <a:pos x="6" y="54"/>
                </a:cxn>
                <a:cxn ang="0">
                  <a:pos x="0" y="54"/>
                </a:cxn>
                <a:cxn ang="0">
                  <a:pos x="4" y="56"/>
                </a:cxn>
                <a:cxn ang="0">
                  <a:pos x="14" y="62"/>
                </a:cxn>
                <a:cxn ang="0">
                  <a:pos x="30" y="74"/>
                </a:cxn>
                <a:cxn ang="0">
                  <a:pos x="46" y="88"/>
                </a:cxn>
                <a:cxn ang="0">
                  <a:pos x="62" y="106"/>
                </a:cxn>
                <a:cxn ang="0">
                  <a:pos x="76" y="128"/>
                </a:cxn>
                <a:cxn ang="0">
                  <a:pos x="76" y="126"/>
                </a:cxn>
                <a:cxn ang="0">
                  <a:pos x="100" y="102"/>
                </a:cxn>
                <a:cxn ang="0">
                  <a:pos x="104" y="94"/>
                </a:cxn>
                <a:cxn ang="0">
                  <a:pos x="112" y="80"/>
                </a:cxn>
                <a:cxn ang="0">
                  <a:pos x="112" y="64"/>
                </a:cxn>
                <a:cxn ang="0">
                  <a:pos x="106" y="48"/>
                </a:cxn>
                <a:cxn ang="0">
                  <a:pos x="128" y="14"/>
                </a:cxn>
                <a:cxn ang="0">
                  <a:pos x="130" y="12"/>
                </a:cxn>
                <a:cxn ang="0">
                  <a:pos x="126" y="4"/>
                </a:cxn>
                <a:cxn ang="0">
                  <a:pos x="78" y="40"/>
                </a:cxn>
                <a:cxn ang="0">
                  <a:pos x="72" y="42"/>
                </a:cxn>
                <a:cxn ang="0">
                  <a:pos x="56" y="48"/>
                </a:cxn>
                <a:cxn ang="0">
                  <a:pos x="38" y="66"/>
                </a:cxn>
                <a:cxn ang="0">
                  <a:pos x="30" y="60"/>
                </a:cxn>
                <a:cxn ang="0">
                  <a:pos x="34" y="42"/>
                </a:cxn>
                <a:cxn ang="0">
                  <a:pos x="40" y="38"/>
                </a:cxn>
                <a:cxn ang="0">
                  <a:pos x="58" y="30"/>
                </a:cxn>
                <a:cxn ang="0">
                  <a:pos x="84" y="36"/>
                </a:cxn>
              </a:cxnLst>
              <a:rect l="0" t="0" r="r" b="b"/>
              <a:pathLst>
                <a:path w="130" h="128">
                  <a:moveTo>
                    <a:pt x="126" y="4"/>
                  </a:moveTo>
                  <a:lnTo>
                    <a:pt x="126" y="4"/>
                  </a:lnTo>
                  <a:lnTo>
                    <a:pt x="122" y="0"/>
                  </a:lnTo>
                  <a:lnTo>
                    <a:pt x="118" y="0"/>
                  </a:lnTo>
                  <a:lnTo>
                    <a:pt x="116" y="2"/>
                  </a:lnTo>
                  <a:lnTo>
                    <a:pt x="90" y="30"/>
                  </a:lnTo>
                  <a:lnTo>
                    <a:pt x="90" y="30"/>
                  </a:lnTo>
                  <a:lnTo>
                    <a:pt x="82" y="24"/>
                  </a:lnTo>
                  <a:lnTo>
                    <a:pt x="74" y="20"/>
                  </a:lnTo>
                  <a:lnTo>
                    <a:pt x="66" y="18"/>
                  </a:lnTo>
                  <a:lnTo>
                    <a:pt x="58" y="18"/>
                  </a:lnTo>
                  <a:lnTo>
                    <a:pt x="52" y="18"/>
                  </a:lnTo>
                  <a:lnTo>
                    <a:pt x="44" y="22"/>
                  </a:lnTo>
                  <a:lnTo>
                    <a:pt x="36" y="26"/>
                  </a:lnTo>
                  <a:lnTo>
                    <a:pt x="28" y="32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30" y="74"/>
                  </a:lnTo>
                  <a:lnTo>
                    <a:pt x="30" y="74"/>
                  </a:lnTo>
                  <a:lnTo>
                    <a:pt x="46" y="88"/>
                  </a:lnTo>
                  <a:lnTo>
                    <a:pt x="46" y="88"/>
                  </a:lnTo>
                  <a:lnTo>
                    <a:pt x="62" y="106"/>
                  </a:lnTo>
                  <a:lnTo>
                    <a:pt x="74" y="126"/>
                  </a:lnTo>
                  <a:lnTo>
                    <a:pt x="76" y="128"/>
                  </a:lnTo>
                  <a:lnTo>
                    <a:pt x="76" y="128"/>
                  </a:lnTo>
                  <a:lnTo>
                    <a:pt x="76" y="126"/>
                  </a:lnTo>
                  <a:lnTo>
                    <a:pt x="76" y="124"/>
                  </a:lnTo>
                  <a:lnTo>
                    <a:pt x="100" y="102"/>
                  </a:lnTo>
                  <a:lnTo>
                    <a:pt x="100" y="102"/>
                  </a:lnTo>
                  <a:lnTo>
                    <a:pt x="104" y="94"/>
                  </a:lnTo>
                  <a:lnTo>
                    <a:pt x="110" y="88"/>
                  </a:lnTo>
                  <a:lnTo>
                    <a:pt x="112" y="80"/>
                  </a:lnTo>
                  <a:lnTo>
                    <a:pt x="112" y="72"/>
                  </a:lnTo>
                  <a:lnTo>
                    <a:pt x="112" y="64"/>
                  </a:lnTo>
                  <a:lnTo>
                    <a:pt x="110" y="56"/>
                  </a:lnTo>
                  <a:lnTo>
                    <a:pt x="106" y="48"/>
                  </a:lnTo>
                  <a:lnTo>
                    <a:pt x="100" y="42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30" y="12"/>
                  </a:lnTo>
                  <a:lnTo>
                    <a:pt x="130" y="8"/>
                  </a:lnTo>
                  <a:lnTo>
                    <a:pt x="126" y="4"/>
                  </a:lnTo>
                  <a:lnTo>
                    <a:pt x="126" y="4"/>
                  </a:lnTo>
                  <a:close/>
                  <a:moveTo>
                    <a:pt x="78" y="40"/>
                  </a:moveTo>
                  <a:lnTo>
                    <a:pt x="78" y="40"/>
                  </a:lnTo>
                  <a:lnTo>
                    <a:pt x="72" y="42"/>
                  </a:lnTo>
                  <a:lnTo>
                    <a:pt x="64" y="44"/>
                  </a:lnTo>
                  <a:lnTo>
                    <a:pt x="56" y="48"/>
                  </a:lnTo>
                  <a:lnTo>
                    <a:pt x="50" y="54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30" y="60"/>
                  </a:lnTo>
                  <a:lnTo>
                    <a:pt x="20" y="54"/>
                  </a:lnTo>
                  <a:lnTo>
                    <a:pt x="34" y="42"/>
                  </a:lnTo>
                  <a:lnTo>
                    <a:pt x="34" y="42"/>
                  </a:lnTo>
                  <a:lnTo>
                    <a:pt x="40" y="38"/>
                  </a:lnTo>
                  <a:lnTo>
                    <a:pt x="46" y="34"/>
                  </a:lnTo>
                  <a:lnTo>
                    <a:pt x="58" y="30"/>
                  </a:lnTo>
                  <a:lnTo>
                    <a:pt x="72" y="30"/>
                  </a:lnTo>
                  <a:lnTo>
                    <a:pt x="84" y="36"/>
                  </a:lnTo>
                  <a:lnTo>
                    <a:pt x="78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8" name="Freeform 210"/>
            <p:cNvSpPr>
              <a:spLocks/>
            </p:cNvSpPr>
            <p:nvPr userDrawn="1"/>
          </p:nvSpPr>
          <p:spPr bwMode="auto">
            <a:xfrm>
              <a:off x="165100" y="930275"/>
              <a:ext cx="111125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2" y="2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2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0"/>
                </a:cxn>
                <a:cxn ang="0">
                  <a:pos x="38" y="12"/>
                </a:cxn>
                <a:cxn ang="0">
                  <a:pos x="44" y="16"/>
                </a:cxn>
                <a:cxn ang="0">
                  <a:pos x="50" y="20"/>
                </a:cxn>
                <a:cxn ang="0">
                  <a:pos x="56" y="26"/>
                </a:cxn>
                <a:cxn ang="0">
                  <a:pos x="60" y="34"/>
                </a:cxn>
                <a:cxn ang="0">
                  <a:pos x="62" y="40"/>
                </a:cxn>
                <a:cxn ang="0">
                  <a:pos x="64" y="48"/>
                </a:cxn>
                <a:cxn ang="0">
                  <a:pos x="64" y="48"/>
                </a:cxn>
                <a:cxn ang="0">
                  <a:pos x="62" y="56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58"/>
                </a:cxn>
                <a:cxn ang="0">
                  <a:pos x="68" y="52"/>
                </a:cxn>
                <a:cxn ang="0">
                  <a:pos x="70" y="44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8" y="22"/>
                </a:cxn>
                <a:cxn ang="0">
                  <a:pos x="64" y="16"/>
                </a:cxn>
                <a:cxn ang="0">
                  <a:pos x="58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70" h="64">
                  <a:moveTo>
                    <a:pt x="32" y="0"/>
                  </a:moveTo>
                  <a:lnTo>
                    <a:pt x="32" y="0"/>
                  </a:lnTo>
                  <a:lnTo>
                    <a:pt x="22" y="2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2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0"/>
                  </a:lnTo>
                  <a:lnTo>
                    <a:pt x="38" y="12"/>
                  </a:lnTo>
                  <a:lnTo>
                    <a:pt x="44" y="16"/>
                  </a:lnTo>
                  <a:lnTo>
                    <a:pt x="50" y="20"/>
                  </a:lnTo>
                  <a:lnTo>
                    <a:pt x="56" y="26"/>
                  </a:lnTo>
                  <a:lnTo>
                    <a:pt x="60" y="34"/>
                  </a:lnTo>
                  <a:lnTo>
                    <a:pt x="62" y="40"/>
                  </a:lnTo>
                  <a:lnTo>
                    <a:pt x="64" y="48"/>
                  </a:lnTo>
                  <a:lnTo>
                    <a:pt x="64" y="48"/>
                  </a:lnTo>
                  <a:lnTo>
                    <a:pt x="62" y="56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58"/>
                  </a:lnTo>
                  <a:lnTo>
                    <a:pt x="68" y="52"/>
                  </a:lnTo>
                  <a:lnTo>
                    <a:pt x="70" y="44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8" y="22"/>
                  </a:lnTo>
                  <a:lnTo>
                    <a:pt x="64" y="16"/>
                  </a:lnTo>
                  <a:lnTo>
                    <a:pt x="58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9" name="Freeform 211"/>
            <p:cNvSpPr>
              <a:spLocks/>
            </p:cNvSpPr>
            <p:nvPr userDrawn="1"/>
          </p:nvSpPr>
          <p:spPr bwMode="auto">
            <a:xfrm>
              <a:off x="177800" y="1143000"/>
              <a:ext cx="82550" cy="53975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0"/>
                </a:cxn>
                <a:cxn ang="0">
                  <a:pos x="4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10"/>
                </a:cxn>
                <a:cxn ang="0">
                  <a:pos x="12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6" y="26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6" y="28"/>
                </a:cxn>
                <a:cxn ang="0">
                  <a:pos x="6" y="30"/>
                </a:cxn>
                <a:cxn ang="0">
                  <a:pos x="6" y="30"/>
                </a:cxn>
                <a:cxn ang="0">
                  <a:pos x="6" y="34"/>
                </a:cxn>
                <a:cxn ang="0">
                  <a:pos x="10" y="34"/>
                </a:cxn>
                <a:cxn ang="0">
                  <a:pos x="44" y="34"/>
                </a:cxn>
                <a:cxn ang="0">
                  <a:pos x="44" y="34"/>
                </a:cxn>
                <a:cxn ang="0">
                  <a:pos x="48" y="32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6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8" y="20"/>
                </a:cxn>
                <a:cxn ang="0">
                  <a:pos x="48" y="20"/>
                </a:cxn>
                <a:cxn ang="0">
                  <a:pos x="50" y="20"/>
                </a:cxn>
                <a:cxn ang="0">
                  <a:pos x="52" y="16"/>
                </a:cxn>
                <a:cxn ang="0">
                  <a:pos x="52" y="16"/>
                </a:cxn>
                <a:cxn ang="0">
                  <a:pos x="50" y="14"/>
                </a:cxn>
                <a:cxn ang="0">
                  <a:pos x="46" y="12"/>
                </a:cxn>
                <a:cxn ang="0">
                  <a:pos x="22" y="12"/>
                </a:cxn>
                <a:cxn ang="0">
                  <a:pos x="18" y="8"/>
                </a:cxn>
                <a:cxn ang="0">
                  <a:pos x="46" y="8"/>
                </a:cxn>
                <a:cxn ang="0">
                  <a:pos x="46" y="8"/>
                </a:cxn>
                <a:cxn ang="0">
                  <a:pos x="50" y="6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4">
                  <a:moveTo>
                    <a:pt x="52" y="4"/>
                  </a:moveTo>
                  <a:lnTo>
                    <a:pt x="52" y="4"/>
                  </a:lnTo>
                  <a:lnTo>
                    <a:pt x="50" y="0"/>
                  </a:lnTo>
                  <a:lnTo>
                    <a:pt x="4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10"/>
                  </a:lnTo>
                  <a:lnTo>
                    <a:pt x="12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6" y="26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34"/>
                  </a:lnTo>
                  <a:lnTo>
                    <a:pt x="10" y="34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2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6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0" y="20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50" y="14"/>
                  </a:lnTo>
                  <a:lnTo>
                    <a:pt x="46" y="12"/>
                  </a:lnTo>
                  <a:lnTo>
                    <a:pt x="22" y="12"/>
                  </a:lnTo>
                  <a:lnTo>
                    <a:pt x="18" y="8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0" name="Freeform 212"/>
            <p:cNvSpPr>
              <a:spLocks/>
            </p:cNvSpPr>
            <p:nvPr userDrawn="1"/>
          </p:nvSpPr>
          <p:spPr bwMode="auto">
            <a:xfrm>
              <a:off x="206375" y="854075"/>
              <a:ext cx="12700" cy="34925"/>
            </a:xfrm>
            <a:custGeom>
              <a:avLst/>
              <a:gdLst/>
              <a:ahLst/>
              <a:cxnLst>
                <a:cxn ang="0">
                  <a:pos x="4" y="22"/>
                </a:cxn>
                <a:cxn ang="0">
                  <a:pos x="4" y="22"/>
                </a:cxn>
                <a:cxn ang="0">
                  <a:pos x="8" y="20"/>
                </a:cxn>
                <a:cxn ang="0">
                  <a:pos x="8" y="1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0"/>
                </a:cxn>
                <a:cxn ang="0">
                  <a:pos x="4" y="22"/>
                </a:cxn>
                <a:cxn ang="0">
                  <a:pos x="4" y="22"/>
                </a:cxn>
              </a:cxnLst>
              <a:rect l="0" t="0" r="r" b="b"/>
              <a:pathLst>
                <a:path w="8" h="22">
                  <a:moveTo>
                    <a:pt x="4" y="22"/>
                  </a:moveTo>
                  <a:lnTo>
                    <a:pt x="4" y="22"/>
                  </a:lnTo>
                  <a:lnTo>
                    <a:pt x="8" y="20"/>
                  </a:lnTo>
                  <a:lnTo>
                    <a:pt x="8" y="18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1" name="Freeform 213"/>
            <p:cNvSpPr>
              <a:spLocks/>
            </p:cNvSpPr>
            <p:nvPr userDrawn="1"/>
          </p:nvSpPr>
          <p:spPr bwMode="auto">
            <a:xfrm>
              <a:off x="295275" y="873125"/>
              <a:ext cx="28575" cy="285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8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8" h="18">
                  <a:moveTo>
                    <a:pt x="10" y="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8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2" name="Freeform 214"/>
            <p:cNvSpPr>
              <a:spLocks/>
            </p:cNvSpPr>
            <p:nvPr userDrawn="1"/>
          </p:nvSpPr>
          <p:spPr bwMode="auto">
            <a:xfrm>
              <a:off x="101600" y="876300"/>
              <a:ext cx="28575" cy="28575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2" y="16"/>
                </a:cxn>
              </a:cxnLst>
              <a:rect l="0" t="0" r="r" b="b"/>
              <a:pathLst>
                <a:path w="18" h="18">
                  <a:moveTo>
                    <a:pt x="12" y="16"/>
                  </a:moveTo>
                  <a:lnTo>
                    <a:pt x="12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8"/>
                  </a:lnTo>
                  <a:lnTo>
                    <a:pt x="1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3" name="Freeform 215"/>
            <p:cNvSpPr>
              <a:spLocks/>
            </p:cNvSpPr>
            <p:nvPr userDrawn="1"/>
          </p:nvSpPr>
          <p:spPr bwMode="auto">
            <a:xfrm>
              <a:off x="298450" y="1057275"/>
              <a:ext cx="28575" cy="28575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14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8" y="14"/>
                </a:cxn>
                <a:cxn ang="0">
                  <a:pos x="16" y="10"/>
                </a:cxn>
                <a:cxn ang="0">
                  <a:pos x="8" y="2"/>
                </a:cxn>
              </a:cxnLst>
              <a:rect l="0" t="0" r="r" b="b"/>
              <a:pathLst>
                <a:path w="18" h="18">
                  <a:moveTo>
                    <a:pt x="8" y="2"/>
                  </a:moveTo>
                  <a:lnTo>
                    <a:pt x="8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8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8" y="14"/>
                  </a:lnTo>
                  <a:lnTo>
                    <a:pt x="16" y="10"/>
                  </a:lnTo>
                  <a:lnTo>
                    <a:pt x="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4" name="Freeform 216"/>
            <p:cNvSpPr>
              <a:spLocks/>
            </p:cNvSpPr>
            <p:nvPr userDrawn="1"/>
          </p:nvSpPr>
          <p:spPr bwMode="auto">
            <a:xfrm>
              <a:off x="107950" y="1063625"/>
              <a:ext cx="28575" cy="285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8" y="16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8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8" h="18">
                  <a:moveTo>
                    <a:pt x="10" y="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8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5" name="Freeform 217"/>
            <p:cNvSpPr>
              <a:spLocks/>
            </p:cNvSpPr>
            <p:nvPr userDrawn="1"/>
          </p:nvSpPr>
          <p:spPr bwMode="auto">
            <a:xfrm>
              <a:off x="66675" y="974725"/>
              <a:ext cx="34925" cy="127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8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6" name="Freeform 218"/>
            <p:cNvSpPr>
              <a:spLocks/>
            </p:cNvSpPr>
            <p:nvPr userDrawn="1"/>
          </p:nvSpPr>
          <p:spPr bwMode="auto">
            <a:xfrm>
              <a:off x="327025" y="968375"/>
              <a:ext cx="34925" cy="127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8">
                  <a:moveTo>
                    <a:pt x="1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7" name="Freeform 219"/>
            <p:cNvSpPr>
              <a:spLocks noEditPoints="1"/>
            </p:cNvSpPr>
            <p:nvPr userDrawn="1"/>
          </p:nvSpPr>
          <p:spPr bwMode="auto">
            <a:xfrm>
              <a:off x="120650" y="895350"/>
              <a:ext cx="190500" cy="241300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16" y="20"/>
                </a:cxn>
                <a:cxn ang="0">
                  <a:pos x="0" y="50"/>
                </a:cxn>
                <a:cxn ang="0">
                  <a:pos x="2" y="76"/>
                </a:cxn>
                <a:cxn ang="0">
                  <a:pos x="8" y="92"/>
                </a:cxn>
                <a:cxn ang="0">
                  <a:pos x="30" y="120"/>
                </a:cxn>
                <a:cxn ang="0">
                  <a:pos x="40" y="144"/>
                </a:cxn>
                <a:cxn ang="0">
                  <a:pos x="60" y="152"/>
                </a:cxn>
                <a:cxn ang="0">
                  <a:pos x="80" y="142"/>
                </a:cxn>
                <a:cxn ang="0">
                  <a:pos x="90" y="118"/>
                </a:cxn>
                <a:cxn ang="0">
                  <a:pos x="104" y="100"/>
                </a:cxn>
                <a:cxn ang="0">
                  <a:pos x="120" y="72"/>
                </a:cxn>
                <a:cxn ang="0">
                  <a:pos x="118" y="48"/>
                </a:cxn>
                <a:cxn ang="0">
                  <a:pos x="102" y="18"/>
                </a:cxn>
                <a:cxn ang="0">
                  <a:pos x="70" y="2"/>
                </a:cxn>
                <a:cxn ang="0">
                  <a:pos x="98" y="96"/>
                </a:cxn>
                <a:cxn ang="0">
                  <a:pos x="82" y="114"/>
                </a:cxn>
                <a:cxn ang="0">
                  <a:pos x="72" y="142"/>
                </a:cxn>
                <a:cxn ang="0">
                  <a:pos x="66" y="118"/>
                </a:cxn>
                <a:cxn ang="0">
                  <a:pos x="66" y="86"/>
                </a:cxn>
                <a:cxn ang="0">
                  <a:pos x="48" y="92"/>
                </a:cxn>
                <a:cxn ang="0">
                  <a:pos x="56" y="86"/>
                </a:cxn>
                <a:cxn ang="0">
                  <a:pos x="50" y="76"/>
                </a:cxn>
                <a:cxn ang="0">
                  <a:pos x="52" y="74"/>
                </a:cxn>
                <a:cxn ang="0">
                  <a:pos x="76" y="82"/>
                </a:cxn>
                <a:cxn ang="0">
                  <a:pos x="76" y="60"/>
                </a:cxn>
                <a:cxn ang="0">
                  <a:pos x="68" y="72"/>
                </a:cxn>
                <a:cxn ang="0">
                  <a:pos x="42" y="78"/>
                </a:cxn>
                <a:cxn ang="0">
                  <a:pos x="34" y="78"/>
                </a:cxn>
                <a:cxn ang="0">
                  <a:pos x="46" y="112"/>
                </a:cxn>
                <a:cxn ang="0">
                  <a:pos x="48" y="144"/>
                </a:cxn>
                <a:cxn ang="0">
                  <a:pos x="32" y="108"/>
                </a:cxn>
                <a:cxn ang="0">
                  <a:pos x="18" y="92"/>
                </a:cxn>
                <a:cxn ang="0">
                  <a:pos x="12" y="82"/>
                </a:cxn>
                <a:cxn ang="0">
                  <a:pos x="8" y="62"/>
                </a:cxn>
                <a:cxn ang="0">
                  <a:pos x="16" y="34"/>
                </a:cxn>
                <a:cxn ang="0">
                  <a:pos x="38" y="14"/>
                </a:cxn>
                <a:cxn ang="0">
                  <a:pos x="58" y="10"/>
                </a:cxn>
                <a:cxn ang="0">
                  <a:pos x="88" y="18"/>
                </a:cxn>
                <a:cxn ang="0">
                  <a:pos x="106" y="40"/>
                </a:cxn>
                <a:cxn ang="0">
                  <a:pos x="112" y="60"/>
                </a:cxn>
                <a:cxn ang="0">
                  <a:pos x="104" y="88"/>
                </a:cxn>
              </a:cxnLst>
              <a:rect l="0" t="0" r="r" b="b"/>
              <a:pathLst>
                <a:path w="120" h="152">
                  <a:moveTo>
                    <a:pt x="58" y="0"/>
                  </a:moveTo>
                  <a:lnTo>
                    <a:pt x="58" y="0"/>
                  </a:lnTo>
                  <a:lnTo>
                    <a:pt x="46" y="2"/>
                  </a:lnTo>
                  <a:lnTo>
                    <a:pt x="34" y="6"/>
                  </a:lnTo>
                  <a:lnTo>
                    <a:pt x="24" y="12"/>
                  </a:lnTo>
                  <a:lnTo>
                    <a:pt x="16" y="20"/>
                  </a:lnTo>
                  <a:lnTo>
                    <a:pt x="8" y="28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4" y="84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8" y="104"/>
                  </a:lnTo>
                  <a:lnTo>
                    <a:pt x="30" y="120"/>
                  </a:lnTo>
                  <a:lnTo>
                    <a:pt x="34" y="128"/>
                  </a:lnTo>
                  <a:lnTo>
                    <a:pt x="38" y="136"/>
                  </a:lnTo>
                  <a:lnTo>
                    <a:pt x="40" y="144"/>
                  </a:lnTo>
                  <a:lnTo>
                    <a:pt x="40" y="152"/>
                  </a:lnTo>
                  <a:lnTo>
                    <a:pt x="58" y="152"/>
                  </a:lnTo>
                  <a:lnTo>
                    <a:pt x="60" y="152"/>
                  </a:lnTo>
                  <a:lnTo>
                    <a:pt x="82" y="152"/>
                  </a:lnTo>
                  <a:lnTo>
                    <a:pt x="82" y="152"/>
                  </a:lnTo>
                  <a:lnTo>
                    <a:pt x="80" y="142"/>
                  </a:lnTo>
                  <a:lnTo>
                    <a:pt x="82" y="134"/>
                  </a:lnTo>
                  <a:lnTo>
                    <a:pt x="86" y="12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12" y="92"/>
                  </a:lnTo>
                  <a:lnTo>
                    <a:pt x="116" y="82"/>
                  </a:lnTo>
                  <a:lnTo>
                    <a:pt x="120" y="72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48"/>
                  </a:lnTo>
                  <a:lnTo>
                    <a:pt x="114" y="36"/>
                  </a:lnTo>
                  <a:lnTo>
                    <a:pt x="110" y="26"/>
                  </a:lnTo>
                  <a:lnTo>
                    <a:pt x="102" y="18"/>
                  </a:lnTo>
                  <a:lnTo>
                    <a:pt x="92" y="10"/>
                  </a:lnTo>
                  <a:lnTo>
                    <a:pt x="82" y="4"/>
                  </a:lnTo>
                  <a:lnTo>
                    <a:pt x="70" y="2"/>
                  </a:lnTo>
                  <a:lnTo>
                    <a:pt x="58" y="0"/>
                  </a:lnTo>
                  <a:lnTo>
                    <a:pt x="58" y="0"/>
                  </a:lnTo>
                  <a:close/>
                  <a:moveTo>
                    <a:pt x="98" y="96"/>
                  </a:moveTo>
                  <a:lnTo>
                    <a:pt x="98" y="96"/>
                  </a:lnTo>
                  <a:lnTo>
                    <a:pt x="82" y="114"/>
                  </a:lnTo>
                  <a:lnTo>
                    <a:pt x="82" y="114"/>
                  </a:lnTo>
                  <a:lnTo>
                    <a:pt x="76" y="128"/>
                  </a:lnTo>
                  <a:lnTo>
                    <a:pt x="74" y="136"/>
                  </a:lnTo>
                  <a:lnTo>
                    <a:pt x="72" y="142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66" y="118"/>
                  </a:lnTo>
                  <a:lnTo>
                    <a:pt x="72" y="86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0" y="136"/>
                  </a:lnTo>
                  <a:lnTo>
                    <a:pt x="60" y="136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2" y="82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2" y="80"/>
                  </a:lnTo>
                  <a:lnTo>
                    <a:pt x="50" y="76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66" y="7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72" y="66"/>
                  </a:lnTo>
                  <a:lnTo>
                    <a:pt x="68" y="72"/>
                  </a:lnTo>
                  <a:lnTo>
                    <a:pt x="46" y="66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36" y="74"/>
                  </a:lnTo>
                  <a:lnTo>
                    <a:pt x="34" y="74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40" y="94"/>
                  </a:lnTo>
                  <a:lnTo>
                    <a:pt x="46" y="112"/>
                  </a:lnTo>
                  <a:lnTo>
                    <a:pt x="56" y="144"/>
                  </a:lnTo>
                  <a:lnTo>
                    <a:pt x="48" y="144"/>
                  </a:lnTo>
                  <a:lnTo>
                    <a:pt x="48" y="144"/>
                  </a:lnTo>
                  <a:lnTo>
                    <a:pt x="46" y="130"/>
                  </a:lnTo>
                  <a:lnTo>
                    <a:pt x="40" y="120"/>
                  </a:lnTo>
                  <a:lnTo>
                    <a:pt x="32" y="10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18" y="92"/>
                  </a:lnTo>
                  <a:lnTo>
                    <a:pt x="14" y="88"/>
                  </a:lnTo>
                  <a:lnTo>
                    <a:pt x="12" y="82"/>
                  </a:lnTo>
                  <a:lnTo>
                    <a:pt x="12" y="82"/>
                  </a:lnTo>
                  <a:lnTo>
                    <a:pt x="10" y="72"/>
                  </a:lnTo>
                  <a:lnTo>
                    <a:pt x="8" y="62"/>
                  </a:lnTo>
                  <a:lnTo>
                    <a:pt x="8" y="62"/>
                  </a:lnTo>
                  <a:lnTo>
                    <a:pt x="8" y="52"/>
                  </a:lnTo>
                  <a:lnTo>
                    <a:pt x="12" y="42"/>
                  </a:lnTo>
                  <a:lnTo>
                    <a:pt x="16" y="34"/>
                  </a:lnTo>
                  <a:lnTo>
                    <a:pt x="22" y="26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8" y="10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68" y="10"/>
                  </a:lnTo>
                  <a:lnTo>
                    <a:pt x="78" y="12"/>
                  </a:lnTo>
                  <a:lnTo>
                    <a:pt x="88" y="18"/>
                  </a:lnTo>
                  <a:lnTo>
                    <a:pt x="96" y="24"/>
                  </a:lnTo>
                  <a:lnTo>
                    <a:pt x="102" y="30"/>
                  </a:lnTo>
                  <a:lnTo>
                    <a:pt x="106" y="40"/>
                  </a:lnTo>
                  <a:lnTo>
                    <a:pt x="110" y="50"/>
                  </a:lnTo>
                  <a:lnTo>
                    <a:pt x="112" y="60"/>
                  </a:lnTo>
                  <a:lnTo>
                    <a:pt x="112" y="60"/>
                  </a:lnTo>
                  <a:lnTo>
                    <a:pt x="110" y="70"/>
                  </a:lnTo>
                  <a:lnTo>
                    <a:pt x="108" y="80"/>
                  </a:lnTo>
                  <a:lnTo>
                    <a:pt x="104" y="88"/>
                  </a:lnTo>
                  <a:lnTo>
                    <a:pt x="98" y="96"/>
                  </a:lnTo>
                  <a:lnTo>
                    <a:pt x="98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8" name="Freeform 220"/>
            <p:cNvSpPr>
              <a:spLocks/>
            </p:cNvSpPr>
            <p:nvPr userDrawn="1"/>
          </p:nvSpPr>
          <p:spPr bwMode="auto">
            <a:xfrm>
              <a:off x="3286125" y="4552950"/>
              <a:ext cx="190500" cy="136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2" y="70"/>
                </a:cxn>
                <a:cxn ang="0">
                  <a:pos x="6" y="74"/>
                </a:cxn>
                <a:cxn ang="0">
                  <a:pos x="20" y="80"/>
                </a:cxn>
                <a:cxn ang="0">
                  <a:pos x="38" y="84"/>
                </a:cxn>
                <a:cxn ang="0">
                  <a:pos x="60" y="86"/>
                </a:cxn>
                <a:cxn ang="0">
                  <a:pos x="60" y="86"/>
                </a:cxn>
                <a:cxn ang="0">
                  <a:pos x="82" y="84"/>
                </a:cxn>
                <a:cxn ang="0">
                  <a:pos x="100" y="80"/>
                </a:cxn>
                <a:cxn ang="0">
                  <a:pos x="114" y="74"/>
                </a:cxn>
                <a:cxn ang="0">
                  <a:pos x="118" y="70"/>
                </a:cxn>
                <a:cxn ang="0">
                  <a:pos x="120" y="66"/>
                </a:cxn>
                <a:cxn ang="0">
                  <a:pos x="120" y="64"/>
                </a:cxn>
                <a:cxn ang="0">
                  <a:pos x="120" y="2"/>
                </a:cxn>
                <a:cxn ang="0">
                  <a:pos x="62" y="28"/>
                </a:cxn>
                <a:cxn ang="0">
                  <a:pos x="0" y="0"/>
                </a:cxn>
              </a:cxnLst>
              <a:rect l="0" t="0" r="r" b="b"/>
              <a:pathLst>
                <a:path w="120" h="86">
                  <a:moveTo>
                    <a:pt x="0" y="0"/>
                  </a:moveTo>
                  <a:lnTo>
                    <a:pt x="0" y="64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6" y="74"/>
                  </a:lnTo>
                  <a:lnTo>
                    <a:pt x="20" y="80"/>
                  </a:lnTo>
                  <a:lnTo>
                    <a:pt x="38" y="84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82" y="84"/>
                  </a:lnTo>
                  <a:lnTo>
                    <a:pt x="100" y="80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20" y="66"/>
                  </a:lnTo>
                  <a:lnTo>
                    <a:pt x="120" y="64"/>
                  </a:lnTo>
                  <a:lnTo>
                    <a:pt x="120" y="2"/>
                  </a:lnTo>
                  <a:lnTo>
                    <a:pt x="62" y="2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9" name="Freeform 221"/>
            <p:cNvSpPr>
              <a:spLocks/>
            </p:cNvSpPr>
            <p:nvPr userDrawn="1"/>
          </p:nvSpPr>
          <p:spPr bwMode="auto">
            <a:xfrm>
              <a:off x="3225800" y="4438650"/>
              <a:ext cx="330200" cy="244475"/>
            </a:xfrm>
            <a:custGeom>
              <a:avLst/>
              <a:gdLst/>
              <a:ahLst/>
              <a:cxnLst>
                <a:cxn ang="0">
                  <a:pos x="202" y="114"/>
                </a:cxn>
                <a:cxn ang="0">
                  <a:pos x="204" y="108"/>
                </a:cxn>
                <a:cxn ang="0">
                  <a:pos x="204" y="104"/>
                </a:cxn>
                <a:cxn ang="0">
                  <a:pos x="200" y="46"/>
                </a:cxn>
                <a:cxn ang="0">
                  <a:pos x="200" y="44"/>
                </a:cxn>
                <a:cxn ang="0">
                  <a:pos x="200" y="44"/>
                </a:cxn>
                <a:cxn ang="0">
                  <a:pos x="130" y="12"/>
                </a:cxn>
                <a:cxn ang="0">
                  <a:pos x="0" y="44"/>
                </a:cxn>
                <a:cxn ang="0">
                  <a:pos x="180" y="54"/>
                </a:cxn>
                <a:cxn ang="0">
                  <a:pos x="114" y="50"/>
                </a:cxn>
                <a:cxn ang="0">
                  <a:pos x="110" y="52"/>
                </a:cxn>
                <a:cxn ang="0">
                  <a:pos x="102" y="54"/>
                </a:cxn>
                <a:cxn ang="0">
                  <a:pos x="92" y="52"/>
                </a:cxn>
                <a:cxn ang="0">
                  <a:pos x="88" y="46"/>
                </a:cxn>
                <a:cxn ang="0">
                  <a:pos x="88" y="42"/>
                </a:cxn>
                <a:cxn ang="0">
                  <a:pos x="96" y="38"/>
                </a:cxn>
                <a:cxn ang="0">
                  <a:pos x="102" y="36"/>
                </a:cxn>
                <a:cxn ang="0">
                  <a:pos x="114" y="42"/>
                </a:cxn>
                <a:cxn ang="0">
                  <a:pos x="192" y="46"/>
                </a:cxn>
                <a:cxn ang="0">
                  <a:pos x="192" y="100"/>
                </a:cxn>
                <a:cxn ang="0">
                  <a:pos x="188" y="108"/>
                </a:cxn>
                <a:cxn ang="0">
                  <a:pos x="188" y="112"/>
                </a:cxn>
                <a:cxn ang="0">
                  <a:pos x="190" y="114"/>
                </a:cxn>
                <a:cxn ang="0">
                  <a:pos x="184" y="152"/>
                </a:cxn>
                <a:cxn ang="0">
                  <a:pos x="186" y="152"/>
                </a:cxn>
                <a:cxn ang="0">
                  <a:pos x="188" y="152"/>
                </a:cxn>
                <a:cxn ang="0">
                  <a:pos x="192" y="150"/>
                </a:cxn>
                <a:cxn ang="0">
                  <a:pos x="192" y="152"/>
                </a:cxn>
                <a:cxn ang="0">
                  <a:pos x="194" y="154"/>
                </a:cxn>
                <a:cxn ang="0">
                  <a:pos x="196" y="152"/>
                </a:cxn>
                <a:cxn ang="0">
                  <a:pos x="200" y="154"/>
                </a:cxn>
                <a:cxn ang="0">
                  <a:pos x="200" y="152"/>
                </a:cxn>
                <a:cxn ang="0">
                  <a:pos x="202" y="150"/>
                </a:cxn>
                <a:cxn ang="0">
                  <a:pos x="204" y="152"/>
                </a:cxn>
                <a:cxn ang="0">
                  <a:pos x="208" y="154"/>
                </a:cxn>
                <a:cxn ang="0">
                  <a:pos x="208" y="152"/>
                </a:cxn>
                <a:cxn ang="0">
                  <a:pos x="202" y="114"/>
                </a:cxn>
              </a:cxnLst>
              <a:rect l="0" t="0" r="r" b="b"/>
              <a:pathLst>
                <a:path w="208" h="154">
                  <a:moveTo>
                    <a:pt x="202" y="114"/>
                  </a:moveTo>
                  <a:lnTo>
                    <a:pt x="202" y="114"/>
                  </a:lnTo>
                  <a:lnTo>
                    <a:pt x="204" y="112"/>
                  </a:lnTo>
                  <a:lnTo>
                    <a:pt x="204" y="108"/>
                  </a:lnTo>
                  <a:lnTo>
                    <a:pt x="204" y="108"/>
                  </a:lnTo>
                  <a:lnTo>
                    <a:pt x="204" y="104"/>
                  </a:lnTo>
                  <a:lnTo>
                    <a:pt x="200" y="100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30" y="12"/>
                  </a:lnTo>
                  <a:lnTo>
                    <a:pt x="100" y="0"/>
                  </a:lnTo>
                  <a:lnTo>
                    <a:pt x="0" y="44"/>
                  </a:lnTo>
                  <a:lnTo>
                    <a:pt x="100" y="88"/>
                  </a:lnTo>
                  <a:lnTo>
                    <a:pt x="180" y="54"/>
                  </a:lnTo>
                  <a:lnTo>
                    <a:pt x="122" y="50"/>
                  </a:lnTo>
                  <a:lnTo>
                    <a:pt x="114" y="50"/>
                  </a:lnTo>
                  <a:lnTo>
                    <a:pt x="114" y="50"/>
                  </a:lnTo>
                  <a:lnTo>
                    <a:pt x="110" y="52"/>
                  </a:lnTo>
                  <a:lnTo>
                    <a:pt x="102" y="54"/>
                  </a:lnTo>
                  <a:lnTo>
                    <a:pt x="102" y="54"/>
                  </a:lnTo>
                  <a:lnTo>
                    <a:pt x="96" y="52"/>
                  </a:lnTo>
                  <a:lnTo>
                    <a:pt x="92" y="52"/>
                  </a:lnTo>
                  <a:lnTo>
                    <a:pt x="88" y="48"/>
                  </a:lnTo>
                  <a:lnTo>
                    <a:pt x="88" y="46"/>
                  </a:lnTo>
                  <a:lnTo>
                    <a:pt x="88" y="46"/>
                  </a:lnTo>
                  <a:lnTo>
                    <a:pt x="88" y="42"/>
                  </a:lnTo>
                  <a:lnTo>
                    <a:pt x="92" y="40"/>
                  </a:lnTo>
                  <a:lnTo>
                    <a:pt x="96" y="38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110" y="38"/>
                  </a:lnTo>
                  <a:lnTo>
                    <a:pt x="114" y="42"/>
                  </a:lnTo>
                  <a:lnTo>
                    <a:pt x="116" y="42"/>
                  </a:lnTo>
                  <a:lnTo>
                    <a:pt x="192" y="46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lnTo>
                    <a:pt x="188" y="112"/>
                  </a:lnTo>
                  <a:lnTo>
                    <a:pt x="190" y="114"/>
                  </a:lnTo>
                  <a:lnTo>
                    <a:pt x="190" y="114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84" y="154"/>
                  </a:lnTo>
                  <a:lnTo>
                    <a:pt x="186" y="152"/>
                  </a:lnTo>
                  <a:lnTo>
                    <a:pt x="188" y="152"/>
                  </a:lnTo>
                  <a:lnTo>
                    <a:pt x="188" y="152"/>
                  </a:lnTo>
                  <a:lnTo>
                    <a:pt x="190" y="150"/>
                  </a:lnTo>
                  <a:lnTo>
                    <a:pt x="192" y="150"/>
                  </a:lnTo>
                  <a:lnTo>
                    <a:pt x="192" y="152"/>
                  </a:lnTo>
                  <a:lnTo>
                    <a:pt x="192" y="152"/>
                  </a:lnTo>
                  <a:lnTo>
                    <a:pt x="192" y="154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8" y="154"/>
                  </a:lnTo>
                  <a:lnTo>
                    <a:pt x="200" y="154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200" y="150"/>
                  </a:lnTo>
                  <a:lnTo>
                    <a:pt x="202" y="150"/>
                  </a:lnTo>
                  <a:lnTo>
                    <a:pt x="204" y="152"/>
                  </a:lnTo>
                  <a:lnTo>
                    <a:pt x="204" y="152"/>
                  </a:lnTo>
                  <a:lnTo>
                    <a:pt x="206" y="152"/>
                  </a:lnTo>
                  <a:lnTo>
                    <a:pt x="208" y="154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2" y="114"/>
                  </a:lnTo>
                  <a:lnTo>
                    <a:pt x="202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0" name="Freeform 222"/>
            <p:cNvSpPr>
              <a:spLocks noEditPoints="1"/>
            </p:cNvSpPr>
            <p:nvPr userDrawn="1"/>
          </p:nvSpPr>
          <p:spPr bwMode="auto">
            <a:xfrm>
              <a:off x="2949575" y="3692525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0" y="144"/>
                </a:cxn>
                <a:cxn ang="0">
                  <a:pos x="174" y="176"/>
                </a:cxn>
                <a:cxn ang="0">
                  <a:pos x="146" y="102"/>
                </a:cxn>
                <a:cxn ang="0">
                  <a:pos x="142" y="116"/>
                </a:cxn>
                <a:cxn ang="0">
                  <a:pos x="210" y="78"/>
                </a:cxn>
                <a:cxn ang="0">
                  <a:pos x="166" y="122"/>
                </a:cxn>
                <a:cxn ang="0">
                  <a:pos x="152" y="62"/>
                </a:cxn>
                <a:cxn ang="0">
                  <a:pos x="210" y="78"/>
                </a:cxn>
                <a:cxn ang="0">
                  <a:pos x="96" y="144"/>
                </a:cxn>
                <a:cxn ang="0">
                  <a:pos x="76" y="94"/>
                </a:cxn>
                <a:cxn ang="0">
                  <a:pos x="100" y="72"/>
                </a:cxn>
                <a:cxn ang="0">
                  <a:pos x="138" y="92"/>
                </a:cxn>
                <a:cxn ang="0">
                  <a:pos x="124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8"/>
                </a:cxn>
                <a:cxn ang="0">
                  <a:pos x="100" y="178"/>
                </a:cxn>
                <a:cxn ang="0">
                  <a:pos x="68" y="126"/>
                </a:cxn>
                <a:cxn ang="0">
                  <a:pos x="86" y="146"/>
                </a:cxn>
                <a:cxn ang="0">
                  <a:pos x="96" y="48"/>
                </a:cxn>
                <a:cxn ang="0">
                  <a:pos x="98" y="62"/>
                </a:cxn>
                <a:cxn ang="0">
                  <a:pos x="132" y="18"/>
                </a:cxn>
                <a:cxn ang="0">
                  <a:pos x="142" y="52"/>
                </a:cxn>
                <a:cxn ang="0">
                  <a:pos x="100" y="42"/>
                </a:cxn>
                <a:cxn ang="0">
                  <a:pos x="132" y="18"/>
                </a:cxn>
                <a:cxn ang="0">
                  <a:pos x="124" y="66"/>
                </a:cxn>
                <a:cxn ang="0">
                  <a:pos x="140" y="84"/>
                </a:cxn>
                <a:cxn ang="0">
                  <a:pos x="20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88" y="42"/>
                </a:cxn>
                <a:cxn ang="0">
                  <a:pos x="52" y="82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4" y="52"/>
                </a:cxn>
                <a:cxn ang="0">
                  <a:pos x="136" y="2"/>
                </a:cxn>
                <a:cxn ang="0">
                  <a:pos x="104" y="20"/>
                </a:cxn>
                <a:cxn ang="0">
                  <a:pos x="50" y="10"/>
                </a:cxn>
                <a:cxn ang="0">
                  <a:pos x="28" y="18"/>
                </a:cxn>
                <a:cxn ang="0">
                  <a:pos x="42" y="86"/>
                </a:cxn>
                <a:cxn ang="0">
                  <a:pos x="2" y="128"/>
                </a:cxn>
                <a:cxn ang="0">
                  <a:pos x="6" y="148"/>
                </a:cxn>
                <a:cxn ang="0">
                  <a:pos x="56" y="158"/>
                </a:cxn>
                <a:cxn ang="0">
                  <a:pos x="74" y="206"/>
                </a:cxn>
                <a:cxn ang="0">
                  <a:pos x="104" y="190"/>
                </a:cxn>
                <a:cxn ang="0">
                  <a:pos x="160" y="198"/>
                </a:cxn>
                <a:cxn ang="0">
                  <a:pos x="182" y="190"/>
                </a:cxn>
                <a:cxn ang="0">
                  <a:pos x="170" y="130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70" y="184"/>
                  </a:moveTo>
                  <a:lnTo>
                    <a:pt x="170" y="184"/>
                  </a:lnTo>
                  <a:lnTo>
                    <a:pt x="166" y="186"/>
                  </a:lnTo>
                  <a:lnTo>
                    <a:pt x="162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0" y="144"/>
                  </a:lnTo>
                  <a:lnTo>
                    <a:pt x="130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50"/>
                  </a:lnTo>
                  <a:lnTo>
                    <a:pt x="174" y="164"/>
                  </a:lnTo>
                  <a:lnTo>
                    <a:pt x="174" y="176"/>
                  </a:lnTo>
                  <a:lnTo>
                    <a:pt x="172" y="180"/>
                  </a:lnTo>
                  <a:lnTo>
                    <a:pt x="170" y="184"/>
                  </a:lnTo>
                  <a:lnTo>
                    <a:pt x="170" y="184"/>
                  </a:lnTo>
                  <a:close/>
                  <a:moveTo>
                    <a:pt x="146" y="102"/>
                  </a:moveTo>
                  <a:lnTo>
                    <a:pt x="146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6" y="134"/>
                  </a:lnTo>
                  <a:lnTo>
                    <a:pt x="136" y="134"/>
                  </a:lnTo>
                  <a:lnTo>
                    <a:pt x="142" y="116"/>
                  </a:lnTo>
                  <a:lnTo>
                    <a:pt x="142" y="116"/>
                  </a:lnTo>
                  <a:lnTo>
                    <a:pt x="146" y="102"/>
                  </a:lnTo>
                  <a:lnTo>
                    <a:pt x="146" y="102"/>
                  </a:lnTo>
                  <a:close/>
                  <a:moveTo>
                    <a:pt x="210" y="78"/>
                  </a:moveTo>
                  <a:lnTo>
                    <a:pt x="210" y="78"/>
                  </a:lnTo>
                  <a:lnTo>
                    <a:pt x="210" y="82"/>
                  </a:lnTo>
                  <a:lnTo>
                    <a:pt x="210" y="86"/>
                  </a:lnTo>
                  <a:lnTo>
                    <a:pt x="200" y="98"/>
                  </a:lnTo>
                  <a:lnTo>
                    <a:pt x="186" y="110"/>
                  </a:lnTo>
                  <a:lnTo>
                    <a:pt x="166" y="122"/>
                  </a:lnTo>
                  <a:lnTo>
                    <a:pt x="166" y="122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6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8"/>
                  </a:lnTo>
                  <a:lnTo>
                    <a:pt x="210" y="78"/>
                  </a:lnTo>
                  <a:close/>
                  <a:moveTo>
                    <a:pt x="124" y="138"/>
                  </a:moveTo>
                  <a:lnTo>
                    <a:pt x="124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2" y="128"/>
                  </a:lnTo>
                  <a:lnTo>
                    <a:pt x="82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16" y="68"/>
                  </a:lnTo>
                  <a:lnTo>
                    <a:pt x="116" y="68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4" y="138"/>
                  </a:lnTo>
                  <a:lnTo>
                    <a:pt x="124" y="138"/>
                  </a:lnTo>
                  <a:close/>
                  <a:moveTo>
                    <a:pt x="112" y="160"/>
                  </a:moveTo>
                  <a:lnTo>
                    <a:pt x="112" y="160"/>
                  </a:lnTo>
                  <a:lnTo>
                    <a:pt x="104" y="152"/>
                  </a:lnTo>
                  <a:lnTo>
                    <a:pt x="104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60"/>
                  </a:lnTo>
                  <a:lnTo>
                    <a:pt x="112" y="160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4" y="186"/>
                  </a:lnTo>
                  <a:lnTo>
                    <a:pt x="70" y="180"/>
                  </a:lnTo>
                  <a:lnTo>
                    <a:pt x="68" y="170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94" y="154"/>
                  </a:lnTo>
                  <a:lnTo>
                    <a:pt x="94" y="154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100" y="178"/>
                  </a:lnTo>
                  <a:lnTo>
                    <a:pt x="92" y="186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6"/>
                  </a:moveTo>
                  <a:lnTo>
                    <a:pt x="68" y="126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6"/>
                  </a:lnTo>
                  <a:lnTo>
                    <a:pt x="8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6"/>
                  </a:lnTo>
                  <a:lnTo>
                    <a:pt x="68" y="126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98" y="62"/>
                  </a:lnTo>
                  <a:lnTo>
                    <a:pt x="98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8"/>
                  </a:moveTo>
                  <a:lnTo>
                    <a:pt x="132" y="18"/>
                  </a:lnTo>
                  <a:lnTo>
                    <a:pt x="136" y="22"/>
                  </a:lnTo>
                  <a:lnTo>
                    <a:pt x="140" y="30"/>
                  </a:lnTo>
                  <a:lnTo>
                    <a:pt x="142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00" y="42"/>
                  </a:lnTo>
                  <a:lnTo>
                    <a:pt x="100" y="42"/>
                  </a:lnTo>
                  <a:lnTo>
                    <a:pt x="110" y="30"/>
                  </a:lnTo>
                  <a:lnTo>
                    <a:pt x="118" y="22"/>
                  </a:lnTo>
                  <a:lnTo>
                    <a:pt x="126" y="18"/>
                  </a:lnTo>
                  <a:lnTo>
                    <a:pt x="132" y="18"/>
                  </a:lnTo>
                  <a:lnTo>
                    <a:pt x="132" y="18"/>
                  </a:lnTo>
                  <a:close/>
                  <a:moveTo>
                    <a:pt x="140" y="84"/>
                  </a:moveTo>
                  <a:lnTo>
                    <a:pt x="140" y="84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84"/>
                  </a:lnTo>
                  <a:lnTo>
                    <a:pt x="140" y="84"/>
                  </a:lnTo>
                  <a:close/>
                  <a:moveTo>
                    <a:pt x="14" y="136"/>
                  </a:moveTo>
                  <a:lnTo>
                    <a:pt x="14" y="136"/>
                  </a:lnTo>
                  <a:lnTo>
                    <a:pt x="14" y="132"/>
                  </a:lnTo>
                  <a:lnTo>
                    <a:pt x="14" y="126"/>
                  </a:lnTo>
                  <a:lnTo>
                    <a:pt x="20" y="116"/>
                  </a:lnTo>
                  <a:lnTo>
                    <a:pt x="32" y="106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6" y="148"/>
                  </a:lnTo>
                  <a:lnTo>
                    <a:pt x="56" y="148"/>
                  </a:lnTo>
                  <a:lnTo>
                    <a:pt x="40" y="148"/>
                  </a:lnTo>
                  <a:lnTo>
                    <a:pt x="28" y="144"/>
                  </a:lnTo>
                  <a:lnTo>
                    <a:pt x="18" y="140"/>
                  </a:lnTo>
                  <a:lnTo>
                    <a:pt x="16" y="138"/>
                  </a:lnTo>
                  <a:lnTo>
                    <a:pt x="14" y="136"/>
                  </a:lnTo>
                  <a:lnTo>
                    <a:pt x="14" y="136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2" y="82"/>
                  </a:lnTo>
                  <a:lnTo>
                    <a:pt x="72" y="82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60" y="24"/>
                  </a:lnTo>
                  <a:lnTo>
                    <a:pt x="74" y="32"/>
                  </a:lnTo>
                  <a:lnTo>
                    <a:pt x="88" y="42"/>
                  </a:lnTo>
                  <a:lnTo>
                    <a:pt x="88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2" y="82"/>
                  </a:lnTo>
                  <a:lnTo>
                    <a:pt x="52" y="82"/>
                  </a:lnTo>
                  <a:lnTo>
                    <a:pt x="42" y="62"/>
                  </a:lnTo>
                  <a:lnTo>
                    <a:pt x="38" y="46"/>
                  </a:lnTo>
                  <a:lnTo>
                    <a:pt x="36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4"/>
                  </a:moveTo>
                  <a:lnTo>
                    <a:pt x="224" y="74"/>
                  </a:lnTo>
                  <a:lnTo>
                    <a:pt x="220" y="68"/>
                  </a:lnTo>
                  <a:lnTo>
                    <a:pt x="216" y="64"/>
                  </a:lnTo>
                  <a:lnTo>
                    <a:pt x="210" y="60"/>
                  </a:lnTo>
                  <a:lnTo>
                    <a:pt x="200" y="56"/>
                  </a:lnTo>
                  <a:lnTo>
                    <a:pt x="180" y="52"/>
                  </a:lnTo>
                  <a:lnTo>
                    <a:pt x="154" y="52"/>
                  </a:lnTo>
                  <a:lnTo>
                    <a:pt x="154" y="52"/>
                  </a:lnTo>
                  <a:lnTo>
                    <a:pt x="152" y="34"/>
                  </a:lnTo>
                  <a:lnTo>
                    <a:pt x="150" y="18"/>
                  </a:lnTo>
                  <a:lnTo>
                    <a:pt x="144" y="8"/>
                  </a:lnTo>
                  <a:lnTo>
                    <a:pt x="140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2" y="0"/>
                  </a:lnTo>
                  <a:lnTo>
                    <a:pt x="126" y="2"/>
                  </a:lnTo>
                  <a:lnTo>
                    <a:pt x="116" y="8"/>
                  </a:lnTo>
                  <a:lnTo>
                    <a:pt x="104" y="20"/>
                  </a:lnTo>
                  <a:lnTo>
                    <a:pt x="94" y="36"/>
                  </a:lnTo>
                  <a:lnTo>
                    <a:pt x="94" y="36"/>
                  </a:lnTo>
                  <a:lnTo>
                    <a:pt x="74" y="22"/>
                  </a:lnTo>
                  <a:lnTo>
                    <a:pt x="56" y="12"/>
                  </a:lnTo>
                  <a:lnTo>
                    <a:pt x="50" y="10"/>
                  </a:lnTo>
                  <a:lnTo>
                    <a:pt x="42" y="10"/>
                  </a:lnTo>
                  <a:lnTo>
                    <a:pt x="36" y="12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6" y="24"/>
                  </a:lnTo>
                  <a:lnTo>
                    <a:pt x="24" y="32"/>
                  </a:lnTo>
                  <a:lnTo>
                    <a:pt x="26" y="42"/>
                  </a:lnTo>
                  <a:lnTo>
                    <a:pt x="32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4" y="100"/>
                  </a:lnTo>
                  <a:lnTo>
                    <a:pt x="10" y="114"/>
                  </a:lnTo>
                  <a:lnTo>
                    <a:pt x="4" y="120"/>
                  </a:lnTo>
                  <a:lnTo>
                    <a:pt x="2" y="128"/>
                  </a:lnTo>
                  <a:lnTo>
                    <a:pt x="0" y="13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4" y="144"/>
                  </a:lnTo>
                  <a:lnTo>
                    <a:pt x="6" y="148"/>
                  </a:lnTo>
                  <a:lnTo>
                    <a:pt x="12" y="150"/>
                  </a:lnTo>
                  <a:lnTo>
                    <a:pt x="18" y="154"/>
                  </a:lnTo>
                  <a:lnTo>
                    <a:pt x="36" y="158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6" y="176"/>
                  </a:lnTo>
                  <a:lnTo>
                    <a:pt x="60" y="190"/>
                  </a:lnTo>
                  <a:lnTo>
                    <a:pt x="66" y="200"/>
                  </a:lnTo>
                  <a:lnTo>
                    <a:pt x="68" y="204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8" y="206"/>
                  </a:lnTo>
                  <a:lnTo>
                    <a:pt x="82" y="206"/>
                  </a:lnTo>
                  <a:lnTo>
                    <a:pt x="94" y="200"/>
                  </a:lnTo>
                  <a:lnTo>
                    <a:pt x="104" y="190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36" y="186"/>
                  </a:lnTo>
                  <a:lnTo>
                    <a:pt x="152" y="196"/>
                  </a:lnTo>
                  <a:lnTo>
                    <a:pt x="160" y="198"/>
                  </a:lnTo>
                  <a:lnTo>
                    <a:pt x="168" y="198"/>
                  </a:lnTo>
                  <a:lnTo>
                    <a:pt x="174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2" y="190"/>
                  </a:lnTo>
                  <a:lnTo>
                    <a:pt x="184" y="184"/>
                  </a:lnTo>
                  <a:lnTo>
                    <a:pt x="184" y="178"/>
                  </a:lnTo>
                  <a:lnTo>
                    <a:pt x="184" y="170"/>
                  </a:lnTo>
                  <a:lnTo>
                    <a:pt x="178" y="15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94" y="116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4" y="74"/>
                  </a:lnTo>
                  <a:lnTo>
                    <a:pt x="22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1" name="Freeform 223"/>
            <p:cNvSpPr>
              <a:spLocks/>
            </p:cNvSpPr>
            <p:nvPr userDrawn="1"/>
          </p:nvSpPr>
          <p:spPr bwMode="auto">
            <a:xfrm>
              <a:off x="3092450" y="3838575"/>
              <a:ext cx="47625" cy="476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6" y="30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8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30" h="30">
                  <a:moveTo>
                    <a:pt x="20" y="0"/>
                  </a:moveTo>
                  <a:lnTo>
                    <a:pt x="20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6" y="30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8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2" name="Freeform 224"/>
            <p:cNvSpPr>
              <a:spLocks noEditPoints="1"/>
            </p:cNvSpPr>
            <p:nvPr userDrawn="1"/>
          </p:nvSpPr>
          <p:spPr bwMode="auto">
            <a:xfrm>
              <a:off x="1098550" y="4413250"/>
              <a:ext cx="247650" cy="301625"/>
            </a:xfrm>
            <a:custGeom>
              <a:avLst/>
              <a:gdLst/>
              <a:ahLst/>
              <a:cxnLst>
                <a:cxn ang="0">
                  <a:pos x="60" y="154"/>
                </a:cxn>
                <a:cxn ang="0">
                  <a:pos x="130" y="44"/>
                </a:cxn>
                <a:cxn ang="0">
                  <a:pos x="136" y="50"/>
                </a:cxn>
                <a:cxn ang="0">
                  <a:pos x="60" y="162"/>
                </a:cxn>
                <a:cxn ang="0">
                  <a:pos x="32" y="172"/>
                </a:cxn>
                <a:cxn ang="0">
                  <a:pos x="20" y="178"/>
                </a:cxn>
                <a:cxn ang="0">
                  <a:pos x="14" y="180"/>
                </a:cxn>
                <a:cxn ang="0">
                  <a:pos x="10" y="176"/>
                </a:cxn>
                <a:cxn ang="0">
                  <a:pos x="10" y="158"/>
                </a:cxn>
                <a:cxn ang="0">
                  <a:pos x="10" y="158"/>
                </a:cxn>
                <a:cxn ang="0">
                  <a:pos x="14" y="156"/>
                </a:cxn>
                <a:cxn ang="0">
                  <a:pos x="18" y="158"/>
                </a:cxn>
                <a:cxn ang="0">
                  <a:pos x="24" y="162"/>
                </a:cxn>
                <a:cxn ang="0">
                  <a:pos x="32" y="170"/>
                </a:cxn>
                <a:cxn ang="0">
                  <a:pos x="32" y="172"/>
                </a:cxn>
                <a:cxn ang="0">
                  <a:pos x="90" y="22"/>
                </a:cxn>
                <a:cxn ang="0">
                  <a:pos x="106" y="26"/>
                </a:cxn>
                <a:cxn ang="0">
                  <a:pos x="22" y="140"/>
                </a:cxn>
                <a:cxn ang="0">
                  <a:pos x="14" y="124"/>
                </a:cxn>
                <a:cxn ang="0">
                  <a:pos x="42" y="150"/>
                </a:cxn>
                <a:cxn ang="0">
                  <a:pos x="42" y="140"/>
                </a:cxn>
                <a:cxn ang="0">
                  <a:pos x="40" y="138"/>
                </a:cxn>
                <a:cxn ang="0">
                  <a:pos x="30" y="142"/>
                </a:cxn>
                <a:cxn ang="0">
                  <a:pos x="112" y="30"/>
                </a:cxn>
                <a:cxn ang="0">
                  <a:pos x="120" y="34"/>
                </a:cxn>
                <a:cxn ang="0">
                  <a:pos x="42" y="150"/>
                </a:cxn>
                <a:cxn ang="0">
                  <a:pos x="136" y="12"/>
                </a:cxn>
                <a:cxn ang="0">
                  <a:pos x="110" y="0"/>
                </a:cxn>
                <a:cxn ang="0">
                  <a:pos x="98" y="2"/>
                </a:cxn>
                <a:cxn ang="0">
                  <a:pos x="82" y="22"/>
                </a:cxn>
                <a:cxn ang="0">
                  <a:pos x="4" y="128"/>
                </a:cxn>
                <a:cxn ang="0">
                  <a:pos x="2" y="142"/>
                </a:cxn>
                <a:cxn ang="0">
                  <a:pos x="0" y="170"/>
                </a:cxn>
                <a:cxn ang="0">
                  <a:pos x="2" y="182"/>
                </a:cxn>
                <a:cxn ang="0">
                  <a:pos x="4" y="188"/>
                </a:cxn>
                <a:cxn ang="0">
                  <a:pos x="14" y="188"/>
                </a:cxn>
                <a:cxn ang="0">
                  <a:pos x="62" y="172"/>
                </a:cxn>
                <a:cxn ang="0">
                  <a:pos x="142" y="64"/>
                </a:cxn>
                <a:cxn ang="0">
                  <a:pos x="156" y="46"/>
                </a:cxn>
                <a:cxn ang="0">
                  <a:pos x="156" y="40"/>
                </a:cxn>
                <a:cxn ang="0">
                  <a:pos x="148" y="22"/>
                </a:cxn>
                <a:cxn ang="0">
                  <a:pos x="136" y="12"/>
                </a:cxn>
              </a:cxnLst>
              <a:rect l="0" t="0" r="r" b="b"/>
              <a:pathLst>
                <a:path w="156" h="190">
                  <a:moveTo>
                    <a:pt x="60" y="162"/>
                  </a:moveTo>
                  <a:lnTo>
                    <a:pt x="60" y="154"/>
                  </a:lnTo>
                  <a:lnTo>
                    <a:pt x="46" y="156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6" y="50"/>
                  </a:lnTo>
                  <a:lnTo>
                    <a:pt x="138" y="56"/>
                  </a:lnTo>
                  <a:lnTo>
                    <a:pt x="60" y="162"/>
                  </a:lnTo>
                  <a:close/>
                  <a:moveTo>
                    <a:pt x="32" y="172"/>
                  </a:moveTo>
                  <a:lnTo>
                    <a:pt x="32" y="172"/>
                  </a:lnTo>
                  <a:lnTo>
                    <a:pt x="26" y="176"/>
                  </a:lnTo>
                  <a:lnTo>
                    <a:pt x="20" y="178"/>
                  </a:lnTo>
                  <a:lnTo>
                    <a:pt x="14" y="180"/>
                  </a:lnTo>
                  <a:lnTo>
                    <a:pt x="14" y="180"/>
                  </a:lnTo>
                  <a:lnTo>
                    <a:pt x="12" y="178"/>
                  </a:lnTo>
                  <a:lnTo>
                    <a:pt x="10" y="176"/>
                  </a:lnTo>
                  <a:lnTo>
                    <a:pt x="10" y="16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14" y="156"/>
                  </a:lnTo>
                  <a:lnTo>
                    <a:pt x="18" y="158"/>
                  </a:lnTo>
                  <a:lnTo>
                    <a:pt x="18" y="158"/>
                  </a:lnTo>
                  <a:lnTo>
                    <a:pt x="24" y="162"/>
                  </a:lnTo>
                  <a:lnTo>
                    <a:pt x="24" y="162"/>
                  </a:lnTo>
                  <a:lnTo>
                    <a:pt x="30" y="166"/>
                  </a:lnTo>
                  <a:lnTo>
                    <a:pt x="32" y="170"/>
                  </a:lnTo>
                  <a:lnTo>
                    <a:pt x="32" y="170"/>
                  </a:lnTo>
                  <a:lnTo>
                    <a:pt x="32" y="172"/>
                  </a:lnTo>
                  <a:lnTo>
                    <a:pt x="32" y="172"/>
                  </a:lnTo>
                  <a:close/>
                  <a:moveTo>
                    <a:pt x="90" y="22"/>
                  </a:moveTo>
                  <a:lnTo>
                    <a:pt x="90" y="22"/>
                  </a:lnTo>
                  <a:lnTo>
                    <a:pt x="106" y="26"/>
                  </a:lnTo>
                  <a:lnTo>
                    <a:pt x="106" y="28"/>
                  </a:lnTo>
                  <a:lnTo>
                    <a:pt x="22" y="140"/>
                  </a:lnTo>
                  <a:lnTo>
                    <a:pt x="22" y="124"/>
                  </a:lnTo>
                  <a:lnTo>
                    <a:pt x="14" y="124"/>
                  </a:lnTo>
                  <a:lnTo>
                    <a:pt x="90" y="22"/>
                  </a:lnTo>
                  <a:close/>
                  <a:moveTo>
                    <a:pt x="42" y="150"/>
                  </a:moveTo>
                  <a:lnTo>
                    <a:pt x="42" y="150"/>
                  </a:lnTo>
                  <a:lnTo>
                    <a:pt x="42" y="140"/>
                  </a:lnTo>
                  <a:lnTo>
                    <a:pt x="42" y="140"/>
                  </a:lnTo>
                  <a:lnTo>
                    <a:pt x="40" y="138"/>
                  </a:lnTo>
                  <a:lnTo>
                    <a:pt x="38" y="140"/>
                  </a:lnTo>
                  <a:lnTo>
                    <a:pt x="30" y="142"/>
                  </a:lnTo>
                  <a:lnTo>
                    <a:pt x="112" y="30"/>
                  </a:lnTo>
                  <a:lnTo>
                    <a:pt x="112" y="30"/>
                  </a:lnTo>
                  <a:lnTo>
                    <a:pt x="120" y="34"/>
                  </a:lnTo>
                  <a:lnTo>
                    <a:pt x="120" y="34"/>
                  </a:lnTo>
                  <a:lnTo>
                    <a:pt x="126" y="38"/>
                  </a:lnTo>
                  <a:lnTo>
                    <a:pt x="42" y="150"/>
                  </a:lnTo>
                  <a:close/>
                  <a:moveTo>
                    <a:pt x="136" y="12"/>
                  </a:moveTo>
                  <a:lnTo>
                    <a:pt x="136" y="12"/>
                  </a:lnTo>
                  <a:lnTo>
                    <a:pt x="122" y="4"/>
                  </a:lnTo>
                  <a:lnTo>
                    <a:pt x="110" y="0"/>
                  </a:lnTo>
                  <a:lnTo>
                    <a:pt x="102" y="0"/>
                  </a:lnTo>
                  <a:lnTo>
                    <a:pt x="98" y="2"/>
                  </a:lnTo>
                  <a:lnTo>
                    <a:pt x="92" y="8"/>
                  </a:lnTo>
                  <a:lnTo>
                    <a:pt x="82" y="22"/>
                  </a:lnTo>
                  <a:lnTo>
                    <a:pt x="6" y="126"/>
                  </a:lnTo>
                  <a:lnTo>
                    <a:pt x="4" y="128"/>
                  </a:lnTo>
                  <a:lnTo>
                    <a:pt x="4" y="128"/>
                  </a:lnTo>
                  <a:lnTo>
                    <a:pt x="2" y="142"/>
                  </a:lnTo>
                  <a:lnTo>
                    <a:pt x="0" y="154"/>
                  </a:lnTo>
                  <a:lnTo>
                    <a:pt x="0" y="170"/>
                  </a:lnTo>
                  <a:lnTo>
                    <a:pt x="0" y="170"/>
                  </a:lnTo>
                  <a:lnTo>
                    <a:pt x="2" y="182"/>
                  </a:lnTo>
                  <a:lnTo>
                    <a:pt x="4" y="188"/>
                  </a:lnTo>
                  <a:lnTo>
                    <a:pt x="4" y="188"/>
                  </a:lnTo>
                  <a:lnTo>
                    <a:pt x="8" y="190"/>
                  </a:lnTo>
                  <a:lnTo>
                    <a:pt x="14" y="188"/>
                  </a:lnTo>
                  <a:lnTo>
                    <a:pt x="20" y="188"/>
                  </a:lnTo>
                  <a:lnTo>
                    <a:pt x="62" y="172"/>
                  </a:lnTo>
                  <a:lnTo>
                    <a:pt x="142" y="66"/>
                  </a:lnTo>
                  <a:lnTo>
                    <a:pt x="142" y="64"/>
                  </a:lnTo>
                  <a:lnTo>
                    <a:pt x="150" y="52"/>
                  </a:lnTo>
                  <a:lnTo>
                    <a:pt x="156" y="46"/>
                  </a:lnTo>
                  <a:lnTo>
                    <a:pt x="156" y="46"/>
                  </a:lnTo>
                  <a:lnTo>
                    <a:pt x="156" y="40"/>
                  </a:lnTo>
                  <a:lnTo>
                    <a:pt x="154" y="32"/>
                  </a:lnTo>
                  <a:lnTo>
                    <a:pt x="148" y="22"/>
                  </a:lnTo>
                  <a:lnTo>
                    <a:pt x="136" y="12"/>
                  </a:lnTo>
                  <a:lnTo>
                    <a:pt x="136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3" name="Freeform 225"/>
            <p:cNvSpPr>
              <a:spLocks/>
            </p:cNvSpPr>
            <p:nvPr userDrawn="1"/>
          </p:nvSpPr>
          <p:spPr bwMode="auto">
            <a:xfrm>
              <a:off x="419100" y="2908300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6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4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6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4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4" name="Freeform 226"/>
            <p:cNvSpPr>
              <a:spLocks noEditPoints="1"/>
            </p:cNvSpPr>
            <p:nvPr userDrawn="1"/>
          </p:nvSpPr>
          <p:spPr bwMode="auto">
            <a:xfrm>
              <a:off x="393700" y="2908300"/>
              <a:ext cx="206375" cy="314325"/>
            </a:xfrm>
            <a:custGeom>
              <a:avLst/>
              <a:gdLst/>
              <a:ahLst/>
              <a:cxnLst>
                <a:cxn ang="0">
                  <a:pos x="90" y="132"/>
                </a:cxn>
                <a:cxn ang="0">
                  <a:pos x="82" y="110"/>
                </a:cxn>
                <a:cxn ang="0">
                  <a:pos x="104" y="36"/>
                </a:cxn>
                <a:cxn ang="0">
                  <a:pos x="100" y="0"/>
                </a:cxn>
                <a:cxn ang="0">
                  <a:pos x="42" y="134"/>
                </a:cxn>
                <a:cxn ang="0">
                  <a:pos x="30" y="130"/>
                </a:cxn>
                <a:cxn ang="0">
                  <a:pos x="8" y="140"/>
                </a:cxn>
                <a:cxn ang="0">
                  <a:pos x="0" y="164"/>
                </a:cxn>
                <a:cxn ang="0">
                  <a:pos x="2" y="178"/>
                </a:cxn>
                <a:cxn ang="0">
                  <a:pos x="24" y="196"/>
                </a:cxn>
                <a:cxn ang="0">
                  <a:pos x="36" y="196"/>
                </a:cxn>
                <a:cxn ang="0">
                  <a:pos x="56" y="176"/>
                </a:cxn>
                <a:cxn ang="0">
                  <a:pos x="58" y="164"/>
                </a:cxn>
                <a:cxn ang="0">
                  <a:pos x="58" y="158"/>
                </a:cxn>
                <a:cxn ang="0">
                  <a:pos x="62" y="142"/>
                </a:cxn>
                <a:cxn ang="0">
                  <a:pos x="70" y="150"/>
                </a:cxn>
                <a:cxn ang="0">
                  <a:pos x="70" y="160"/>
                </a:cxn>
                <a:cxn ang="0">
                  <a:pos x="70" y="164"/>
                </a:cxn>
                <a:cxn ang="0">
                  <a:pos x="80" y="186"/>
                </a:cxn>
                <a:cxn ang="0">
                  <a:pos x="100" y="196"/>
                </a:cxn>
                <a:cxn ang="0">
                  <a:pos x="112" y="194"/>
                </a:cxn>
                <a:cxn ang="0">
                  <a:pos x="130" y="170"/>
                </a:cxn>
                <a:cxn ang="0">
                  <a:pos x="128" y="156"/>
                </a:cxn>
                <a:cxn ang="0">
                  <a:pos x="112" y="132"/>
                </a:cxn>
                <a:cxn ang="0">
                  <a:pos x="100" y="130"/>
                </a:cxn>
                <a:cxn ang="0">
                  <a:pos x="22" y="184"/>
                </a:cxn>
                <a:cxn ang="0">
                  <a:pos x="12" y="166"/>
                </a:cxn>
                <a:cxn ang="0">
                  <a:pos x="16" y="152"/>
                </a:cxn>
                <a:cxn ang="0">
                  <a:pos x="30" y="146"/>
                </a:cxn>
                <a:cxn ang="0">
                  <a:pos x="46" y="158"/>
                </a:cxn>
                <a:cxn ang="0">
                  <a:pos x="46" y="174"/>
                </a:cxn>
                <a:cxn ang="0">
                  <a:pos x="30" y="186"/>
                </a:cxn>
                <a:cxn ang="0">
                  <a:pos x="62" y="126"/>
                </a:cxn>
                <a:cxn ang="0">
                  <a:pos x="56" y="118"/>
                </a:cxn>
                <a:cxn ang="0">
                  <a:pos x="62" y="112"/>
                </a:cxn>
                <a:cxn ang="0">
                  <a:pos x="70" y="118"/>
                </a:cxn>
                <a:cxn ang="0">
                  <a:pos x="62" y="126"/>
                </a:cxn>
                <a:cxn ang="0">
                  <a:pos x="94" y="184"/>
                </a:cxn>
                <a:cxn ang="0">
                  <a:pos x="82" y="164"/>
                </a:cxn>
                <a:cxn ang="0">
                  <a:pos x="88" y="150"/>
                </a:cxn>
                <a:cxn ang="0">
                  <a:pos x="100" y="144"/>
                </a:cxn>
                <a:cxn ang="0">
                  <a:pos x="116" y="156"/>
                </a:cxn>
                <a:cxn ang="0">
                  <a:pos x="116" y="172"/>
                </a:cxn>
                <a:cxn ang="0">
                  <a:pos x="100" y="184"/>
                </a:cxn>
              </a:cxnLst>
              <a:rect l="0" t="0" r="r" b="b"/>
              <a:pathLst>
                <a:path w="130" h="198">
                  <a:moveTo>
                    <a:pt x="100" y="130"/>
                  </a:moveTo>
                  <a:lnTo>
                    <a:pt x="100" y="130"/>
                  </a:lnTo>
                  <a:lnTo>
                    <a:pt x="90" y="132"/>
                  </a:lnTo>
                  <a:lnTo>
                    <a:pt x="82" y="136"/>
                  </a:lnTo>
                  <a:lnTo>
                    <a:pt x="82" y="110"/>
                  </a:lnTo>
                  <a:lnTo>
                    <a:pt x="82" y="110"/>
                  </a:lnTo>
                  <a:lnTo>
                    <a:pt x="94" y="74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06" y="24"/>
                  </a:lnTo>
                  <a:lnTo>
                    <a:pt x="104" y="12"/>
                  </a:lnTo>
                  <a:lnTo>
                    <a:pt x="100" y="0"/>
                  </a:lnTo>
                  <a:lnTo>
                    <a:pt x="42" y="10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36" y="132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24" y="132"/>
                  </a:lnTo>
                  <a:lnTo>
                    <a:pt x="18" y="134"/>
                  </a:lnTo>
                  <a:lnTo>
                    <a:pt x="8" y="140"/>
                  </a:lnTo>
                  <a:lnTo>
                    <a:pt x="2" y="152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70"/>
                  </a:lnTo>
                  <a:lnTo>
                    <a:pt x="2" y="178"/>
                  </a:lnTo>
                  <a:lnTo>
                    <a:pt x="8" y="188"/>
                  </a:lnTo>
                  <a:lnTo>
                    <a:pt x="18" y="194"/>
                  </a:lnTo>
                  <a:lnTo>
                    <a:pt x="24" y="196"/>
                  </a:lnTo>
                  <a:lnTo>
                    <a:pt x="30" y="198"/>
                  </a:lnTo>
                  <a:lnTo>
                    <a:pt x="30" y="198"/>
                  </a:lnTo>
                  <a:lnTo>
                    <a:pt x="36" y="196"/>
                  </a:lnTo>
                  <a:lnTo>
                    <a:pt x="42" y="194"/>
                  </a:lnTo>
                  <a:lnTo>
                    <a:pt x="50" y="188"/>
                  </a:lnTo>
                  <a:lnTo>
                    <a:pt x="56" y="176"/>
                  </a:lnTo>
                  <a:lnTo>
                    <a:pt x="58" y="170"/>
                  </a:lnTo>
                  <a:lnTo>
                    <a:pt x="58" y="164"/>
                  </a:lnTo>
                  <a:lnTo>
                    <a:pt x="58" y="164"/>
                  </a:lnTo>
                  <a:lnTo>
                    <a:pt x="58" y="160"/>
                  </a:lnTo>
                  <a:lnTo>
                    <a:pt x="58" y="160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60" y="150"/>
                  </a:lnTo>
                  <a:lnTo>
                    <a:pt x="62" y="142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70" y="150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0" y="160"/>
                  </a:lnTo>
                  <a:lnTo>
                    <a:pt x="70" y="160"/>
                  </a:lnTo>
                  <a:lnTo>
                    <a:pt x="70" y="164"/>
                  </a:lnTo>
                  <a:lnTo>
                    <a:pt x="70" y="164"/>
                  </a:lnTo>
                  <a:lnTo>
                    <a:pt x="72" y="170"/>
                  </a:lnTo>
                  <a:lnTo>
                    <a:pt x="74" y="176"/>
                  </a:lnTo>
                  <a:lnTo>
                    <a:pt x="80" y="186"/>
                  </a:lnTo>
                  <a:lnTo>
                    <a:pt x="90" y="194"/>
                  </a:lnTo>
                  <a:lnTo>
                    <a:pt x="94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106" y="196"/>
                  </a:lnTo>
                  <a:lnTo>
                    <a:pt x="112" y="194"/>
                  </a:lnTo>
                  <a:lnTo>
                    <a:pt x="122" y="186"/>
                  </a:lnTo>
                  <a:lnTo>
                    <a:pt x="128" y="176"/>
                  </a:lnTo>
                  <a:lnTo>
                    <a:pt x="130" y="170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28" y="156"/>
                  </a:lnTo>
                  <a:lnTo>
                    <a:pt x="128" y="150"/>
                  </a:lnTo>
                  <a:lnTo>
                    <a:pt x="120" y="140"/>
                  </a:lnTo>
                  <a:lnTo>
                    <a:pt x="112" y="132"/>
                  </a:lnTo>
                  <a:lnTo>
                    <a:pt x="106" y="130"/>
                  </a:lnTo>
                  <a:lnTo>
                    <a:pt x="100" y="130"/>
                  </a:lnTo>
                  <a:lnTo>
                    <a:pt x="100" y="130"/>
                  </a:lnTo>
                  <a:close/>
                  <a:moveTo>
                    <a:pt x="30" y="186"/>
                  </a:moveTo>
                  <a:lnTo>
                    <a:pt x="30" y="186"/>
                  </a:lnTo>
                  <a:lnTo>
                    <a:pt x="22" y="184"/>
                  </a:lnTo>
                  <a:lnTo>
                    <a:pt x="18" y="180"/>
                  </a:lnTo>
                  <a:lnTo>
                    <a:pt x="14" y="174"/>
                  </a:lnTo>
                  <a:lnTo>
                    <a:pt x="12" y="166"/>
                  </a:lnTo>
                  <a:lnTo>
                    <a:pt x="12" y="166"/>
                  </a:lnTo>
                  <a:lnTo>
                    <a:pt x="14" y="158"/>
                  </a:lnTo>
                  <a:lnTo>
                    <a:pt x="16" y="152"/>
                  </a:lnTo>
                  <a:lnTo>
                    <a:pt x="22" y="148"/>
                  </a:lnTo>
                  <a:lnTo>
                    <a:pt x="30" y="146"/>
                  </a:lnTo>
                  <a:lnTo>
                    <a:pt x="30" y="146"/>
                  </a:lnTo>
                  <a:lnTo>
                    <a:pt x="36" y="146"/>
                  </a:lnTo>
                  <a:lnTo>
                    <a:pt x="42" y="152"/>
                  </a:lnTo>
                  <a:lnTo>
                    <a:pt x="46" y="158"/>
                  </a:lnTo>
                  <a:lnTo>
                    <a:pt x="48" y="166"/>
                  </a:lnTo>
                  <a:lnTo>
                    <a:pt x="48" y="166"/>
                  </a:lnTo>
                  <a:lnTo>
                    <a:pt x="46" y="174"/>
                  </a:lnTo>
                  <a:lnTo>
                    <a:pt x="42" y="180"/>
                  </a:lnTo>
                  <a:lnTo>
                    <a:pt x="36" y="184"/>
                  </a:lnTo>
                  <a:lnTo>
                    <a:pt x="30" y="186"/>
                  </a:lnTo>
                  <a:lnTo>
                    <a:pt x="30" y="186"/>
                  </a:lnTo>
                  <a:close/>
                  <a:moveTo>
                    <a:pt x="62" y="126"/>
                  </a:moveTo>
                  <a:lnTo>
                    <a:pt x="62" y="126"/>
                  </a:lnTo>
                  <a:lnTo>
                    <a:pt x="58" y="124"/>
                  </a:lnTo>
                  <a:lnTo>
                    <a:pt x="56" y="118"/>
                  </a:lnTo>
                  <a:lnTo>
                    <a:pt x="56" y="118"/>
                  </a:lnTo>
                  <a:lnTo>
                    <a:pt x="58" y="114"/>
                  </a:lnTo>
                  <a:lnTo>
                    <a:pt x="62" y="112"/>
                  </a:lnTo>
                  <a:lnTo>
                    <a:pt x="62" y="112"/>
                  </a:lnTo>
                  <a:lnTo>
                    <a:pt x="68" y="114"/>
                  </a:lnTo>
                  <a:lnTo>
                    <a:pt x="70" y="118"/>
                  </a:lnTo>
                  <a:lnTo>
                    <a:pt x="70" y="118"/>
                  </a:lnTo>
                  <a:lnTo>
                    <a:pt x="68" y="124"/>
                  </a:lnTo>
                  <a:lnTo>
                    <a:pt x="62" y="126"/>
                  </a:lnTo>
                  <a:lnTo>
                    <a:pt x="62" y="126"/>
                  </a:lnTo>
                  <a:close/>
                  <a:moveTo>
                    <a:pt x="100" y="184"/>
                  </a:moveTo>
                  <a:lnTo>
                    <a:pt x="100" y="184"/>
                  </a:lnTo>
                  <a:lnTo>
                    <a:pt x="94" y="184"/>
                  </a:lnTo>
                  <a:lnTo>
                    <a:pt x="88" y="178"/>
                  </a:lnTo>
                  <a:lnTo>
                    <a:pt x="84" y="172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84" y="156"/>
                  </a:lnTo>
                  <a:lnTo>
                    <a:pt x="88" y="150"/>
                  </a:lnTo>
                  <a:lnTo>
                    <a:pt x="94" y="146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6" y="146"/>
                  </a:lnTo>
                  <a:lnTo>
                    <a:pt x="112" y="150"/>
                  </a:lnTo>
                  <a:lnTo>
                    <a:pt x="116" y="15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16" y="172"/>
                  </a:lnTo>
                  <a:lnTo>
                    <a:pt x="112" y="178"/>
                  </a:lnTo>
                  <a:lnTo>
                    <a:pt x="108" y="182"/>
                  </a:lnTo>
                  <a:lnTo>
                    <a:pt x="100" y="184"/>
                  </a:lnTo>
                  <a:lnTo>
                    <a:pt x="100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5" name="Freeform 227"/>
            <p:cNvSpPr>
              <a:spLocks/>
            </p:cNvSpPr>
            <p:nvPr userDrawn="1"/>
          </p:nvSpPr>
          <p:spPr bwMode="auto">
            <a:xfrm>
              <a:off x="187325" y="5076825"/>
              <a:ext cx="92075" cy="130175"/>
            </a:xfrm>
            <a:custGeom>
              <a:avLst/>
              <a:gdLst/>
              <a:ahLst/>
              <a:cxnLst>
                <a:cxn ang="0">
                  <a:pos x="0" y="82"/>
                </a:cxn>
                <a:cxn ang="0">
                  <a:pos x="40" y="7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6"/>
                </a:cxn>
                <a:cxn ang="0">
                  <a:pos x="36" y="14"/>
                </a:cxn>
                <a:cxn ang="0">
                  <a:pos x="28" y="24"/>
                </a:cxn>
                <a:cxn ang="0">
                  <a:pos x="28" y="24"/>
                </a:cxn>
                <a:cxn ang="0">
                  <a:pos x="14" y="52"/>
                </a:cxn>
                <a:cxn ang="0">
                  <a:pos x="0" y="82"/>
                </a:cxn>
                <a:cxn ang="0">
                  <a:pos x="0" y="82"/>
                </a:cxn>
              </a:cxnLst>
              <a:rect l="0" t="0" r="r" b="b"/>
              <a:pathLst>
                <a:path w="58" h="82">
                  <a:moveTo>
                    <a:pt x="0" y="82"/>
                  </a:moveTo>
                  <a:lnTo>
                    <a:pt x="40" y="7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6"/>
                  </a:lnTo>
                  <a:lnTo>
                    <a:pt x="36" y="14"/>
                  </a:lnTo>
                  <a:lnTo>
                    <a:pt x="28" y="24"/>
                  </a:lnTo>
                  <a:lnTo>
                    <a:pt x="28" y="24"/>
                  </a:lnTo>
                  <a:lnTo>
                    <a:pt x="14" y="52"/>
                  </a:lnTo>
                  <a:lnTo>
                    <a:pt x="0" y="82"/>
                  </a:lnTo>
                  <a:lnTo>
                    <a:pt x="0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6" name="Freeform 228"/>
            <p:cNvSpPr>
              <a:spLocks noEditPoints="1"/>
            </p:cNvSpPr>
            <p:nvPr userDrawn="1"/>
          </p:nvSpPr>
          <p:spPr bwMode="auto">
            <a:xfrm>
              <a:off x="41275" y="5168900"/>
              <a:ext cx="333375" cy="247650"/>
            </a:xfrm>
            <a:custGeom>
              <a:avLst/>
              <a:gdLst/>
              <a:ahLst/>
              <a:cxnLst>
                <a:cxn ang="0">
                  <a:pos x="104" y="92"/>
                </a:cxn>
                <a:cxn ang="0">
                  <a:pos x="112" y="70"/>
                </a:cxn>
                <a:cxn ang="0">
                  <a:pos x="186" y="30"/>
                </a:cxn>
                <a:cxn ang="0">
                  <a:pos x="210" y="0"/>
                </a:cxn>
                <a:cxn ang="0">
                  <a:pos x="66" y="58"/>
                </a:cxn>
                <a:cxn ang="0">
                  <a:pos x="58" y="44"/>
                </a:cxn>
                <a:cxn ang="0">
                  <a:pos x="42" y="38"/>
                </a:cxn>
                <a:cxn ang="0">
                  <a:pos x="22" y="40"/>
                </a:cxn>
                <a:cxn ang="0">
                  <a:pos x="12" y="48"/>
                </a:cxn>
                <a:cxn ang="0">
                  <a:pos x="2" y="66"/>
                </a:cxn>
                <a:cxn ang="0">
                  <a:pos x="2" y="86"/>
                </a:cxn>
                <a:cxn ang="0">
                  <a:pos x="10" y="96"/>
                </a:cxn>
                <a:cxn ang="0">
                  <a:pos x="26" y="104"/>
                </a:cxn>
                <a:cxn ang="0">
                  <a:pos x="44" y="100"/>
                </a:cxn>
                <a:cxn ang="0">
                  <a:pos x="56" y="92"/>
                </a:cxn>
                <a:cxn ang="0">
                  <a:pos x="60" y="88"/>
                </a:cxn>
                <a:cxn ang="0">
                  <a:pos x="80" y="82"/>
                </a:cxn>
                <a:cxn ang="0">
                  <a:pos x="70" y="96"/>
                </a:cxn>
                <a:cxn ang="0">
                  <a:pos x="64" y="100"/>
                </a:cxn>
                <a:cxn ang="0">
                  <a:pos x="58" y="112"/>
                </a:cxn>
                <a:cxn ang="0">
                  <a:pos x="54" y="132"/>
                </a:cxn>
                <a:cxn ang="0">
                  <a:pos x="62" y="148"/>
                </a:cxn>
                <a:cxn ang="0">
                  <a:pos x="74" y="154"/>
                </a:cxn>
                <a:cxn ang="0">
                  <a:pos x="92" y="154"/>
                </a:cxn>
                <a:cxn ang="0">
                  <a:pos x="110" y="144"/>
                </a:cxn>
                <a:cxn ang="0">
                  <a:pos x="118" y="132"/>
                </a:cxn>
                <a:cxn ang="0">
                  <a:pos x="120" y="114"/>
                </a:cxn>
                <a:cxn ang="0">
                  <a:pos x="112" y="98"/>
                </a:cxn>
                <a:cxn ang="0">
                  <a:pos x="18" y="86"/>
                </a:cxn>
                <a:cxn ang="0">
                  <a:pos x="14" y="66"/>
                </a:cxn>
                <a:cxn ang="0">
                  <a:pos x="26" y="54"/>
                </a:cxn>
                <a:cxn ang="0">
                  <a:pos x="48" y="56"/>
                </a:cxn>
                <a:cxn ang="0">
                  <a:pos x="52" y="70"/>
                </a:cxn>
                <a:cxn ang="0">
                  <a:pos x="46" y="84"/>
                </a:cxn>
                <a:cxn ang="0">
                  <a:pos x="24" y="90"/>
                </a:cxn>
                <a:cxn ang="0">
                  <a:pos x="88" y="66"/>
                </a:cxn>
                <a:cxn ang="0">
                  <a:pos x="88" y="56"/>
                </a:cxn>
                <a:cxn ang="0">
                  <a:pos x="98" y="56"/>
                </a:cxn>
                <a:cxn ang="0">
                  <a:pos x="100" y="64"/>
                </a:cxn>
                <a:cxn ang="0">
                  <a:pos x="92" y="68"/>
                </a:cxn>
                <a:cxn ang="0">
                  <a:pos x="72" y="138"/>
                </a:cxn>
                <a:cxn ang="0">
                  <a:pos x="66" y="126"/>
                </a:cxn>
                <a:cxn ang="0">
                  <a:pos x="72" y="110"/>
                </a:cxn>
                <a:cxn ang="0">
                  <a:pos x="94" y="104"/>
                </a:cxn>
                <a:cxn ang="0">
                  <a:pos x="104" y="114"/>
                </a:cxn>
                <a:cxn ang="0">
                  <a:pos x="100" y="136"/>
                </a:cxn>
                <a:cxn ang="0">
                  <a:pos x="86" y="144"/>
                </a:cxn>
                <a:cxn ang="0">
                  <a:pos x="72" y="138"/>
                </a:cxn>
              </a:cxnLst>
              <a:rect l="0" t="0" r="r" b="b"/>
              <a:pathLst>
                <a:path w="210" h="156">
                  <a:moveTo>
                    <a:pt x="112" y="98"/>
                  </a:moveTo>
                  <a:lnTo>
                    <a:pt x="112" y="98"/>
                  </a:lnTo>
                  <a:lnTo>
                    <a:pt x="104" y="92"/>
                  </a:lnTo>
                  <a:lnTo>
                    <a:pt x="94" y="90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50" y="50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96" y="22"/>
                  </a:lnTo>
                  <a:lnTo>
                    <a:pt x="204" y="12"/>
                  </a:lnTo>
                  <a:lnTo>
                    <a:pt x="210" y="0"/>
                  </a:lnTo>
                  <a:lnTo>
                    <a:pt x="90" y="34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4" y="52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4" y="42"/>
                  </a:lnTo>
                  <a:lnTo>
                    <a:pt x="48" y="38"/>
                  </a:lnTo>
                  <a:lnTo>
                    <a:pt x="42" y="38"/>
                  </a:lnTo>
                  <a:lnTo>
                    <a:pt x="36" y="36"/>
                  </a:lnTo>
                  <a:lnTo>
                    <a:pt x="30" y="38"/>
                  </a:lnTo>
                  <a:lnTo>
                    <a:pt x="22" y="40"/>
                  </a:lnTo>
                  <a:lnTo>
                    <a:pt x="16" y="44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6" y="54"/>
                  </a:lnTo>
                  <a:lnTo>
                    <a:pt x="4" y="60"/>
                  </a:lnTo>
                  <a:lnTo>
                    <a:pt x="2" y="66"/>
                  </a:lnTo>
                  <a:lnTo>
                    <a:pt x="0" y="72"/>
                  </a:lnTo>
                  <a:lnTo>
                    <a:pt x="0" y="78"/>
                  </a:lnTo>
                  <a:lnTo>
                    <a:pt x="2" y="86"/>
                  </a:lnTo>
                  <a:lnTo>
                    <a:pt x="6" y="90"/>
                  </a:lnTo>
                  <a:lnTo>
                    <a:pt x="10" y="96"/>
                  </a:lnTo>
                  <a:lnTo>
                    <a:pt x="10" y="96"/>
                  </a:lnTo>
                  <a:lnTo>
                    <a:pt x="14" y="100"/>
                  </a:lnTo>
                  <a:lnTo>
                    <a:pt x="20" y="102"/>
                  </a:lnTo>
                  <a:lnTo>
                    <a:pt x="26" y="104"/>
                  </a:lnTo>
                  <a:lnTo>
                    <a:pt x="32" y="104"/>
                  </a:lnTo>
                  <a:lnTo>
                    <a:pt x="38" y="102"/>
                  </a:lnTo>
                  <a:lnTo>
                    <a:pt x="44" y="100"/>
                  </a:lnTo>
                  <a:lnTo>
                    <a:pt x="50" y="96"/>
                  </a:lnTo>
                  <a:lnTo>
                    <a:pt x="56" y="92"/>
                  </a:lnTo>
                  <a:lnTo>
                    <a:pt x="56" y="92"/>
                  </a:lnTo>
                  <a:lnTo>
                    <a:pt x="58" y="90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68" y="82"/>
                  </a:lnTo>
                  <a:lnTo>
                    <a:pt x="74" y="78"/>
                  </a:lnTo>
                  <a:lnTo>
                    <a:pt x="80" y="82"/>
                  </a:lnTo>
                  <a:lnTo>
                    <a:pt x="80" y="82"/>
                  </a:lnTo>
                  <a:lnTo>
                    <a:pt x="74" y="90"/>
                  </a:lnTo>
                  <a:lnTo>
                    <a:pt x="70" y="96"/>
                  </a:lnTo>
                  <a:lnTo>
                    <a:pt x="68" y="98"/>
                  </a:lnTo>
                  <a:lnTo>
                    <a:pt x="68" y="98"/>
                  </a:lnTo>
                  <a:lnTo>
                    <a:pt x="64" y="100"/>
                  </a:lnTo>
                  <a:lnTo>
                    <a:pt x="64" y="100"/>
                  </a:lnTo>
                  <a:lnTo>
                    <a:pt x="60" y="106"/>
                  </a:lnTo>
                  <a:lnTo>
                    <a:pt x="58" y="112"/>
                  </a:lnTo>
                  <a:lnTo>
                    <a:pt x="54" y="118"/>
                  </a:lnTo>
                  <a:lnTo>
                    <a:pt x="54" y="124"/>
                  </a:lnTo>
                  <a:lnTo>
                    <a:pt x="54" y="132"/>
                  </a:lnTo>
                  <a:lnTo>
                    <a:pt x="56" y="138"/>
                  </a:lnTo>
                  <a:lnTo>
                    <a:pt x="58" y="142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68" y="152"/>
                  </a:lnTo>
                  <a:lnTo>
                    <a:pt x="74" y="154"/>
                  </a:lnTo>
                  <a:lnTo>
                    <a:pt x="80" y="156"/>
                  </a:lnTo>
                  <a:lnTo>
                    <a:pt x="86" y="156"/>
                  </a:lnTo>
                  <a:lnTo>
                    <a:pt x="92" y="154"/>
                  </a:lnTo>
                  <a:lnTo>
                    <a:pt x="98" y="152"/>
                  </a:lnTo>
                  <a:lnTo>
                    <a:pt x="104" y="148"/>
                  </a:lnTo>
                  <a:lnTo>
                    <a:pt x="110" y="144"/>
                  </a:lnTo>
                  <a:lnTo>
                    <a:pt x="110" y="144"/>
                  </a:lnTo>
                  <a:lnTo>
                    <a:pt x="114" y="138"/>
                  </a:lnTo>
                  <a:lnTo>
                    <a:pt x="118" y="132"/>
                  </a:lnTo>
                  <a:lnTo>
                    <a:pt x="120" y="126"/>
                  </a:lnTo>
                  <a:lnTo>
                    <a:pt x="120" y="120"/>
                  </a:lnTo>
                  <a:lnTo>
                    <a:pt x="120" y="114"/>
                  </a:lnTo>
                  <a:lnTo>
                    <a:pt x="118" y="108"/>
                  </a:lnTo>
                  <a:lnTo>
                    <a:pt x="116" y="102"/>
                  </a:lnTo>
                  <a:lnTo>
                    <a:pt x="112" y="98"/>
                  </a:lnTo>
                  <a:lnTo>
                    <a:pt x="112" y="98"/>
                  </a:lnTo>
                  <a:close/>
                  <a:moveTo>
                    <a:pt x="18" y="86"/>
                  </a:moveTo>
                  <a:lnTo>
                    <a:pt x="18" y="86"/>
                  </a:lnTo>
                  <a:lnTo>
                    <a:pt x="14" y="80"/>
                  </a:lnTo>
                  <a:lnTo>
                    <a:pt x="12" y="72"/>
                  </a:lnTo>
                  <a:lnTo>
                    <a:pt x="14" y="6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6" y="54"/>
                  </a:lnTo>
                  <a:lnTo>
                    <a:pt x="34" y="52"/>
                  </a:lnTo>
                  <a:lnTo>
                    <a:pt x="40" y="52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52" y="62"/>
                  </a:lnTo>
                  <a:lnTo>
                    <a:pt x="52" y="70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6" y="84"/>
                  </a:lnTo>
                  <a:lnTo>
                    <a:pt x="40" y="90"/>
                  </a:lnTo>
                  <a:lnTo>
                    <a:pt x="32" y="92"/>
                  </a:lnTo>
                  <a:lnTo>
                    <a:pt x="24" y="90"/>
                  </a:lnTo>
                  <a:lnTo>
                    <a:pt x="18" y="86"/>
                  </a:lnTo>
                  <a:lnTo>
                    <a:pt x="18" y="86"/>
                  </a:lnTo>
                  <a:close/>
                  <a:moveTo>
                    <a:pt x="88" y="66"/>
                  </a:moveTo>
                  <a:lnTo>
                    <a:pt x="88" y="66"/>
                  </a:lnTo>
                  <a:lnTo>
                    <a:pt x="84" y="60"/>
                  </a:lnTo>
                  <a:lnTo>
                    <a:pt x="88" y="56"/>
                  </a:lnTo>
                  <a:lnTo>
                    <a:pt x="88" y="56"/>
                  </a:lnTo>
                  <a:lnTo>
                    <a:pt x="92" y="54"/>
                  </a:lnTo>
                  <a:lnTo>
                    <a:pt x="98" y="56"/>
                  </a:lnTo>
                  <a:lnTo>
                    <a:pt x="98" y="56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98" y="66"/>
                  </a:lnTo>
                  <a:lnTo>
                    <a:pt x="98" y="66"/>
                  </a:lnTo>
                  <a:lnTo>
                    <a:pt x="92" y="68"/>
                  </a:lnTo>
                  <a:lnTo>
                    <a:pt x="88" y="66"/>
                  </a:lnTo>
                  <a:lnTo>
                    <a:pt x="88" y="66"/>
                  </a:lnTo>
                  <a:close/>
                  <a:moveTo>
                    <a:pt x="72" y="138"/>
                  </a:moveTo>
                  <a:lnTo>
                    <a:pt x="72" y="138"/>
                  </a:lnTo>
                  <a:lnTo>
                    <a:pt x="68" y="132"/>
                  </a:lnTo>
                  <a:lnTo>
                    <a:pt x="66" y="126"/>
                  </a:lnTo>
                  <a:lnTo>
                    <a:pt x="68" y="118"/>
                  </a:lnTo>
                  <a:lnTo>
                    <a:pt x="72" y="110"/>
                  </a:lnTo>
                  <a:lnTo>
                    <a:pt x="72" y="110"/>
                  </a:lnTo>
                  <a:lnTo>
                    <a:pt x="80" y="106"/>
                  </a:lnTo>
                  <a:lnTo>
                    <a:pt x="88" y="104"/>
                  </a:lnTo>
                  <a:lnTo>
                    <a:pt x="9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4"/>
                  </a:lnTo>
                  <a:lnTo>
                    <a:pt x="106" y="122"/>
                  </a:lnTo>
                  <a:lnTo>
                    <a:pt x="104" y="130"/>
                  </a:lnTo>
                  <a:lnTo>
                    <a:pt x="100" y="136"/>
                  </a:lnTo>
                  <a:lnTo>
                    <a:pt x="100" y="136"/>
                  </a:lnTo>
                  <a:lnTo>
                    <a:pt x="92" y="142"/>
                  </a:lnTo>
                  <a:lnTo>
                    <a:pt x="86" y="144"/>
                  </a:lnTo>
                  <a:lnTo>
                    <a:pt x="78" y="142"/>
                  </a:lnTo>
                  <a:lnTo>
                    <a:pt x="72" y="138"/>
                  </a:lnTo>
                  <a:lnTo>
                    <a:pt x="72" y="1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7" name="Freeform 229"/>
            <p:cNvSpPr>
              <a:spLocks noEditPoints="1"/>
            </p:cNvSpPr>
            <p:nvPr userDrawn="1"/>
          </p:nvSpPr>
          <p:spPr bwMode="auto">
            <a:xfrm>
              <a:off x="76200" y="2279650"/>
              <a:ext cx="279400" cy="273050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8" y="0"/>
                </a:cxn>
                <a:cxn ang="0">
                  <a:pos x="2" y="6"/>
                </a:cxn>
                <a:cxn ang="0">
                  <a:pos x="0" y="112"/>
                </a:cxn>
                <a:cxn ang="0">
                  <a:pos x="2" y="116"/>
                </a:cxn>
                <a:cxn ang="0">
                  <a:pos x="6" y="122"/>
                </a:cxn>
                <a:cxn ang="0">
                  <a:pos x="48" y="122"/>
                </a:cxn>
                <a:cxn ang="0">
                  <a:pos x="32" y="140"/>
                </a:cxn>
                <a:cxn ang="0">
                  <a:pos x="40" y="146"/>
                </a:cxn>
                <a:cxn ang="0">
                  <a:pos x="36" y="160"/>
                </a:cxn>
                <a:cxn ang="0">
                  <a:pos x="36" y="166"/>
                </a:cxn>
                <a:cxn ang="0">
                  <a:pos x="40" y="172"/>
                </a:cxn>
                <a:cxn ang="0">
                  <a:pos x="44" y="172"/>
                </a:cxn>
                <a:cxn ang="0">
                  <a:pos x="50" y="168"/>
                </a:cxn>
                <a:cxn ang="0">
                  <a:pos x="58" y="146"/>
                </a:cxn>
                <a:cxn ang="0">
                  <a:pos x="122" y="166"/>
                </a:cxn>
                <a:cxn ang="0">
                  <a:pos x="124" y="168"/>
                </a:cxn>
                <a:cxn ang="0">
                  <a:pos x="130" y="172"/>
                </a:cxn>
                <a:cxn ang="0">
                  <a:pos x="134" y="172"/>
                </a:cxn>
                <a:cxn ang="0">
                  <a:pos x="138" y="168"/>
                </a:cxn>
                <a:cxn ang="0">
                  <a:pos x="140" y="160"/>
                </a:cxn>
                <a:cxn ang="0">
                  <a:pos x="140" y="146"/>
                </a:cxn>
                <a:cxn ang="0">
                  <a:pos x="132" y="140"/>
                </a:cxn>
                <a:cxn ang="0">
                  <a:pos x="164" y="122"/>
                </a:cxn>
                <a:cxn ang="0">
                  <a:pos x="168" y="122"/>
                </a:cxn>
                <a:cxn ang="0">
                  <a:pos x="174" y="116"/>
                </a:cxn>
                <a:cxn ang="0">
                  <a:pos x="176" y="12"/>
                </a:cxn>
                <a:cxn ang="0">
                  <a:pos x="174" y="8"/>
                </a:cxn>
                <a:cxn ang="0">
                  <a:pos x="168" y="2"/>
                </a:cxn>
                <a:cxn ang="0">
                  <a:pos x="164" y="0"/>
                </a:cxn>
                <a:cxn ang="0">
                  <a:pos x="66" y="122"/>
                </a:cxn>
                <a:cxn ang="0">
                  <a:pos x="114" y="140"/>
                </a:cxn>
                <a:cxn ang="0">
                  <a:pos x="160" y="108"/>
                </a:cxn>
                <a:cxn ang="0">
                  <a:pos x="14" y="14"/>
                </a:cxn>
                <a:cxn ang="0">
                  <a:pos x="160" y="108"/>
                </a:cxn>
              </a:cxnLst>
              <a:rect l="0" t="0" r="r" b="b"/>
              <a:pathLst>
                <a:path w="176" h="172">
                  <a:moveTo>
                    <a:pt x="164" y="0"/>
                  </a:move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16"/>
                  </a:lnTo>
                  <a:lnTo>
                    <a:pt x="4" y="118"/>
                  </a:lnTo>
                  <a:lnTo>
                    <a:pt x="6" y="122"/>
                  </a:lnTo>
                  <a:lnTo>
                    <a:pt x="10" y="122"/>
                  </a:lnTo>
                  <a:lnTo>
                    <a:pt x="48" y="122"/>
                  </a:lnTo>
                  <a:lnTo>
                    <a:pt x="42" y="140"/>
                  </a:lnTo>
                  <a:lnTo>
                    <a:pt x="32" y="140"/>
                  </a:lnTo>
                  <a:lnTo>
                    <a:pt x="32" y="146"/>
                  </a:lnTo>
                  <a:lnTo>
                    <a:pt x="40" y="146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4"/>
                  </a:lnTo>
                  <a:lnTo>
                    <a:pt x="36" y="166"/>
                  </a:lnTo>
                  <a:lnTo>
                    <a:pt x="38" y="170"/>
                  </a:lnTo>
                  <a:lnTo>
                    <a:pt x="40" y="172"/>
                  </a:lnTo>
                  <a:lnTo>
                    <a:pt x="40" y="172"/>
                  </a:lnTo>
                  <a:lnTo>
                    <a:pt x="44" y="172"/>
                  </a:lnTo>
                  <a:lnTo>
                    <a:pt x="48" y="170"/>
                  </a:lnTo>
                  <a:lnTo>
                    <a:pt x="50" y="168"/>
                  </a:lnTo>
                  <a:lnTo>
                    <a:pt x="52" y="166"/>
                  </a:lnTo>
                  <a:lnTo>
                    <a:pt x="58" y="146"/>
                  </a:lnTo>
                  <a:lnTo>
                    <a:pt x="116" y="146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4" y="168"/>
                  </a:lnTo>
                  <a:lnTo>
                    <a:pt x="126" y="170"/>
                  </a:lnTo>
                  <a:lnTo>
                    <a:pt x="130" y="172"/>
                  </a:lnTo>
                  <a:lnTo>
                    <a:pt x="134" y="172"/>
                  </a:lnTo>
                  <a:lnTo>
                    <a:pt x="134" y="172"/>
                  </a:lnTo>
                  <a:lnTo>
                    <a:pt x="136" y="170"/>
                  </a:lnTo>
                  <a:lnTo>
                    <a:pt x="138" y="168"/>
                  </a:lnTo>
                  <a:lnTo>
                    <a:pt x="140" y="164"/>
                  </a:lnTo>
                  <a:lnTo>
                    <a:pt x="140" y="160"/>
                  </a:lnTo>
                  <a:lnTo>
                    <a:pt x="134" y="146"/>
                  </a:lnTo>
                  <a:lnTo>
                    <a:pt x="140" y="146"/>
                  </a:lnTo>
                  <a:lnTo>
                    <a:pt x="140" y="140"/>
                  </a:lnTo>
                  <a:lnTo>
                    <a:pt x="132" y="140"/>
                  </a:lnTo>
                  <a:lnTo>
                    <a:pt x="126" y="122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68" y="122"/>
                  </a:lnTo>
                  <a:lnTo>
                    <a:pt x="172" y="120"/>
                  </a:lnTo>
                  <a:lnTo>
                    <a:pt x="174" y="116"/>
                  </a:lnTo>
                  <a:lnTo>
                    <a:pt x="174" y="1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4" y="8"/>
                  </a:lnTo>
                  <a:lnTo>
                    <a:pt x="172" y="4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60" y="140"/>
                  </a:moveTo>
                  <a:lnTo>
                    <a:pt x="66" y="122"/>
                  </a:lnTo>
                  <a:lnTo>
                    <a:pt x="108" y="122"/>
                  </a:lnTo>
                  <a:lnTo>
                    <a:pt x="114" y="140"/>
                  </a:lnTo>
                  <a:lnTo>
                    <a:pt x="60" y="140"/>
                  </a:lnTo>
                  <a:close/>
                  <a:moveTo>
                    <a:pt x="160" y="108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2" y="14"/>
                  </a:lnTo>
                  <a:lnTo>
                    <a:pt x="16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8" name="Freeform 230"/>
            <p:cNvSpPr>
              <a:spLocks noEditPoints="1"/>
            </p:cNvSpPr>
            <p:nvPr userDrawn="1"/>
          </p:nvSpPr>
          <p:spPr bwMode="auto">
            <a:xfrm>
              <a:off x="1092200" y="2895600"/>
              <a:ext cx="257175" cy="339725"/>
            </a:xfrm>
            <a:custGeom>
              <a:avLst/>
              <a:gdLst/>
              <a:ahLst/>
              <a:cxnLst>
                <a:cxn ang="0">
                  <a:pos x="162" y="188"/>
                </a:cxn>
                <a:cxn ang="0">
                  <a:pos x="160" y="180"/>
                </a:cxn>
                <a:cxn ang="0">
                  <a:pos x="142" y="144"/>
                </a:cxn>
                <a:cxn ang="0">
                  <a:pos x="120" y="112"/>
                </a:cxn>
                <a:cxn ang="0">
                  <a:pos x="104" y="36"/>
                </a:cxn>
                <a:cxn ang="0">
                  <a:pos x="110" y="34"/>
                </a:cxn>
                <a:cxn ang="0">
                  <a:pos x="114" y="8"/>
                </a:cxn>
                <a:cxn ang="0">
                  <a:pos x="112" y="6"/>
                </a:cxn>
                <a:cxn ang="0">
                  <a:pos x="96" y="0"/>
                </a:cxn>
                <a:cxn ang="0">
                  <a:pos x="84" y="0"/>
                </a:cxn>
                <a:cxn ang="0">
                  <a:pos x="62" y="2"/>
                </a:cxn>
                <a:cxn ang="0">
                  <a:pos x="54" y="8"/>
                </a:cxn>
                <a:cxn ang="0">
                  <a:pos x="54" y="30"/>
                </a:cxn>
                <a:cxn ang="0">
                  <a:pos x="54" y="30"/>
                </a:cxn>
                <a:cxn ang="0">
                  <a:pos x="62" y="36"/>
                </a:cxn>
                <a:cxn ang="0">
                  <a:pos x="62" y="96"/>
                </a:cxn>
                <a:cxn ang="0">
                  <a:pos x="34" y="128"/>
                </a:cxn>
                <a:cxn ang="0">
                  <a:pos x="14" y="156"/>
                </a:cxn>
                <a:cxn ang="0">
                  <a:pos x="2" y="186"/>
                </a:cxn>
                <a:cxn ang="0">
                  <a:pos x="2" y="186"/>
                </a:cxn>
                <a:cxn ang="0">
                  <a:pos x="0" y="188"/>
                </a:cxn>
                <a:cxn ang="0">
                  <a:pos x="8" y="198"/>
                </a:cxn>
                <a:cxn ang="0">
                  <a:pos x="24" y="206"/>
                </a:cxn>
                <a:cxn ang="0">
                  <a:pos x="82" y="214"/>
                </a:cxn>
                <a:cxn ang="0">
                  <a:pos x="84" y="214"/>
                </a:cxn>
                <a:cxn ang="0">
                  <a:pos x="114" y="212"/>
                </a:cxn>
                <a:cxn ang="0">
                  <a:pos x="150" y="204"/>
                </a:cxn>
                <a:cxn ang="0">
                  <a:pos x="162" y="196"/>
                </a:cxn>
                <a:cxn ang="0">
                  <a:pos x="162" y="190"/>
                </a:cxn>
                <a:cxn ang="0">
                  <a:pos x="162" y="188"/>
                </a:cxn>
                <a:cxn ang="0">
                  <a:pos x="84" y="4"/>
                </a:cxn>
                <a:cxn ang="0">
                  <a:pos x="98" y="6"/>
                </a:cxn>
                <a:cxn ang="0">
                  <a:pos x="104" y="12"/>
                </a:cxn>
                <a:cxn ang="0">
                  <a:pos x="102" y="16"/>
                </a:cxn>
                <a:cxn ang="0">
                  <a:pos x="92" y="20"/>
                </a:cxn>
                <a:cxn ang="0">
                  <a:pos x="84" y="20"/>
                </a:cxn>
                <a:cxn ang="0">
                  <a:pos x="68" y="18"/>
                </a:cxn>
                <a:cxn ang="0">
                  <a:pos x="62" y="12"/>
                </a:cxn>
                <a:cxn ang="0">
                  <a:pos x="64" y="10"/>
                </a:cxn>
                <a:cxn ang="0">
                  <a:pos x="76" y="4"/>
                </a:cxn>
                <a:cxn ang="0">
                  <a:pos x="84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54" y="202"/>
                </a:cxn>
                <a:cxn ang="0">
                  <a:pos x="16" y="194"/>
                </a:cxn>
                <a:cxn ang="0">
                  <a:pos x="12" y="182"/>
                </a:cxn>
                <a:cxn ang="0">
                  <a:pos x="18" y="168"/>
                </a:cxn>
                <a:cxn ang="0">
                  <a:pos x="46" y="126"/>
                </a:cxn>
                <a:cxn ang="0">
                  <a:pos x="68" y="102"/>
                </a:cxn>
                <a:cxn ang="0">
                  <a:pos x="70" y="96"/>
                </a:cxn>
                <a:cxn ang="0">
                  <a:pos x="70" y="36"/>
                </a:cxn>
                <a:cxn ang="0">
                  <a:pos x="84" y="38"/>
                </a:cxn>
                <a:cxn ang="0">
                  <a:pos x="96" y="96"/>
                </a:cxn>
                <a:cxn ang="0">
                  <a:pos x="98" y="102"/>
                </a:cxn>
                <a:cxn ang="0">
                  <a:pos x="110" y="114"/>
                </a:cxn>
                <a:cxn ang="0">
                  <a:pos x="136" y="150"/>
                </a:cxn>
                <a:cxn ang="0">
                  <a:pos x="152" y="184"/>
                </a:cxn>
                <a:cxn ang="0">
                  <a:pos x="154" y="190"/>
                </a:cxn>
                <a:cxn ang="0">
                  <a:pos x="134" y="200"/>
                </a:cxn>
                <a:cxn ang="0">
                  <a:pos x="84" y="204"/>
                </a:cxn>
              </a:cxnLst>
              <a:rect l="0" t="0" r="r" b="b"/>
              <a:pathLst>
                <a:path w="162" h="214">
                  <a:moveTo>
                    <a:pt x="162" y="188"/>
                  </a:moveTo>
                  <a:lnTo>
                    <a:pt x="162" y="188"/>
                  </a:lnTo>
                  <a:lnTo>
                    <a:pt x="162" y="188"/>
                  </a:lnTo>
                  <a:lnTo>
                    <a:pt x="160" y="180"/>
                  </a:lnTo>
                  <a:lnTo>
                    <a:pt x="150" y="158"/>
                  </a:lnTo>
                  <a:lnTo>
                    <a:pt x="142" y="144"/>
                  </a:lnTo>
                  <a:lnTo>
                    <a:pt x="132" y="128"/>
                  </a:lnTo>
                  <a:lnTo>
                    <a:pt x="120" y="112"/>
                  </a:lnTo>
                  <a:lnTo>
                    <a:pt x="104" y="96"/>
                  </a:lnTo>
                  <a:lnTo>
                    <a:pt x="104" y="36"/>
                  </a:lnTo>
                  <a:lnTo>
                    <a:pt x="104" y="36"/>
                  </a:lnTo>
                  <a:lnTo>
                    <a:pt x="110" y="34"/>
                  </a:lnTo>
                  <a:lnTo>
                    <a:pt x="114" y="30"/>
                  </a:lnTo>
                  <a:lnTo>
                    <a:pt x="114" y="8"/>
                  </a:lnTo>
                  <a:lnTo>
                    <a:pt x="114" y="8"/>
                  </a:lnTo>
                  <a:lnTo>
                    <a:pt x="112" y="6"/>
                  </a:lnTo>
                  <a:lnTo>
                    <a:pt x="104" y="2"/>
                  </a:lnTo>
                  <a:lnTo>
                    <a:pt x="96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72" y="0"/>
                  </a:lnTo>
                  <a:lnTo>
                    <a:pt x="62" y="2"/>
                  </a:lnTo>
                  <a:lnTo>
                    <a:pt x="56" y="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6" y="32"/>
                  </a:lnTo>
                  <a:lnTo>
                    <a:pt x="62" y="36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46" y="112"/>
                  </a:lnTo>
                  <a:lnTo>
                    <a:pt x="34" y="128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2" y="186"/>
                  </a:lnTo>
                  <a:lnTo>
                    <a:pt x="2" y="186"/>
                  </a:lnTo>
                  <a:lnTo>
                    <a:pt x="2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4"/>
                  </a:lnTo>
                  <a:lnTo>
                    <a:pt x="8" y="198"/>
                  </a:lnTo>
                  <a:lnTo>
                    <a:pt x="14" y="202"/>
                  </a:lnTo>
                  <a:lnTo>
                    <a:pt x="24" y="206"/>
                  </a:lnTo>
                  <a:lnTo>
                    <a:pt x="50" y="210"/>
                  </a:lnTo>
                  <a:lnTo>
                    <a:pt x="82" y="214"/>
                  </a:lnTo>
                  <a:lnTo>
                    <a:pt x="82" y="214"/>
                  </a:lnTo>
                  <a:lnTo>
                    <a:pt x="84" y="214"/>
                  </a:lnTo>
                  <a:lnTo>
                    <a:pt x="84" y="214"/>
                  </a:lnTo>
                  <a:lnTo>
                    <a:pt x="114" y="212"/>
                  </a:lnTo>
                  <a:lnTo>
                    <a:pt x="140" y="206"/>
                  </a:lnTo>
                  <a:lnTo>
                    <a:pt x="150" y="204"/>
                  </a:lnTo>
                  <a:lnTo>
                    <a:pt x="156" y="200"/>
                  </a:lnTo>
                  <a:lnTo>
                    <a:pt x="162" y="19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close/>
                  <a:moveTo>
                    <a:pt x="84" y="4"/>
                  </a:moveTo>
                  <a:lnTo>
                    <a:pt x="84" y="4"/>
                  </a:lnTo>
                  <a:lnTo>
                    <a:pt x="92" y="6"/>
                  </a:lnTo>
                  <a:lnTo>
                    <a:pt x="98" y="6"/>
                  </a:lnTo>
                  <a:lnTo>
                    <a:pt x="102" y="10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6"/>
                  </a:lnTo>
                  <a:lnTo>
                    <a:pt x="98" y="18"/>
                  </a:lnTo>
                  <a:lnTo>
                    <a:pt x="92" y="20"/>
                  </a:lnTo>
                  <a:lnTo>
                    <a:pt x="84" y="20"/>
                  </a:lnTo>
                  <a:lnTo>
                    <a:pt x="84" y="20"/>
                  </a:lnTo>
                  <a:lnTo>
                    <a:pt x="76" y="20"/>
                  </a:lnTo>
                  <a:lnTo>
                    <a:pt x="68" y="18"/>
                  </a:lnTo>
                  <a:lnTo>
                    <a:pt x="64" y="16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4" y="10"/>
                  </a:lnTo>
                  <a:lnTo>
                    <a:pt x="68" y="6"/>
                  </a:lnTo>
                  <a:lnTo>
                    <a:pt x="76" y="4"/>
                  </a:lnTo>
                  <a:lnTo>
                    <a:pt x="84" y="4"/>
                  </a:lnTo>
                  <a:lnTo>
                    <a:pt x="84" y="4"/>
                  </a:lnTo>
                  <a:close/>
                  <a:moveTo>
                    <a:pt x="84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54" y="202"/>
                  </a:lnTo>
                  <a:lnTo>
                    <a:pt x="32" y="198"/>
                  </a:lnTo>
                  <a:lnTo>
                    <a:pt x="16" y="194"/>
                  </a:lnTo>
                  <a:lnTo>
                    <a:pt x="10" y="188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68"/>
                  </a:lnTo>
                  <a:lnTo>
                    <a:pt x="30" y="148"/>
                  </a:lnTo>
                  <a:lnTo>
                    <a:pt x="46" y="126"/>
                  </a:lnTo>
                  <a:lnTo>
                    <a:pt x="56" y="114"/>
                  </a:lnTo>
                  <a:lnTo>
                    <a:pt x="68" y="102"/>
                  </a:lnTo>
                  <a:lnTo>
                    <a:pt x="70" y="100"/>
                  </a:lnTo>
                  <a:lnTo>
                    <a:pt x="70" y="96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96" y="38"/>
                  </a:lnTo>
                  <a:lnTo>
                    <a:pt x="96" y="96"/>
                  </a:lnTo>
                  <a:lnTo>
                    <a:pt x="96" y="100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10" y="114"/>
                  </a:lnTo>
                  <a:lnTo>
                    <a:pt x="120" y="126"/>
                  </a:lnTo>
                  <a:lnTo>
                    <a:pt x="136" y="150"/>
                  </a:lnTo>
                  <a:lnTo>
                    <a:pt x="146" y="170"/>
                  </a:lnTo>
                  <a:lnTo>
                    <a:pt x="152" y="184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200"/>
                  </a:lnTo>
                  <a:lnTo>
                    <a:pt x="112" y="204"/>
                  </a:lnTo>
                  <a:lnTo>
                    <a:pt x="84" y="204"/>
                  </a:lnTo>
                  <a:lnTo>
                    <a:pt x="84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9" name="Freeform 231"/>
            <p:cNvSpPr>
              <a:spLocks noEditPoints="1"/>
            </p:cNvSpPr>
            <p:nvPr userDrawn="1"/>
          </p:nvSpPr>
          <p:spPr bwMode="auto">
            <a:xfrm>
              <a:off x="1127125" y="3117850"/>
              <a:ext cx="190500" cy="88900"/>
            </a:xfrm>
            <a:custGeom>
              <a:avLst/>
              <a:gdLst/>
              <a:ahLst/>
              <a:cxnLst>
                <a:cxn ang="0">
                  <a:pos x="102" y="10"/>
                </a:cxn>
                <a:cxn ang="0">
                  <a:pos x="96" y="6"/>
                </a:cxn>
                <a:cxn ang="0">
                  <a:pos x="74" y="2"/>
                </a:cxn>
                <a:cxn ang="0">
                  <a:pos x="60" y="0"/>
                </a:cxn>
                <a:cxn ang="0">
                  <a:pos x="50" y="0"/>
                </a:cxn>
                <a:cxn ang="0">
                  <a:pos x="52" y="4"/>
                </a:cxn>
                <a:cxn ang="0">
                  <a:pos x="50" y="10"/>
                </a:cxn>
                <a:cxn ang="0">
                  <a:pos x="44" y="14"/>
                </a:cxn>
                <a:cxn ang="0">
                  <a:pos x="40" y="12"/>
                </a:cxn>
                <a:cxn ang="0">
                  <a:pos x="36" y="8"/>
                </a:cxn>
                <a:cxn ang="0">
                  <a:pos x="34" y="4"/>
                </a:cxn>
                <a:cxn ang="0">
                  <a:pos x="36" y="2"/>
                </a:cxn>
                <a:cxn ang="0">
                  <a:pos x="18" y="8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20" y="52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60" y="56"/>
                </a:cxn>
                <a:cxn ang="0">
                  <a:pos x="82" y="56"/>
                </a:cxn>
                <a:cxn ang="0">
                  <a:pos x="112" y="50"/>
                </a:cxn>
                <a:cxn ang="0">
                  <a:pos x="120" y="46"/>
                </a:cxn>
                <a:cxn ang="0">
                  <a:pos x="114" y="32"/>
                </a:cxn>
                <a:cxn ang="0">
                  <a:pos x="102" y="10"/>
                </a:cxn>
                <a:cxn ang="0">
                  <a:pos x="32" y="42"/>
                </a:cxn>
                <a:cxn ang="0">
                  <a:pos x="26" y="36"/>
                </a:cxn>
                <a:cxn ang="0">
                  <a:pos x="28" y="32"/>
                </a:cxn>
                <a:cxn ang="0">
                  <a:pos x="32" y="30"/>
                </a:cxn>
                <a:cxn ang="0">
                  <a:pos x="38" y="36"/>
                </a:cxn>
                <a:cxn ang="0">
                  <a:pos x="36" y="42"/>
                </a:cxn>
                <a:cxn ang="0">
                  <a:pos x="32" y="42"/>
                </a:cxn>
                <a:cxn ang="0">
                  <a:pos x="62" y="34"/>
                </a:cxn>
                <a:cxn ang="0">
                  <a:pos x="56" y="28"/>
                </a:cxn>
                <a:cxn ang="0">
                  <a:pos x="58" y="24"/>
                </a:cxn>
                <a:cxn ang="0">
                  <a:pos x="62" y="22"/>
                </a:cxn>
                <a:cxn ang="0">
                  <a:pos x="68" y="28"/>
                </a:cxn>
                <a:cxn ang="0">
                  <a:pos x="66" y="32"/>
                </a:cxn>
                <a:cxn ang="0">
                  <a:pos x="62" y="34"/>
                </a:cxn>
                <a:cxn ang="0">
                  <a:pos x="90" y="40"/>
                </a:cxn>
                <a:cxn ang="0">
                  <a:pos x="84" y="36"/>
                </a:cxn>
                <a:cxn ang="0">
                  <a:pos x="82" y="30"/>
                </a:cxn>
                <a:cxn ang="0">
                  <a:pos x="82" y="28"/>
                </a:cxn>
                <a:cxn ang="0">
                  <a:pos x="86" y="22"/>
                </a:cxn>
                <a:cxn ang="0">
                  <a:pos x="90" y="22"/>
                </a:cxn>
                <a:cxn ang="0">
                  <a:pos x="96" y="24"/>
                </a:cxn>
                <a:cxn ang="0">
                  <a:pos x="98" y="30"/>
                </a:cxn>
                <a:cxn ang="0">
                  <a:pos x="98" y="34"/>
                </a:cxn>
                <a:cxn ang="0">
                  <a:pos x="94" y="38"/>
                </a:cxn>
                <a:cxn ang="0">
                  <a:pos x="90" y="40"/>
                </a:cxn>
              </a:cxnLst>
              <a:rect l="0" t="0" r="r" b="b"/>
              <a:pathLst>
                <a:path w="120" h="56">
                  <a:moveTo>
                    <a:pt x="102" y="10"/>
                  </a:moveTo>
                  <a:lnTo>
                    <a:pt x="102" y="10"/>
                  </a:lnTo>
                  <a:lnTo>
                    <a:pt x="102" y="10"/>
                  </a:lnTo>
                  <a:lnTo>
                    <a:pt x="96" y="6"/>
                  </a:lnTo>
                  <a:lnTo>
                    <a:pt x="88" y="4"/>
                  </a:lnTo>
                  <a:lnTo>
                    <a:pt x="74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6" y="12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40" y="12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4" y="6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6" y="3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8" y="50"/>
                  </a:lnTo>
                  <a:lnTo>
                    <a:pt x="20" y="52"/>
                  </a:lnTo>
                  <a:lnTo>
                    <a:pt x="38" y="54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60" y="56"/>
                  </a:lnTo>
                  <a:lnTo>
                    <a:pt x="82" y="56"/>
                  </a:lnTo>
                  <a:lnTo>
                    <a:pt x="100" y="52"/>
                  </a:lnTo>
                  <a:lnTo>
                    <a:pt x="112" y="50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2"/>
                  </a:lnTo>
                  <a:lnTo>
                    <a:pt x="102" y="10"/>
                  </a:lnTo>
                  <a:lnTo>
                    <a:pt x="102" y="10"/>
                  </a:lnTo>
                  <a:close/>
                  <a:moveTo>
                    <a:pt x="32" y="42"/>
                  </a:moveTo>
                  <a:lnTo>
                    <a:pt x="32" y="42"/>
                  </a:lnTo>
                  <a:lnTo>
                    <a:pt x="28" y="42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32"/>
                  </a:lnTo>
                  <a:lnTo>
                    <a:pt x="32" y="30"/>
                  </a:lnTo>
                  <a:lnTo>
                    <a:pt x="32" y="30"/>
                  </a:lnTo>
                  <a:lnTo>
                    <a:pt x="36" y="32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36" y="42"/>
                  </a:lnTo>
                  <a:lnTo>
                    <a:pt x="32" y="42"/>
                  </a:lnTo>
                  <a:lnTo>
                    <a:pt x="32" y="42"/>
                  </a:lnTo>
                  <a:close/>
                  <a:moveTo>
                    <a:pt x="62" y="34"/>
                  </a:moveTo>
                  <a:lnTo>
                    <a:pt x="62" y="34"/>
                  </a:lnTo>
                  <a:lnTo>
                    <a:pt x="58" y="32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8" y="24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66" y="24"/>
                  </a:lnTo>
                  <a:lnTo>
                    <a:pt x="68" y="28"/>
                  </a:lnTo>
                  <a:lnTo>
                    <a:pt x="68" y="28"/>
                  </a:lnTo>
                  <a:lnTo>
                    <a:pt x="66" y="32"/>
                  </a:lnTo>
                  <a:lnTo>
                    <a:pt x="62" y="34"/>
                  </a:lnTo>
                  <a:lnTo>
                    <a:pt x="62" y="34"/>
                  </a:lnTo>
                  <a:close/>
                  <a:moveTo>
                    <a:pt x="90" y="40"/>
                  </a:moveTo>
                  <a:lnTo>
                    <a:pt x="90" y="40"/>
                  </a:lnTo>
                  <a:lnTo>
                    <a:pt x="86" y="38"/>
                  </a:lnTo>
                  <a:lnTo>
                    <a:pt x="84" y="36"/>
                  </a:lnTo>
                  <a:lnTo>
                    <a:pt x="82" y="34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2" y="28"/>
                  </a:lnTo>
                  <a:lnTo>
                    <a:pt x="84" y="24"/>
                  </a:lnTo>
                  <a:lnTo>
                    <a:pt x="86" y="2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94" y="22"/>
                  </a:lnTo>
                  <a:lnTo>
                    <a:pt x="96" y="24"/>
                  </a:lnTo>
                  <a:lnTo>
                    <a:pt x="98" y="28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4" y="38"/>
                  </a:lnTo>
                  <a:lnTo>
                    <a:pt x="90" y="40"/>
                  </a:lnTo>
                  <a:lnTo>
                    <a:pt x="90" y="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0" name="Freeform 232"/>
            <p:cNvSpPr>
              <a:spLocks/>
            </p:cNvSpPr>
            <p:nvPr userDrawn="1"/>
          </p:nvSpPr>
          <p:spPr bwMode="auto">
            <a:xfrm>
              <a:off x="2355850" y="2381250"/>
              <a:ext cx="57150" cy="69850"/>
            </a:xfrm>
            <a:custGeom>
              <a:avLst/>
              <a:gdLst/>
              <a:ahLst/>
              <a:cxnLst>
                <a:cxn ang="0">
                  <a:pos x="4" y="18"/>
                </a:cxn>
                <a:cxn ang="0">
                  <a:pos x="4" y="18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8" y="28"/>
                </a:cxn>
                <a:cxn ang="0">
                  <a:pos x="18" y="28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6" y="42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32" y="32"/>
                </a:cxn>
                <a:cxn ang="0">
                  <a:pos x="32" y="26"/>
                </a:cxn>
                <a:cxn ang="0">
                  <a:pos x="32" y="26"/>
                </a:cxn>
                <a:cxn ang="0">
                  <a:pos x="34" y="22"/>
                </a:cxn>
                <a:cxn ang="0">
                  <a:pos x="34" y="22"/>
                </a:cxn>
                <a:cxn ang="0">
                  <a:pos x="36" y="20"/>
                </a:cxn>
                <a:cxn ang="0">
                  <a:pos x="36" y="16"/>
                </a:cxn>
                <a:cxn ang="0">
                  <a:pos x="36" y="16"/>
                </a:cxn>
                <a:cxn ang="0">
                  <a:pos x="36" y="16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14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28" y="8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18"/>
                </a:cxn>
                <a:cxn ang="0">
                  <a:pos x="4" y="18"/>
                </a:cxn>
              </a:cxnLst>
              <a:rect l="0" t="0" r="r" b="b"/>
              <a:pathLst>
                <a:path w="36" h="44">
                  <a:moveTo>
                    <a:pt x="4" y="18"/>
                  </a:moveTo>
                  <a:lnTo>
                    <a:pt x="4" y="18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8" y="28"/>
                  </a:lnTo>
                  <a:lnTo>
                    <a:pt x="18" y="28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6" y="42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2" y="32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6" y="20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1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8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1" name="Freeform 233"/>
            <p:cNvSpPr>
              <a:spLocks noEditPoints="1"/>
            </p:cNvSpPr>
            <p:nvPr userDrawn="1"/>
          </p:nvSpPr>
          <p:spPr bwMode="auto">
            <a:xfrm>
              <a:off x="2241550" y="2247900"/>
              <a:ext cx="269875" cy="336550"/>
            </a:xfrm>
            <a:custGeom>
              <a:avLst/>
              <a:gdLst/>
              <a:ahLst/>
              <a:cxnLst>
                <a:cxn ang="0">
                  <a:pos x="108" y="168"/>
                </a:cxn>
                <a:cxn ang="0">
                  <a:pos x="132" y="154"/>
                </a:cxn>
                <a:cxn ang="0">
                  <a:pos x="152" y="136"/>
                </a:cxn>
                <a:cxn ang="0">
                  <a:pos x="166" y="110"/>
                </a:cxn>
                <a:cxn ang="0">
                  <a:pos x="170" y="82"/>
                </a:cxn>
                <a:cxn ang="0">
                  <a:pos x="170" y="64"/>
                </a:cxn>
                <a:cxn ang="0">
                  <a:pos x="158" y="34"/>
                </a:cxn>
                <a:cxn ang="0">
                  <a:pos x="148" y="20"/>
                </a:cxn>
                <a:cxn ang="0">
                  <a:pos x="154" y="12"/>
                </a:cxn>
                <a:cxn ang="0">
                  <a:pos x="154" y="8"/>
                </a:cxn>
                <a:cxn ang="0">
                  <a:pos x="150" y="0"/>
                </a:cxn>
                <a:cxn ang="0">
                  <a:pos x="138" y="12"/>
                </a:cxn>
                <a:cxn ang="0">
                  <a:pos x="128" y="22"/>
                </a:cxn>
                <a:cxn ang="0">
                  <a:pos x="148" y="48"/>
                </a:cxn>
                <a:cxn ang="0">
                  <a:pos x="156" y="82"/>
                </a:cxn>
                <a:cxn ang="0">
                  <a:pos x="156" y="96"/>
                </a:cxn>
                <a:cxn ang="0">
                  <a:pos x="144" y="124"/>
                </a:cxn>
                <a:cxn ang="0">
                  <a:pos x="124" y="144"/>
                </a:cxn>
                <a:cxn ang="0">
                  <a:pos x="96" y="156"/>
                </a:cxn>
                <a:cxn ang="0">
                  <a:pos x="82" y="158"/>
                </a:cxn>
                <a:cxn ang="0">
                  <a:pos x="48" y="150"/>
                </a:cxn>
                <a:cxn ang="0">
                  <a:pos x="22" y="128"/>
                </a:cxn>
                <a:cxn ang="0">
                  <a:pos x="12" y="138"/>
                </a:cxn>
                <a:cxn ang="0">
                  <a:pos x="0" y="148"/>
                </a:cxn>
                <a:cxn ang="0">
                  <a:pos x="10" y="152"/>
                </a:cxn>
                <a:cxn ang="0">
                  <a:pos x="16" y="150"/>
                </a:cxn>
                <a:cxn ang="0">
                  <a:pos x="20" y="148"/>
                </a:cxn>
                <a:cxn ang="0">
                  <a:pos x="46" y="164"/>
                </a:cxn>
                <a:cxn ang="0">
                  <a:pos x="74" y="170"/>
                </a:cxn>
                <a:cxn ang="0">
                  <a:pos x="74" y="170"/>
                </a:cxn>
                <a:cxn ang="0">
                  <a:pos x="72" y="186"/>
                </a:cxn>
                <a:cxn ang="0">
                  <a:pos x="64" y="194"/>
                </a:cxn>
                <a:cxn ang="0">
                  <a:pos x="48" y="202"/>
                </a:cxn>
                <a:cxn ang="0">
                  <a:pos x="46" y="204"/>
                </a:cxn>
                <a:cxn ang="0">
                  <a:pos x="50" y="206"/>
                </a:cxn>
                <a:cxn ang="0">
                  <a:pos x="74" y="212"/>
                </a:cxn>
                <a:cxn ang="0">
                  <a:pos x="88" y="212"/>
                </a:cxn>
                <a:cxn ang="0">
                  <a:pos x="90" y="212"/>
                </a:cxn>
                <a:cxn ang="0">
                  <a:pos x="118" y="210"/>
                </a:cxn>
                <a:cxn ang="0">
                  <a:pos x="130" y="206"/>
                </a:cxn>
                <a:cxn ang="0">
                  <a:pos x="130" y="202"/>
                </a:cxn>
                <a:cxn ang="0">
                  <a:pos x="124" y="198"/>
                </a:cxn>
                <a:cxn ang="0">
                  <a:pos x="108" y="188"/>
                </a:cxn>
                <a:cxn ang="0">
                  <a:pos x="102" y="178"/>
                </a:cxn>
                <a:cxn ang="0">
                  <a:pos x="104" y="170"/>
                </a:cxn>
                <a:cxn ang="0">
                  <a:pos x="108" y="168"/>
                </a:cxn>
                <a:cxn ang="0">
                  <a:pos x="78" y="170"/>
                </a:cxn>
                <a:cxn ang="0">
                  <a:pos x="78" y="170"/>
                </a:cxn>
              </a:cxnLst>
              <a:rect l="0" t="0" r="r" b="b"/>
              <a:pathLst>
                <a:path w="170" h="212">
                  <a:moveTo>
                    <a:pt x="108" y="168"/>
                  </a:moveTo>
                  <a:lnTo>
                    <a:pt x="108" y="168"/>
                  </a:lnTo>
                  <a:lnTo>
                    <a:pt x="120" y="162"/>
                  </a:lnTo>
                  <a:lnTo>
                    <a:pt x="132" y="154"/>
                  </a:lnTo>
                  <a:lnTo>
                    <a:pt x="144" y="146"/>
                  </a:lnTo>
                  <a:lnTo>
                    <a:pt x="152" y="136"/>
                  </a:lnTo>
                  <a:lnTo>
                    <a:pt x="160" y="124"/>
                  </a:lnTo>
                  <a:lnTo>
                    <a:pt x="166" y="110"/>
                  </a:lnTo>
                  <a:lnTo>
                    <a:pt x="170" y="96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70" y="64"/>
                  </a:lnTo>
                  <a:lnTo>
                    <a:pt x="164" y="48"/>
                  </a:lnTo>
                  <a:lnTo>
                    <a:pt x="158" y="34"/>
                  </a:lnTo>
                  <a:lnTo>
                    <a:pt x="148" y="20"/>
                  </a:lnTo>
                  <a:lnTo>
                    <a:pt x="148" y="20"/>
                  </a:lnTo>
                  <a:lnTo>
                    <a:pt x="152" y="16"/>
                  </a:lnTo>
                  <a:lnTo>
                    <a:pt x="154" y="12"/>
                  </a:lnTo>
                  <a:lnTo>
                    <a:pt x="154" y="8"/>
                  </a:lnTo>
                  <a:lnTo>
                    <a:pt x="154" y="8"/>
                  </a:lnTo>
                  <a:lnTo>
                    <a:pt x="152" y="2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8" y="22"/>
                  </a:lnTo>
                  <a:lnTo>
                    <a:pt x="128" y="22"/>
                  </a:lnTo>
                  <a:lnTo>
                    <a:pt x="140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6" y="96"/>
                  </a:lnTo>
                  <a:lnTo>
                    <a:pt x="152" y="110"/>
                  </a:lnTo>
                  <a:lnTo>
                    <a:pt x="144" y="124"/>
                  </a:lnTo>
                  <a:lnTo>
                    <a:pt x="134" y="134"/>
                  </a:lnTo>
                  <a:lnTo>
                    <a:pt x="124" y="144"/>
                  </a:lnTo>
                  <a:lnTo>
                    <a:pt x="110" y="152"/>
                  </a:lnTo>
                  <a:lnTo>
                    <a:pt x="96" y="156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64" y="156"/>
                  </a:lnTo>
                  <a:lnTo>
                    <a:pt x="48" y="150"/>
                  </a:lnTo>
                  <a:lnTo>
                    <a:pt x="34" y="140"/>
                  </a:lnTo>
                  <a:lnTo>
                    <a:pt x="22" y="128"/>
                  </a:lnTo>
                  <a:lnTo>
                    <a:pt x="20" y="130"/>
                  </a:lnTo>
                  <a:lnTo>
                    <a:pt x="12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50"/>
                  </a:lnTo>
                  <a:lnTo>
                    <a:pt x="10" y="152"/>
                  </a:lnTo>
                  <a:lnTo>
                    <a:pt x="10" y="152"/>
                  </a:lnTo>
                  <a:lnTo>
                    <a:pt x="16" y="150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2" y="156"/>
                  </a:lnTo>
                  <a:lnTo>
                    <a:pt x="46" y="164"/>
                  </a:lnTo>
                  <a:lnTo>
                    <a:pt x="60" y="168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74" y="178"/>
                  </a:lnTo>
                  <a:lnTo>
                    <a:pt x="72" y="186"/>
                  </a:lnTo>
                  <a:lnTo>
                    <a:pt x="68" y="190"/>
                  </a:lnTo>
                  <a:lnTo>
                    <a:pt x="64" y="194"/>
                  </a:lnTo>
                  <a:lnTo>
                    <a:pt x="54" y="198"/>
                  </a:lnTo>
                  <a:lnTo>
                    <a:pt x="48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8" y="206"/>
                  </a:lnTo>
                  <a:lnTo>
                    <a:pt x="50" y="206"/>
                  </a:lnTo>
                  <a:lnTo>
                    <a:pt x="60" y="210"/>
                  </a:lnTo>
                  <a:lnTo>
                    <a:pt x="74" y="212"/>
                  </a:lnTo>
                  <a:lnTo>
                    <a:pt x="88" y="212"/>
                  </a:lnTo>
                  <a:lnTo>
                    <a:pt x="88" y="212"/>
                  </a:lnTo>
                  <a:lnTo>
                    <a:pt x="90" y="212"/>
                  </a:lnTo>
                  <a:lnTo>
                    <a:pt x="90" y="212"/>
                  </a:lnTo>
                  <a:lnTo>
                    <a:pt x="104" y="212"/>
                  </a:lnTo>
                  <a:lnTo>
                    <a:pt x="118" y="210"/>
                  </a:lnTo>
                  <a:lnTo>
                    <a:pt x="128" y="206"/>
                  </a:lnTo>
                  <a:lnTo>
                    <a:pt x="130" y="206"/>
                  </a:lnTo>
                  <a:lnTo>
                    <a:pt x="132" y="204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24" y="198"/>
                  </a:lnTo>
                  <a:lnTo>
                    <a:pt x="112" y="192"/>
                  </a:lnTo>
                  <a:lnTo>
                    <a:pt x="108" y="188"/>
                  </a:lnTo>
                  <a:lnTo>
                    <a:pt x="104" y="184"/>
                  </a:lnTo>
                  <a:lnTo>
                    <a:pt x="102" y="178"/>
                  </a:lnTo>
                  <a:lnTo>
                    <a:pt x="104" y="170"/>
                  </a:lnTo>
                  <a:lnTo>
                    <a:pt x="104" y="170"/>
                  </a:lnTo>
                  <a:lnTo>
                    <a:pt x="108" y="168"/>
                  </a:lnTo>
                  <a:lnTo>
                    <a:pt x="108" y="168"/>
                  </a:lnTo>
                  <a:close/>
                  <a:moveTo>
                    <a:pt x="78" y="170"/>
                  </a:moveTo>
                  <a:lnTo>
                    <a:pt x="78" y="170"/>
                  </a:lnTo>
                  <a:lnTo>
                    <a:pt x="78" y="170"/>
                  </a:lnTo>
                  <a:lnTo>
                    <a:pt x="78" y="1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2" name="Freeform 234"/>
            <p:cNvSpPr>
              <a:spLocks noEditPoints="1"/>
            </p:cNvSpPr>
            <p:nvPr userDrawn="1"/>
          </p:nvSpPr>
          <p:spPr bwMode="auto">
            <a:xfrm>
              <a:off x="2263775" y="2270125"/>
              <a:ext cx="212725" cy="212725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4" y="68"/>
                </a:cxn>
                <a:cxn ang="0">
                  <a:pos x="114" y="20"/>
                </a:cxn>
                <a:cxn ang="0">
                  <a:pos x="68" y="0"/>
                </a:cxn>
                <a:cxn ang="0">
                  <a:pos x="12" y="30"/>
                </a:cxn>
                <a:cxn ang="0">
                  <a:pos x="2" y="80"/>
                </a:cxn>
                <a:cxn ang="0">
                  <a:pos x="42" y="128"/>
                </a:cxn>
                <a:cxn ang="0">
                  <a:pos x="14" y="76"/>
                </a:cxn>
                <a:cxn ang="0">
                  <a:pos x="24" y="66"/>
                </a:cxn>
                <a:cxn ang="0">
                  <a:pos x="32" y="56"/>
                </a:cxn>
                <a:cxn ang="0">
                  <a:pos x="30" y="50"/>
                </a:cxn>
                <a:cxn ang="0">
                  <a:pos x="20" y="56"/>
                </a:cxn>
                <a:cxn ang="0">
                  <a:pos x="14" y="52"/>
                </a:cxn>
                <a:cxn ang="0">
                  <a:pos x="22" y="42"/>
                </a:cxn>
                <a:cxn ang="0">
                  <a:pos x="18" y="40"/>
                </a:cxn>
                <a:cxn ang="0">
                  <a:pos x="24" y="36"/>
                </a:cxn>
                <a:cxn ang="0">
                  <a:pos x="32" y="36"/>
                </a:cxn>
                <a:cxn ang="0">
                  <a:pos x="38" y="44"/>
                </a:cxn>
                <a:cxn ang="0">
                  <a:pos x="48" y="42"/>
                </a:cxn>
                <a:cxn ang="0">
                  <a:pos x="50" y="36"/>
                </a:cxn>
                <a:cxn ang="0">
                  <a:pos x="44" y="26"/>
                </a:cxn>
                <a:cxn ang="0">
                  <a:pos x="34" y="26"/>
                </a:cxn>
                <a:cxn ang="0">
                  <a:pos x="26" y="22"/>
                </a:cxn>
                <a:cxn ang="0">
                  <a:pos x="66" y="6"/>
                </a:cxn>
                <a:cxn ang="0">
                  <a:pos x="110" y="24"/>
                </a:cxn>
                <a:cxn ang="0">
                  <a:pos x="96" y="40"/>
                </a:cxn>
                <a:cxn ang="0">
                  <a:pos x="88" y="38"/>
                </a:cxn>
                <a:cxn ang="0">
                  <a:pos x="80" y="42"/>
                </a:cxn>
                <a:cxn ang="0">
                  <a:pos x="74" y="44"/>
                </a:cxn>
                <a:cxn ang="0">
                  <a:pos x="76" y="50"/>
                </a:cxn>
                <a:cxn ang="0">
                  <a:pos x="82" y="52"/>
                </a:cxn>
                <a:cxn ang="0">
                  <a:pos x="70" y="54"/>
                </a:cxn>
                <a:cxn ang="0">
                  <a:pos x="66" y="58"/>
                </a:cxn>
                <a:cxn ang="0">
                  <a:pos x="62" y="64"/>
                </a:cxn>
                <a:cxn ang="0">
                  <a:pos x="74" y="64"/>
                </a:cxn>
                <a:cxn ang="0">
                  <a:pos x="84" y="62"/>
                </a:cxn>
                <a:cxn ang="0">
                  <a:pos x="90" y="66"/>
                </a:cxn>
                <a:cxn ang="0">
                  <a:pos x="92" y="72"/>
                </a:cxn>
                <a:cxn ang="0">
                  <a:pos x="96" y="70"/>
                </a:cxn>
                <a:cxn ang="0">
                  <a:pos x="106" y="76"/>
                </a:cxn>
                <a:cxn ang="0">
                  <a:pos x="112" y="82"/>
                </a:cxn>
                <a:cxn ang="0">
                  <a:pos x="118" y="78"/>
                </a:cxn>
                <a:cxn ang="0">
                  <a:pos x="126" y="82"/>
                </a:cxn>
                <a:cxn ang="0">
                  <a:pos x="92" y="124"/>
                </a:cxn>
                <a:cxn ang="0">
                  <a:pos x="38" y="122"/>
                </a:cxn>
                <a:cxn ang="0">
                  <a:pos x="42" y="98"/>
                </a:cxn>
                <a:cxn ang="0">
                  <a:pos x="28" y="92"/>
                </a:cxn>
                <a:cxn ang="0">
                  <a:pos x="18" y="86"/>
                </a:cxn>
                <a:cxn ang="0">
                  <a:pos x="14" y="76"/>
                </a:cxn>
                <a:cxn ang="0">
                  <a:pos x="8" y="88"/>
                </a:cxn>
                <a:cxn ang="0">
                  <a:pos x="20" y="94"/>
                </a:cxn>
              </a:cxnLst>
              <a:rect l="0" t="0" r="r" b="b"/>
              <a:pathLst>
                <a:path w="134" h="134">
                  <a:moveTo>
                    <a:pt x="68" y="134"/>
                  </a:moveTo>
                  <a:lnTo>
                    <a:pt x="68" y="134"/>
                  </a:lnTo>
                  <a:lnTo>
                    <a:pt x="80" y="132"/>
                  </a:lnTo>
                  <a:lnTo>
                    <a:pt x="94" y="128"/>
                  </a:lnTo>
                  <a:lnTo>
                    <a:pt x="104" y="122"/>
                  </a:lnTo>
                  <a:lnTo>
                    <a:pt x="114" y="114"/>
                  </a:lnTo>
                  <a:lnTo>
                    <a:pt x="122" y="104"/>
                  </a:lnTo>
                  <a:lnTo>
                    <a:pt x="128" y="94"/>
                  </a:lnTo>
                  <a:lnTo>
                    <a:pt x="132" y="80"/>
                  </a:lnTo>
                  <a:lnTo>
                    <a:pt x="134" y="68"/>
                  </a:lnTo>
                  <a:lnTo>
                    <a:pt x="134" y="68"/>
                  </a:lnTo>
                  <a:lnTo>
                    <a:pt x="132" y="54"/>
                  </a:lnTo>
                  <a:lnTo>
                    <a:pt x="128" y="42"/>
                  </a:lnTo>
                  <a:lnTo>
                    <a:pt x="122" y="30"/>
                  </a:lnTo>
                  <a:lnTo>
                    <a:pt x="114" y="20"/>
                  </a:lnTo>
                  <a:lnTo>
                    <a:pt x="104" y="12"/>
                  </a:lnTo>
                  <a:lnTo>
                    <a:pt x="94" y="6"/>
                  </a:lnTo>
                  <a:lnTo>
                    <a:pt x="80" y="2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54" y="2"/>
                  </a:lnTo>
                  <a:lnTo>
                    <a:pt x="42" y="6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2"/>
                  </a:lnTo>
                  <a:lnTo>
                    <a:pt x="2" y="54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80"/>
                  </a:lnTo>
                  <a:lnTo>
                    <a:pt x="6" y="94"/>
                  </a:lnTo>
                  <a:lnTo>
                    <a:pt x="12" y="104"/>
                  </a:lnTo>
                  <a:lnTo>
                    <a:pt x="20" y="114"/>
                  </a:lnTo>
                  <a:lnTo>
                    <a:pt x="30" y="122"/>
                  </a:lnTo>
                  <a:lnTo>
                    <a:pt x="42" y="128"/>
                  </a:lnTo>
                  <a:lnTo>
                    <a:pt x="54" y="132"/>
                  </a:lnTo>
                  <a:lnTo>
                    <a:pt x="68" y="134"/>
                  </a:lnTo>
                  <a:lnTo>
                    <a:pt x="68" y="134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8" y="70"/>
                  </a:lnTo>
                  <a:lnTo>
                    <a:pt x="26" y="68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6" y="60"/>
                  </a:lnTo>
                  <a:lnTo>
                    <a:pt x="28" y="58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4" y="54"/>
                  </a:lnTo>
                  <a:lnTo>
                    <a:pt x="32" y="52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2" y="56"/>
                  </a:lnTo>
                  <a:lnTo>
                    <a:pt x="20" y="56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4" y="52"/>
                  </a:lnTo>
                  <a:lnTo>
                    <a:pt x="16" y="50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4" y="44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16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4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2" y="36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6"/>
                  </a:lnTo>
                  <a:lnTo>
                    <a:pt x="42" y="44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2"/>
                  </a:lnTo>
                  <a:lnTo>
                    <a:pt x="48" y="40"/>
                  </a:lnTo>
                  <a:lnTo>
                    <a:pt x="50" y="40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48" y="32"/>
                  </a:lnTo>
                  <a:lnTo>
                    <a:pt x="46" y="32"/>
                  </a:lnTo>
                  <a:lnTo>
                    <a:pt x="46" y="32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2" y="24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2" y="26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4" y="14"/>
                  </a:lnTo>
                  <a:lnTo>
                    <a:pt x="44" y="10"/>
                  </a:lnTo>
                  <a:lnTo>
                    <a:pt x="56" y="6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80" y="6"/>
                  </a:lnTo>
                  <a:lnTo>
                    <a:pt x="90" y="10"/>
                  </a:lnTo>
                  <a:lnTo>
                    <a:pt x="102" y="16"/>
                  </a:lnTo>
                  <a:lnTo>
                    <a:pt x="110" y="24"/>
                  </a:lnTo>
                  <a:lnTo>
                    <a:pt x="110" y="24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00" y="38"/>
                  </a:lnTo>
                  <a:lnTo>
                    <a:pt x="100" y="38"/>
                  </a:lnTo>
                  <a:lnTo>
                    <a:pt x="96" y="40"/>
                  </a:lnTo>
                  <a:lnTo>
                    <a:pt x="92" y="40"/>
                  </a:lnTo>
                  <a:lnTo>
                    <a:pt x="92" y="40"/>
                  </a:lnTo>
                  <a:lnTo>
                    <a:pt x="90" y="38"/>
                  </a:lnTo>
                  <a:lnTo>
                    <a:pt x="88" y="38"/>
                  </a:lnTo>
                  <a:lnTo>
                    <a:pt x="88" y="38"/>
                  </a:lnTo>
                  <a:lnTo>
                    <a:pt x="86" y="38"/>
                  </a:lnTo>
                  <a:lnTo>
                    <a:pt x="84" y="40"/>
                  </a:lnTo>
                  <a:lnTo>
                    <a:pt x="84" y="40"/>
                  </a:lnTo>
                  <a:lnTo>
                    <a:pt x="80" y="42"/>
                  </a:lnTo>
                  <a:lnTo>
                    <a:pt x="80" y="42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2" y="46"/>
                  </a:lnTo>
                  <a:lnTo>
                    <a:pt x="72" y="48"/>
                  </a:lnTo>
                  <a:lnTo>
                    <a:pt x="76" y="50"/>
                  </a:lnTo>
                  <a:lnTo>
                    <a:pt x="76" y="50"/>
                  </a:lnTo>
                  <a:lnTo>
                    <a:pt x="80" y="46"/>
                  </a:lnTo>
                  <a:lnTo>
                    <a:pt x="80" y="46"/>
                  </a:lnTo>
                  <a:lnTo>
                    <a:pt x="82" y="48"/>
                  </a:lnTo>
                  <a:lnTo>
                    <a:pt x="82" y="48"/>
                  </a:lnTo>
                  <a:lnTo>
                    <a:pt x="82" y="52"/>
                  </a:lnTo>
                  <a:lnTo>
                    <a:pt x="80" y="54"/>
                  </a:lnTo>
                  <a:lnTo>
                    <a:pt x="80" y="54"/>
                  </a:lnTo>
                  <a:lnTo>
                    <a:pt x="74" y="56"/>
                  </a:lnTo>
                  <a:lnTo>
                    <a:pt x="74" y="56"/>
                  </a:lnTo>
                  <a:lnTo>
                    <a:pt x="70" y="54"/>
                  </a:lnTo>
                  <a:lnTo>
                    <a:pt x="68" y="54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2"/>
                  </a:lnTo>
                  <a:lnTo>
                    <a:pt x="66" y="64"/>
                  </a:lnTo>
                  <a:lnTo>
                    <a:pt x="66" y="64"/>
                  </a:lnTo>
                  <a:lnTo>
                    <a:pt x="62" y="64"/>
                  </a:lnTo>
                  <a:lnTo>
                    <a:pt x="62" y="64"/>
                  </a:lnTo>
                  <a:lnTo>
                    <a:pt x="64" y="66"/>
                  </a:lnTo>
                  <a:lnTo>
                    <a:pt x="64" y="66"/>
                  </a:lnTo>
                  <a:lnTo>
                    <a:pt x="70" y="64"/>
                  </a:lnTo>
                  <a:lnTo>
                    <a:pt x="74" y="64"/>
                  </a:lnTo>
                  <a:lnTo>
                    <a:pt x="74" y="64"/>
                  </a:lnTo>
                  <a:lnTo>
                    <a:pt x="76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86" y="60"/>
                  </a:lnTo>
                  <a:lnTo>
                    <a:pt x="90" y="60"/>
                  </a:lnTo>
                  <a:lnTo>
                    <a:pt x="90" y="60"/>
                  </a:lnTo>
                  <a:lnTo>
                    <a:pt x="90" y="62"/>
                  </a:lnTo>
                  <a:lnTo>
                    <a:pt x="90" y="66"/>
                  </a:lnTo>
                  <a:lnTo>
                    <a:pt x="90" y="66"/>
                  </a:lnTo>
                  <a:lnTo>
                    <a:pt x="88" y="66"/>
                  </a:lnTo>
                  <a:lnTo>
                    <a:pt x="88" y="68"/>
                  </a:lnTo>
                  <a:lnTo>
                    <a:pt x="88" y="68"/>
                  </a:lnTo>
                  <a:lnTo>
                    <a:pt x="92" y="72"/>
                  </a:lnTo>
                  <a:lnTo>
                    <a:pt x="92" y="72"/>
                  </a:lnTo>
                  <a:lnTo>
                    <a:pt x="94" y="74"/>
                  </a:lnTo>
                  <a:lnTo>
                    <a:pt x="96" y="74"/>
                  </a:lnTo>
                  <a:lnTo>
                    <a:pt x="96" y="7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100" y="70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6" y="76"/>
                  </a:lnTo>
                  <a:lnTo>
                    <a:pt x="108" y="76"/>
                  </a:lnTo>
                  <a:lnTo>
                    <a:pt x="108" y="76"/>
                  </a:lnTo>
                  <a:lnTo>
                    <a:pt x="110" y="80"/>
                  </a:lnTo>
                  <a:lnTo>
                    <a:pt x="110" y="80"/>
                  </a:lnTo>
                  <a:lnTo>
                    <a:pt x="112" y="82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80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0" y="78"/>
                  </a:lnTo>
                  <a:lnTo>
                    <a:pt x="124" y="80"/>
                  </a:lnTo>
                  <a:lnTo>
                    <a:pt x="124" y="80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98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2" y="118"/>
                  </a:lnTo>
                  <a:lnTo>
                    <a:pt x="92" y="124"/>
                  </a:lnTo>
                  <a:lnTo>
                    <a:pt x="80" y="128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52" y="128"/>
                  </a:lnTo>
                  <a:lnTo>
                    <a:pt x="38" y="122"/>
                  </a:lnTo>
                  <a:lnTo>
                    <a:pt x="38" y="12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2" y="98"/>
                  </a:lnTo>
                  <a:lnTo>
                    <a:pt x="42" y="98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2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26" y="90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14" y="82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78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8" y="104"/>
                  </a:moveTo>
                  <a:lnTo>
                    <a:pt x="18" y="104"/>
                  </a:lnTo>
                  <a:lnTo>
                    <a:pt x="12" y="9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4" y="90"/>
                  </a:lnTo>
                  <a:lnTo>
                    <a:pt x="14" y="90"/>
                  </a:lnTo>
                  <a:lnTo>
                    <a:pt x="16" y="92"/>
                  </a:lnTo>
                  <a:lnTo>
                    <a:pt x="20" y="94"/>
                  </a:lnTo>
                  <a:lnTo>
                    <a:pt x="20" y="94"/>
                  </a:lnTo>
                  <a:lnTo>
                    <a:pt x="18" y="98"/>
                  </a:lnTo>
                  <a:lnTo>
                    <a:pt x="18" y="104"/>
                  </a:lnTo>
                  <a:lnTo>
                    <a:pt x="18" y="1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3" name="Freeform 235"/>
            <p:cNvSpPr>
              <a:spLocks/>
            </p:cNvSpPr>
            <p:nvPr userDrawn="1"/>
          </p:nvSpPr>
          <p:spPr bwMode="auto">
            <a:xfrm>
              <a:off x="460375" y="5797550"/>
              <a:ext cx="111125" cy="1016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6" y="1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0" y="14"/>
                </a:cxn>
                <a:cxn ang="0">
                  <a:pos x="22" y="10"/>
                </a:cxn>
                <a:cxn ang="0">
                  <a:pos x="22" y="10"/>
                </a:cxn>
                <a:cxn ang="0">
                  <a:pos x="30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50" y="22"/>
                </a:cxn>
                <a:cxn ang="0">
                  <a:pos x="56" y="28"/>
                </a:cxn>
                <a:cxn ang="0">
                  <a:pos x="60" y="34"/>
                </a:cxn>
                <a:cxn ang="0">
                  <a:pos x="62" y="42"/>
                </a:cxn>
                <a:cxn ang="0">
                  <a:pos x="62" y="50"/>
                </a:cxn>
                <a:cxn ang="0">
                  <a:pos x="62" y="50"/>
                </a:cxn>
                <a:cxn ang="0">
                  <a:pos x="62" y="58"/>
                </a:cxn>
                <a:cxn ang="0">
                  <a:pos x="60" y="64"/>
                </a:cxn>
                <a:cxn ang="0">
                  <a:pos x="60" y="64"/>
                </a:cxn>
                <a:cxn ang="0">
                  <a:pos x="64" y="60"/>
                </a:cxn>
                <a:cxn ang="0">
                  <a:pos x="68" y="52"/>
                </a:cxn>
                <a:cxn ang="0">
                  <a:pos x="70" y="46"/>
                </a:cxn>
                <a:cxn ang="0">
                  <a:pos x="70" y="38"/>
                </a:cxn>
                <a:cxn ang="0">
                  <a:pos x="70" y="38"/>
                </a:cxn>
                <a:cxn ang="0">
                  <a:pos x="70" y="30"/>
                </a:cxn>
                <a:cxn ang="0">
                  <a:pos x="66" y="24"/>
                </a:cxn>
                <a:cxn ang="0">
                  <a:pos x="64" y="16"/>
                </a:cxn>
                <a:cxn ang="0">
                  <a:pos x="58" y="12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38" y="2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70" h="64">
                  <a:moveTo>
                    <a:pt x="30" y="0"/>
                  </a:moveTo>
                  <a:lnTo>
                    <a:pt x="30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0" y="14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30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50" y="22"/>
                  </a:lnTo>
                  <a:lnTo>
                    <a:pt x="56" y="28"/>
                  </a:lnTo>
                  <a:lnTo>
                    <a:pt x="60" y="34"/>
                  </a:lnTo>
                  <a:lnTo>
                    <a:pt x="62" y="42"/>
                  </a:lnTo>
                  <a:lnTo>
                    <a:pt x="62" y="50"/>
                  </a:lnTo>
                  <a:lnTo>
                    <a:pt x="62" y="50"/>
                  </a:lnTo>
                  <a:lnTo>
                    <a:pt x="62" y="58"/>
                  </a:lnTo>
                  <a:lnTo>
                    <a:pt x="60" y="64"/>
                  </a:lnTo>
                  <a:lnTo>
                    <a:pt x="60" y="64"/>
                  </a:lnTo>
                  <a:lnTo>
                    <a:pt x="64" y="60"/>
                  </a:lnTo>
                  <a:lnTo>
                    <a:pt x="68" y="52"/>
                  </a:lnTo>
                  <a:lnTo>
                    <a:pt x="70" y="46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70" y="30"/>
                  </a:lnTo>
                  <a:lnTo>
                    <a:pt x="66" y="24"/>
                  </a:lnTo>
                  <a:lnTo>
                    <a:pt x="64" y="16"/>
                  </a:lnTo>
                  <a:lnTo>
                    <a:pt x="58" y="12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4" name="Freeform 236"/>
            <p:cNvSpPr>
              <a:spLocks/>
            </p:cNvSpPr>
            <p:nvPr userDrawn="1"/>
          </p:nvSpPr>
          <p:spPr bwMode="auto">
            <a:xfrm>
              <a:off x="473075" y="6010275"/>
              <a:ext cx="82550" cy="57150"/>
            </a:xfrm>
            <a:custGeom>
              <a:avLst/>
              <a:gdLst/>
              <a:ahLst/>
              <a:cxnLst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10" y="1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2" y="1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8" y="22"/>
                </a:cxn>
                <a:cxn ang="0">
                  <a:pos x="16" y="28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6" y="28"/>
                </a:cxn>
                <a:cxn ang="0">
                  <a:pos x="4" y="32"/>
                </a:cxn>
                <a:cxn ang="0">
                  <a:pos x="4" y="32"/>
                </a:cxn>
                <a:cxn ang="0">
                  <a:pos x="6" y="34"/>
                </a:cxn>
                <a:cxn ang="0">
                  <a:pos x="10" y="36"/>
                </a:cxn>
                <a:cxn ang="0">
                  <a:pos x="44" y="36"/>
                </a:cxn>
                <a:cxn ang="0">
                  <a:pos x="44" y="36"/>
                </a:cxn>
                <a:cxn ang="0">
                  <a:pos x="46" y="34"/>
                </a:cxn>
                <a:cxn ang="0">
                  <a:pos x="48" y="30"/>
                </a:cxn>
                <a:cxn ang="0">
                  <a:pos x="48" y="30"/>
                </a:cxn>
                <a:cxn ang="0">
                  <a:pos x="46" y="28"/>
                </a:cxn>
                <a:cxn ang="0">
                  <a:pos x="44" y="26"/>
                </a:cxn>
                <a:cxn ang="0">
                  <a:pos x="26" y="26"/>
                </a:cxn>
                <a:cxn ang="0">
                  <a:pos x="22" y="22"/>
                </a:cxn>
                <a:cxn ang="0">
                  <a:pos x="46" y="22"/>
                </a:cxn>
                <a:cxn ang="0">
                  <a:pos x="46" y="22"/>
                </a:cxn>
                <a:cxn ang="0">
                  <a:pos x="50" y="20"/>
                </a:cxn>
                <a:cxn ang="0">
                  <a:pos x="52" y="18"/>
                </a:cxn>
                <a:cxn ang="0">
                  <a:pos x="52" y="18"/>
                </a:cxn>
                <a:cxn ang="0">
                  <a:pos x="50" y="14"/>
                </a:cxn>
                <a:cxn ang="0">
                  <a:pos x="46" y="14"/>
                </a:cxn>
                <a:cxn ang="0">
                  <a:pos x="22" y="14"/>
                </a:cxn>
                <a:cxn ang="0">
                  <a:pos x="18" y="10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50" y="8"/>
                </a:cxn>
                <a:cxn ang="0">
                  <a:pos x="52" y="4"/>
                </a:cxn>
                <a:cxn ang="0">
                  <a:pos x="52" y="4"/>
                </a:cxn>
              </a:cxnLst>
              <a:rect l="0" t="0" r="r" b="b"/>
              <a:pathLst>
                <a:path w="52" h="36">
                  <a:moveTo>
                    <a:pt x="52" y="4"/>
                  </a:move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2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8" y="22"/>
                  </a:lnTo>
                  <a:lnTo>
                    <a:pt x="16" y="28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6" y="34"/>
                  </a:lnTo>
                  <a:lnTo>
                    <a:pt x="10" y="36"/>
                  </a:lnTo>
                  <a:lnTo>
                    <a:pt x="44" y="36"/>
                  </a:lnTo>
                  <a:lnTo>
                    <a:pt x="44" y="36"/>
                  </a:lnTo>
                  <a:lnTo>
                    <a:pt x="46" y="3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44" y="26"/>
                  </a:lnTo>
                  <a:lnTo>
                    <a:pt x="26" y="26"/>
                  </a:lnTo>
                  <a:lnTo>
                    <a:pt x="22" y="22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14"/>
                  </a:lnTo>
                  <a:lnTo>
                    <a:pt x="46" y="14"/>
                  </a:lnTo>
                  <a:lnTo>
                    <a:pt x="22" y="14"/>
                  </a:lnTo>
                  <a:lnTo>
                    <a:pt x="18" y="10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50" y="8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5" name="Freeform 237"/>
            <p:cNvSpPr>
              <a:spLocks/>
            </p:cNvSpPr>
            <p:nvPr userDrawn="1"/>
          </p:nvSpPr>
          <p:spPr bwMode="auto">
            <a:xfrm>
              <a:off x="501650" y="5724525"/>
              <a:ext cx="12700" cy="34925"/>
            </a:xfrm>
            <a:custGeom>
              <a:avLst/>
              <a:gdLst/>
              <a:ahLst/>
              <a:cxnLst>
                <a:cxn ang="0">
                  <a:pos x="4" y="22"/>
                </a:cxn>
                <a:cxn ang="0">
                  <a:pos x="4" y="22"/>
                </a:cxn>
                <a:cxn ang="0">
                  <a:pos x="6" y="20"/>
                </a:cxn>
                <a:cxn ang="0">
                  <a:pos x="8" y="1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20"/>
                </a:cxn>
                <a:cxn ang="0">
                  <a:pos x="4" y="22"/>
                </a:cxn>
                <a:cxn ang="0">
                  <a:pos x="4" y="22"/>
                </a:cxn>
              </a:cxnLst>
              <a:rect l="0" t="0" r="r" b="b"/>
              <a:pathLst>
                <a:path w="8" h="22">
                  <a:moveTo>
                    <a:pt x="4" y="22"/>
                  </a:moveTo>
                  <a:lnTo>
                    <a:pt x="4" y="22"/>
                  </a:lnTo>
                  <a:lnTo>
                    <a:pt x="6" y="20"/>
                  </a:lnTo>
                  <a:lnTo>
                    <a:pt x="8" y="16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4" y="22"/>
                  </a:lnTo>
                  <a:lnTo>
                    <a:pt x="4" y="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6" name="Freeform 238"/>
            <p:cNvSpPr>
              <a:spLocks/>
            </p:cNvSpPr>
            <p:nvPr userDrawn="1"/>
          </p:nvSpPr>
          <p:spPr bwMode="auto">
            <a:xfrm>
              <a:off x="590550" y="5740400"/>
              <a:ext cx="25400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6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7" name="Freeform 239"/>
            <p:cNvSpPr>
              <a:spLocks/>
            </p:cNvSpPr>
            <p:nvPr userDrawn="1"/>
          </p:nvSpPr>
          <p:spPr bwMode="auto">
            <a:xfrm>
              <a:off x="396875" y="5746750"/>
              <a:ext cx="28575" cy="28575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18" y="12"/>
                </a:cxn>
                <a:cxn ang="0">
                  <a:pos x="18" y="1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2" y="16"/>
                </a:cxn>
              </a:cxnLst>
              <a:rect l="0" t="0" r="r" b="b"/>
              <a:pathLst>
                <a:path w="18" h="18">
                  <a:moveTo>
                    <a:pt x="12" y="16"/>
                  </a:moveTo>
                  <a:lnTo>
                    <a:pt x="12" y="16"/>
                  </a:lnTo>
                  <a:lnTo>
                    <a:pt x="14" y="18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12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8" name="Freeform 240"/>
            <p:cNvSpPr>
              <a:spLocks/>
            </p:cNvSpPr>
            <p:nvPr userDrawn="1"/>
          </p:nvSpPr>
          <p:spPr bwMode="auto">
            <a:xfrm>
              <a:off x="593725" y="5927725"/>
              <a:ext cx="28575" cy="28575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4" y="18"/>
                </a:cxn>
                <a:cxn ang="0">
                  <a:pos x="16" y="16"/>
                </a:cxn>
                <a:cxn ang="0">
                  <a:pos x="16" y="16"/>
                </a:cxn>
                <a:cxn ang="0">
                  <a:pos x="18" y="12"/>
                </a:cxn>
                <a:cxn ang="0">
                  <a:pos x="16" y="10"/>
                </a:cxn>
                <a:cxn ang="0">
                  <a:pos x="8" y="2"/>
                </a:cxn>
              </a:cxnLst>
              <a:rect l="0" t="0" r="r" b="b"/>
              <a:pathLst>
                <a:path w="18" h="18">
                  <a:moveTo>
                    <a:pt x="8" y="2"/>
                  </a:moveTo>
                  <a:lnTo>
                    <a:pt x="8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8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8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9" name="Freeform 241"/>
            <p:cNvSpPr>
              <a:spLocks/>
            </p:cNvSpPr>
            <p:nvPr userDrawn="1"/>
          </p:nvSpPr>
          <p:spPr bwMode="auto">
            <a:xfrm>
              <a:off x="403225" y="5930900"/>
              <a:ext cx="28575" cy="28575"/>
            </a:xfrm>
            <a:custGeom>
              <a:avLst/>
              <a:gdLst/>
              <a:ahLst/>
              <a:cxnLst>
                <a:cxn ang="0">
                  <a:pos x="10" y="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4" y="18"/>
                </a:cxn>
                <a:cxn ang="0">
                  <a:pos x="6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10" y="2"/>
                </a:cxn>
                <a:cxn ang="0">
                  <a:pos x="10" y="2"/>
                </a:cxn>
              </a:cxnLst>
              <a:rect l="0" t="0" r="r" b="b"/>
              <a:pathLst>
                <a:path w="18" h="18">
                  <a:moveTo>
                    <a:pt x="10" y="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8"/>
                  </a:lnTo>
                  <a:lnTo>
                    <a:pt x="6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0" name="Freeform 242"/>
            <p:cNvSpPr>
              <a:spLocks/>
            </p:cNvSpPr>
            <p:nvPr userDrawn="1"/>
          </p:nvSpPr>
          <p:spPr bwMode="auto">
            <a:xfrm>
              <a:off x="361950" y="5842000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1" name="Freeform 243"/>
            <p:cNvSpPr>
              <a:spLocks/>
            </p:cNvSpPr>
            <p:nvPr userDrawn="1"/>
          </p:nvSpPr>
          <p:spPr bwMode="auto">
            <a:xfrm>
              <a:off x="622300" y="5835650"/>
              <a:ext cx="34925" cy="158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10"/>
                </a:cxn>
                <a:cxn ang="0">
                  <a:pos x="18" y="10"/>
                </a:cxn>
                <a:cxn ang="0">
                  <a:pos x="18" y="10"/>
                </a:cxn>
                <a:cxn ang="0">
                  <a:pos x="20" y="8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2" h="10">
                  <a:moveTo>
                    <a:pt x="18" y="0"/>
                  </a:moveTo>
                  <a:lnTo>
                    <a:pt x="4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20" y="8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2" name="Freeform 244"/>
            <p:cNvSpPr>
              <a:spLocks noEditPoints="1"/>
            </p:cNvSpPr>
            <p:nvPr userDrawn="1"/>
          </p:nvSpPr>
          <p:spPr bwMode="auto">
            <a:xfrm>
              <a:off x="415925" y="5765800"/>
              <a:ext cx="190500" cy="241300"/>
            </a:xfrm>
            <a:custGeom>
              <a:avLst/>
              <a:gdLst/>
              <a:ahLst/>
              <a:cxnLst>
                <a:cxn ang="0">
                  <a:pos x="46" y="2"/>
                </a:cxn>
                <a:cxn ang="0">
                  <a:pos x="16" y="18"/>
                </a:cxn>
                <a:cxn ang="0">
                  <a:pos x="0" y="50"/>
                </a:cxn>
                <a:cxn ang="0">
                  <a:pos x="2" y="76"/>
                </a:cxn>
                <a:cxn ang="0">
                  <a:pos x="8" y="92"/>
                </a:cxn>
                <a:cxn ang="0">
                  <a:pos x="30" y="118"/>
                </a:cxn>
                <a:cxn ang="0">
                  <a:pos x="40" y="142"/>
                </a:cxn>
                <a:cxn ang="0">
                  <a:pos x="60" y="150"/>
                </a:cxn>
                <a:cxn ang="0">
                  <a:pos x="80" y="142"/>
                </a:cxn>
                <a:cxn ang="0">
                  <a:pos x="90" y="118"/>
                </a:cxn>
                <a:cxn ang="0">
                  <a:pos x="104" y="100"/>
                </a:cxn>
                <a:cxn ang="0">
                  <a:pos x="120" y="70"/>
                </a:cxn>
                <a:cxn ang="0">
                  <a:pos x="118" y="46"/>
                </a:cxn>
                <a:cxn ang="0">
                  <a:pos x="102" y="16"/>
                </a:cxn>
                <a:cxn ang="0">
                  <a:pos x="70" y="0"/>
                </a:cxn>
                <a:cxn ang="0">
                  <a:pos x="98" y="96"/>
                </a:cxn>
                <a:cxn ang="0">
                  <a:pos x="82" y="114"/>
                </a:cxn>
                <a:cxn ang="0">
                  <a:pos x="72" y="142"/>
                </a:cxn>
                <a:cxn ang="0">
                  <a:pos x="66" y="118"/>
                </a:cxn>
                <a:cxn ang="0">
                  <a:pos x="66" y="86"/>
                </a:cxn>
                <a:cxn ang="0">
                  <a:pos x="48" y="90"/>
                </a:cxn>
                <a:cxn ang="0">
                  <a:pos x="56" y="86"/>
                </a:cxn>
                <a:cxn ang="0">
                  <a:pos x="50" y="74"/>
                </a:cxn>
                <a:cxn ang="0">
                  <a:pos x="52" y="72"/>
                </a:cxn>
                <a:cxn ang="0">
                  <a:pos x="76" y="80"/>
                </a:cxn>
                <a:cxn ang="0">
                  <a:pos x="76" y="58"/>
                </a:cxn>
                <a:cxn ang="0">
                  <a:pos x="68" y="72"/>
                </a:cxn>
                <a:cxn ang="0">
                  <a:pos x="42" y="78"/>
                </a:cxn>
                <a:cxn ang="0">
                  <a:pos x="34" y="78"/>
                </a:cxn>
                <a:cxn ang="0">
                  <a:pos x="46" y="110"/>
                </a:cxn>
                <a:cxn ang="0">
                  <a:pos x="48" y="142"/>
                </a:cxn>
                <a:cxn ang="0">
                  <a:pos x="32" y="108"/>
                </a:cxn>
                <a:cxn ang="0">
                  <a:pos x="18" y="92"/>
                </a:cxn>
                <a:cxn ang="0">
                  <a:pos x="12" y="80"/>
                </a:cxn>
                <a:cxn ang="0">
                  <a:pos x="8" y="62"/>
                </a:cxn>
                <a:cxn ang="0">
                  <a:pos x="16" y="32"/>
                </a:cxn>
                <a:cxn ang="0">
                  <a:pos x="38" y="12"/>
                </a:cxn>
                <a:cxn ang="0">
                  <a:pos x="58" y="8"/>
                </a:cxn>
                <a:cxn ang="0">
                  <a:pos x="88" y="16"/>
                </a:cxn>
                <a:cxn ang="0">
                  <a:pos x="106" y="38"/>
                </a:cxn>
                <a:cxn ang="0">
                  <a:pos x="112" y="58"/>
                </a:cxn>
                <a:cxn ang="0">
                  <a:pos x="104" y="88"/>
                </a:cxn>
              </a:cxnLst>
              <a:rect l="0" t="0" r="r" b="b"/>
              <a:pathLst>
                <a:path w="120" h="152">
                  <a:moveTo>
                    <a:pt x="58" y="0"/>
                  </a:moveTo>
                  <a:lnTo>
                    <a:pt x="58" y="0"/>
                  </a:lnTo>
                  <a:lnTo>
                    <a:pt x="46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8"/>
                  </a:lnTo>
                  <a:lnTo>
                    <a:pt x="8" y="28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4" y="84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8" y="104"/>
                  </a:lnTo>
                  <a:lnTo>
                    <a:pt x="30" y="118"/>
                  </a:lnTo>
                  <a:lnTo>
                    <a:pt x="34" y="126"/>
                  </a:lnTo>
                  <a:lnTo>
                    <a:pt x="38" y="134"/>
                  </a:lnTo>
                  <a:lnTo>
                    <a:pt x="40" y="142"/>
                  </a:lnTo>
                  <a:lnTo>
                    <a:pt x="38" y="152"/>
                  </a:lnTo>
                  <a:lnTo>
                    <a:pt x="58" y="150"/>
                  </a:lnTo>
                  <a:lnTo>
                    <a:pt x="60" y="150"/>
                  </a:lnTo>
                  <a:lnTo>
                    <a:pt x="82" y="150"/>
                  </a:lnTo>
                  <a:lnTo>
                    <a:pt x="82" y="150"/>
                  </a:lnTo>
                  <a:lnTo>
                    <a:pt x="80" y="142"/>
                  </a:lnTo>
                  <a:lnTo>
                    <a:pt x="82" y="134"/>
                  </a:lnTo>
                  <a:lnTo>
                    <a:pt x="86" y="126"/>
                  </a:lnTo>
                  <a:lnTo>
                    <a:pt x="90" y="118"/>
                  </a:lnTo>
                  <a:lnTo>
                    <a:pt x="90" y="118"/>
                  </a:lnTo>
                  <a:lnTo>
                    <a:pt x="104" y="100"/>
                  </a:lnTo>
                  <a:lnTo>
                    <a:pt x="104" y="100"/>
                  </a:lnTo>
                  <a:lnTo>
                    <a:pt x="112" y="92"/>
                  </a:lnTo>
                  <a:lnTo>
                    <a:pt x="116" y="82"/>
                  </a:lnTo>
                  <a:lnTo>
                    <a:pt x="120" y="70"/>
                  </a:lnTo>
                  <a:lnTo>
                    <a:pt x="120" y="58"/>
                  </a:lnTo>
                  <a:lnTo>
                    <a:pt x="120" y="58"/>
                  </a:lnTo>
                  <a:lnTo>
                    <a:pt x="118" y="46"/>
                  </a:lnTo>
                  <a:lnTo>
                    <a:pt x="114" y="36"/>
                  </a:lnTo>
                  <a:lnTo>
                    <a:pt x="108" y="24"/>
                  </a:lnTo>
                  <a:lnTo>
                    <a:pt x="102" y="16"/>
                  </a:lnTo>
                  <a:lnTo>
                    <a:pt x="92" y="10"/>
                  </a:lnTo>
                  <a:lnTo>
                    <a:pt x="82" y="4"/>
                  </a:lnTo>
                  <a:lnTo>
                    <a:pt x="70" y="0"/>
                  </a:lnTo>
                  <a:lnTo>
                    <a:pt x="58" y="0"/>
                  </a:lnTo>
                  <a:lnTo>
                    <a:pt x="58" y="0"/>
                  </a:lnTo>
                  <a:close/>
                  <a:moveTo>
                    <a:pt x="98" y="96"/>
                  </a:moveTo>
                  <a:lnTo>
                    <a:pt x="98" y="96"/>
                  </a:lnTo>
                  <a:lnTo>
                    <a:pt x="82" y="114"/>
                  </a:lnTo>
                  <a:lnTo>
                    <a:pt x="82" y="114"/>
                  </a:lnTo>
                  <a:lnTo>
                    <a:pt x="74" y="128"/>
                  </a:lnTo>
                  <a:lnTo>
                    <a:pt x="72" y="134"/>
                  </a:lnTo>
                  <a:lnTo>
                    <a:pt x="72" y="142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66" y="118"/>
                  </a:lnTo>
                  <a:lnTo>
                    <a:pt x="72" y="84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58" y="136"/>
                  </a:lnTo>
                  <a:lnTo>
                    <a:pt x="58" y="136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42" y="82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2" y="78"/>
                  </a:lnTo>
                  <a:lnTo>
                    <a:pt x="50" y="74"/>
                  </a:lnTo>
                  <a:lnTo>
                    <a:pt x="50" y="72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66" y="76"/>
                  </a:lnTo>
                  <a:lnTo>
                    <a:pt x="76" y="80"/>
                  </a:lnTo>
                  <a:lnTo>
                    <a:pt x="76" y="80"/>
                  </a:lnTo>
                  <a:lnTo>
                    <a:pt x="76" y="60"/>
                  </a:lnTo>
                  <a:lnTo>
                    <a:pt x="76" y="60"/>
                  </a:lnTo>
                  <a:lnTo>
                    <a:pt x="76" y="58"/>
                  </a:lnTo>
                  <a:lnTo>
                    <a:pt x="76" y="60"/>
                  </a:lnTo>
                  <a:lnTo>
                    <a:pt x="72" y="64"/>
                  </a:lnTo>
                  <a:lnTo>
                    <a:pt x="68" y="72"/>
                  </a:lnTo>
                  <a:lnTo>
                    <a:pt x="46" y="64"/>
                  </a:lnTo>
                  <a:lnTo>
                    <a:pt x="42" y="78"/>
                  </a:lnTo>
                  <a:lnTo>
                    <a:pt x="42" y="78"/>
                  </a:lnTo>
                  <a:lnTo>
                    <a:pt x="36" y="74"/>
                  </a:lnTo>
                  <a:lnTo>
                    <a:pt x="32" y="72"/>
                  </a:lnTo>
                  <a:lnTo>
                    <a:pt x="34" y="78"/>
                  </a:lnTo>
                  <a:lnTo>
                    <a:pt x="34" y="78"/>
                  </a:lnTo>
                  <a:lnTo>
                    <a:pt x="40" y="92"/>
                  </a:lnTo>
                  <a:lnTo>
                    <a:pt x="46" y="110"/>
                  </a:lnTo>
                  <a:lnTo>
                    <a:pt x="56" y="142"/>
                  </a:lnTo>
                  <a:lnTo>
                    <a:pt x="48" y="142"/>
                  </a:lnTo>
                  <a:lnTo>
                    <a:pt x="48" y="142"/>
                  </a:lnTo>
                  <a:lnTo>
                    <a:pt x="46" y="130"/>
                  </a:lnTo>
                  <a:lnTo>
                    <a:pt x="40" y="118"/>
                  </a:lnTo>
                  <a:lnTo>
                    <a:pt x="32" y="108"/>
                  </a:lnTo>
                  <a:lnTo>
                    <a:pt x="24" y="98"/>
                  </a:lnTo>
                  <a:lnTo>
                    <a:pt x="24" y="98"/>
                  </a:lnTo>
                  <a:lnTo>
                    <a:pt x="18" y="92"/>
                  </a:lnTo>
                  <a:lnTo>
                    <a:pt x="14" y="86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8" y="72"/>
                  </a:lnTo>
                  <a:lnTo>
                    <a:pt x="8" y="62"/>
                  </a:lnTo>
                  <a:lnTo>
                    <a:pt x="8" y="62"/>
                  </a:lnTo>
                  <a:lnTo>
                    <a:pt x="8" y="50"/>
                  </a:lnTo>
                  <a:lnTo>
                    <a:pt x="12" y="40"/>
                  </a:lnTo>
                  <a:lnTo>
                    <a:pt x="16" y="32"/>
                  </a:lnTo>
                  <a:lnTo>
                    <a:pt x="22" y="24"/>
                  </a:lnTo>
                  <a:lnTo>
                    <a:pt x="30" y="18"/>
                  </a:lnTo>
                  <a:lnTo>
                    <a:pt x="38" y="12"/>
                  </a:lnTo>
                  <a:lnTo>
                    <a:pt x="48" y="10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68" y="8"/>
                  </a:lnTo>
                  <a:lnTo>
                    <a:pt x="78" y="12"/>
                  </a:lnTo>
                  <a:lnTo>
                    <a:pt x="88" y="16"/>
                  </a:lnTo>
                  <a:lnTo>
                    <a:pt x="96" y="22"/>
                  </a:lnTo>
                  <a:lnTo>
                    <a:pt x="102" y="30"/>
                  </a:lnTo>
                  <a:lnTo>
                    <a:pt x="106" y="38"/>
                  </a:lnTo>
                  <a:lnTo>
                    <a:pt x="110" y="48"/>
                  </a:lnTo>
                  <a:lnTo>
                    <a:pt x="112" y="58"/>
                  </a:lnTo>
                  <a:lnTo>
                    <a:pt x="112" y="58"/>
                  </a:lnTo>
                  <a:lnTo>
                    <a:pt x="110" y="68"/>
                  </a:lnTo>
                  <a:lnTo>
                    <a:pt x="108" y="78"/>
                  </a:lnTo>
                  <a:lnTo>
                    <a:pt x="104" y="88"/>
                  </a:lnTo>
                  <a:lnTo>
                    <a:pt x="98" y="96"/>
                  </a:lnTo>
                  <a:lnTo>
                    <a:pt x="98" y="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3" name="Freeform 245"/>
            <p:cNvSpPr>
              <a:spLocks noEditPoints="1"/>
            </p:cNvSpPr>
            <p:nvPr userDrawn="1"/>
          </p:nvSpPr>
          <p:spPr bwMode="auto">
            <a:xfrm>
              <a:off x="3279775" y="2921000"/>
              <a:ext cx="50800" cy="285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80"/>
                </a:cxn>
                <a:cxn ang="0">
                  <a:pos x="32" y="180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14" y="36"/>
                </a:cxn>
                <a:cxn ang="0">
                  <a:pos x="26" y="36"/>
                </a:cxn>
                <a:cxn ang="0">
                  <a:pos x="26" y="48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26" y="50"/>
                </a:cxn>
                <a:cxn ang="0">
                  <a:pos x="26" y="62"/>
                </a:cxn>
                <a:cxn ang="0">
                  <a:pos x="14" y="62"/>
                </a:cxn>
                <a:cxn ang="0">
                  <a:pos x="14" y="66"/>
                </a:cxn>
                <a:cxn ang="0">
                  <a:pos x="26" y="66"/>
                </a:cxn>
                <a:cxn ang="0">
                  <a:pos x="26" y="76"/>
                </a:cxn>
                <a:cxn ang="0">
                  <a:pos x="14" y="76"/>
                </a:cxn>
                <a:cxn ang="0">
                  <a:pos x="14" y="80"/>
                </a:cxn>
                <a:cxn ang="0">
                  <a:pos x="26" y="80"/>
                </a:cxn>
                <a:cxn ang="0">
                  <a:pos x="26" y="90"/>
                </a:cxn>
                <a:cxn ang="0">
                  <a:pos x="14" y="90"/>
                </a:cxn>
                <a:cxn ang="0">
                  <a:pos x="14" y="94"/>
                </a:cxn>
                <a:cxn ang="0">
                  <a:pos x="26" y="94"/>
                </a:cxn>
                <a:cxn ang="0">
                  <a:pos x="26" y="104"/>
                </a:cxn>
                <a:cxn ang="0">
                  <a:pos x="14" y="104"/>
                </a:cxn>
                <a:cxn ang="0">
                  <a:pos x="14" y="108"/>
                </a:cxn>
                <a:cxn ang="0">
                  <a:pos x="26" y="108"/>
                </a:cxn>
                <a:cxn ang="0">
                  <a:pos x="26" y="118"/>
                </a:cxn>
                <a:cxn ang="0">
                  <a:pos x="14" y="118"/>
                </a:cxn>
                <a:cxn ang="0">
                  <a:pos x="14" y="122"/>
                </a:cxn>
                <a:cxn ang="0">
                  <a:pos x="26" y="122"/>
                </a:cxn>
                <a:cxn ang="0">
                  <a:pos x="26" y="134"/>
                </a:cxn>
                <a:cxn ang="0">
                  <a:pos x="14" y="134"/>
                </a:cxn>
                <a:cxn ang="0">
                  <a:pos x="14" y="136"/>
                </a:cxn>
                <a:cxn ang="0">
                  <a:pos x="26" y="136"/>
                </a:cxn>
                <a:cxn ang="0">
                  <a:pos x="26" y="148"/>
                </a:cxn>
                <a:cxn ang="0">
                  <a:pos x="14" y="148"/>
                </a:cxn>
                <a:cxn ang="0">
                  <a:pos x="14" y="152"/>
                </a:cxn>
                <a:cxn ang="0">
                  <a:pos x="26" y="152"/>
                </a:cxn>
                <a:cxn ang="0">
                  <a:pos x="26" y="162"/>
                </a:cxn>
                <a:cxn ang="0">
                  <a:pos x="14" y="162"/>
                </a:cxn>
                <a:cxn ang="0">
                  <a:pos x="14" y="166"/>
                </a:cxn>
                <a:cxn ang="0">
                  <a:pos x="26" y="166"/>
                </a:cxn>
                <a:cxn ang="0">
                  <a:pos x="24" y="172"/>
                </a:cxn>
                <a:cxn ang="0">
                  <a:pos x="8" y="172"/>
                </a:cxn>
                <a:cxn ang="0">
                  <a:pos x="8" y="8"/>
                </a:cxn>
                <a:cxn ang="0">
                  <a:pos x="26" y="8"/>
                </a:cxn>
                <a:cxn ang="0">
                  <a:pos x="26" y="18"/>
                </a:cxn>
                <a:cxn ang="0">
                  <a:pos x="14" y="18"/>
                </a:cxn>
                <a:cxn ang="0">
                  <a:pos x="14" y="22"/>
                </a:cxn>
                <a:cxn ang="0">
                  <a:pos x="26" y="22"/>
                </a:cxn>
                <a:cxn ang="0">
                  <a:pos x="26" y="34"/>
                </a:cxn>
                <a:cxn ang="0">
                  <a:pos x="14" y="34"/>
                </a:cxn>
                <a:cxn ang="0">
                  <a:pos x="14" y="36"/>
                </a:cxn>
              </a:cxnLst>
              <a:rect l="0" t="0" r="r" b="b"/>
              <a:pathLst>
                <a:path w="32" h="180">
                  <a:moveTo>
                    <a:pt x="0" y="0"/>
                  </a:moveTo>
                  <a:lnTo>
                    <a:pt x="0" y="180"/>
                  </a:lnTo>
                  <a:lnTo>
                    <a:pt x="32" y="180"/>
                  </a:lnTo>
                  <a:lnTo>
                    <a:pt x="32" y="0"/>
                  </a:lnTo>
                  <a:lnTo>
                    <a:pt x="0" y="0"/>
                  </a:lnTo>
                  <a:close/>
                  <a:moveTo>
                    <a:pt x="14" y="36"/>
                  </a:moveTo>
                  <a:lnTo>
                    <a:pt x="26" y="36"/>
                  </a:lnTo>
                  <a:lnTo>
                    <a:pt x="26" y="48"/>
                  </a:lnTo>
                  <a:lnTo>
                    <a:pt x="14" y="48"/>
                  </a:lnTo>
                  <a:lnTo>
                    <a:pt x="14" y="50"/>
                  </a:lnTo>
                  <a:lnTo>
                    <a:pt x="26" y="50"/>
                  </a:lnTo>
                  <a:lnTo>
                    <a:pt x="26" y="62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26" y="66"/>
                  </a:lnTo>
                  <a:lnTo>
                    <a:pt x="26" y="76"/>
                  </a:lnTo>
                  <a:lnTo>
                    <a:pt x="14" y="76"/>
                  </a:lnTo>
                  <a:lnTo>
                    <a:pt x="14" y="80"/>
                  </a:lnTo>
                  <a:lnTo>
                    <a:pt x="26" y="80"/>
                  </a:lnTo>
                  <a:lnTo>
                    <a:pt x="26" y="90"/>
                  </a:lnTo>
                  <a:lnTo>
                    <a:pt x="14" y="90"/>
                  </a:lnTo>
                  <a:lnTo>
                    <a:pt x="14" y="94"/>
                  </a:lnTo>
                  <a:lnTo>
                    <a:pt x="26" y="94"/>
                  </a:lnTo>
                  <a:lnTo>
                    <a:pt x="26" y="104"/>
                  </a:lnTo>
                  <a:lnTo>
                    <a:pt x="14" y="104"/>
                  </a:lnTo>
                  <a:lnTo>
                    <a:pt x="14" y="108"/>
                  </a:lnTo>
                  <a:lnTo>
                    <a:pt x="26" y="108"/>
                  </a:lnTo>
                  <a:lnTo>
                    <a:pt x="26" y="118"/>
                  </a:lnTo>
                  <a:lnTo>
                    <a:pt x="14" y="118"/>
                  </a:lnTo>
                  <a:lnTo>
                    <a:pt x="14" y="122"/>
                  </a:lnTo>
                  <a:lnTo>
                    <a:pt x="26" y="122"/>
                  </a:lnTo>
                  <a:lnTo>
                    <a:pt x="26" y="134"/>
                  </a:lnTo>
                  <a:lnTo>
                    <a:pt x="14" y="134"/>
                  </a:lnTo>
                  <a:lnTo>
                    <a:pt x="14" y="136"/>
                  </a:lnTo>
                  <a:lnTo>
                    <a:pt x="26" y="136"/>
                  </a:lnTo>
                  <a:lnTo>
                    <a:pt x="26" y="148"/>
                  </a:lnTo>
                  <a:lnTo>
                    <a:pt x="14" y="148"/>
                  </a:lnTo>
                  <a:lnTo>
                    <a:pt x="14" y="152"/>
                  </a:lnTo>
                  <a:lnTo>
                    <a:pt x="26" y="152"/>
                  </a:lnTo>
                  <a:lnTo>
                    <a:pt x="26" y="162"/>
                  </a:lnTo>
                  <a:lnTo>
                    <a:pt x="14" y="162"/>
                  </a:lnTo>
                  <a:lnTo>
                    <a:pt x="14" y="166"/>
                  </a:lnTo>
                  <a:lnTo>
                    <a:pt x="26" y="166"/>
                  </a:lnTo>
                  <a:lnTo>
                    <a:pt x="24" y="172"/>
                  </a:lnTo>
                  <a:lnTo>
                    <a:pt x="8" y="172"/>
                  </a:lnTo>
                  <a:lnTo>
                    <a:pt x="8" y="8"/>
                  </a:lnTo>
                  <a:lnTo>
                    <a:pt x="26" y="8"/>
                  </a:lnTo>
                  <a:lnTo>
                    <a:pt x="26" y="18"/>
                  </a:lnTo>
                  <a:lnTo>
                    <a:pt x="14" y="18"/>
                  </a:lnTo>
                  <a:lnTo>
                    <a:pt x="14" y="22"/>
                  </a:lnTo>
                  <a:lnTo>
                    <a:pt x="26" y="22"/>
                  </a:lnTo>
                  <a:lnTo>
                    <a:pt x="26" y="34"/>
                  </a:lnTo>
                  <a:lnTo>
                    <a:pt x="14" y="34"/>
                  </a:lnTo>
                  <a:lnTo>
                    <a:pt x="14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4" name="Freeform 246"/>
            <p:cNvSpPr>
              <a:spLocks noEditPoints="1"/>
            </p:cNvSpPr>
            <p:nvPr userDrawn="1"/>
          </p:nvSpPr>
          <p:spPr bwMode="auto">
            <a:xfrm>
              <a:off x="3352800" y="2921000"/>
              <a:ext cx="165100" cy="285750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8" y="180"/>
                </a:cxn>
                <a:cxn ang="0">
                  <a:pos x="104" y="180"/>
                </a:cxn>
                <a:cxn ang="0">
                  <a:pos x="2" y="0"/>
                </a:cxn>
                <a:cxn ang="0">
                  <a:pos x="2" y="34"/>
                </a:cxn>
                <a:cxn ang="0">
                  <a:pos x="12" y="94"/>
                </a:cxn>
                <a:cxn ang="0">
                  <a:pos x="4" y="98"/>
                </a:cxn>
                <a:cxn ang="0">
                  <a:pos x="4" y="104"/>
                </a:cxn>
                <a:cxn ang="0">
                  <a:pos x="12" y="108"/>
                </a:cxn>
                <a:cxn ang="0">
                  <a:pos x="4" y="104"/>
                </a:cxn>
                <a:cxn ang="0">
                  <a:pos x="12" y="116"/>
                </a:cxn>
                <a:cxn ang="0">
                  <a:pos x="4" y="120"/>
                </a:cxn>
                <a:cxn ang="0">
                  <a:pos x="4" y="126"/>
                </a:cxn>
                <a:cxn ang="0">
                  <a:pos x="12" y="130"/>
                </a:cxn>
                <a:cxn ang="0">
                  <a:pos x="4" y="126"/>
                </a:cxn>
                <a:cxn ang="0">
                  <a:pos x="4" y="138"/>
                </a:cxn>
                <a:cxn ang="0">
                  <a:pos x="12" y="140"/>
                </a:cxn>
                <a:cxn ang="0">
                  <a:pos x="4" y="148"/>
                </a:cxn>
                <a:cxn ang="0">
                  <a:pos x="12" y="152"/>
                </a:cxn>
                <a:cxn ang="0">
                  <a:pos x="4" y="148"/>
                </a:cxn>
                <a:cxn ang="0">
                  <a:pos x="4" y="158"/>
                </a:cxn>
                <a:cxn ang="0">
                  <a:pos x="12" y="162"/>
                </a:cxn>
                <a:cxn ang="0">
                  <a:pos x="4" y="172"/>
                </a:cxn>
                <a:cxn ang="0">
                  <a:pos x="12" y="170"/>
                </a:cxn>
                <a:cxn ang="0">
                  <a:pos x="4" y="172"/>
                </a:cxn>
                <a:cxn ang="0">
                  <a:pos x="18" y="158"/>
                </a:cxn>
                <a:cxn ang="0">
                  <a:pos x="72" y="158"/>
                </a:cxn>
                <a:cxn ang="0">
                  <a:pos x="4" y="86"/>
                </a:cxn>
                <a:cxn ang="0">
                  <a:pos x="12" y="84"/>
                </a:cxn>
                <a:cxn ang="0">
                  <a:pos x="12" y="76"/>
                </a:cxn>
                <a:cxn ang="0">
                  <a:pos x="4" y="72"/>
                </a:cxn>
                <a:cxn ang="0">
                  <a:pos x="12" y="76"/>
                </a:cxn>
                <a:cxn ang="0">
                  <a:pos x="4" y="66"/>
                </a:cxn>
                <a:cxn ang="0">
                  <a:pos x="12" y="62"/>
                </a:cxn>
                <a:cxn ang="0">
                  <a:pos x="12" y="54"/>
                </a:cxn>
                <a:cxn ang="0">
                  <a:pos x="4" y="52"/>
                </a:cxn>
                <a:cxn ang="0">
                  <a:pos x="12" y="54"/>
                </a:cxn>
                <a:cxn ang="0">
                  <a:pos x="4" y="44"/>
                </a:cxn>
                <a:cxn ang="0">
                  <a:pos x="12" y="40"/>
                </a:cxn>
                <a:cxn ang="0">
                  <a:pos x="12" y="34"/>
                </a:cxn>
                <a:cxn ang="0">
                  <a:pos x="4" y="30"/>
                </a:cxn>
                <a:cxn ang="0">
                  <a:pos x="12" y="34"/>
                </a:cxn>
                <a:cxn ang="0">
                  <a:pos x="8" y="22"/>
                </a:cxn>
                <a:cxn ang="0">
                  <a:pos x="4" y="18"/>
                </a:cxn>
              </a:cxnLst>
              <a:rect l="0" t="0" r="r" b="b"/>
              <a:pathLst>
                <a:path w="104" h="180">
                  <a:moveTo>
                    <a:pt x="2" y="34"/>
                  </a:moveTo>
                  <a:lnTo>
                    <a:pt x="0" y="158"/>
                  </a:lnTo>
                  <a:lnTo>
                    <a:pt x="0" y="180"/>
                  </a:lnTo>
                  <a:lnTo>
                    <a:pt x="18" y="180"/>
                  </a:lnTo>
                  <a:lnTo>
                    <a:pt x="84" y="180"/>
                  </a:lnTo>
                  <a:lnTo>
                    <a:pt x="104" y="180"/>
                  </a:lnTo>
                  <a:lnTo>
                    <a:pt x="104" y="18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34"/>
                  </a:lnTo>
                  <a:close/>
                  <a:moveTo>
                    <a:pt x="4" y="94"/>
                  </a:moveTo>
                  <a:lnTo>
                    <a:pt x="12" y="94"/>
                  </a:lnTo>
                  <a:lnTo>
                    <a:pt x="12" y="98"/>
                  </a:lnTo>
                  <a:lnTo>
                    <a:pt x="4" y="98"/>
                  </a:lnTo>
                  <a:lnTo>
                    <a:pt x="4" y="94"/>
                  </a:lnTo>
                  <a:close/>
                  <a:moveTo>
                    <a:pt x="4" y="104"/>
                  </a:moveTo>
                  <a:lnTo>
                    <a:pt x="12" y="104"/>
                  </a:lnTo>
                  <a:lnTo>
                    <a:pt x="12" y="108"/>
                  </a:lnTo>
                  <a:lnTo>
                    <a:pt x="4" y="108"/>
                  </a:lnTo>
                  <a:lnTo>
                    <a:pt x="4" y="104"/>
                  </a:lnTo>
                  <a:close/>
                  <a:moveTo>
                    <a:pt x="4" y="116"/>
                  </a:moveTo>
                  <a:lnTo>
                    <a:pt x="12" y="116"/>
                  </a:lnTo>
                  <a:lnTo>
                    <a:pt x="12" y="120"/>
                  </a:lnTo>
                  <a:lnTo>
                    <a:pt x="4" y="120"/>
                  </a:lnTo>
                  <a:lnTo>
                    <a:pt x="4" y="116"/>
                  </a:lnTo>
                  <a:close/>
                  <a:moveTo>
                    <a:pt x="4" y="126"/>
                  </a:moveTo>
                  <a:lnTo>
                    <a:pt x="12" y="126"/>
                  </a:lnTo>
                  <a:lnTo>
                    <a:pt x="12" y="130"/>
                  </a:lnTo>
                  <a:lnTo>
                    <a:pt x="4" y="130"/>
                  </a:lnTo>
                  <a:lnTo>
                    <a:pt x="4" y="126"/>
                  </a:lnTo>
                  <a:close/>
                  <a:moveTo>
                    <a:pt x="4" y="140"/>
                  </a:moveTo>
                  <a:lnTo>
                    <a:pt x="4" y="138"/>
                  </a:lnTo>
                  <a:lnTo>
                    <a:pt x="12" y="138"/>
                  </a:lnTo>
                  <a:lnTo>
                    <a:pt x="12" y="140"/>
                  </a:lnTo>
                  <a:lnTo>
                    <a:pt x="4" y="140"/>
                  </a:lnTo>
                  <a:close/>
                  <a:moveTo>
                    <a:pt x="4" y="148"/>
                  </a:moveTo>
                  <a:lnTo>
                    <a:pt x="12" y="148"/>
                  </a:lnTo>
                  <a:lnTo>
                    <a:pt x="12" y="152"/>
                  </a:lnTo>
                  <a:lnTo>
                    <a:pt x="4" y="152"/>
                  </a:lnTo>
                  <a:lnTo>
                    <a:pt x="4" y="148"/>
                  </a:lnTo>
                  <a:close/>
                  <a:moveTo>
                    <a:pt x="4" y="162"/>
                  </a:moveTo>
                  <a:lnTo>
                    <a:pt x="4" y="158"/>
                  </a:lnTo>
                  <a:lnTo>
                    <a:pt x="12" y="158"/>
                  </a:lnTo>
                  <a:lnTo>
                    <a:pt x="12" y="162"/>
                  </a:lnTo>
                  <a:lnTo>
                    <a:pt x="4" y="162"/>
                  </a:lnTo>
                  <a:close/>
                  <a:moveTo>
                    <a:pt x="4" y="172"/>
                  </a:moveTo>
                  <a:lnTo>
                    <a:pt x="4" y="170"/>
                  </a:lnTo>
                  <a:lnTo>
                    <a:pt x="12" y="170"/>
                  </a:lnTo>
                  <a:lnTo>
                    <a:pt x="12" y="172"/>
                  </a:lnTo>
                  <a:lnTo>
                    <a:pt x="4" y="172"/>
                  </a:lnTo>
                  <a:close/>
                  <a:moveTo>
                    <a:pt x="72" y="158"/>
                  </a:moveTo>
                  <a:lnTo>
                    <a:pt x="18" y="158"/>
                  </a:lnTo>
                  <a:lnTo>
                    <a:pt x="18" y="66"/>
                  </a:lnTo>
                  <a:lnTo>
                    <a:pt x="72" y="158"/>
                  </a:lnTo>
                  <a:close/>
                  <a:moveTo>
                    <a:pt x="12" y="86"/>
                  </a:moveTo>
                  <a:lnTo>
                    <a:pt x="4" y="86"/>
                  </a:lnTo>
                  <a:lnTo>
                    <a:pt x="4" y="84"/>
                  </a:lnTo>
                  <a:lnTo>
                    <a:pt x="12" y="84"/>
                  </a:lnTo>
                  <a:lnTo>
                    <a:pt x="12" y="86"/>
                  </a:lnTo>
                  <a:close/>
                  <a:moveTo>
                    <a:pt x="12" y="76"/>
                  </a:moveTo>
                  <a:lnTo>
                    <a:pt x="4" y="76"/>
                  </a:lnTo>
                  <a:lnTo>
                    <a:pt x="4" y="72"/>
                  </a:lnTo>
                  <a:lnTo>
                    <a:pt x="12" y="72"/>
                  </a:lnTo>
                  <a:lnTo>
                    <a:pt x="12" y="76"/>
                  </a:lnTo>
                  <a:close/>
                  <a:moveTo>
                    <a:pt x="12" y="66"/>
                  </a:moveTo>
                  <a:lnTo>
                    <a:pt x="4" y="66"/>
                  </a:lnTo>
                  <a:lnTo>
                    <a:pt x="4" y="62"/>
                  </a:lnTo>
                  <a:lnTo>
                    <a:pt x="12" y="62"/>
                  </a:lnTo>
                  <a:lnTo>
                    <a:pt x="12" y="66"/>
                  </a:lnTo>
                  <a:close/>
                  <a:moveTo>
                    <a:pt x="12" y="54"/>
                  </a:moveTo>
                  <a:lnTo>
                    <a:pt x="4" y="54"/>
                  </a:lnTo>
                  <a:lnTo>
                    <a:pt x="4" y="52"/>
                  </a:lnTo>
                  <a:lnTo>
                    <a:pt x="12" y="52"/>
                  </a:lnTo>
                  <a:lnTo>
                    <a:pt x="12" y="54"/>
                  </a:lnTo>
                  <a:close/>
                  <a:moveTo>
                    <a:pt x="12" y="44"/>
                  </a:moveTo>
                  <a:lnTo>
                    <a:pt x="4" y="44"/>
                  </a:lnTo>
                  <a:lnTo>
                    <a:pt x="4" y="40"/>
                  </a:lnTo>
                  <a:lnTo>
                    <a:pt x="12" y="40"/>
                  </a:lnTo>
                  <a:lnTo>
                    <a:pt x="12" y="44"/>
                  </a:lnTo>
                  <a:close/>
                  <a:moveTo>
                    <a:pt x="12" y="34"/>
                  </a:moveTo>
                  <a:lnTo>
                    <a:pt x="4" y="34"/>
                  </a:lnTo>
                  <a:lnTo>
                    <a:pt x="4" y="30"/>
                  </a:lnTo>
                  <a:lnTo>
                    <a:pt x="12" y="30"/>
                  </a:lnTo>
                  <a:lnTo>
                    <a:pt x="12" y="34"/>
                  </a:lnTo>
                  <a:close/>
                  <a:moveTo>
                    <a:pt x="8" y="18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5" name="Freeform 247"/>
            <p:cNvSpPr>
              <a:spLocks/>
            </p:cNvSpPr>
            <p:nvPr userDrawn="1"/>
          </p:nvSpPr>
          <p:spPr bwMode="auto">
            <a:xfrm>
              <a:off x="1527175" y="2333625"/>
              <a:ext cx="114300" cy="15875"/>
            </a:xfrm>
            <a:custGeom>
              <a:avLst/>
              <a:gdLst/>
              <a:ahLst/>
              <a:cxnLst>
                <a:cxn ang="0">
                  <a:pos x="24" y="6"/>
                </a:cxn>
                <a:cxn ang="0">
                  <a:pos x="24" y="6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4"/>
                </a:cxn>
                <a:cxn ang="0">
                  <a:pos x="70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0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4" y="6"/>
                </a:cxn>
                <a:cxn ang="0">
                  <a:pos x="24" y="6"/>
                </a:cxn>
              </a:cxnLst>
              <a:rect l="0" t="0" r="r" b="b"/>
              <a:pathLst>
                <a:path w="72" h="10">
                  <a:moveTo>
                    <a:pt x="24" y="6"/>
                  </a:moveTo>
                  <a:lnTo>
                    <a:pt x="24" y="6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6" name="Rectangle 248"/>
            <p:cNvSpPr>
              <a:spLocks noChangeArrowheads="1"/>
            </p:cNvSpPr>
            <p:nvPr userDrawn="1"/>
          </p:nvSpPr>
          <p:spPr bwMode="auto">
            <a:xfrm>
              <a:off x="1679575" y="23336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7" name="Freeform 249"/>
            <p:cNvSpPr>
              <a:spLocks/>
            </p:cNvSpPr>
            <p:nvPr userDrawn="1"/>
          </p:nvSpPr>
          <p:spPr bwMode="auto">
            <a:xfrm>
              <a:off x="1527175" y="240982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8" name="Freeform 250"/>
            <p:cNvSpPr>
              <a:spLocks/>
            </p:cNvSpPr>
            <p:nvPr userDrawn="1"/>
          </p:nvSpPr>
          <p:spPr bwMode="auto">
            <a:xfrm>
              <a:off x="1527175" y="243522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9" name="Rectangle 251"/>
            <p:cNvSpPr>
              <a:spLocks noChangeArrowheads="1"/>
            </p:cNvSpPr>
            <p:nvPr userDrawn="1"/>
          </p:nvSpPr>
          <p:spPr bwMode="auto">
            <a:xfrm>
              <a:off x="1679575" y="23844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0" name="Rectangle 252"/>
            <p:cNvSpPr>
              <a:spLocks noChangeArrowheads="1"/>
            </p:cNvSpPr>
            <p:nvPr userDrawn="1"/>
          </p:nvSpPr>
          <p:spPr bwMode="auto">
            <a:xfrm>
              <a:off x="1679575" y="24352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1" name="Rectangle 253"/>
            <p:cNvSpPr>
              <a:spLocks noChangeArrowheads="1"/>
            </p:cNvSpPr>
            <p:nvPr userDrawn="1"/>
          </p:nvSpPr>
          <p:spPr bwMode="auto">
            <a:xfrm>
              <a:off x="1679575" y="24098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2" name="Rectangle 254"/>
            <p:cNvSpPr>
              <a:spLocks noChangeArrowheads="1"/>
            </p:cNvSpPr>
            <p:nvPr userDrawn="1"/>
          </p:nvSpPr>
          <p:spPr bwMode="auto">
            <a:xfrm>
              <a:off x="1679575" y="2460625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3" name="Rectangle 255"/>
            <p:cNvSpPr>
              <a:spLocks noChangeArrowheads="1"/>
            </p:cNvSpPr>
            <p:nvPr userDrawn="1"/>
          </p:nvSpPr>
          <p:spPr bwMode="auto">
            <a:xfrm>
              <a:off x="1679575" y="23590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4" name="Freeform 256"/>
            <p:cNvSpPr>
              <a:spLocks noEditPoints="1"/>
            </p:cNvSpPr>
            <p:nvPr userDrawn="1"/>
          </p:nvSpPr>
          <p:spPr bwMode="auto">
            <a:xfrm>
              <a:off x="1501775" y="2289175"/>
              <a:ext cx="311150" cy="254000"/>
            </a:xfrm>
            <a:custGeom>
              <a:avLst/>
              <a:gdLst/>
              <a:ahLst/>
              <a:cxnLst>
                <a:cxn ang="0">
                  <a:pos x="98" y="160"/>
                </a:cxn>
                <a:cxn ang="0">
                  <a:pos x="110" y="156"/>
                </a:cxn>
                <a:cxn ang="0">
                  <a:pos x="192" y="156"/>
                </a:cxn>
                <a:cxn ang="0">
                  <a:pos x="196" y="152"/>
                </a:cxn>
                <a:cxn ang="0">
                  <a:pos x="196" y="12"/>
                </a:cxn>
                <a:cxn ang="0">
                  <a:pos x="194" y="10"/>
                </a:cxn>
                <a:cxn ang="0">
                  <a:pos x="108" y="8"/>
                </a:cxn>
                <a:cxn ang="0">
                  <a:pos x="96" y="8"/>
                </a:cxn>
                <a:cxn ang="0">
                  <a:pos x="92" y="2"/>
                </a:cxn>
                <a:cxn ang="0">
                  <a:pos x="76" y="0"/>
                </a:cxn>
                <a:cxn ang="0">
                  <a:pos x="40" y="2"/>
                </a:cxn>
                <a:cxn ang="0">
                  <a:pos x="18" y="4"/>
                </a:cxn>
                <a:cxn ang="0">
                  <a:pos x="4" y="8"/>
                </a:cxn>
                <a:cxn ang="0">
                  <a:pos x="0" y="12"/>
                </a:cxn>
                <a:cxn ang="0">
                  <a:pos x="0" y="152"/>
                </a:cxn>
                <a:cxn ang="0">
                  <a:pos x="2" y="154"/>
                </a:cxn>
                <a:cxn ang="0">
                  <a:pos x="8" y="156"/>
                </a:cxn>
                <a:cxn ang="0">
                  <a:pos x="84" y="156"/>
                </a:cxn>
                <a:cxn ang="0">
                  <a:pos x="90" y="158"/>
                </a:cxn>
                <a:cxn ang="0">
                  <a:pos x="98" y="160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8"/>
                </a:cxn>
                <a:cxn ang="0">
                  <a:pos x="100" y="148"/>
                </a:cxn>
                <a:cxn ang="0">
                  <a:pos x="100" y="32"/>
                </a:cxn>
                <a:cxn ang="0">
                  <a:pos x="40" y="146"/>
                </a:cxn>
                <a:cxn ang="0">
                  <a:pos x="8" y="150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16"/>
                </a:cxn>
                <a:cxn ang="0">
                  <a:pos x="18" y="14"/>
                </a:cxn>
                <a:cxn ang="0">
                  <a:pos x="40" y="10"/>
                </a:cxn>
                <a:cxn ang="0">
                  <a:pos x="76" y="8"/>
                </a:cxn>
                <a:cxn ang="0">
                  <a:pos x="88" y="10"/>
                </a:cxn>
                <a:cxn ang="0">
                  <a:pos x="96" y="14"/>
                </a:cxn>
                <a:cxn ang="0">
                  <a:pos x="96" y="20"/>
                </a:cxn>
                <a:cxn ang="0">
                  <a:pos x="96" y="38"/>
                </a:cxn>
                <a:cxn ang="0">
                  <a:pos x="96" y="148"/>
                </a:cxn>
                <a:cxn ang="0">
                  <a:pos x="88" y="144"/>
                </a:cxn>
                <a:cxn ang="0">
                  <a:pos x="76" y="144"/>
                </a:cxn>
                <a:cxn ang="0">
                  <a:pos x="40" y="146"/>
                </a:cxn>
              </a:cxnLst>
              <a:rect l="0" t="0" r="r" b="b"/>
              <a:pathLst>
                <a:path w="196" h="160">
                  <a:moveTo>
                    <a:pt x="98" y="160"/>
                  </a:moveTo>
                  <a:lnTo>
                    <a:pt x="98" y="160"/>
                  </a:lnTo>
                  <a:lnTo>
                    <a:pt x="106" y="158"/>
                  </a:lnTo>
                  <a:lnTo>
                    <a:pt x="110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4" y="154"/>
                  </a:lnTo>
                  <a:lnTo>
                    <a:pt x="196" y="152"/>
                  </a:lnTo>
                  <a:lnTo>
                    <a:pt x="196" y="38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4" y="10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6"/>
                  </a:lnTo>
                  <a:lnTo>
                    <a:pt x="92" y="2"/>
                  </a:lnTo>
                  <a:lnTo>
                    <a:pt x="8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1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4"/>
                  </a:lnTo>
                  <a:lnTo>
                    <a:pt x="4" y="156"/>
                  </a:lnTo>
                  <a:lnTo>
                    <a:pt x="8" y="156"/>
                  </a:lnTo>
                  <a:lnTo>
                    <a:pt x="40" y="156"/>
                  </a:lnTo>
                  <a:lnTo>
                    <a:pt x="84" y="156"/>
                  </a:lnTo>
                  <a:lnTo>
                    <a:pt x="84" y="156"/>
                  </a:lnTo>
                  <a:lnTo>
                    <a:pt x="90" y="158"/>
                  </a:lnTo>
                  <a:lnTo>
                    <a:pt x="98" y="160"/>
                  </a:lnTo>
                  <a:lnTo>
                    <a:pt x="98" y="160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8"/>
                  </a:lnTo>
                  <a:lnTo>
                    <a:pt x="188" y="148"/>
                  </a:lnTo>
                  <a:lnTo>
                    <a:pt x="112" y="148"/>
                  </a:lnTo>
                  <a:lnTo>
                    <a:pt x="100" y="148"/>
                  </a:lnTo>
                  <a:lnTo>
                    <a:pt x="100" y="38"/>
                  </a:lnTo>
                  <a:lnTo>
                    <a:pt x="100" y="32"/>
                  </a:lnTo>
                  <a:close/>
                  <a:moveTo>
                    <a:pt x="40" y="146"/>
                  </a:moveTo>
                  <a:lnTo>
                    <a:pt x="40" y="146"/>
                  </a:lnTo>
                  <a:lnTo>
                    <a:pt x="20" y="148"/>
                  </a:lnTo>
                  <a:lnTo>
                    <a:pt x="8" y="150"/>
                  </a:lnTo>
                  <a:lnTo>
                    <a:pt x="8" y="3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1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94" y="12"/>
                  </a:lnTo>
                  <a:lnTo>
                    <a:pt x="96" y="14"/>
                  </a:lnTo>
                  <a:lnTo>
                    <a:pt x="96" y="14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8"/>
                  </a:lnTo>
                  <a:lnTo>
                    <a:pt x="96" y="148"/>
                  </a:lnTo>
                  <a:lnTo>
                    <a:pt x="96" y="148"/>
                  </a:lnTo>
                  <a:lnTo>
                    <a:pt x="92" y="146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6" y="144"/>
                  </a:lnTo>
                  <a:lnTo>
                    <a:pt x="76" y="144"/>
                  </a:lnTo>
                  <a:lnTo>
                    <a:pt x="40" y="146"/>
                  </a:lnTo>
                  <a:lnTo>
                    <a:pt x="40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5" name="Freeform 257"/>
            <p:cNvSpPr>
              <a:spLocks/>
            </p:cNvSpPr>
            <p:nvPr userDrawn="1"/>
          </p:nvSpPr>
          <p:spPr bwMode="auto">
            <a:xfrm>
              <a:off x="1527175" y="2359025"/>
              <a:ext cx="114300" cy="15875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0">
                  <a:moveTo>
                    <a:pt x="60" y="4"/>
                  </a:move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lnTo>
                    <a:pt x="72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6" name="Freeform 258"/>
            <p:cNvSpPr>
              <a:spLocks/>
            </p:cNvSpPr>
            <p:nvPr userDrawn="1"/>
          </p:nvSpPr>
          <p:spPr bwMode="auto">
            <a:xfrm>
              <a:off x="1527175" y="2384425"/>
              <a:ext cx="114300" cy="15875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6"/>
                </a:cxn>
                <a:cxn ang="0">
                  <a:pos x="72" y="2"/>
                </a:cxn>
              </a:cxnLst>
              <a:rect l="0" t="0" r="r" b="b"/>
              <a:pathLst>
                <a:path w="72" h="10">
                  <a:moveTo>
                    <a:pt x="72" y="2"/>
                  </a:moveTo>
                  <a:lnTo>
                    <a:pt x="72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6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7" name="Freeform 259"/>
            <p:cNvSpPr>
              <a:spLocks/>
            </p:cNvSpPr>
            <p:nvPr userDrawn="1"/>
          </p:nvSpPr>
          <p:spPr bwMode="auto">
            <a:xfrm>
              <a:off x="2660650" y="2940050"/>
              <a:ext cx="123825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78" y="38"/>
                </a:cxn>
                <a:cxn ang="0">
                  <a:pos x="78" y="38"/>
                </a:cxn>
                <a:cxn ang="0">
                  <a:pos x="78" y="30"/>
                </a:cxn>
                <a:cxn ang="0">
                  <a:pos x="74" y="22"/>
                </a:cxn>
                <a:cxn ang="0">
                  <a:pos x="70" y="16"/>
                </a:cxn>
                <a:cxn ang="0">
                  <a:pos x="64" y="10"/>
                </a:cxn>
                <a:cxn ang="0">
                  <a:pos x="58" y="6"/>
                </a:cxn>
                <a:cxn ang="0">
                  <a:pos x="52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4" y="2"/>
                </a:cxn>
                <a:cxn ang="0">
                  <a:pos x="14" y="8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4" y="16"/>
                </a:cxn>
                <a:cxn ang="0">
                  <a:pos x="22" y="12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8" y="10"/>
                </a:cxn>
                <a:cxn ang="0">
                  <a:pos x="46" y="12"/>
                </a:cxn>
                <a:cxn ang="0">
                  <a:pos x="54" y="16"/>
                </a:cxn>
                <a:cxn ang="0">
                  <a:pos x="60" y="20"/>
                </a:cxn>
                <a:cxn ang="0">
                  <a:pos x="66" y="24"/>
                </a:cxn>
                <a:cxn ang="0">
                  <a:pos x="72" y="30"/>
                </a:cxn>
                <a:cxn ang="0">
                  <a:pos x="76" y="38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78" h="46">
                  <a:moveTo>
                    <a:pt x="78" y="46"/>
                  </a:moveTo>
                  <a:lnTo>
                    <a:pt x="78" y="4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8" y="30"/>
                  </a:lnTo>
                  <a:lnTo>
                    <a:pt x="74" y="22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2" y="2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4" y="2"/>
                  </a:lnTo>
                  <a:lnTo>
                    <a:pt x="14" y="8"/>
                  </a:lnTo>
                  <a:lnTo>
                    <a:pt x="6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4" y="16"/>
                  </a:lnTo>
                  <a:lnTo>
                    <a:pt x="22" y="12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8" y="10"/>
                  </a:lnTo>
                  <a:lnTo>
                    <a:pt x="46" y="12"/>
                  </a:lnTo>
                  <a:lnTo>
                    <a:pt x="54" y="16"/>
                  </a:lnTo>
                  <a:lnTo>
                    <a:pt x="60" y="20"/>
                  </a:lnTo>
                  <a:lnTo>
                    <a:pt x="66" y="24"/>
                  </a:lnTo>
                  <a:lnTo>
                    <a:pt x="72" y="30"/>
                  </a:lnTo>
                  <a:lnTo>
                    <a:pt x="76" y="38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8" name="Freeform 260"/>
            <p:cNvSpPr>
              <a:spLocks noEditPoints="1"/>
            </p:cNvSpPr>
            <p:nvPr userDrawn="1"/>
          </p:nvSpPr>
          <p:spPr bwMode="auto">
            <a:xfrm>
              <a:off x="2524125" y="2905125"/>
              <a:ext cx="298450" cy="320675"/>
            </a:xfrm>
            <a:custGeom>
              <a:avLst/>
              <a:gdLst/>
              <a:ahLst/>
              <a:cxnLst>
                <a:cxn ang="0">
                  <a:pos x="4" y="168"/>
                </a:cxn>
                <a:cxn ang="0">
                  <a:pos x="0" y="176"/>
                </a:cxn>
                <a:cxn ang="0">
                  <a:pos x="2" y="190"/>
                </a:cxn>
                <a:cxn ang="0">
                  <a:pos x="6" y="196"/>
                </a:cxn>
                <a:cxn ang="0">
                  <a:pos x="20" y="202"/>
                </a:cxn>
                <a:cxn ang="0">
                  <a:pos x="34" y="194"/>
                </a:cxn>
                <a:cxn ang="0">
                  <a:pos x="72" y="150"/>
                </a:cxn>
                <a:cxn ang="0">
                  <a:pos x="78" y="140"/>
                </a:cxn>
                <a:cxn ang="0">
                  <a:pos x="74" y="128"/>
                </a:cxn>
                <a:cxn ang="0">
                  <a:pos x="84" y="116"/>
                </a:cxn>
                <a:cxn ang="0">
                  <a:pos x="104" y="126"/>
                </a:cxn>
                <a:cxn ang="0">
                  <a:pos x="128" y="128"/>
                </a:cxn>
                <a:cxn ang="0">
                  <a:pos x="140" y="126"/>
                </a:cxn>
                <a:cxn ang="0">
                  <a:pos x="164" y="116"/>
                </a:cxn>
                <a:cxn ang="0">
                  <a:pos x="180" y="96"/>
                </a:cxn>
                <a:cxn ang="0">
                  <a:pos x="188" y="74"/>
                </a:cxn>
                <a:cxn ang="0">
                  <a:pos x="188" y="60"/>
                </a:cxn>
                <a:cxn ang="0">
                  <a:pos x="182" y="36"/>
                </a:cxn>
                <a:cxn ang="0">
                  <a:pos x="166" y="16"/>
                </a:cxn>
                <a:cxn ang="0">
                  <a:pos x="144" y="4"/>
                </a:cxn>
                <a:cxn ang="0">
                  <a:pos x="120" y="0"/>
                </a:cxn>
                <a:cxn ang="0">
                  <a:pos x="106" y="2"/>
                </a:cxn>
                <a:cxn ang="0">
                  <a:pos x="84" y="14"/>
                </a:cxn>
                <a:cxn ang="0">
                  <a:pos x="68" y="32"/>
                </a:cxn>
                <a:cxn ang="0">
                  <a:pos x="60" y="56"/>
                </a:cxn>
                <a:cxn ang="0">
                  <a:pos x="60" y="68"/>
                </a:cxn>
                <a:cxn ang="0">
                  <a:pos x="64" y="90"/>
                </a:cxn>
                <a:cxn ang="0">
                  <a:pos x="76" y="108"/>
                </a:cxn>
                <a:cxn ang="0">
                  <a:pos x="66" y="120"/>
                </a:cxn>
                <a:cxn ang="0">
                  <a:pos x="54" y="118"/>
                </a:cxn>
                <a:cxn ang="0">
                  <a:pos x="44" y="124"/>
                </a:cxn>
                <a:cxn ang="0">
                  <a:pos x="70" y="68"/>
                </a:cxn>
                <a:cxn ang="0">
                  <a:pos x="72" y="58"/>
                </a:cxn>
                <a:cxn ang="0">
                  <a:pos x="78" y="38"/>
                </a:cxn>
                <a:cxn ang="0">
                  <a:pos x="92" y="22"/>
                </a:cxn>
                <a:cxn ang="0">
                  <a:pos x="110" y="14"/>
                </a:cxn>
                <a:cxn ang="0">
                  <a:pos x="120" y="12"/>
                </a:cxn>
                <a:cxn ang="0">
                  <a:pos x="140" y="14"/>
                </a:cxn>
                <a:cxn ang="0">
                  <a:pos x="158" y="24"/>
                </a:cxn>
                <a:cxn ang="0">
                  <a:pos x="170" y="40"/>
                </a:cxn>
                <a:cxn ang="0">
                  <a:pos x="176" y="60"/>
                </a:cxn>
                <a:cxn ang="0">
                  <a:pos x="176" y="72"/>
                </a:cxn>
                <a:cxn ang="0">
                  <a:pos x="170" y="92"/>
                </a:cxn>
                <a:cxn ang="0">
                  <a:pos x="156" y="106"/>
                </a:cxn>
                <a:cxn ang="0">
                  <a:pos x="138" y="116"/>
                </a:cxn>
                <a:cxn ang="0">
                  <a:pos x="128" y="118"/>
                </a:cxn>
                <a:cxn ang="0">
                  <a:pos x="106" y="114"/>
                </a:cxn>
                <a:cxn ang="0">
                  <a:pos x="88" y="104"/>
                </a:cxn>
                <a:cxn ang="0">
                  <a:pos x="76" y="88"/>
                </a:cxn>
                <a:cxn ang="0">
                  <a:pos x="70" y="68"/>
                </a:cxn>
              </a:cxnLst>
              <a:rect l="0" t="0" r="r" b="b"/>
              <a:pathLst>
                <a:path w="188" h="202">
                  <a:moveTo>
                    <a:pt x="44" y="124"/>
                  </a:moveTo>
                  <a:lnTo>
                    <a:pt x="4" y="168"/>
                  </a:lnTo>
                  <a:lnTo>
                    <a:pt x="4" y="168"/>
                  </a:lnTo>
                  <a:lnTo>
                    <a:pt x="0" y="176"/>
                  </a:lnTo>
                  <a:lnTo>
                    <a:pt x="0" y="184"/>
                  </a:lnTo>
                  <a:lnTo>
                    <a:pt x="2" y="190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14" y="200"/>
                  </a:lnTo>
                  <a:lnTo>
                    <a:pt x="20" y="202"/>
                  </a:lnTo>
                  <a:lnTo>
                    <a:pt x="28" y="200"/>
                  </a:lnTo>
                  <a:lnTo>
                    <a:pt x="34" y="194"/>
                  </a:lnTo>
                  <a:lnTo>
                    <a:pt x="72" y="150"/>
                  </a:lnTo>
                  <a:lnTo>
                    <a:pt x="72" y="150"/>
                  </a:lnTo>
                  <a:lnTo>
                    <a:pt x="76" y="146"/>
                  </a:lnTo>
                  <a:lnTo>
                    <a:pt x="78" y="140"/>
                  </a:lnTo>
                  <a:lnTo>
                    <a:pt x="78" y="134"/>
                  </a:lnTo>
                  <a:lnTo>
                    <a:pt x="74" y="128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94" y="122"/>
                  </a:lnTo>
                  <a:lnTo>
                    <a:pt x="104" y="126"/>
                  </a:lnTo>
                  <a:lnTo>
                    <a:pt x="116" y="128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0" y="126"/>
                  </a:lnTo>
                  <a:lnTo>
                    <a:pt x="152" y="122"/>
                  </a:lnTo>
                  <a:lnTo>
                    <a:pt x="164" y="116"/>
                  </a:lnTo>
                  <a:lnTo>
                    <a:pt x="172" y="108"/>
                  </a:lnTo>
                  <a:lnTo>
                    <a:pt x="180" y="96"/>
                  </a:lnTo>
                  <a:lnTo>
                    <a:pt x="184" y="86"/>
                  </a:lnTo>
                  <a:lnTo>
                    <a:pt x="188" y="74"/>
                  </a:lnTo>
                  <a:lnTo>
                    <a:pt x="188" y="60"/>
                  </a:lnTo>
                  <a:lnTo>
                    <a:pt x="188" y="60"/>
                  </a:lnTo>
                  <a:lnTo>
                    <a:pt x="186" y="48"/>
                  </a:lnTo>
                  <a:lnTo>
                    <a:pt x="182" y="36"/>
                  </a:lnTo>
                  <a:lnTo>
                    <a:pt x="174" y="24"/>
                  </a:lnTo>
                  <a:lnTo>
                    <a:pt x="166" y="16"/>
                  </a:lnTo>
                  <a:lnTo>
                    <a:pt x="156" y="8"/>
                  </a:lnTo>
                  <a:lnTo>
                    <a:pt x="144" y="4"/>
                  </a:lnTo>
                  <a:lnTo>
                    <a:pt x="13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6" y="2"/>
                  </a:lnTo>
                  <a:lnTo>
                    <a:pt x="94" y="6"/>
                  </a:lnTo>
                  <a:lnTo>
                    <a:pt x="84" y="14"/>
                  </a:lnTo>
                  <a:lnTo>
                    <a:pt x="74" y="22"/>
                  </a:lnTo>
                  <a:lnTo>
                    <a:pt x="68" y="32"/>
                  </a:lnTo>
                  <a:lnTo>
                    <a:pt x="62" y="44"/>
                  </a:lnTo>
                  <a:lnTo>
                    <a:pt x="60" y="56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0" y="80"/>
                  </a:lnTo>
                  <a:lnTo>
                    <a:pt x="64" y="90"/>
                  </a:lnTo>
                  <a:lnTo>
                    <a:pt x="70" y="100"/>
                  </a:lnTo>
                  <a:lnTo>
                    <a:pt x="76" y="108"/>
                  </a:lnTo>
                  <a:lnTo>
                    <a:pt x="66" y="120"/>
                  </a:lnTo>
                  <a:lnTo>
                    <a:pt x="66" y="120"/>
                  </a:lnTo>
                  <a:lnTo>
                    <a:pt x="60" y="118"/>
                  </a:lnTo>
                  <a:lnTo>
                    <a:pt x="54" y="118"/>
                  </a:lnTo>
                  <a:lnTo>
                    <a:pt x="48" y="120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70" y="68"/>
                  </a:moveTo>
                  <a:lnTo>
                    <a:pt x="70" y="68"/>
                  </a:lnTo>
                  <a:lnTo>
                    <a:pt x="72" y="58"/>
                  </a:lnTo>
                  <a:lnTo>
                    <a:pt x="74" y="48"/>
                  </a:lnTo>
                  <a:lnTo>
                    <a:pt x="78" y="38"/>
                  </a:lnTo>
                  <a:lnTo>
                    <a:pt x="84" y="30"/>
                  </a:lnTo>
                  <a:lnTo>
                    <a:pt x="92" y="22"/>
                  </a:lnTo>
                  <a:lnTo>
                    <a:pt x="100" y="18"/>
                  </a:lnTo>
                  <a:lnTo>
                    <a:pt x="110" y="14"/>
                  </a:lnTo>
                  <a:lnTo>
                    <a:pt x="120" y="12"/>
                  </a:lnTo>
                  <a:lnTo>
                    <a:pt x="120" y="12"/>
                  </a:lnTo>
                  <a:lnTo>
                    <a:pt x="130" y="12"/>
                  </a:lnTo>
                  <a:lnTo>
                    <a:pt x="140" y="14"/>
                  </a:lnTo>
                  <a:lnTo>
                    <a:pt x="150" y="18"/>
                  </a:lnTo>
                  <a:lnTo>
                    <a:pt x="158" y="24"/>
                  </a:lnTo>
                  <a:lnTo>
                    <a:pt x="166" y="32"/>
                  </a:lnTo>
                  <a:lnTo>
                    <a:pt x="170" y="40"/>
                  </a:lnTo>
                  <a:lnTo>
                    <a:pt x="174" y="50"/>
                  </a:lnTo>
                  <a:lnTo>
                    <a:pt x="176" y="60"/>
                  </a:lnTo>
                  <a:lnTo>
                    <a:pt x="176" y="60"/>
                  </a:lnTo>
                  <a:lnTo>
                    <a:pt x="176" y="72"/>
                  </a:lnTo>
                  <a:lnTo>
                    <a:pt x="174" y="82"/>
                  </a:lnTo>
                  <a:lnTo>
                    <a:pt x="170" y="92"/>
                  </a:lnTo>
                  <a:lnTo>
                    <a:pt x="164" y="100"/>
                  </a:lnTo>
                  <a:lnTo>
                    <a:pt x="156" y="106"/>
                  </a:lnTo>
                  <a:lnTo>
                    <a:pt x="148" y="112"/>
                  </a:lnTo>
                  <a:lnTo>
                    <a:pt x="138" y="116"/>
                  </a:lnTo>
                  <a:lnTo>
                    <a:pt x="128" y="118"/>
                  </a:lnTo>
                  <a:lnTo>
                    <a:pt x="128" y="118"/>
                  </a:lnTo>
                  <a:lnTo>
                    <a:pt x="116" y="116"/>
                  </a:lnTo>
                  <a:lnTo>
                    <a:pt x="106" y="114"/>
                  </a:lnTo>
                  <a:lnTo>
                    <a:pt x="98" y="110"/>
                  </a:lnTo>
                  <a:lnTo>
                    <a:pt x="88" y="104"/>
                  </a:lnTo>
                  <a:lnTo>
                    <a:pt x="82" y="96"/>
                  </a:lnTo>
                  <a:lnTo>
                    <a:pt x="76" y="88"/>
                  </a:lnTo>
                  <a:lnTo>
                    <a:pt x="72" y="78"/>
                  </a:lnTo>
                  <a:lnTo>
                    <a:pt x="70" y="68"/>
                  </a:lnTo>
                  <a:lnTo>
                    <a:pt x="7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9" name="Freeform 261"/>
            <p:cNvSpPr>
              <a:spLocks noEditPoints="1"/>
            </p:cNvSpPr>
            <p:nvPr userDrawn="1"/>
          </p:nvSpPr>
          <p:spPr bwMode="auto">
            <a:xfrm>
              <a:off x="1768475" y="2901950"/>
              <a:ext cx="355600" cy="327025"/>
            </a:xfrm>
            <a:custGeom>
              <a:avLst/>
              <a:gdLst/>
              <a:ahLst/>
              <a:cxnLst>
                <a:cxn ang="0">
                  <a:pos x="150" y="182"/>
                </a:cxn>
                <a:cxn ang="0">
                  <a:pos x="132" y="142"/>
                </a:cxn>
                <a:cxn ang="0">
                  <a:pos x="174" y="174"/>
                </a:cxn>
                <a:cxn ang="0">
                  <a:pos x="146" y="102"/>
                </a:cxn>
                <a:cxn ang="0">
                  <a:pos x="142" y="114"/>
                </a:cxn>
                <a:cxn ang="0">
                  <a:pos x="212" y="76"/>
                </a:cxn>
                <a:cxn ang="0">
                  <a:pos x="166" y="120"/>
                </a:cxn>
                <a:cxn ang="0">
                  <a:pos x="154" y="60"/>
                </a:cxn>
                <a:cxn ang="0">
                  <a:pos x="212" y="76"/>
                </a:cxn>
                <a:cxn ang="0">
                  <a:pos x="96" y="142"/>
                </a:cxn>
                <a:cxn ang="0">
                  <a:pos x="76" y="94"/>
                </a:cxn>
                <a:cxn ang="0">
                  <a:pos x="102" y="70"/>
                </a:cxn>
                <a:cxn ang="0">
                  <a:pos x="138" y="92"/>
                </a:cxn>
                <a:cxn ang="0">
                  <a:pos x="124" y="136"/>
                </a:cxn>
                <a:cxn ang="0">
                  <a:pos x="120" y="146"/>
                </a:cxn>
                <a:cxn ang="0">
                  <a:pos x="78" y="188"/>
                </a:cxn>
                <a:cxn ang="0">
                  <a:pos x="66" y="156"/>
                </a:cxn>
                <a:cxn ang="0">
                  <a:pos x="100" y="176"/>
                </a:cxn>
                <a:cxn ang="0">
                  <a:pos x="68" y="124"/>
                </a:cxn>
                <a:cxn ang="0">
                  <a:pos x="86" y="144"/>
                </a:cxn>
                <a:cxn ang="0">
                  <a:pos x="96" y="48"/>
                </a:cxn>
                <a:cxn ang="0">
                  <a:pos x="100" y="60"/>
                </a:cxn>
                <a:cxn ang="0">
                  <a:pos x="132" y="16"/>
                </a:cxn>
                <a:cxn ang="0">
                  <a:pos x="144" y="52"/>
                </a:cxn>
                <a:cxn ang="0">
                  <a:pos x="102" y="40"/>
                </a:cxn>
                <a:cxn ang="0">
                  <a:pos x="132" y="16"/>
                </a:cxn>
                <a:cxn ang="0">
                  <a:pos x="126" y="64"/>
                </a:cxn>
                <a:cxn ang="0">
                  <a:pos x="140" y="82"/>
                </a:cxn>
                <a:cxn ang="0">
                  <a:pos x="22" y="116"/>
                </a:cxn>
                <a:cxn ang="0">
                  <a:pos x="62" y="116"/>
                </a:cxn>
                <a:cxn ang="0">
                  <a:pos x="20" y="140"/>
                </a:cxn>
                <a:cxn ang="0">
                  <a:pos x="66" y="102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90" y="42"/>
                </a:cxn>
                <a:cxn ang="0">
                  <a:pos x="52" y="80"/>
                </a:cxn>
                <a:cxn ang="0">
                  <a:pos x="40" y="24"/>
                </a:cxn>
                <a:cxn ang="0">
                  <a:pos x="216" y="62"/>
                </a:cxn>
                <a:cxn ang="0">
                  <a:pos x="154" y="50"/>
                </a:cxn>
                <a:cxn ang="0">
                  <a:pos x="138" y="0"/>
                </a:cxn>
                <a:cxn ang="0">
                  <a:pos x="106" y="18"/>
                </a:cxn>
                <a:cxn ang="0">
                  <a:pos x="50" y="10"/>
                </a:cxn>
                <a:cxn ang="0">
                  <a:pos x="28" y="18"/>
                </a:cxn>
                <a:cxn ang="0">
                  <a:pos x="44" y="84"/>
                </a:cxn>
                <a:cxn ang="0">
                  <a:pos x="2" y="126"/>
                </a:cxn>
                <a:cxn ang="0">
                  <a:pos x="8" y="146"/>
                </a:cxn>
                <a:cxn ang="0">
                  <a:pos x="56" y="156"/>
                </a:cxn>
                <a:cxn ang="0">
                  <a:pos x="74" y="204"/>
                </a:cxn>
                <a:cxn ang="0">
                  <a:pos x="106" y="188"/>
                </a:cxn>
                <a:cxn ang="0">
                  <a:pos x="160" y="196"/>
                </a:cxn>
                <a:cxn ang="0">
                  <a:pos x="182" y="188"/>
                </a:cxn>
                <a:cxn ang="0">
                  <a:pos x="170" y="128"/>
                </a:cxn>
                <a:cxn ang="0">
                  <a:pos x="224" y="86"/>
                </a:cxn>
              </a:cxnLst>
              <a:rect l="0" t="0" r="r" b="b"/>
              <a:pathLst>
                <a:path w="224" h="206">
                  <a:moveTo>
                    <a:pt x="170" y="182"/>
                  </a:moveTo>
                  <a:lnTo>
                    <a:pt x="170" y="182"/>
                  </a:lnTo>
                  <a:lnTo>
                    <a:pt x="166" y="184"/>
                  </a:lnTo>
                  <a:lnTo>
                    <a:pt x="162" y="184"/>
                  </a:lnTo>
                  <a:lnTo>
                    <a:pt x="150" y="182"/>
                  </a:lnTo>
                  <a:lnTo>
                    <a:pt x="136" y="176"/>
                  </a:lnTo>
                  <a:lnTo>
                    <a:pt x="120" y="164"/>
                  </a:lnTo>
                  <a:lnTo>
                    <a:pt x="120" y="164"/>
                  </a:lnTo>
                  <a:lnTo>
                    <a:pt x="132" y="142"/>
                  </a:lnTo>
                  <a:lnTo>
                    <a:pt x="132" y="142"/>
                  </a:lnTo>
                  <a:lnTo>
                    <a:pt x="164" y="130"/>
                  </a:lnTo>
                  <a:lnTo>
                    <a:pt x="164" y="130"/>
                  </a:lnTo>
                  <a:lnTo>
                    <a:pt x="170" y="148"/>
                  </a:lnTo>
                  <a:lnTo>
                    <a:pt x="174" y="164"/>
                  </a:lnTo>
                  <a:lnTo>
                    <a:pt x="174" y="174"/>
                  </a:lnTo>
                  <a:lnTo>
                    <a:pt x="172" y="180"/>
                  </a:lnTo>
                  <a:lnTo>
                    <a:pt x="170" y="182"/>
                  </a:lnTo>
                  <a:lnTo>
                    <a:pt x="170" y="182"/>
                  </a:lnTo>
                  <a:close/>
                  <a:moveTo>
                    <a:pt x="146" y="102"/>
                  </a:moveTo>
                  <a:lnTo>
                    <a:pt x="146" y="102"/>
                  </a:lnTo>
                  <a:lnTo>
                    <a:pt x="160" y="124"/>
                  </a:lnTo>
                  <a:lnTo>
                    <a:pt x="160" y="124"/>
                  </a:lnTo>
                  <a:lnTo>
                    <a:pt x="136" y="132"/>
                  </a:lnTo>
                  <a:lnTo>
                    <a:pt x="136" y="132"/>
                  </a:lnTo>
                  <a:lnTo>
                    <a:pt x="142" y="114"/>
                  </a:lnTo>
                  <a:lnTo>
                    <a:pt x="142" y="114"/>
                  </a:lnTo>
                  <a:lnTo>
                    <a:pt x="146" y="102"/>
                  </a:lnTo>
                  <a:lnTo>
                    <a:pt x="146" y="102"/>
                  </a:lnTo>
                  <a:close/>
                  <a:moveTo>
                    <a:pt x="212" y="76"/>
                  </a:moveTo>
                  <a:lnTo>
                    <a:pt x="212" y="76"/>
                  </a:lnTo>
                  <a:lnTo>
                    <a:pt x="212" y="80"/>
                  </a:lnTo>
                  <a:lnTo>
                    <a:pt x="210" y="86"/>
                  </a:lnTo>
                  <a:lnTo>
                    <a:pt x="202" y="96"/>
                  </a:lnTo>
                  <a:lnTo>
                    <a:pt x="186" y="108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54" y="60"/>
                  </a:lnTo>
                  <a:lnTo>
                    <a:pt x="154" y="60"/>
                  </a:lnTo>
                  <a:lnTo>
                    <a:pt x="176" y="62"/>
                  </a:lnTo>
                  <a:lnTo>
                    <a:pt x="192" y="64"/>
                  </a:lnTo>
                  <a:lnTo>
                    <a:pt x="206" y="70"/>
                  </a:lnTo>
                  <a:lnTo>
                    <a:pt x="210" y="72"/>
                  </a:lnTo>
                  <a:lnTo>
                    <a:pt x="212" y="76"/>
                  </a:lnTo>
                  <a:lnTo>
                    <a:pt x="212" y="76"/>
                  </a:lnTo>
                  <a:close/>
                  <a:moveTo>
                    <a:pt x="124" y="136"/>
                  </a:moveTo>
                  <a:lnTo>
                    <a:pt x="124" y="136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72" y="112"/>
                  </a:lnTo>
                  <a:lnTo>
                    <a:pt x="72" y="112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2" y="76"/>
                  </a:lnTo>
                  <a:lnTo>
                    <a:pt x="82" y="76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16" y="66"/>
                  </a:lnTo>
                  <a:lnTo>
                    <a:pt x="116" y="66"/>
                  </a:lnTo>
                  <a:lnTo>
                    <a:pt x="132" y="84"/>
                  </a:lnTo>
                  <a:lnTo>
                    <a:pt x="132" y="84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4" y="112"/>
                  </a:lnTo>
                  <a:lnTo>
                    <a:pt x="134" y="112"/>
                  </a:lnTo>
                  <a:lnTo>
                    <a:pt x="124" y="136"/>
                  </a:lnTo>
                  <a:lnTo>
                    <a:pt x="124" y="136"/>
                  </a:lnTo>
                  <a:close/>
                  <a:moveTo>
                    <a:pt x="112" y="158"/>
                  </a:moveTo>
                  <a:lnTo>
                    <a:pt x="112" y="158"/>
                  </a:lnTo>
                  <a:lnTo>
                    <a:pt x="104" y="150"/>
                  </a:lnTo>
                  <a:lnTo>
                    <a:pt x="104" y="150"/>
                  </a:lnTo>
                  <a:lnTo>
                    <a:pt x="120" y="146"/>
                  </a:lnTo>
                  <a:lnTo>
                    <a:pt x="120" y="146"/>
                  </a:lnTo>
                  <a:lnTo>
                    <a:pt x="112" y="158"/>
                  </a:lnTo>
                  <a:lnTo>
                    <a:pt x="112" y="158"/>
                  </a:lnTo>
                  <a:close/>
                  <a:moveTo>
                    <a:pt x="78" y="188"/>
                  </a:moveTo>
                  <a:lnTo>
                    <a:pt x="78" y="188"/>
                  </a:lnTo>
                  <a:lnTo>
                    <a:pt x="74" y="186"/>
                  </a:lnTo>
                  <a:lnTo>
                    <a:pt x="70" y="178"/>
                  </a:lnTo>
                  <a:lnTo>
                    <a:pt x="68" y="168"/>
                  </a:lnTo>
                  <a:lnTo>
                    <a:pt x="66" y="156"/>
                  </a:lnTo>
                  <a:lnTo>
                    <a:pt x="66" y="156"/>
                  </a:lnTo>
                  <a:lnTo>
                    <a:pt x="94" y="152"/>
                  </a:lnTo>
                  <a:lnTo>
                    <a:pt x="94" y="152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100" y="176"/>
                  </a:lnTo>
                  <a:lnTo>
                    <a:pt x="92" y="184"/>
                  </a:lnTo>
                  <a:lnTo>
                    <a:pt x="84" y="188"/>
                  </a:lnTo>
                  <a:lnTo>
                    <a:pt x="78" y="188"/>
                  </a:lnTo>
                  <a:lnTo>
                    <a:pt x="78" y="188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4" y="128"/>
                  </a:lnTo>
                  <a:lnTo>
                    <a:pt x="74" y="128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66" y="146"/>
                  </a:lnTo>
                  <a:lnTo>
                    <a:pt x="66" y="146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58"/>
                  </a:lnTo>
                  <a:lnTo>
                    <a:pt x="108" y="58"/>
                  </a:lnTo>
                  <a:lnTo>
                    <a:pt x="100" y="60"/>
                  </a:lnTo>
                  <a:lnTo>
                    <a:pt x="100" y="60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6"/>
                  </a:moveTo>
                  <a:lnTo>
                    <a:pt x="132" y="16"/>
                  </a:lnTo>
                  <a:lnTo>
                    <a:pt x="138" y="20"/>
                  </a:lnTo>
                  <a:lnTo>
                    <a:pt x="140" y="28"/>
                  </a:lnTo>
                  <a:lnTo>
                    <a:pt x="142" y="38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18" y="56"/>
                  </a:lnTo>
                  <a:lnTo>
                    <a:pt x="118" y="56"/>
                  </a:lnTo>
                  <a:lnTo>
                    <a:pt x="102" y="40"/>
                  </a:lnTo>
                  <a:lnTo>
                    <a:pt x="102" y="40"/>
                  </a:lnTo>
                  <a:lnTo>
                    <a:pt x="110" y="30"/>
                  </a:lnTo>
                  <a:lnTo>
                    <a:pt x="118" y="22"/>
                  </a:lnTo>
                  <a:lnTo>
                    <a:pt x="126" y="16"/>
                  </a:lnTo>
                  <a:lnTo>
                    <a:pt x="132" y="16"/>
                  </a:lnTo>
                  <a:lnTo>
                    <a:pt x="132" y="16"/>
                  </a:lnTo>
                  <a:close/>
                  <a:moveTo>
                    <a:pt x="140" y="82"/>
                  </a:moveTo>
                  <a:lnTo>
                    <a:pt x="140" y="82"/>
                  </a:lnTo>
                  <a:lnTo>
                    <a:pt x="136" y="76"/>
                  </a:lnTo>
                  <a:lnTo>
                    <a:pt x="136" y="76"/>
                  </a:lnTo>
                  <a:lnTo>
                    <a:pt x="126" y="64"/>
                  </a:lnTo>
                  <a:lnTo>
                    <a:pt x="126" y="64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2"/>
                  </a:lnTo>
                  <a:lnTo>
                    <a:pt x="140" y="82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0"/>
                  </a:lnTo>
                  <a:lnTo>
                    <a:pt x="16" y="126"/>
                  </a:lnTo>
                  <a:lnTo>
                    <a:pt x="22" y="116"/>
                  </a:lnTo>
                  <a:lnTo>
                    <a:pt x="32" y="104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8" y="146"/>
                  </a:lnTo>
                  <a:lnTo>
                    <a:pt x="58" y="146"/>
                  </a:lnTo>
                  <a:lnTo>
                    <a:pt x="42" y="146"/>
                  </a:lnTo>
                  <a:lnTo>
                    <a:pt x="28" y="144"/>
                  </a:lnTo>
                  <a:lnTo>
                    <a:pt x="20" y="140"/>
                  </a:lnTo>
                  <a:lnTo>
                    <a:pt x="16" y="136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6" y="102"/>
                  </a:moveTo>
                  <a:lnTo>
                    <a:pt x="66" y="102"/>
                  </a:lnTo>
                  <a:lnTo>
                    <a:pt x="56" y="88"/>
                  </a:lnTo>
                  <a:lnTo>
                    <a:pt x="56" y="88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6" y="102"/>
                  </a:lnTo>
                  <a:lnTo>
                    <a:pt x="66" y="102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0"/>
                  </a:lnTo>
                  <a:lnTo>
                    <a:pt x="60" y="24"/>
                  </a:lnTo>
                  <a:lnTo>
                    <a:pt x="74" y="30"/>
                  </a:lnTo>
                  <a:lnTo>
                    <a:pt x="90" y="42"/>
                  </a:lnTo>
                  <a:lnTo>
                    <a:pt x="90" y="42"/>
                  </a:lnTo>
                  <a:lnTo>
                    <a:pt x="76" y="68"/>
                  </a:lnTo>
                  <a:lnTo>
                    <a:pt x="76" y="68"/>
                  </a:lnTo>
                  <a:lnTo>
                    <a:pt x="52" y="80"/>
                  </a:lnTo>
                  <a:lnTo>
                    <a:pt x="52" y="80"/>
                  </a:lnTo>
                  <a:lnTo>
                    <a:pt x="44" y="60"/>
                  </a:lnTo>
                  <a:lnTo>
                    <a:pt x="38" y="44"/>
                  </a:lnTo>
                  <a:lnTo>
                    <a:pt x="38" y="30"/>
                  </a:lnTo>
                  <a:lnTo>
                    <a:pt x="38" y="26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2"/>
                  </a:moveTo>
                  <a:lnTo>
                    <a:pt x="224" y="72"/>
                  </a:lnTo>
                  <a:lnTo>
                    <a:pt x="222" y="66"/>
                  </a:lnTo>
                  <a:lnTo>
                    <a:pt x="216" y="62"/>
                  </a:lnTo>
                  <a:lnTo>
                    <a:pt x="210" y="58"/>
                  </a:lnTo>
                  <a:lnTo>
                    <a:pt x="202" y="54"/>
                  </a:lnTo>
                  <a:lnTo>
                    <a:pt x="180" y="50"/>
                  </a:lnTo>
                  <a:lnTo>
                    <a:pt x="154" y="50"/>
                  </a:lnTo>
                  <a:lnTo>
                    <a:pt x="154" y="50"/>
                  </a:lnTo>
                  <a:lnTo>
                    <a:pt x="154" y="32"/>
                  </a:lnTo>
                  <a:lnTo>
                    <a:pt x="150" y="16"/>
                  </a:lnTo>
                  <a:lnTo>
                    <a:pt x="146" y="6"/>
                  </a:lnTo>
                  <a:lnTo>
                    <a:pt x="142" y="2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16" y="6"/>
                  </a:lnTo>
                  <a:lnTo>
                    <a:pt x="106" y="18"/>
                  </a:lnTo>
                  <a:lnTo>
                    <a:pt x="94" y="34"/>
                  </a:lnTo>
                  <a:lnTo>
                    <a:pt x="94" y="34"/>
                  </a:lnTo>
                  <a:lnTo>
                    <a:pt x="74" y="20"/>
                  </a:lnTo>
                  <a:lnTo>
                    <a:pt x="58" y="12"/>
                  </a:lnTo>
                  <a:lnTo>
                    <a:pt x="50" y="10"/>
                  </a:lnTo>
                  <a:lnTo>
                    <a:pt x="44" y="8"/>
                  </a:lnTo>
                  <a:lnTo>
                    <a:pt x="38" y="10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28" y="18"/>
                  </a:lnTo>
                  <a:lnTo>
                    <a:pt x="26" y="24"/>
                  </a:lnTo>
                  <a:lnTo>
                    <a:pt x="26" y="32"/>
                  </a:lnTo>
                  <a:lnTo>
                    <a:pt x="26" y="40"/>
                  </a:lnTo>
                  <a:lnTo>
                    <a:pt x="32" y="60"/>
                  </a:lnTo>
                  <a:lnTo>
                    <a:pt x="44" y="84"/>
                  </a:lnTo>
                  <a:lnTo>
                    <a:pt x="44" y="84"/>
                  </a:lnTo>
                  <a:lnTo>
                    <a:pt x="24" y="98"/>
                  </a:lnTo>
                  <a:lnTo>
                    <a:pt x="10" y="112"/>
                  </a:lnTo>
                  <a:lnTo>
                    <a:pt x="6" y="120"/>
                  </a:lnTo>
                  <a:lnTo>
                    <a:pt x="2" y="126"/>
                  </a:lnTo>
                  <a:lnTo>
                    <a:pt x="0" y="132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4" y="142"/>
                  </a:lnTo>
                  <a:lnTo>
                    <a:pt x="8" y="146"/>
                  </a:lnTo>
                  <a:lnTo>
                    <a:pt x="12" y="150"/>
                  </a:lnTo>
                  <a:lnTo>
                    <a:pt x="20" y="152"/>
                  </a:lnTo>
                  <a:lnTo>
                    <a:pt x="36" y="156"/>
                  </a:lnTo>
                  <a:lnTo>
                    <a:pt x="56" y="156"/>
                  </a:lnTo>
                  <a:lnTo>
                    <a:pt x="56" y="156"/>
                  </a:lnTo>
                  <a:lnTo>
                    <a:pt x="58" y="174"/>
                  </a:lnTo>
                  <a:lnTo>
                    <a:pt x="60" y="190"/>
                  </a:lnTo>
                  <a:lnTo>
                    <a:pt x="66" y="200"/>
                  </a:lnTo>
                  <a:lnTo>
                    <a:pt x="70" y="202"/>
                  </a:lnTo>
                  <a:lnTo>
                    <a:pt x="74" y="204"/>
                  </a:lnTo>
                  <a:lnTo>
                    <a:pt x="74" y="204"/>
                  </a:lnTo>
                  <a:lnTo>
                    <a:pt x="78" y="206"/>
                  </a:lnTo>
                  <a:lnTo>
                    <a:pt x="84" y="204"/>
                  </a:lnTo>
                  <a:lnTo>
                    <a:pt x="94" y="198"/>
                  </a:lnTo>
                  <a:lnTo>
                    <a:pt x="106" y="188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136" y="186"/>
                  </a:lnTo>
                  <a:lnTo>
                    <a:pt x="154" y="194"/>
                  </a:lnTo>
                  <a:lnTo>
                    <a:pt x="160" y="196"/>
                  </a:lnTo>
                  <a:lnTo>
                    <a:pt x="168" y="196"/>
                  </a:lnTo>
                  <a:lnTo>
                    <a:pt x="174" y="196"/>
                  </a:lnTo>
                  <a:lnTo>
                    <a:pt x="178" y="192"/>
                  </a:lnTo>
                  <a:lnTo>
                    <a:pt x="178" y="192"/>
                  </a:lnTo>
                  <a:lnTo>
                    <a:pt x="182" y="188"/>
                  </a:lnTo>
                  <a:lnTo>
                    <a:pt x="184" y="182"/>
                  </a:lnTo>
                  <a:lnTo>
                    <a:pt x="186" y="176"/>
                  </a:lnTo>
                  <a:lnTo>
                    <a:pt x="184" y="168"/>
                  </a:lnTo>
                  <a:lnTo>
                    <a:pt x="180" y="150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94" y="114"/>
                  </a:lnTo>
                  <a:lnTo>
                    <a:pt x="212" y="100"/>
                  </a:lnTo>
                  <a:lnTo>
                    <a:pt x="218" y="92"/>
                  </a:lnTo>
                  <a:lnTo>
                    <a:pt x="224" y="86"/>
                  </a:lnTo>
                  <a:lnTo>
                    <a:pt x="224" y="78"/>
                  </a:lnTo>
                  <a:lnTo>
                    <a:pt x="224" y="72"/>
                  </a:lnTo>
                  <a:lnTo>
                    <a:pt x="224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0" name="Freeform 262"/>
            <p:cNvSpPr>
              <a:spLocks/>
            </p:cNvSpPr>
            <p:nvPr userDrawn="1"/>
          </p:nvSpPr>
          <p:spPr bwMode="auto">
            <a:xfrm>
              <a:off x="1914525" y="3044825"/>
              <a:ext cx="44450" cy="476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6"/>
                </a:cxn>
                <a:cxn ang="0">
                  <a:pos x="10" y="30"/>
                </a:cxn>
                <a:cxn ang="0">
                  <a:pos x="10" y="30"/>
                </a:cxn>
                <a:cxn ang="0">
                  <a:pos x="16" y="30"/>
                </a:cxn>
                <a:cxn ang="0">
                  <a:pos x="22" y="28"/>
                </a:cxn>
                <a:cxn ang="0">
                  <a:pos x="26" y="24"/>
                </a:cxn>
                <a:cxn ang="0">
                  <a:pos x="28" y="20"/>
                </a:cxn>
                <a:cxn ang="0">
                  <a:pos x="28" y="20"/>
                </a:cxn>
                <a:cxn ang="0">
                  <a:pos x="28" y="14"/>
                </a:cxn>
                <a:cxn ang="0">
                  <a:pos x="28" y="8"/>
                </a:cxn>
                <a:cxn ang="0">
                  <a:pos x="24" y="4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28" h="30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16" y="30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28" y="20"/>
                  </a:lnTo>
                  <a:lnTo>
                    <a:pt x="28" y="14"/>
                  </a:lnTo>
                  <a:lnTo>
                    <a:pt x="28" y="8"/>
                  </a:lnTo>
                  <a:lnTo>
                    <a:pt x="24" y="4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1" name="Freeform 263"/>
            <p:cNvSpPr>
              <a:spLocks/>
            </p:cNvSpPr>
            <p:nvPr userDrawn="1"/>
          </p:nvSpPr>
          <p:spPr bwMode="auto">
            <a:xfrm>
              <a:off x="2949575" y="2273300"/>
              <a:ext cx="298450" cy="285750"/>
            </a:xfrm>
            <a:custGeom>
              <a:avLst/>
              <a:gdLst/>
              <a:ahLst/>
              <a:cxnLst>
                <a:cxn ang="0">
                  <a:pos x="78" y="180"/>
                </a:cxn>
                <a:cxn ang="0">
                  <a:pos x="74" y="180"/>
                </a:cxn>
                <a:cxn ang="0">
                  <a:pos x="74" y="170"/>
                </a:cxn>
                <a:cxn ang="0">
                  <a:pos x="170" y="72"/>
                </a:cxn>
                <a:cxn ang="0">
                  <a:pos x="176" y="60"/>
                </a:cxn>
                <a:cxn ang="0">
                  <a:pos x="176" y="46"/>
                </a:cxn>
                <a:cxn ang="0">
                  <a:pos x="174" y="40"/>
                </a:cxn>
                <a:cxn ang="0">
                  <a:pos x="168" y="26"/>
                </a:cxn>
                <a:cxn ang="0">
                  <a:pos x="164" y="22"/>
                </a:cxn>
                <a:cxn ang="0">
                  <a:pos x="142" y="12"/>
                </a:cxn>
                <a:cxn ang="0">
                  <a:pos x="136" y="12"/>
                </a:cxn>
                <a:cxn ang="0">
                  <a:pos x="126" y="16"/>
                </a:cxn>
                <a:cxn ang="0">
                  <a:pos x="24" y="116"/>
                </a:cxn>
                <a:cxn ang="0">
                  <a:pos x="16" y="128"/>
                </a:cxn>
                <a:cxn ang="0">
                  <a:pos x="12" y="140"/>
                </a:cxn>
                <a:cxn ang="0">
                  <a:pos x="12" y="150"/>
                </a:cxn>
                <a:cxn ang="0">
                  <a:pos x="18" y="160"/>
                </a:cxn>
                <a:cxn ang="0">
                  <a:pos x="24" y="164"/>
                </a:cxn>
                <a:cxn ang="0">
                  <a:pos x="32" y="166"/>
                </a:cxn>
                <a:cxn ang="0">
                  <a:pos x="44" y="162"/>
                </a:cxn>
                <a:cxn ang="0">
                  <a:pos x="58" y="150"/>
                </a:cxn>
                <a:cxn ang="0">
                  <a:pos x="132" y="70"/>
                </a:cxn>
                <a:cxn ang="0">
                  <a:pos x="142" y="56"/>
                </a:cxn>
                <a:cxn ang="0">
                  <a:pos x="144" y="50"/>
                </a:cxn>
                <a:cxn ang="0">
                  <a:pos x="142" y="48"/>
                </a:cxn>
                <a:cxn ang="0">
                  <a:pos x="138" y="46"/>
                </a:cxn>
                <a:cxn ang="0">
                  <a:pos x="132" y="48"/>
                </a:cxn>
                <a:cxn ang="0">
                  <a:pos x="120" y="60"/>
                </a:cxn>
                <a:cxn ang="0">
                  <a:pos x="42" y="142"/>
                </a:cxn>
                <a:cxn ang="0">
                  <a:pos x="38" y="144"/>
                </a:cxn>
                <a:cxn ang="0">
                  <a:pos x="34" y="142"/>
                </a:cxn>
                <a:cxn ang="0">
                  <a:pos x="34" y="134"/>
                </a:cxn>
                <a:cxn ang="0">
                  <a:pos x="112" y="52"/>
                </a:cxn>
                <a:cxn ang="0">
                  <a:pos x="112" y="50"/>
                </a:cxn>
                <a:cxn ang="0">
                  <a:pos x="130" y="36"/>
                </a:cxn>
                <a:cxn ang="0">
                  <a:pos x="138" y="34"/>
                </a:cxn>
                <a:cxn ang="0">
                  <a:pos x="152" y="38"/>
                </a:cxn>
                <a:cxn ang="0">
                  <a:pos x="154" y="44"/>
                </a:cxn>
                <a:cxn ang="0">
                  <a:pos x="156" y="50"/>
                </a:cxn>
                <a:cxn ang="0">
                  <a:pos x="148" y="70"/>
                </a:cxn>
                <a:cxn ang="0">
                  <a:pos x="66" y="158"/>
                </a:cxn>
                <a:cxn ang="0">
                  <a:pos x="58" y="166"/>
                </a:cxn>
                <a:cxn ang="0">
                  <a:pos x="44" y="176"/>
                </a:cxn>
                <a:cxn ang="0">
                  <a:pos x="30" y="178"/>
                </a:cxn>
                <a:cxn ang="0">
                  <a:pos x="16" y="174"/>
                </a:cxn>
                <a:cxn ang="0">
                  <a:pos x="10" y="168"/>
                </a:cxn>
                <a:cxn ang="0">
                  <a:pos x="0" y="154"/>
                </a:cxn>
                <a:cxn ang="0">
                  <a:pos x="0" y="138"/>
                </a:cxn>
                <a:cxn ang="0">
                  <a:pos x="2" y="128"/>
                </a:cxn>
                <a:cxn ang="0">
                  <a:pos x="16" y="108"/>
                </a:cxn>
                <a:cxn ang="0">
                  <a:pos x="112" y="12"/>
                </a:cxn>
                <a:cxn ang="0">
                  <a:pos x="126" y="2"/>
                </a:cxn>
                <a:cxn ang="0">
                  <a:pos x="140" y="0"/>
                </a:cxn>
                <a:cxn ang="0">
                  <a:pos x="156" y="2"/>
                </a:cxn>
                <a:cxn ang="0">
                  <a:pos x="172" y="12"/>
                </a:cxn>
                <a:cxn ang="0">
                  <a:pos x="178" y="20"/>
                </a:cxn>
                <a:cxn ang="0">
                  <a:pos x="186" y="36"/>
                </a:cxn>
                <a:cxn ang="0">
                  <a:pos x="188" y="46"/>
                </a:cxn>
                <a:cxn ang="0">
                  <a:pos x="186" y="64"/>
                </a:cxn>
                <a:cxn ang="0">
                  <a:pos x="178" y="80"/>
                </a:cxn>
                <a:cxn ang="0">
                  <a:pos x="82" y="178"/>
                </a:cxn>
                <a:cxn ang="0">
                  <a:pos x="78" y="180"/>
                </a:cxn>
              </a:cxnLst>
              <a:rect l="0" t="0" r="r" b="b"/>
              <a:pathLst>
                <a:path w="188" h="180">
                  <a:moveTo>
                    <a:pt x="78" y="180"/>
                  </a:moveTo>
                  <a:lnTo>
                    <a:pt x="78" y="180"/>
                  </a:lnTo>
                  <a:lnTo>
                    <a:pt x="74" y="180"/>
                  </a:lnTo>
                  <a:lnTo>
                    <a:pt x="74" y="180"/>
                  </a:lnTo>
                  <a:lnTo>
                    <a:pt x="72" y="174"/>
                  </a:lnTo>
                  <a:lnTo>
                    <a:pt x="74" y="170"/>
                  </a:lnTo>
                  <a:lnTo>
                    <a:pt x="170" y="72"/>
                  </a:lnTo>
                  <a:lnTo>
                    <a:pt x="170" y="72"/>
                  </a:lnTo>
                  <a:lnTo>
                    <a:pt x="174" y="66"/>
                  </a:lnTo>
                  <a:lnTo>
                    <a:pt x="176" y="60"/>
                  </a:lnTo>
                  <a:lnTo>
                    <a:pt x="176" y="54"/>
                  </a:lnTo>
                  <a:lnTo>
                    <a:pt x="176" y="46"/>
                  </a:lnTo>
                  <a:lnTo>
                    <a:pt x="176" y="46"/>
                  </a:lnTo>
                  <a:lnTo>
                    <a:pt x="174" y="40"/>
                  </a:lnTo>
                  <a:lnTo>
                    <a:pt x="172" y="32"/>
                  </a:lnTo>
                  <a:lnTo>
                    <a:pt x="168" y="26"/>
                  </a:lnTo>
                  <a:lnTo>
                    <a:pt x="164" y="22"/>
                  </a:lnTo>
                  <a:lnTo>
                    <a:pt x="164" y="22"/>
                  </a:lnTo>
                  <a:lnTo>
                    <a:pt x="152" y="14"/>
                  </a:lnTo>
                  <a:lnTo>
                    <a:pt x="142" y="12"/>
                  </a:lnTo>
                  <a:lnTo>
                    <a:pt x="142" y="12"/>
                  </a:lnTo>
                  <a:lnTo>
                    <a:pt x="136" y="12"/>
                  </a:lnTo>
                  <a:lnTo>
                    <a:pt x="130" y="14"/>
                  </a:lnTo>
                  <a:lnTo>
                    <a:pt x="126" y="16"/>
                  </a:lnTo>
                  <a:lnTo>
                    <a:pt x="120" y="20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16" y="128"/>
                  </a:lnTo>
                  <a:lnTo>
                    <a:pt x="12" y="140"/>
                  </a:lnTo>
                  <a:lnTo>
                    <a:pt x="12" y="140"/>
                  </a:lnTo>
                  <a:lnTo>
                    <a:pt x="10" y="146"/>
                  </a:lnTo>
                  <a:lnTo>
                    <a:pt x="12" y="150"/>
                  </a:lnTo>
                  <a:lnTo>
                    <a:pt x="14" y="156"/>
                  </a:lnTo>
                  <a:lnTo>
                    <a:pt x="18" y="160"/>
                  </a:lnTo>
                  <a:lnTo>
                    <a:pt x="18" y="160"/>
                  </a:lnTo>
                  <a:lnTo>
                    <a:pt x="24" y="164"/>
                  </a:lnTo>
                  <a:lnTo>
                    <a:pt x="28" y="166"/>
                  </a:lnTo>
                  <a:lnTo>
                    <a:pt x="32" y="166"/>
                  </a:lnTo>
                  <a:lnTo>
                    <a:pt x="38" y="164"/>
                  </a:lnTo>
                  <a:lnTo>
                    <a:pt x="44" y="162"/>
                  </a:lnTo>
                  <a:lnTo>
                    <a:pt x="50" y="158"/>
                  </a:lnTo>
                  <a:lnTo>
                    <a:pt x="58" y="150"/>
                  </a:lnTo>
                  <a:lnTo>
                    <a:pt x="132" y="70"/>
                  </a:lnTo>
                  <a:lnTo>
                    <a:pt x="132" y="70"/>
                  </a:lnTo>
                  <a:lnTo>
                    <a:pt x="140" y="62"/>
                  </a:lnTo>
                  <a:lnTo>
                    <a:pt x="142" y="56"/>
                  </a:lnTo>
                  <a:lnTo>
                    <a:pt x="144" y="50"/>
                  </a:lnTo>
                  <a:lnTo>
                    <a:pt x="144" y="50"/>
                  </a:lnTo>
                  <a:lnTo>
                    <a:pt x="142" y="48"/>
                  </a:lnTo>
                  <a:lnTo>
                    <a:pt x="142" y="48"/>
                  </a:lnTo>
                  <a:lnTo>
                    <a:pt x="140" y="46"/>
                  </a:lnTo>
                  <a:lnTo>
                    <a:pt x="138" y="46"/>
                  </a:lnTo>
                  <a:lnTo>
                    <a:pt x="138" y="46"/>
                  </a:lnTo>
                  <a:lnTo>
                    <a:pt x="132" y="48"/>
                  </a:lnTo>
                  <a:lnTo>
                    <a:pt x="122" y="5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42" y="142"/>
                  </a:lnTo>
                  <a:lnTo>
                    <a:pt x="42" y="142"/>
                  </a:lnTo>
                  <a:lnTo>
                    <a:pt x="38" y="144"/>
                  </a:lnTo>
                  <a:lnTo>
                    <a:pt x="34" y="142"/>
                  </a:lnTo>
                  <a:lnTo>
                    <a:pt x="34" y="142"/>
                  </a:lnTo>
                  <a:lnTo>
                    <a:pt x="32" y="138"/>
                  </a:lnTo>
                  <a:lnTo>
                    <a:pt x="34" y="134"/>
                  </a:lnTo>
                  <a:lnTo>
                    <a:pt x="34" y="134"/>
                  </a:lnTo>
                  <a:lnTo>
                    <a:pt x="112" y="52"/>
                  </a:lnTo>
                  <a:lnTo>
                    <a:pt x="112" y="50"/>
                  </a:lnTo>
                  <a:lnTo>
                    <a:pt x="112" y="50"/>
                  </a:lnTo>
                  <a:lnTo>
                    <a:pt x="122" y="40"/>
                  </a:lnTo>
                  <a:lnTo>
                    <a:pt x="130" y="36"/>
                  </a:lnTo>
                  <a:lnTo>
                    <a:pt x="138" y="34"/>
                  </a:lnTo>
                  <a:lnTo>
                    <a:pt x="138" y="34"/>
                  </a:lnTo>
                  <a:lnTo>
                    <a:pt x="144" y="34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54" y="44"/>
                  </a:lnTo>
                  <a:lnTo>
                    <a:pt x="156" y="50"/>
                  </a:lnTo>
                  <a:lnTo>
                    <a:pt x="156" y="50"/>
                  </a:lnTo>
                  <a:lnTo>
                    <a:pt x="154" y="60"/>
                  </a:lnTo>
                  <a:lnTo>
                    <a:pt x="148" y="70"/>
                  </a:lnTo>
                  <a:lnTo>
                    <a:pt x="140" y="80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58" y="166"/>
                  </a:lnTo>
                  <a:lnTo>
                    <a:pt x="50" y="172"/>
                  </a:lnTo>
                  <a:lnTo>
                    <a:pt x="44" y="176"/>
                  </a:lnTo>
                  <a:lnTo>
                    <a:pt x="36" y="178"/>
                  </a:lnTo>
                  <a:lnTo>
                    <a:pt x="30" y="178"/>
                  </a:lnTo>
                  <a:lnTo>
                    <a:pt x="22" y="176"/>
                  </a:lnTo>
                  <a:lnTo>
                    <a:pt x="16" y="174"/>
                  </a:lnTo>
                  <a:lnTo>
                    <a:pt x="10" y="168"/>
                  </a:lnTo>
                  <a:lnTo>
                    <a:pt x="10" y="168"/>
                  </a:lnTo>
                  <a:lnTo>
                    <a:pt x="4" y="162"/>
                  </a:lnTo>
                  <a:lnTo>
                    <a:pt x="0" y="154"/>
                  </a:lnTo>
                  <a:lnTo>
                    <a:pt x="0" y="146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8"/>
                  </a:lnTo>
                  <a:lnTo>
                    <a:pt x="6" y="120"/>
                  </a:lnTo>
                  <a:lnTo>
                    <a:pt x="16" y="108"/>
                  </a:lnTo>
                  <a:lnTo>
                    <a:pt x="112" y="12"/>
                  </a:lnTo>
                  <a:lnTo>
                    <a:pt x="112" y="12"/>
                  </a:lnTo>
                  <a:lnTo>
                    <a:pt x="118" y="6"/>
                  </a:lnTo>
                  <a:lnTo>
                    <a:pt x="126" y="2"/>
                  </a:lnTo>
                  <a:lnTo>
                    <a:pt x="132" y="0"/>
                  </a:lnTo>
                  <a:lnTo>
                    <a:pt x="140" y="0"/>
                  </a:lnTo>
                  <a:lnTo>
                    <a:pt x="148" y="0"/>
                  </a:lnTo>
                  <a:lnTo>
                    <a:pt x="156" y="2"/>
                  </a:lnTo>
                  <a:lnTo>
                    <a:pt x="164" y="6"/>
                  </a:lnTo>
                  <a:lnTo>
                    <a:pt x="172" y="12"/>
                  </a:lnTo>
                  <a:lnTo>
                    <a:pt x="172" y="12"/>
                  </a:lnTo>
                  <a:lnTo>
                    <a:pt x="178" y="20"/>
                  </a:lnTo>
                  <a:lnTo>
                    <a:pt x="182" y="28"/>
                  </a:lnTo>
                  <a:lnTo>
                    <a:pt x="186" y="36"/>
                  </a:lnTo>
                  <a:lnTo>
                    <a:pt x="188" y="46"/>
                  </a:lnTo>
                  <a:lnTo>
                    <a:pt x="188" y="46"/>
                  </a:lnTo>
                  <a:lnTo>
                    <a:pt x="188" y="54"/>
                  </a:lnTo>
                  <a:lnTo>
                    <a:pt x="186" y="64"/>
                  </a:lnTo>
                  <a:lnTo>
                    <a:pt x="184" y="72"/>
                  </a:lnTo>
                  <a:lnTo>
                    <a:pt x="178" y="80"/>
                  </a:lnTo>
                  <a:lnTo>
                    <a:pt x="82" y="178"/>
                  </a:lnTo>
                  <a:lnTo>
                    <a:pt x="82" y="178"/>
                  </a:lnTo>
                  <a:lnTo>
                    <a:pt x="78" y="180"/>
                  </a:lnTo>
                  <a:lnTo>
                    <a:pt x="78" y="1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2" name="Freeform 264"/>
            <p:cNvSpPr>
              <a:spLocks noEditPoints="1"/>
            </p:cNvSpPr>
            <p:nvPr userDrawn="1"/>
          </p:nvSpPr>
          <p:spPr bwMode="auto">
            <a:xfrm>
              <a:off x="809625" y="2422525"/>
              <a:ext cx="120650" cy="984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6" y="62"/>
                </a:cxn>
                <a:cxn ang="0">
                  <a:pos x="76" y="0"/>
                </a:cxn>
                <a:cxn ang="0">
                  <a:pos x="62" y="36"/>
                </a:cxn>
                <a:cxn ang="0">
                  <a:pos x="44" y="36"/>
                </a:cxn>
                <a:cxn ang="0">
                  <a:pos x="44" y="56"/>
                </a:cxn>
                <a:cxn ang="0">
                  <a:pos x="32" y="56"/>
                </a:cxn>
                <a:cxn ang="0">
                  <a:pos x="32" y="36"/>
                </a:cxn>
                <a:cxn ang="0">
                  <a:pos x="14" y="36"/>
                </a:cxn>
                <a:cxn ang="0">
                  <a:pos x="14" y="26"/>
                </a:cxn>
                <a:cxn ang="0">
                  <a:pos x="32" y="26"/>
                </a:cxn>
                <a:cxn ang="0">
                  <a:pos x="32" y="6"/>
                </a:cxn>
                <a:cxn ang="0">
                  <a:pos x="44" y="6"/>
                </a:cxn>
                <a:cxn ang="0">
                  <a:pos x="44" y="26"/>
                </a:cxn>
                <a:cxn ang="0">
                  <a:pos x="62" y="26"/>
                </a:cxn>
                <a:cxn ang="0">
                  <a:pos x="62" y="36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6" y="62"/>
                  </a:lnTo>
                  <a:lnTo>
                    <a:pt x="76" y="0"/>
                  </a:lnTo>
                  <a:close/>
                  <a:moveTo>
                    <a:pt x="62" y="36"/>
                  </a:moveTo>
                  <a:lnTo>
                    <a:pt x="44" y="36"/>
                  </a:lnTo>
                  <a:lnTo>
                    <a:pt x="44" y="56"/>
                  </a:lnTo>
                  <a:lnTo>
                    <a:pt x="32" y="56"/>
                  </a:lnTo>
                  <a:lnTo>
                    <a:pt x="32" y="36"/>
                  </a:lnTo>
                  <a:lnTo>
                    <a:pt x="14" y="36"/>
                  </a:lnTo>
                  <a:lnTo>
                    <a:pt x="14" y="26"/>
                  </a:lnTo>
                  <a:lnTo>
                    <a:pt x="32" y="26"/>
                  </a:lnTo>
                  <a:lnTo>
                    <a:pt x="32" y="6"/>
                  </a:lnTo>
                  <a:lnTo>
                    <a:pt x="44" y="6"/>
                  </a:lnTo>
                  <a:lnTo>
                    <a:pt x="44" y="26"/>
                  </a:lnTo>
                  <a:lnTo>
                    <a:pt x="62" y="26"/>
                  </a:lnTo>
                  <a:lnTo>
                    <a:pt x="62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3" name="Freeform 265"/>
            <p:cNvSpPr>
              <a:spLocks noEditPoints="1"/>
            </p:cNvSpPr>
            <p:nvPr userDrawn="1"/>
          </p:nvSpPr>
          <p:spPr bwMode="auto">
            <a:xfrm>
              <a:off x="809625" y="2311400"/>
              <a:ext cx="120650" cy="984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6" y="62"/>
                </a:cxn>
                <a:cxn ang="0">
                  <a:pos x="76" y="0"/>
                </a:cxn>
                <a:cxn ang="0">
                  <a:pos x="64" y="38"/>
                </a:cxn>
                <a:cxn ang="0">
                  <a:pos x="10" y="38"/>
                </a:cxn>
                <a:cxn ang="0">
                  <a:pos x="10" y="24"/>
                </a:cxn>
                <a:cxn ang="0">
                  <a:pos x="64" y="24"/>
                </a:cxn>
                <a:cxn ang="0">
                  <a:pos x="64" y="38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6" y="62"/>
                  </a:lnTo>
                  <a:lnTo>
                    <a:pt x="76" y="0"/>
                  </a:lnTo>
                  <a:close/>
                  <a:moveTo>
                    <a:pt x="64" y="38"/>
                  </a:moveTo>
                  <a:lnTo>
                    <a:pt x="10" y="38"/>
                  </a:lnTo>
                  <a:lnTo>
                    <a:pt x="10" y="24"/>
                  </a:lnTo>
                  <a:lnTo>
                    <a:pt x="64" y="24"/>
                  </a:lnTo>
                  <a:lnTo>
                    <a:pt x="6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4" name="Freeform 266"/>
            <p:cNvSpPr>
              <a:spLocks noEditPoints="1"/>
            </p:cNvSpPr>
            <p:nvPr userDrawn="1"/>
          </p:nvSpPr>
          <p:spPr bwMode="auto">
            <a:xfrm>
              <a:off x="942975" y="2311400"/>
              <a:ext cx="120650" cy="984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6" y="62"/>
                </a:cxn>
                <a:cxn ang="0">
                  <a:pos x="76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32" y="52"/>
                </a:cxn>
                <a:cxn ang="0">
                  <a:pos x="14" y="52"/>
                </a:cxn>
                <a:cxn ang="0">
                  <a:pos x="28" y="30"/>
                </a:cxn>
                <a:cxn ang="0">
                  <a:pos x="14" y="10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8" y="22"/>
                </a:cxn>
                <a:cxn ang="0">
                  <a:pos x="38" y="22"/>
                </a:cxn>
                <a:cxn ang="0">
                  <a:pos x="44" y="10"/>
                </a:cxn>
                <a:cxn ang="0">
                  <a:pos x="60" y="10"/>
                </a:cxn>
                <a:cxn ang="0">
                  <a:pos x="46" y="30"/>
                </a:cxn>
                <a:cxn ang="0">
                  <a:pos x="62" y="52"/>
                </a:cxn>
                <a:cxn ang="0">
                  <a:pos x="44" y="52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6" y="62"/>
                  </a:lnTo>
                  <a:lnTo>
                    <a:pt x="76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32" y="52"/>
                  </a:lnTo>
                  <a:lnTo>
                    <a:pt x="14" y="52"/>
                  </a:lnTo>
                  <a:lnTo>
                    <a:pt x="28" y="30"/>
                  </a:lnTo>
                  <a:lnTo>
                    <a:pt x="14" y="10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44" y="10"/>
                  </a:lnTo>
                  <a:lnTo>
                    <a:pt x="60" y="10"/>
                  </a:lnTo>
                  <a:lnTo>
                    <a:pt x="46" y="30"/>
                  </a:lnTo>
                  <a:lnTo>
                    <a:pt x="62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5" name="Freeform 267"/>
            <p:cNvSpPr>
              <a:spLocks noEditPoints="1"/>
            </p:cNvSpPr>
            <p:nvPr userDrawn="1"/>
          </p:nvSpPr>
          <p:spPr bwMode="auto">
            <a:xfrm>
              <a:off x="803275" y="2305050"/>
              <a:ext cx="266700" cy="22225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138"/>
                </a:cxn>
                <a:cxn ang="0">
                  <a:pos x="0" y="138"/>
                </a:cxn>
                <a:cxn ang="0">
                  <a:pos x="2" y="140"/>
                </a:cxn>
                <a:cxn ang="0">
                  <a:pos x="84" y="140"/>
                </a:cxn>
                <a:cxn ang="0">
                  <a:pos x="166" y="140"/>
                </a:cxn>
                <a:cxn ang="0">
                  <a:pos x="166" y="140"/>
                </a:cxn>
                <a:cxn ang="0">
                  <a:pos x="168" y="138"/>
                </a:cxn>
                <a:cxn ang="0">
                  <a:pos x="168" y="70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0" y="136"/>
                </a:cxn>
                <a:cxn ang="0">
                  <a:pos x="2" y="136"/>
                </a:cxn>
                <a:cxn ang="0">
                  <a:pos x="2" y="74"/>
                </a:cxn>
                <a:cxn ang="0">
                  <a:pos x="80" y="74"/>
                </a:cxn>
                <a:cxn ang="0">
                  <a:pos x="80" y="136"/>
                </a:cxn>
                <a:cxn ang="0">
                  <a:pos x="80" y="66"/>
                </a:cxn>
                <a:cxn ang="0">
                  <a:pos x="2" y="66"/>
                </a:cxn>
                <a:cxn ang="0">
                  <a:pos x="2" y="4"/>
                </a:cxn>
                <a:cxn ang="0">
                  <a:pos x="80" y="4"/>
                </a:cxn>
                <a:cxn ang="0">
                  <a:pos x="80" y="66"/>
                </a:cxn>
                <a:cxn ang="0">
                  <a:pos x="164" y="136"/>
                </a:cxn>
                <a:cxn ang="0">
                  <a:pos x="86" y="136"/>
                </a:cxn>
                <a:cxn ang="0">
                  <a:pos x="86" y="74"/>
                </a:cxn>
                <a:cxn ang="0">
                  <a:pos x="164" y="74"/>
                </a:cxn>
                <a:cxn ang="0">
                  <a:pos x="164" y="136"/>
                </a:cxn>
                <a:cxn ang="0">
                  <a:pos x="164" y="66"/>
                </a:cxn>
                <a:cxn ang="0">
                  <a:pos x="86" y="66"/>
                </a:cxn>
                <a:cxn ang="0">
                  <a:pos x="86" y="4"/>
                </a:cxn>
                <a:cxn ang="0">
                  <a:pos x="164" y="4"/>
                </a:cxn>
                <a:cxn ang="0">
                  <a:pos x="164" y="66"/>
                </a:cxn>
              </a:cxnLst>
              <a:rect l="0" t="0" r="r" b="b"/>
              <a:pathLst>
                <a:path w="168" h="140">
                  <a:moveTo>
                    <a:pt x="8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40"/>
                  </a:lnTo>
                  <a:lnTo>
                    <a:pt x="84" y="140"/>
                  </a:lnTo>
                  <a:lnTo>
                    <a:pt x="166" y="140"/>
                  </a:lnTo>
                  <a:lnTo>
                    <a:pt x="166" y="140"/>
                  </a:lnTo>
                  <a:lnTo>
                    <a:pt x="168" y="138"/>
                  </a:lnTo>
                  <a:lnTo>
                    <a:pt x="168" y="70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0" y="136"/>
                  </a:moveTo>
                  <a:lnTo>
                    <a:pt x="2" y="136"/>
                  </a:lnTo>
                  <a:lnTo>
                    <a:pt x="2" y="74"/>
                  </a:lnTo>
                  <a:lnTo>
                    <a:pt x="80" y="74"/>
                  </a:lnTo>
                  <a:lnTo>
                    <a:pt x="80" y="136"/>
                  </a:lnTo>
                  <a:close/>
                  <a:moveTo>
                    <a:pt x="80" y="66"/>
                  </a:moveTo>
                  <a:lnTo>
                    <a:pt x="2" y="66"/>
                  </a:lnTo>
                  <a:lnTo>
                    <a:pt x="2" y="4"/>
                  </a:lnTo>
                  <a:lnTo>
                    <a:pt x="80" y="4"/>
                  </a:lnTo>
                  <a:lnTo>
                    <a:pt x="80" y="66"/>
                  </a:lnTo>
                  <a:close/>
                  <a:moveTo>
                    <a:pt x="164" y="136"/>
                  </a:moveTo>
                  <a:lnTo>
                    <a:pt x="86" y="136"/>
                  </a:lnTo>
                  <a:lnTo>
                    <a:pt x="86" y="74"/>
                  </a:lnTo>
                  <a:lnTo>
                    <a:pt x="164" y="74"/>
                  </a:lnTo>
                  <a:lnTo>
                    <a:pt x="164" y="136"/>
                  </a:lnTo>
                  <a:close/>
                  <a:moveTo>
                    <a:pt x="164" y="66"/>
                  </a:moveTo>
                  <a:lnTo>
                    <a:pt x="86" y="66"/>
                  </a:lnTo>
                  <a:lnTo>
                    <a:pt x="86" y="4"/>
                  </a:lnTo>
                  <a:lnTo>
                    <a:pt x="164" y="4"/>
                  </a:lnTo>
                  <a:lnTo>
                    <a:pt x="164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6" name="Freeform 268"/>
            <p:cNvSpPr>
              <a:spLocks noEditPoints="1"/>
            </p:cNvSpPr>
            <p:nvPr userDrawn="1"/>
          </p:nvSpPr>
          <p:spPr bwMode="auto">
            <a:xfrm>
              <a:off x="942975" y="2422525"/>
              <a:ext cx="120650" cy="984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76" y="62"/>
                </a:cxn>
                <a:cxn ang="0">
                  <a:pos x="76" y="0"/>
                </a:cxn>
                <a:cxn ang="0">
                  <a:pos x="64" y="46"/>
                </a:cxn>
                <a:cxn ang="0">
                  <a:pos x="12" y="46"/>
                </a:cxn>
                <a:cxn ang="0">
                  <a:pos x="12" y="34"/>
                </a:cxn>
                <a:cxn ang="0">
                  <a:pos x="64" y="34"/>
                </a:cxn>
                <a:cxn ang="0">
                  <a:pos x="64" y="46"/>
                </a:cxn>
                <a:cxn ang="0">
                  <a:pos x="64" y="26"/>
                </a:cxn>
                <a:cxn ang="0">
                  <a:pos x="12" y="26"/>
                </a:cxn>
                <a:cxn ang="0">
                  <a:pos x="12" y="14"/>
                </a:cxn>
                <a:cxn ang="0">
                  <a:pos x="64" y="14"/>
                </a:cxn>
                <a:cxn ang="0">
                  <a:pos x="64" y="26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76" y="62"/>
                  </a:lnTo>
                  <a:lnTo>
                    <a:pt x="76" y="0"/>
                  </a:lnTo>
                  <a:close/>
                  <a:moveTo>
                    <a:pt x="64" y="46"/>
                  </a:moveTo>
                  <a:lnTo>
                    <a:pt x="12" y="46"/>
                  </a:lnTo>
                  <a:lnTo>
                    <a:pt x="12" y="34"/>
                  </a:lnTo>
                  <a:lnTo>
                    <a:pt x="64" y="34"/>
                  </a:lnTo>
                  <a:lnTo>
                    <a:pt x="64" y="46"/>
                  </a:lnTo>
                  <a:close/>
                  <a:moveTo>
                    <a:pt x="64" y="26"/>
                  </a:moveTo>
                  <a:lnTo>
                    <a:pt x="12" y="26"/>
                  </a:lnTo>
                  <a:lnTo>
                    <a:pt x="12" y="14"/>
                  </a:lnTo>
                  <a:lnTo>
                    <a:pt x="64" y="14"/>
                  </a:lnTo>
                  <a:lnTo>
                    <a:pt x="64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7" name="Freeform 269"/>
            <p:cNvSpPr>
              <a:spLocks/>
            </p:cNvSpPr>
            <p:nvPr userDrawn="1"/>
          </p:nvSpPr>
          <p:spPr bwMode="auto">
            <a:xfrm>
              <a:off x="1158875" y="5740400"/>
              <a:ext cx="63500" cy="149225"/>
            </a:xfrm>
            <a:custGeom>
              <a:avLst/>
              <a:gdLst/>
              <a:ahLst/>
              <a:cxnLst>
                <a:cxn ang="0">
                  <a:pos x="20" y="94"/>
                </a:cxn>
                <a:cxn ang="0">
                  <a:pos x="40" y="58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12"/>
                </a:cxn>
                <a:cxn ang="0">
                  <a:pos x="0" y="24"/>
                </a:cxn>
                <a:cxn ang="0">
                  <a:pos x="2" y="36"/>
                </a:cxn>
                <a:cxn ang="0">
                  <a:pos x="2" y="36"/>
                </a:cxn>
                <a:cxn ang="0">
                  <a:pos x="10" y="64"/>
                </a:cxn>
                <a:cxn ang="0">
                  <a:pos x="20" y="94"/>
                </a:cxn>
                <a:cxn ang="0">
                  <a:pos x="20" y="94"/>
                </a:cxn>
              </a:cxnLst>
              <a:rect l="0" t="0" r="r" b="b"/>
              <a:pathLst>
                <a:path w="40" h="94">
                  <a:moveTo>
                    <a:pt x="20" y="94"/>
                  </a:moveTo>
                  <a:lnTo>
                    <a:pt x="40" y="58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12"/>
                  </a:lnTo>
                  <a:lnTo>
                    <a:pt x="0" y="2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10" y="64"/>
                  </a:lnTo>
                  <a:lnTo>
                    <a:pt x="20" y="94"/>
                  </a:lnTo>
                  <a:lnTo>
                    <a:pt x="20" y="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8" name="Freeform 270"/>
            <p:cNvSpPr>
              <a:spLocks noEditPoints="1"/>
            </p:cNvSpPr>
            <p:nvPr userDrawn="1"/>
          </p:nvSpPr>
          <p:spPr bwMode="auto">
            <a:xfrm>
              <a:off x="1133475" y="5740400"/>
              <a:ext cx="206375" cy="311150"/>
            </a:xfrm>
            <a:custGeom>
              <a:avLst/>
              <a:gdLst/>
              <a:ahLst/>
              <a:cxnLst>
                <a:cxn ang="0">
                  <a:pos x="90" y="130"/>
                </a:cxn>
                <a:cxn ang="0">
                  <a:pos x="82" y="110"/>
                </a:cxn>
                <a:cxn ang="0">
                  <a:pos x="104" y="34"/>
                </a:cxn>
                <a:cxn ang="0">
                  <a:pos x="100" y="0"/>
                </a:cxn>
                <a:cxn ang="0">
                  <a:pos x="42" y="134"/>
                </a:cxn>
                <a:cxn ang="0">
                  <a:pos x="28" y="130"/>
                </a:cxn>
                <a:cxn ang="0">
                  <a:pos x="8" y="140"/>
                </a:cxn>
                <a:cxn ang="0">
                  <a:pos x="0" y="164"/>
                </a:cxn>
                <a:cxn ang="0">
                  <a:pos x="2" y="176"/>
                </a:cxn>
                <a:cxn ang="0">
                  <a:pos x="24" y="196"/>
                </a:cxn>
                <a:cxn ang="0">
                  <a:pos x="36" y="196"/>
                </a:cxn>
                <a:cxn ang="0">
                  <a:pos x="56" y="176"/>
                </a:cxn>
                <a:cxn ang="0">
                  <a:pos x="58" y="162"/>
                </a:cxn>
                <a:cxn ang="0">
                  <a:pos x="58" y="156"/>
                </a:cxn>
                <a:cxn ang="0">
                  <a:pos x="60" y="142"/>
                </a:cxn>
                <a:cxn ang="0">
                  <a:pos x="70" y="148"/>
                </a:cxn>
                <a:cxn ang="0">
                  <a:pos x="70" y="158"/>
                </a:cxn>
                <a:cxn ang="0">
                  <a:pos x="70" y="162"/>
                </a:cxn>
                <a:cxn ang="0">
                  <a:pos x="80" y="186"/>
                </a:cxn>
                <a:cxn ang="0">
                  <a:pos x="100" y="196"/>
                </a:cxn>
                <a:cxn ang="0">
                  <a:pos x="112" y="192"/>
                </a:cxn>
                <a:cxn ang="0">
                  <a:pos x="128" y="168"/>
                </a:cxn>
                <a:cxn ang="0">
                  <a:pos x="128" y="156"/>
                </a:cxn>
                <a:cxn ang="0">
                  <a:pos x="110" y="132"/>
                </a:cxn>
                <a:cxn ang="0">
                  <a:pos x="100" y="128"/>
                </a:cxn>
                <a:cxn ang="0">
                  <a:pos x="22" y="184"/>
                </a:cxn>
                <a:cxn ang="0">
                  <a:pos x="12" y="164"/>
                </a:cxn>
                <a:cxn ang="0">
                  <a:pos x="16" y="150"/>
                </a:cxn>
                <a:cxn ang="0">
                  <a:pos x="28" y="144"/>
                </a:cxn>
                <a:cxn ang="0">
                  <a:pos x="46" y="156"/>
                </a:cxn>
                <a:cxn ang="0">
                  <a:pos x="46" y="172"/>
                </a:cxn>
                <a:cxn ang="0">
                  <a:pos x="30" y="184"/>
                </a:cxn>
                <a:cxn ang="0">
                  <a:pos x="62" y="124"/>
                </a:cxn>
                <a:cxn ang="0">
                  <a:pos x="54" y="118"/>
                </a:cxn>
                <a:cxn ang="0">
                  <a:pos x="62" y="110"/>
                </a:cxn>
                <a:cxn ang="0">
                  <a:pos x="68" y="118"/>
                </a:cxn>
                <a:cxn ang="0">
                  <a:pos x="62" y="124"/>
                </a:cxn>
                <a:cxn ang="0">
                  <a:pos x="94" y="182"/>
                </a:cxn>
                <a:cxn ang="0">
                  <a:pos x="82" y="164"/>
                </a:cxn>
                <a:cxn ang="0">
                  <a:pos x="88" y="150"/>
                </a:cxn>
                <a:cxn ang="0">
                  <a:pos x="100" y="144"/>
                </a:cxn>
                <a:cxn ang="0">
                  <a:pos x="116" y="156"/>
                </a:cxn>
                <a:cxn ang="0">
                  <a:pos x="116" y="172"/>
                </a:cxn>
                <a:cxn ang="0">
                  <a:pos x="100" y="184"/>
                </a:cxn>
              </a:cxnLst>
              <a:rect l="0" t="0" r="r" b="b"/>
              <a:pathLst>
                <a:path w="130" h="196">
                  <a:moveTo>
                    <a:pt x="100" y="128"/>
                  </a:moveTo>
                  <a:lnTo>
                    <a:pt x="100" y="128"/>
                  </a:lnTo>
                  <a:lnTo>
                    <a:pt x="90" y="130"/>
                  </a:lnTo>
                  <a:lnTo>
                    <a:pt x="82" y="136"/>
                  </a:lnTo>
                  <a:lnTo>
                    <a:pt x="82" y="110"/>
                  </a:lnTo>
                  <a:lnTo>
                    <a:pt x="82" y="110"/>
                  </a:lnTo>
                  <a:lnTo>
                    <a:pt x="94" y="72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06" y="22"/>
                  </a:lnTo>
                  <a:lnTo>
                    <a:pt x="104" y="10"/>
                  </a:lnTo>
                  <a:lnTo>
                    <a:pt x="100" y="0"/>
                  </a:lnTo>
                  <a:lnTo>
                    <a:pt x="42" y="10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36" y="130"/>
                  </a:lnTo>
                  <a:lnTo>
                    <a:pt x="28" y="130"/>
                  </a:lnTo>
                  <a:lnTo>
                    <a:pt x="28" y="130"/>
                  </a:lnTo>
                  <a:lnTo>
                    <a:pt x="22" y="130"/>
                  </a:lnTo>
                  <a:lnTo>
                    <a:pt x="18" y="132"/>
                  </a:lnTo>
                  <a:lnTo>
                    <a:pt x="8" y="140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70"/>
                  </a:lnTo>
                  <a:lnTo>
                    <a:pt x="2" y="176"/>
                  </a:lnTo>
                  <a:lnTo>
                    <a:pt x="8" y="186"/>
                  </a:lnTo>
                  <a:lnTo>
                    <a:pt x="18" y="194"/>
                  </a:lnTo>
                  <a:lnTo>
                    <a:pt x="24" y="196"/>
                  </a:lnTo>
                  <a:lnTo>
                    <a:pt x="30" y="196"/>
                  </a:lnTo>
                  <a:lnTo>
                    <a:pt x="30" y="196"/>
                  </a:lnTo>
                  <a:lnTo>
                    <a:pt x="36" y="196"/>
                  </a:lnTo>
                  <a:lnTo>
                    <a:pt x="40" y="194"/>
                  </a:lnTo>
                  <a:lnTo>
                    <a:pt x="50" y="186"/>
                  </a:lnTo>
                  <a:lnTo>
                    <a:pt x="56" y="176"/>
                  </a:lnTo>
                  <a:lnTo>
                    <a:pt x="58" y="170"/>
                  </a:lnTo>
                  <a:lnTo>
                    <a:pt x="58" y="162"/>
                  </a:lnTo>
                  <a:lnTo>
                    <a:pt x="58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8" y="156"/>
                  </a:lnTo>
                  <a:lnTo>
                    <a:pt x="58" y="156"/>
                  </a:lnTo>
                  <a:lnTo>
                    <a:pt x="60" y="148"/>
                  </a:lnTo>
                  <a:lnTo>
                    <a:pt x="60" y="142"/>
                  </a:lnTo>
                  <a:lnTo>
                    <a:pt x="68" y="140"/>
                  </a:lnTo>
                  <a:lnTo>
                    <a:pt x="68" y="140"/>
                  </a:lnTo>
                  <a:lnTo>
                    <a:pt x="70" y="148"/>
                  </a:lnTo>
                  <a:lnTo>
                    <a:pt x="70" y="156"/>
                  </a:lnTo>
                  <a:lnTo>
                    <a:pt x="70" y="156"/>
                  </a:lnTo>
                  <a:lnTo>
                    <a:pt x="70" y="158"/>
                  </a:lnTo>
                  <a:lnTo>
                    <a:pt x="70" y="158"/>
                  </a:lnTo>
                  <a:lnTo>
                    <a:pt x="70" y="162"/>
                  </a:lnTo>
                  <a:lnTo>
                    <a:pt x="70" y="162"/>
                  </a:lnTo>
                  <a:lnTo>
                    <a:pt x="70" y="170"/>
                  </a:lnTo>
                  <a:lnTo>
                    <a:pt x="72" y="176"/>
                  </a:lnTo>
                  <a:lnTo>
                    <a:pt x="80" y="186"/>
                  </a:lnTo>
                  <a:lnTo>
                    <a:pt x="88" y="194"/>
                  </a:lnTo>
                  <a:lnTo>
                    <a:pt x="94" y="196"/>
                  </a:lnTo>
                  <a:lnTo>
                    <a:pt x="100" y="196"/>
                  </a:lnTo>
                  <a:lnTo>
                    <a:pt x="100" y="196"/>
                  </a:lnTo>
                  <a:lnTo>
                    <a:pt x="106" y="194"/>
                  </a:lnTo>
                  <a:lnTo>
                    <a:pt x="112" y="192"/>
                  </a:lnTo>
                  <a:lnTo>
                    <a:pt x="120" y="186"/>
                  </a:lnTo>
                  <a:lnTo>
                    <a:pt x="128" y="174"/>
                  </a:lnTo>
                  <a:lnTo>
                    <a:pt x="128" y="168"/>
                  </a:lnTo>
                  <a:lnTo>
                    <a:pt x="130" y="162"/>
                  </a:lnTo>
                  <a:lnTo>
                    <a:pt x="130" y="162"/>
                  </a:lnTo>
                  <a:lnTo>
                    <a:pt x="128" y="156"/>
                  </a:lnTo>
                  <a:lnTo>
                    <a:pt x="126" y="148"/>
                  </a:lnTo>
                  <a:lnTo>
                    <a:pt x="120" y="138"/>
                  </a:lnTo>
                  <a:lnTo>
                    <a:pt x="110" y="132"/>
                  </a:lnTo>
                  <a:lnTo>
                    <a:pt x="106" y="130"/>
                  </a:lnTo>
                  <a:lnTo>
                    <a:pt x="100" y="128"/>
                  </a:lnTo>
                  <a:lnTo>
                    <a:pt x="100" y="128"/>
                  </a:lnTo>
                  <a:close/>
                  <a:moveTo>
                    <a:pt x="30" y="184"/>
                  </a:moveTo>
                  <a:lnTo>
                    <a:pt x="30" y="184"/>
                  </a:lnTo>
                  <a:lnTo>
                    <a:pt x="22" y="184"/>
                  </a:lnTo>
                  <a:lnTo>
                    <a:pt x="16" y="178"/>
                  </a:lnTo>
                  <a:lnTo>
                    <a:pt x="12" y="172"/>
                  </a:lnTo>
                  <a:lnTo>
                    <a:pt x="12" y="164"/>
                  </a:lnTo>
                  <a:lnTo>
                    <a:pt x="12" y="164"/>
                  </a:lnTo>
                  <a:lnTo>
                    <a:pt x="12" y="156"/>
                  </a:lnTo>
                  <a:lnTo>
                    <a:pt x="16" y="150"/>
                  </a:lnTo>
                  <a:lnTo>
                    <a:pt x="22" y="146"/>
                  </a:lnTo>
                  <a:lnTo>
                    <a:pt x="28" y="144"/>
                  </a:lnTo>
                  <a:lnTo>
                    <a:pt x="28" y="144"/>
                  </a:lnTo>
                  <a:lnTo>
                    <a:pt x="36" y="146"/>
                  </a:lnTo>
                  <a:lnTo>
                    <a:pt x="42" y="150"/>
                  </a:lnTo>
                  <a:lnTo>
                    <a:pt x="46" y="156"/>
                  </a:lnTo>
                  <a:lnTo>
                    <a:pt x="46" y="164"/>
                  </a:lnTo>
                  <a:lnTo>
                    <a:pt x="46" y="164"/>
                  </a:lnTo>
                  <a:lnTo>
                    <a:pt x="46" y="172"/>
                  </a:lnTo>
                  <a:lnTo>
                    <a:pt x="42" y="178"/>
                  </a:lnTo>
                  <a:lnTo>
                    <a:pt x="36" y="182"/>
                  </a:lnTo>
                  <a:lnTo>
                    <a:pt x="30" y="184"/>
                  </a:lnTo>
                  <a:lnTo>
                    <a:pt x="30" y="184"/>
                  </a:lnTo>
                  <a:close/>
                  <a:moveTo>
                    <a:pt x="62" y="124"/>
                  </a:moveTo>
                  <a:lnTo>
                    <a:pt x="62" y="124"/>
                  </a:lnTo>
                  <a:lnTo>
                    <a:pt x="56" y="122"/>
                  </a:lnTo>
                  <a:lnTo>
                    <a:pt x="54" y="118"/>
                  </a:lnTo>
                  <a:lnTo>
                    <a:pt x="54" y="118"/>
                  </a:lnTo>
                  <a:lnTo>
                    <a:pt x="56" y="112"/>
                  </a:lnTo>
                  <a:lnTo>
                    <a:pt x="62" y="110"/>
                  </a:lnTo>
                  <a:lnTo>
                    <a:pt x="62" y="110"/>
                  </a:lnTo>
                  <a:lnTo>
                    <a:pt x="66" y="112"/>
                  </a:lnTo>
                  <a:lnTo>
                    <a:pt x="68" y="118"/>
                  </a:lnTo>
                  <a:lnTo>
                    <a:pt x="68" y="118"/>
                  </a:lnTo>
                  <a:lnTo>
                    <a:pt x="66" y="122"/>
                  </a:lnTo>
                  <a:lnTo>
                    <a:pt x="62" y="124"/>
                  </a:lnTo>
                  <a:lnTo>
                    <a:pt x="62" y="124"/>
                  </a:lnTo>
                  <a:close/>
                  <a:moveTo>
                    <a:pt x="100" y="184"/>
                  </a:moveTo>
                  <a:lnTo>
                    <a:pt x="100" y="184"/>
                  </a:lnTo>
                  <a:lnTo>
                    <a:pt x="94" y="182"/>
                  </a:lnTo>
                  <a:lnTo>
                    <a:pt x="88" y="178"/>
                  </a:lnTo>
                  <a:lnTo>
                    <a:pt x="84" y="172"/>
                  </a:lnTo>
                  <a:lnTo>
                    <a:pt x="82" y="164"/>
                  </a:lnTo>
                  <a:lnTo>
                    <a:pt x="82" y="164"/>
                  </a:lnTo>
                  <a:lnTo>
                    <a:pt x="84" y="156"/>
                  </a:lnTo>
                  <a:lnTo>
                    <a:pt x="88" y="150"/>
                  </a:lnTo>
                  <a:lnTo>
                    <a:pt x="92" y="146"/>
                  </a:lnTo>
                  <a:lnTo>
                    <a:pt x="100" y="144"/>
                  </a:lnTo>
                  <a:lnTo>
                    <a:pt x="100" y="144"/>
                  </a:lnTo>
                  <a:lnTo>
                    <a:pt x="106" y="146"/>
                  </a:lnTo>
                  <a:lnTo>
                    <a:pt x="112" y="150"/>
                  </a:lnTo>
                  <a:lnTo>
                    <a:pt x="116" y="156"/>
                  </a:lnTo>
                  <a:lnTo>
                    <a:pt x="118" y="164"/>
                  </a:lnTo>
                  <a:lnTo>
                    <a:pt x="118" y="164"/>
                  </a:lnTo>
                  <a:lnTo>
                    <a:pt x="116" y="172"/>
                  </a:lnTo>
                  <a:lnTo>
                    <a:pt x="112" y="178"/>
                  </a:lnTo>
                  <a:lnTo>
                    <a:pt x="106" y="182"/>
                  </a:lnTo>
                  <a:lnTo>
                    <a:pt x="100" y="184"/>
                  </a:lnTo>
                  <a:lnTo>
                    <a:pt x="100" y="18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9" name="Freeform 271"/>
            <p:cNvSpPr>
              <a:spLocks noEditPoints="1"/>
            </p:cNvSpPr>
            <p:nvPr userDrawn="1"/>
          </p:nvSpPr>
          <p:spPr bwMode="auto">
            <a:xfrm>
              <a:off x="790575" y="5111750"/>
              <a:ext cx="276225" cy="2730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6" y="0"/>
                </a:cxn>
                <a:cxn ang="0">
                  <a:pos x="0" y="6"/>
                </a:cxn>
                <a:cxn ang="0">
                  <a:pos x="0" y="110"/>
                </a:cxn>
                <a:cxn ang="0">
                  <a:pos x="0" y="114"/>
                </a:cxn>
                <a:cxn ang="0">
                  <a:pos x="6" y="120"/>
                </a:cxn>
                <a:cxn ang="0">
                  <a:pos x="48" y="122"/>
                </a:cxn>
                <a:cxn ang="0">
                  <a:pos x="30" y="138"/>
                </a:cxn>
                <a:cxn ang="0">
                  <a:pos x="40" y="146"/>
                </a:cxn>
                <a:cxn ang="0">
                  <a:pos x="34" y="160"/>
                </a:cxn>
                <a:cxn ang="0">
                  <a:pos x="34" y="166"/>
                </a:cxn>
                <a:cxn ang="0">
                  <a:pos x="40" y="170"/>
                </a:cxn>
                <a:cxn ang="0">
                  <a:pos x="44" y="170"/>
                </a:cxn>
                <a:cxn ang="0">
                  <a:pos x="50" y="168"/>
                </a:cxn>
                <a:cxn ang="0">
                  <a:pos x="58" y="146"/>
                </a:cxn>
                <a:cxn ang="0">
                  <a:pos x="122" y="166"/>
                </a:cxn>
                <a:cxn ang="0">
                  <a:pos x="124" y="168"/>
                </a:cxn>
                <a:cxn ang="0">
                  <a:pos x="130" y="172"/>
                </a:cxn>
                <a:cxn ang="0">
                  <a:pos x="132" y="170"/>
                </a:cxn>
                <a:cxn ang="0">
                  <a:pos x="138" y="166"/>
                </a:cxn>
                <a:cxn ang="0">
                  <a:pos x="138" y="160"/>
                </a:cxn>
                <a:cxn ang="0">
                  <a:pos x="138" y="146"/>
                </a:cxn>
                <a:cxn ang="0">
                  <a:pos x="132" y="140"/>
                </a:cxn>
                <a:cxn ang="0">
                  <a:pos x="164" y="122"/>
                </a:cxn>
                <a:cxn ang="0">
                  <a:pos x="168" y="122"/>
                </a:cxn>
                <a:cxn ang="0">
                  <a:pos x="172" y="116"/>
                </a:cxn>
                <a:cxn ang="0">
                  <a:pos x="174" y="10"/>
                </a:cxn>
                <a:cxn ang="0">
                  <a:pos x="174" y="6"/>
                </a:cxn>
                <a:cxn ang="0">
                  <a:pos x="168" y="0"/>
                </a:cxn>
                <a:cxn ang="0">
                  <a:pos x="164" y="0"/>
                </a:cxn>
                <a:cxn ang="0">
                  <a:pos x="66" y="122"/>
                </a:cxn>
                <a:cxn ang="0">
                  <a:pos x="114" y="140"/>
                </a:cxn>
                <a:cxn ang="0">
                  <a:pos x="160" y="108"/>
                </a:cxn>
                <a:cxn ang="0">
                  <a:pos x="14" y="14"/>
                </a:cxn>
                <a:cxn ang="0">
                  <a:pos x="160" y="108"/>
                </a:cxn>
              </a:cxnLst>
              <a:rect l="0" t="0" r="r" b="b"/>
              <a:pathLst>
                <a:path w="174" h="172">
                  <a:moveTo>
                    <a:pt x="16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4"/>
                  </a:lnTo>
                  <a:lnTo>
                    <a:pt x="2" y="118"/>
                  </a:lnTo>
                  <a:lnTo>
                    <a:pt x="6" y="120"/>
                  </a:lnTo>
                  <a:lnTo>
                    <a:pt x="10" y="122"/>
                  </a:lnTo>
                  <a:lnTo>
                    <a:pt x="48" y="122"/>
                  </a:lnTo>
                  <a:lnTo>
                    <a:pt x="42" y="138"/>
                  </a:lnTo>
                  <a:lnTo>
                    <a:pt x="30" y="138"/>
                  </a:lnTo>
                  <a:lnTo>
                    <a:pt x="30" y="146"/>
                  </a:lnTo>
                  <a:lnTo>
                    <a:pt x="40" y="146"/>
                  </a:lnTo>
                  <a:lnTo>
                    <a:pt x="34" y="160"/>
                  </a:lnTo>
                  <a:lnTo>
                    <a:pt x="34" y="160"/>
                  </a:lnTo>
                  <a:lnTo>
                    <a:pt x="34" y="162"/>
                  </a:lnTo>
                  <a:lnTo>
                    <a:pt x="34" y="166"/>
                  </a:lnTo>
                  <a:lnTo>
                    <a:pt x="36" y="168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44" y="170"/>
                  </a:lnTo>
                  <a:lnTo>
                    <a:pt x="46" y="170"/>
                  </a:lnTo>
                  <a:lnTo>
                    <a:pt x="50" y="168"/>
                  </a:lnTo>
                  <a:lnTo>
                    <a:pt x="50" y="164"/>
                  </a:lnTo>
                  <a:lnTo>
                    <a:pt x="58" y="146"/>
                  </a:lnTo>
                  <a:lnTo>
                    <a:pt x="116" y="146"/>
                  </a:lnTo>
                  <a:lnTo>
                    <a:pt x="122" y="166"/>
                  </a:lnTo>
                  <a:lnTo>
                    <a:pt x="122" y="166"/>
                  </a:lnTo>
                  <a:lnTo>
                    <a:pt x="124" y="168"/>
                  </a:lnTo>
                  <a:lnTo>
                    <a:pt x="126" y="170"/>
                  </a:lnTo>
                  <a:lnTo>
                    <a:pt x="130" y="172"/>
                  </a:lnTo>
                  <a:lnTo>
                    <a:pt x="132" y="170"/>
                  </a:lnTo>
                  <a:lnTo>
                    <a:pt x="132" y="170"/>
                  </a:lnTo>
                  <a:lnTo>
                    <a:pt x="136" y="168"/>
                  </a:lnTo>
                  <a:lnTo>
                    <a:pt x="138" y="166"/>
                  </a:lnTo>
                  <a:lnTo>
                    <a:pt x="138" y="164"/>
                  </a:lnTo>
                  <a:lnTo>
                    <a:pt x="138" y="160"/>
                  </a:lnTo>
                  <a:lnTo>
                    <a:pt x="134" y="146"/>
                  </a:lnTo>
                  <a:lnTo>
                    <a:pt x="138" y="146"/>
                  </a:lnTo>
                  <a:lnTo>
                    <a:pt x="138" y="140"/>
                  </a:lnTo>
                  <a:lnTo>
                    <a:pt x="132" y="140"/>
                  </a:lnTo>
                  <a:lnTo>
                    <a:pt x="126" y="122"/>
                  </a:lnTo>
                  <a:lnTo>
                    <a:pt x="164" y="122"/>
                  </a:lnTo>
                  <a:lnTo>
                    <a:pt x="164" y="122"/>
                  </a:lnTo>
                  <a:lnTo>
                    <a:pt x="168" y="122"/>
                  </a:lnTo>
                  <a:lnTo>
                    <a:pt x="170" y="118"/>
                  </a:lnTo>
                  <a:lnTo>
                    <a:pt x="172" y="116"/>
                  </a:lnTo>
                  <a:lnTo>
                    <a:pt x="174" y="112"/>
                  </a:lnTo>
                  <a:lnTo>
                    <a:pt x="174" y="10"/>
                  </a:lnTo>
                  <a:lnTo>
                    <a:pt x="174" y="10"/>
                  </a:lnTo>
                  <a:lnTo>
                    <a:pt x="174" y="6"/>
                  </a:lnTo>
                  <a:lnTo>
                    <a:pt x="172" y="4"/>
                  </a:lnTo>
                  <a:lnTo>
                    <a:pt x="168" y="0"/>
                  </a:lnTo>
                  <a:lnTo>
                    <a:pt x="164" y="0"/>
                  </a:lnTo>
                  <a:lnTo>
                    <a:pt x="164" y="0"/>
                  </a:lnTo>
                  <a:close/>
                  <a:moveTo>
                    <a:pt x="60" y="138"/>
                  </a:moveTo>
                  <a:lnTo>
                    <a:pt x="66" y="122"/>
                  </a:lnTo>
                  <a:lnTo>
                    <a:pt x="108" y="122"/>
                  </a:lnTo>
                  <a:lnTo>
                    <a:pt x="114" y="140"/>
                  </a:lnTo>
                  <a:lnTo>
                    <a:pt x="60" y="138"/>
                  </a:lnTo>
                  <a:close/>
                  <a:moveTo>
                    <a:pt x="160" y="108"/>
                  </a:moveTo>
                  <a:lnTo>
                    <a:pt x="14" y="108"/>
                  </a:lnTo>
                  <a:lnTo>
                    <a:pt x="14" y="14"/>
                  </a:lnTo>
                  <a:lnTo>
                    <a:pt x="160" y="14"/>
                  </a:lnTo>
                  <a:lnTo>
                    <a:pt x="160" y="1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0" name="Freeform 272"/>
            <p:cNvSpPr>
              <a:spLocks noEditPoints="1"/>
            </p:cNvSpPr>
            <p:nvPr userDrawn="1"/>
          </p:nvSpPr>
          <p:spPr bwMode="auto">
            <a:xfrm>
              <a:off x="1831975" y="5727700"/>
              <a:ext cx="257175" cy="336550"/>
            </a:xfrm>
            <a:custGeom>
              <a:avLst/>
              <a:gdLst/>
              <a:ahLst/>
              <a:cxnLst>
                <a:cxn ang="0">
                  <a:pos x="162" y="188"/>
                </a:cxn>
                <a:cxn ang="0">
                  <a:pos x="160" y="178"/>
                </a:cxn>
                <a:cxn ang="0">
                  <a:pos x="142" y="142"/>
                </a:cxn>
                <a:cxn ang="0">
                  <a:pos x="118" y="112"/>
                </a:cxn>
                <a:cxn ang="0">
                  <a:pos x="104" y="34"/>
                </a:cxn>
                <a:cxn ang="0">
                  <a:pos x="110" y="32"/>
                </a:cxn>
                <a:cxn ang="0">
                  <a:pos x="114" y="8"/>
                </a:cxn>
                <a:cxn ang="0">
                  <a:pos x="110" y="4"/>
                </a:cxn>
                <a:cxn ang="0">
                  <a:pos x="94" y="0"/>
                </a:cxn>
                <a:cxn ang="0">
                  <a:pos x="84" y="0"/>
                </a:cxn>
                <a:cxn ang="0">
                  <a:pos x="62" y="2"/>
                </a:cxn>
                <a:cxn ang="0">
                  <a:pos x="54" y="8"/>
                </a:cxn>
                <a:cxn ang="0">
                  <a:pos x="54" y="28"/>
                </a:cxn>
                <a:cxn ang="0">
                  <a:pos x="54" y="28"/>
                </a:cxn>
                <a:cxn ang="0">
                  <a:pos x="62" y="34"/>
                </a:cxn>
                <a:cxn ang="0">
                  <a:pos x="60" y="96"/>
                </a:cxn>
                <a:cxn ang="0">
                  <a:pos x="32" y="126"/>
                </a:cxn>
                <a:cxn ang="0">
                  <a:pos x="14" y="156"/>
                </a:cxn>
                <a:cxn ang="0">
                  <a:pos x="0" y="186"/>
                </a:cxn>
                <a:cxn ang="0">
                  <a:pos x="0" y="186"/>
                </a:cxn>
                <a:cxn ang="0">
                  <a:pos x="0" y="188"/>
                </a:cxn>
                <a:cxn ang="0">
                  <a:pos x="6" y="198"/>
                </a:cxn>
                <a:cxn ang="0">
                  <a:pos x="24" y="204"/>
                </a:cxn>
                <a:cxn ang="0">
                  <a:pos x="82" y="212"/>
                </a:cxn>
                <a:cxn ang="0">
                  <a:pos x="82" y="212"/>
                </a:cxn>
                <a:cxn ang="0">
                  <a:pos x="114" y="210"/>
                </a:cxn>
                <a:cxn ang="0">
                  <a:pos x="148" y="202"/>
                </a:cxn>
                <a:cxn ang="0">
                  <a:pos x="160" y="194"/>
                </a:cxn>
                <a:cxn ang="0">
                  <a:pos x="162" y="190"/>
                </a:cxn>
                <a:cxn ang="0">
                  <a:pos x="162" y="188"/>
                </a:cxn>
                <a:cxn ang="0">
                  <a:pos x="82" y="4"/>
                </a:cxn>
                <a:cxn ang="0">
                  <a:pos x="98" y="6"/>
                </a:cxn>
                <a:cxn ang="0">
                  <a:pos x="104" y="12"/>
                </a:cxn>
                <a:cxn ang="0">
                  <a:pos x="102" y="16"/>
                </a:cxn>
                <a:cxn ang="0">
                  <a:pos x="92" y="20"/>
                </a:cxn>
                <a:cxn ang="0">
                  <a:pos x="82" y="20"/>
                </a:cxn>
                <a:cxn ang="0">
                  <a:pos x="68" y="18"/>
                </a:cxn>
                <a:cxn ang="0">
                  <a:pos x="62" y="12"/>
                </a:cxn>
                <a:cxn ang="0">
                  <a:pos x="64" y="8"/>
                </a:cxn>
                <a:cxn ang="0">
                  <a:pos x="74" y="4"/>
                </a:cxn>
                <a:cxn ang="0">
                  <a:pos x="82" y="4"/>
                </a:cxn>
                <a:cxn ang="0">
                  <a:pos x="82" y="204"/>
                </a:cxn>
                <a:cxn ang="0">
                  <a:pos x="82" y="204"/>
                </a:cxn>
                <a:cxn ang="0">
                  <a:pos x="52" y="202"/>
                </a:cxn>
                <a:cxn ang="0">
                  <a:pos x="16" y="192"/>
                </a:cxn>
                <a:cxn ang="0">
                  <a:pos x="12" y="182"/>
                </a:cxn>
                <a:cxn ang="0">
                  <a:pos x="18" y="168"/>
                </a:cxn>
                <a:cxn ang="0">
                  <a:pos x="44" y="124"/>
                </a:cxn>
                <a:cxn ang="0">
                  <a:pos x="66" y="102"/>
                </a:cxn>
                <a:cxn ang="0">
                  <a:pos x="70" y="96"/>
                </a:cxn>
                <a:cxn ang="0">
                  <a:pos x="70" y="36"/>
                </a:cxn>
                <a:cxn ang="0">
                  <a:pos x="82" y="38"/>
                </a:cxn>
                <a:cxn ang="0">
                  <a:pos x="96" y="96"/>
                </a:cxn>
                <a:cxn ang="0">
                  <a:pos x="98" y="102"/>
                </a:cxn>
                <a:cxn ang="0">
                  <a:pos x="110" y="114"/>
                </a:cxn>
                <a:cxn ang="0">
                  <a:pos x="134" y="148"/>
                </a:cxn>
                <a:cxn ang="0">
                  <a:pos x="152" y="182"/>
                </a:cxn>
                <a:cxn ang="0">
                  <a:pos x="154" y="190"/>
                </a:cxn>
                <a:cxn ang="0">
                  <a:pos x="134" y="198"/>
                </a:cxn>
                <a:cxn ang="0">
                  <a:pos x="82" y="204"/>
                </a:cxn>
              </a:cxnLst>
              <a:rect l="0" t="0" r="r" b="b"/>
              <a:pathLst>
                <a:path w="162" h="212">
                  <a:moveTo>
                    <a:pt x="162" y="188"/>
                  </a:moveTo>
                  <a:lnTo>
                    <a:pt x="162" y="188"/>
                  </a:lnTo>
                  <a:lnTo>
                    <a:pt x="162" y="188"/>
                  </a:lnTo>
                  <a:lnTo>
                    <a:pt x="160" y="178"/>
                  </a:lnTo>
                  <a:lnTo>
                    <a:pt x="150" y="158"/>
                  </a:lnTo>
                  <a:lnTo>
                    <a:pt x="142" y="142"/>
                  </a:lnTo>
                  <a:lnTo>
                    <a:pt x="132" y="128"/>
                  </a:lnTo>
                  <a:lnTo>
                    <a:pt x="118" y="112"/>
                  </a:lnTo>
                  <a:lnTo>
                    <a:pt x="104" y="96"/>
                  </a:lnTo>
                  <a:lnTo>
                    <a:pt x="104" y="34"/>
                  </a:lnTo>
                  <a:lnTo>
                    <a:pt x="104" y="34"/>
                  </a:lnTo>
                  <a:lnTo>
                    <a:pt x="110" y="32"/>
                  </a:lnTo>
                  <a:lnTo>
                    <a:pt x="112" y="30"/>
                  </a:lnTo>
                  <a:lnTo>
                    <a:pt x="114" y="8"/>
                  </a:lnTo>
                  <a:lnTo>
                    <a:pt x="114" y="8"/>
                  </a:lnTo>
                  <a:lnTo>
                    <a:pt x="110" y="4"/>
                  </a:lnTo>
                  <a:lnTo>
                    <a:pt x="104" y="2"/>
                  </a:lnTo>
                  <a:lnTo>
                    <a:pt x="94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72" y="0"/>
                  </a:lnTo>
                  <a:lnTo>
                    <a:pt x="62" y="2"/>
                  </a:lnTo>
                  <a:lnTo>
                    <a:pt x="56" y="4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4" y="28"/>
                  </a:lnTo>
                  <a:lnTo>
                    <a:pt x="56" y="32"/>
                  </a:lnTo>
                  <a:lnTo>
                    <a:pt x="62" y="34"/>
                  </a:lnTo>
                  <a:lnTo>
                    <a:pt x="60" y="96"/>
                  </a:lnTo>
                  <a:lnTo>
                    <a:pt x="60" y="96"/>
                  </a:lnTo>
                  <a:lnTo>
                    <a:pt x="46" y="110"/>
                  </a:lnTo>
                  <a:lnTo>
                    <a:pt x="32" y="126"/>
                  </a:lnTo>
                  <a:lnTo>
                    <a:pt x="22" y="142"/>
                  </a:lnTo>
                  <a:lnTo>
                    <a:pt x="14" y="156"/>
                  </a:lnTo>
                  <a:lnTo>
                    <a:pt x="4" y="178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2" y="192"/>
                  </a:lnTo>
                  <a:lnTo>
                    <a:pt x="6" y="198"/>
                  </a:lnTo>
                  <a:lnTo>
                    <a:pt x="14" y="202"/>
                  </a:lnTo>
                  <a:lnTo>
                    <a:pt x="24" y="204"/>
                  </a:lnTo>
                  <a:lnTo>
                    <a:pt x="50" y="210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82" y="212"/>
                  </a:lnTo>
                  <a:lnTo>
                    <a:pt x="114" y="210"/>
                  </a:lnTo>
                  <a:lnTo>
                    <a:pt x="140" y="206"/>
                  </a:lnTo>
                  <a:lnTo>
                    <a:pt x="148" y="202"/>
                  </a:lnTo>
                  <a:lnTo>
                    <a:pt x="156" y="198"/>
                  </a:lnTo>
                  <a:lnTo>
                    <a:pt x="160" y="194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88"/>
                  </a:lnTo>
                  <a:lnTo>
                    <a:pt x="162" y="188"/>
                  </a:lnTo>
                  <a:close/>
                  <a:moveTo>
                    <a:pt x="82" y="4"/>
                  </a:moveTo>
                  <a:lnTo>
                    <a:pt x="82" y="4"/>
                  </a:lnTo>
                  <a:lnTo>
                    <a:pt x="92" y="4"/>
                  </a:lnTo>
                  <a:lnTo>
                    <a:pt x="98" y="6"/>
                  </a:lnTo>
                  <a:lnTo>
                    <a:pt x="102" y="8"/>
                  </a:lnTo>
                  <a:lnTo>
                    <a:pt x="104" y="12"/>
                  </a:lnTo>
                  <a:lnTo>
                    <a:pt x="104" y="12"/>
                  </a:lnTo>
                  <a:lnTo>
                    <a:pt x="102" y="16"/>
                  </a:lnTo>
                  <a:lnTo>
                    <a:pt x="98" y="18"/>
                  </a:lnTo>
                  <a:lnTo>
                    <a:pt x="92" y="20"/>
                  </a:lnTo>
                  <a:lnTo>
                    <a:pt x="82" y="20"/>
                  </a:lnTo>
                  <a:lnTo>
                    <a:pt x="82" y="20"/>
                  </a:lnTo>
                  <a:lnTo>
                    <a:pt x="74" y="20"/>
                  </a:lnTo>
                  <a:lnTo>
                    <a:pt x="68" y="18"/>
                  </a:lnTo>
                  <a:lnTo>
                    <a:pt x="64" y="14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4" y="8"/>
                  </a:lnTo>
                  <a:lnTo>
                    <a:pt x="68" y="6"/>
                  </a:lnTo>
                  <a:lnTo>
                    <a:pt x="74" y="4"/>
                  </a:lnTo>
                  <a:lnTo>
                    <a:pt x="82" y="4"/>
                  </a:lnTo>
                  <a:lnTo>
                    <a:pt x="82" y="4"/>
                  </a:lnTo>
                  <a:close/>
                  <a:moveTo>
                    <a:pt x="82" y="204"/>
                  </a:move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82" y="204"/>
                  </a:lnTo>
                  <a:lnTo>
                    <a:pt x="52" y="202"/>
                  </a:lnTo>
                  <a:lnTo>
                    <a:pt x="30" y="198"/>
                  </a:lnTo>
                  <a:lnTo>
                    <a:pt x="16" y="192"/>
                  </a:lnTo>
                  <a:lnTo>
                    <a:pt x="10" y="188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68"/>
                  </a:lnTo>
                  <a:lnTo>
                    <a:pt x="28" y="148"/>
                  </a:lnTo>
                  <a:lnTo>
                    <a:pt x="44" y="124"/>
                  </a:lnTo>
                  <a:lnTo>
                    <a:pt x="56" y="114"/>
                  </a:lnTo>
                  <a:lnTo>
                    <a:pt x="66" y="102"/>
                  </a:lnTo>
                  <a:lnTo>
                    <a:pt x="70" y="98"/>
                  </a:lnTo>
                  <a:lnTo>
                    <a:pt x="70" y="96"/>
                  </a:lnTo>
                  <a:lnTo>
                    <a:pt x="70" y="36"/>
                  </a:lnTo>
                  <a:lnTo>
                    <a:pt x="70" y="36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96" y="36"/>
                  </a:lnTo>
                  <a:lnTo>
                    <a:pt x="96" y="96"/>
                  </a:lnTo>
                  <a:lnTo>
                    <a:pt x="96" y="100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10" y="114"/>
                  </a:lnTo>
                  <a:lnTo>
                    <a:pt x="120" y="126"/>
                  </a:lnTo>
                  <a:lnTo>
                    <a:pt x="134" y="148"/>
                  </a:lnTo>
                  <a:lnTo>
                    <a:pt x="146" y="168"/>
                  </a:lnTo>
                  <a:lnTo>
                    <a:pt x="152" y="182"/>
                  </a:lnTo>
                  <a:lnTo>
                    <a:pt x="154" y="190"/>
                  </a:lnTo>
                  <a:lnTo>
                    <a:pt x="154" y="190"/>
                  </a:lnTo>
                  <a:lnTo>
                    <a:pt x="148" y="194"/>
                  </a:lnTo>
                  <a:lnTo>
                    <a:pt x="134" y="198"/>
                  </a:lnTo>
                  <a:lnTo>
                    <a:pt x="112" y="202"/>
                  </a:lnTo>
                  <a:lnTo>
                    <a:pt x="82" y="204"/>
                  </a:lnTo>
                  <a:lnTo>
                    <a:pt x="82" y="20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1" name="Freeform 273"/>
            <p:cNvSpPr>
              <a:spLocks noEditPoints="1"/>
            </p:cNvSpPr>
            <p:nvPr userDrawn="1"/>
          </p:nvSpPr>
          <p:spPr bwMode="auto">
            <a:xfrm>
              <a:off x="1863725" y="5949950"/>
              <a:ext cx="193675" cy="88900"/>
            </a:xfrm>
            <a:custGeom>
              <a:avLst/>
              <a:gdLst/>
              <a:ahLst/>
              <a:cxnLst>
                <a:cxn ang="0">
                  <a:pos x="104" y="10"/>
                </a:cxn>
                <a:cxn ang="0">
                  <a:pos x="98" y="6"/>
                </a:cxn>
                <a:cxn ang="0">
                  <a:pos x="76" y="0"/>
                </a:cxn>
                <a:cxn ang="0">
                  <a:pos x="62" y="0"/>
                </a:cxn>
                <a:cxn ang="0">
                  <a:pos x="52" y="0"/>
                </a:cxn>
                <a:cxn ang="0">
                  <a:pos x="54" y="4"/>
                </a:cxn>
                <a:cxn ang="0">
                  <a:pos x="50" y="10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36" y="8"/>
                </a:cxn>
                <a:cxn ang="0">
                  <a:pos x="36" y="4"/>
                </a:cxn>
                <a:cxn ang="0">
                  <a:pos x="36" y="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0" y="10"/>
                </a:cxn>
                <a:cxn ang="0">
                  <a:pos x="2" y="44"/>
                </a:cxn>
                <a:cxn ang="0">
                  <a:pos x="0" y="46"/>
                </a:cxn>
                <a:cxn ang="0">
                  <a:pos x="22" y="52"/>
                </a:cxn>
                <a:cxn ang="0">
                  <a:pos x="60" y="56"/>
                </a:cxn>
                <a:cxn ang="0">
                  <a:pos x="62" y="56"/>
                </a:cxn>
                <a:cxn ang="0">
                  <a:pos x="62" y="56"/>
                </a:cxn>
                <a:cxn ang="0">
                  <a:pos x="84" y="54"/>
                </a:cxn>
                <a:cxn ang="0">
                  <a:pos x="114" y="50"/>
                </a:cxn>
                <a:cxn ang="0">
                  <a:pos x="120" y="46"/>
                </a:cxn>
                <a:cxn ang="0">
                  <a:pos x="114" y="30"/>
                </a:cxn>
                <a:cxn ang="0">
                  <a:pos x="104" y="10"/>
                </a:cxn>
                <a:cxn ang="0">
                  <a:pos x="34" y="42"/>
                </a:cxn>
                <a:cxn ang="0">
                  <a:pos x="28" y="36"/>
                </a:cxn>
                <a:cxn ang="0">
                  <a:pos x="30" y="32"/>
                </a:cxn>
                <a:cxn ang="0">
                  <a:pos x="34" y="30"/>
                </a:cxn>
                <a:cxn ang="0">
                  <a:pos x="40" y="36"/>
                </a:cxn>
                <a:cxn ang="0">
                  <a:pos x="38" y="40"/>
                </a:cxn>
                <a:cxn ang="0">
                  <a:pos x="34" y="42"/>
                </a:cxn>
                <a:cxn ang="0">
                  <a:pos x="64" y="34"/>
                </a:cxn>
                <a:cxn ang="0">
                  <a:pos x="58" y="28"/>
                </a:cxn>
                <a:cxn ang="0">
                  <a:pos x="60" y="22"/>
                </a:cxn>
                <a:cxn ang="0">
                  <a:pos x="64" y="22"/>
                </a:cxn>
                <a:cxn ang="0">
                  <a:pos x="70" y="28"/>
                </a:cxn>
                <a:cxn ang="0">
                  <a:pos x="68" y="32"/>
                </a:cxn>
                <a:cxn ang="0">
                  <a:pos x="64" y="34"/>
                </a:cxn>
                <a:cxn ang="0">
                  <a:pos x="92" y="38"/>
                </a:cxn>
                <a:cxn ang="0">
                  <a:pos x="86" y="36"/>
                </a:cxn>
                <a:cxn ang="0">
                  <a:pos x="82" y="30"/>
                </a:cxn>
                <a:cxn ang="0">
                  <a:pos x="84" y="26"/>
                </a:cxn>
                <a:cxn ang="0">
                  <a:pos x="88" y="22"/>
                </a:cxn>
                <a:cxn ang="0">
                  <a:pos x="92" y="22"/>
                </a:cxn>
                <a:cxn ang="0">
                  <a:pos x="98" y="24"/>
                </a:cxn>
                <a:cxn ang="0">
                  <a:pos x="100" y="30"/>
                </a:cxn>
                <a:cxn ang="0">
                  <a:pos x="100" y="34"/>
                </a:cxn>
                <a:cxn ang="0">
                  <a:pos x="94" y="38"/>
                </a:cxn>
                <a:cxn ang="0">
                  <a:pos x="92" y="38"/>
                </a:cxn>
              </a:cxnLst>
              <a:rect l="0" t="0" r="r" b="b"/>
              <a:pathLst>
                <a:path w="122" h="56">
                  <a:moveTo>
                    <a:pt x="104" y="10"/>
                  </a:moveTo>
                  <a:lnTo>
                    <a:pt x="104" y="10"/>
                  </a:lnTo>
                  <a:lnTo>
                    <a:pt x="104" y="10"/>
                  </a:lnTo>
                  <a:lnTo>
                    <a:pt x="98" y="6"/>
                  </a:lnTo>
                  <a:lnTo>
                    <a:pt x="90" y="2"/>
                  </a:lnTo>
                  <a:lnTo>
                    <a:pt x="76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4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50" y="10"/>
                  </a:lnTo>
                  <a:lnTo>
                    <a:pt x="48" y="12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26" y="4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8" y="30"/>
                  </a:lnTo>
                  <a:lnTo>
                    <a:pt x="2" y="4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0" y="48"/>
                  </a:lnTo>
                  <a:lnTo>
                    <a:pt x="22" y="52"/>
                  </a:lnTo>
                  <a:lnTo>
                    <a:pt x="40" y="54"/>
                  </a:lnTo>
                  <a:lnTo>
                    <a:pt x="60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84" y="54"/>
                  </a:lnTo>
                  <a:lnTo>
                    <a:pt x="100" y="52"/>
                  </a:lnTo>
                  <a:lnTo>
                    <a:pt x="114" y="50"/>
                  </a:lnTo>
                  <a:lnTo>
                    <a:pt x="122" y="46"/>
                  </a:lnTo>
                  <a:lnTo>
                    <a:pt x="120" y="46"/>
                  </a:lnTo>
                  <a:lnTo>
                    <a:pt x="120" y="46"/>
                  </a:lnTo>
                  <a:lnTo>
                    <a:pt x="114" y="30"/>
                  </a:lnTo>
                  <a:lnTo>
                    <a:pt x="104" y="10"/>
                  </a:lnTo>
                  <a:lnTo>
                    <a:pt x="104" y="10"/>
                  </a:lnTo>
                  <a:close/>
                  <a:moveTo>
                    <a:pt x="34" y="42"/>
                  </a:moveTo>
                  <a:lnTo>
                    <a:pt x="34" y="42"/>
                  </a:lnTo>
                  <a:lnTo>
                    <a:pt x="30" y="40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0" y="32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8" y="32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40"/>
                  </a:lnTo>
                  <a:lnTo>
                    <a:pt x="34" y="42"/>
                  </a:lnTo>
                  <a:lnTo>
                    <a:pt x="34" y="42"/>
                  </a:lnTo>
                  <a:close/>
                  <a:moveTo>
                    <a:pt x="64" y="34"/>
                  </a:moveTo>
                  <a:lnTo>
                    <a:pt x="64" y="34"/>
                  </a:lnTo>
                  <a:lnTo>
                    <a:pt x="60" y="32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60" y="22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8" y="24"/>
                  </a:lnTo>
                  <a:lnTo>
                    <a:pt x="70" y="28"/>
                  </a:lnTo>
                  <a:lnTo>
                    <a:pt x="70" y="28"/>
                  </a:lnTo>
                  <a:lnTo>
                    <a:pt x="68" y="32"/>
                  </a:lnTo>
                  <a:lnTo>
                    <a:pt x="64" y="34"/>
                  </a:lnTo>
                  <a:lnTo>
                    <a:pt x="64" y="34"/>
                  </a:lnTo>
                  <a:close/>
                  <a:moveTo>
                    <a:pt x="92" y="38"/>
                  </a:moveTo>
                  <a:lnTo>
                    <a:pt x="92" y="38"/>
                  </a:lnTo>
                  <a:lnTo>
                    <a:pt x="88" y="38"/>
                  </a:lnTo>
                  <a:lnTo>
                    <a:pt x="86" y="36"/>
                  </a:lnTo>
                  <a:lnTo>
                    <a:pt x="84" y="34"/>
                  </a:lnTo>
                  <a:lnTo>
                    <a:pt x="82" y="30"/>
                  </a:lnTo>
                  <a:lnTo>
                    <a:pt x="82" y="30"/>
                  </a:lnTo>
                  <a:lnTo>
                    <a:pt x="84" y="26"/>
                  </a:lnTo>
                  <a:lnTo>
                    <a:pt x="86" y="24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4" y="22"/>
                  </a:lnTo>
                  <a:lnTo>
                    <a:pt x="98" y="24"/>
                  </a:lnTo>
                  <a:lnTo>
                    <a:pt x="100" y="26"/>
                  </a:lnTo>
                  <a:lnTo>
                    <a:pt x="100" y="30"/>
                  </a:lnTo>
                  <a:lnTo>
                    <a:pt x="100" y="30"/>
                  </a:lnTo>
                  <a:lnTo>
                    <a:pt x="100" y="34"/>
                  </a:lnTo>
                  <a:lnTo>
                    <a:pt x="98" y="36"/>
                  </a:lnTo>
                  <a:lnTo>
                    <a:pt x="94" y="38"/>
                  </a:lnTo>
                  <a:lnTo>
                    <a:pt x="92" y="38"/>
                  </a:lnTo>
                  <a:lnTo>
                    <a:pt x="92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2" name="Freeform 274"/>
            <p:cNvSpPr>
              <a:spLocks/>
            </p:cNvSpPr>
            <p:nvPr userDrawn="1"/>
          </p:nvSpPr>
          <p:spPr bwMode="auto">
            <a:xfrm>
              <a:off x="3067050" y="5210175"/>
              <a:ext cx="60325" cy="73025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8" y="24"/>
                </a:cxn>
                <a:cxn ang="0">
                  <a:pos x="18" y="24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8" y="40"/>
                </a:cxn>
                <a:cxn ang="0">
                  <a:pos x="18" y="40"/>
                </a:cxn>
                <a:cxn ang="0">
                  <a:pos x="22" y="42"/>
                </a:cxn>
                <a:cxn ang="0">
                  <a:pos x="26" y="46"/>
                </a:cxn>
                <a:cxn ang="0">
                  <a:pos x="26" y="46"/>
                </a:cxn>
                <a:cxn ang="0">
                  <a:pos x="28" y="44"/>
                </a:cxn>
                <a:cxn ang="0">
                  <a:pos x="30" y="42"/>
                </a:cxn>
                <a:cxn ang="0">
                  <a:pos x="30" y="42"/>
                </a:cxn>
                <a:cxn ang="0">
                  <a:pos x="32" y="34"/>
                </a:cxn>
                <a:cxn ang="0">
                  <a:pos x="32" y="28"/>
                </a:cxn>
                <a:cxn ang="0">
                  <a:pos x="32" y="2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8"/>
                </a:cxn>
                <a:cxn ang="0">
                  <a:pos x="36" y="18"/>
                </a:cxn>
                <a:cxn ang="0">
                  <a:pos x="34" y="18"/>
                </a:cxn>
                <a:cxn ang="0">
                  <a:pos x="34" y="18"/>
                </a:cxn>
                <a:cxn ang="0">
                  <a:pos x="32" y="16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0" y="8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38" h="46">
                  <a:moveTo>
                    <a:pt x="4" y="20"/>
                  </a:moveTo>
                  <a:lnTo>
                    <a:pt x="4" y="20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8" y="24"/>
                  </a:lnTo>
                  <a:lnTo>
                    <a:pt x="18" y="24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40"/>
                  </a:lnTo>
                  <a:lnTo>
                    <a:pt x="18" y="40"/>
                  </a:lnTo>
                  <a:lnTo>
                    <a:pt x="22" y="42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8" y="44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32" y="34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6" y="18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2" y="16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8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3" name="Freeform 275"/>
            <p:cNvSpPr>
              <a:spLocks noEditPoints="1"/>
            </p:cNvSpPr>
            <p:nvPr userDrawn="1"/>
          </p:nvSpPr>
          <p:spPr bwMode="auto">
            <a:xfrm>
              <a:off x="2955925" y="5076825"/>
              <a:ext cx="269875" cy="339725"/>
            </a:xfrm>
            <a:custGeom>
              <a:avLst/>
              <a:gdLst/>
              <a:ahLst/>
              <a:cxnLst>
                <a:cxn ang="0">
                  <a:pos x="106" y="168"/>
                </a:cxn>
                <a:cxn ang="0">
                  <a:pos x="132" y="156"/>
                </a:cxn>
                <a:cxn ang="0">
                  <a:pos x="152" y="136"/>
                </a:cxn>
                <a:cxn ang="0">
                  <a:pos x="166" y="112"/>
                </a:cxn>
                <a:cxn ang="0">
                  <a:pos x="170" y="82"/>
                </a:cxn>
                <a:cxn ang="0">
                  <a:pos x="168" y="66"/>
                </a:cxn>
                <a:cxn ang="0">
                  <a:pos x="156" y="34"/>
                </a:cxn>
                <a:cxn ang="0">
                  <a:pos x="146" y="22"/>
                </a:cxn>
                <a:cxn ang="0">
                  <a:pos x="152" y="14"/>
                </a:cxn>
                <a:cxn ang="0">
                  <a:pos x="152" y="10"/>
                </a:cxn>
                <a:cxn ang="0">
                  <a:pos x="148" y="0"/>
                </a:cxn>
                <a:cxn ang="0">
                  <a:pos x="136" y="12"/>
                </a:cxn>
                <a:cxn ang="0">
                  <a:pos x="126" y="22"/>
                </a:cxn>
                <a:cxn ang="0">
                  <a:pos x="148" y="48"/>
                </a:cxn>
                <a:cxn ang="0">
                  <a:pos x="156" y="82"/>
                </a:cxn>
                <a:cxn ang="0">
                  <a:pos x="154" y="98"/>
                </a:cxn>
                <a:cxn ang="0">
                  <a:pos x="144" y="124"/>
                </a:cxn>
                <a:cxn ang="0">
                  <a:pos x="122" y="146"/>
                </a:cxn>
                <a:cxn ang="0">
                  <a:pos x="96" y="156"/>
                </a:cxn>
                <a:cxn ang="0">
                  <a:pos x="80" y="158"/>
                </a:cxn>
                <a:cxn ang="0">
                  <a:pos x="46" y="150"/>
                </a:cxn>
                <a:cxn ang="0">
                  <a:pos x="20" y="128"/>
                </a:cxn>
                <a:cxn ang="0">
                  <a:pos x="10" y="138"/>
                </a:cxn>
                <a:cxn ang="0">
                  <a:pos x="0" y="150"/>
                </a:cxn>
                <a:cxn ang="0">
                  <a:pos x="10" y="154"/>
                </a:cxn>
                <a:cxn ang="0">
                  <a:pos x="16" y="152"/>
                </a:cxn>
                <a:cxn ang="0">
                  <a:pos x="20" y="148"/>
                </a:cxn>
                <a:cxn ang="0">
                  <a:pos x="44" y="164"/>
                </a:cxn>
                <a:cxn ang="0">
                  <a:pos x="74" y="172"/>
                </a:cxn>
                <a:cxn ang="0">
                  <a:pos x="74" y="172"/>
                </a:cxn>
                <a:cxn ang="0">
                  <a:pos x="72" y="186"/>
                </a:cxn>
                <a:cxn ang="0">
                  <a:pos x="62" y="194"/>
                </a:cxn>
                <a:cxn ang="0">
                  <a:pos x="46" y="202"/>
                </a:cxn>
                <a:cxn ang="0">
                  <a:pos x="46" y="204"/>
                </a:cxn>
                <a:cxn ang="0">
                  <a:pos x="50" y="208"/>
                </a:cxn>
                <a:cxn ang="0">
                  <a:pos x="72" y="212"/>
                </a:cxn>
                <a:cxn ang="0">
                  <a:pos x="88" y="214"/>
                </a:cxn>
                <a:cxn ang="0">
                  <a:pos x="88" y="214"/>
                </a:cxn>
                <a:cxn ang="0">
                  <a:pos x="116" y="210"/>
                </a:cxn>
                <a:cxn ang="0">
                  <a:pos x="130" y="206"/>
                </a:cxn>
                <a:cxn ang="0">
                  <a:pos x="130" y="202"/>
                </a:cxn>
                <a:cxn ang="0">
                  <a:pos x="122" y="198"/>
                </a:cxn>
                <a:cxn ang="0">
                  <a:pos x="106" y="190"/>
                </a:cxn>
                <a:cxn ang="0">
                  <a:pos x="102" y="178"/>
                </a:cxn>
                <a:cxn ang="0">
                  <a:pos x="104" y="170"/>
                </a:cxn>
                <a:cxn ang="0">
                  <a:pos x="106" y="168"/>
                </a:cxn>
                <a:cxn ang="0">
                  <a:pos x="76" y="172"/>
                </a:cxn>
                <a:cxn ang="0">
                  <a:pos x="76" y="172"/>
                </a:cxn>
              </a:cxnLst>
              <a:rect l="0" t="0" r="r" b="b"/>
              <a:pathLst>
                <a:path w="170" h="214">
                  <a:moveTo>
                    <a:pt x="106" y="168"/>
                  </a:moveTo>
                  <a:lnTo>
                    <a:pt x="106" y="168"/>
                  </a:lnTo>
                  <a:lnTo>
                    <a:pt x="120" y="162"/>
                  </a:lnTo>
                  <a:lnTo>
                    <a:pt x="132" y="156"/>
                  </a:lnTo>
                  <a:lnTo>
                    <a:pt x="142" y="146"/>
                  </a:lnTo>
                  <a:lnTo>
                    <a:pt x="152" y="136"/>
                  </a:lnTo>
                  <a:lnTo>
                    <a:pt x="160" y="124"/>
                  </a:lnTo>
                  <a:lnTo>
                    <a:pt x="166" y="112"/>
                  </a:lnTo>
                  <a:lnTo>
                    <a:pt x="168" y="98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68" y="66"/>
                  </a:lnTo>
                  <a:lnTo>
                    <a:pt x="164" y="50"/>
                  </a:lnTo>
                  <a:lnTo>
                    <a:pt x="156" y="34"/>
                  </a:lnTo>
                  <a:lnTo>
                    <a:pt x="146" y="22"/>
                  </a:lnTo>
                  <a:lnTo>
                    <a:pt x="146" y="22"/>
                  </a:lnTo>
                  <a:lnTo>
                    <a:pt x="150" y="18"/>
                  </a:lnTo>
                  <a:lnTo>
                    <a:pt x="152" y="14"/>
                  </a:lnTo>
                  <a:lnTo>
                    <a:pt x="152" y="10"/>
                  </a:lnTo>
                  <a:lnTo>
                    <a:pt x="152" y="10"/>
                  </a:lnTo>
                  <a:lnTo>
                    <a:pt x="150" y="4"/>
                  </a:lnTo>
                  <a:lnTo>
                    <a:pt x="148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38" y="34"/>
                  </a:lnTo>
                  <a:lnTo>
                    <a:pt x="148" y="48"/>
                  </a:lnTo>
                  <a:lnTo>
                    <a:pt x="154" y="64"/>
                  </a:lnTo>
                  <a:lnTo>
                    <a:pt x="156" y="82"/>
                  </a:lnTo>
                  <a:lnTo>
                    <a:pt x="156" y="82"/>
                  </a:lnTo>
                  <a:lnTo>
                    <a:pt x="154" y="98"/>
                  </a:lnTo>
                  <a:lnTo>
                    <a:pt x="150" y="112"/>
                  </a:lnTo>
                  <a:lnTo>
                    <a:pt x="144" y="124"/>
                  </a:lnTo>
                  <a:lnTo>
                    <a:pt x="134" y="136"/>
                  </a:lnTo>
                  <a:lnTo>
                    <a:pt x="122" y="146"/>
                  </a:lnTo>
                  <a:lnTo>
                    <a:pt x="110" y="152"/>
                  </a:lnTo>
                  <a:lnTo>
                    <a:pt x="96" y="156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62" y="156"/>
                  </a:lnTo>
                  <a:lnTo>
                    <a:pt x="46" y="150"/>
                  </a:lnTo>
                  <a:lnTo>
                    <a:pt x="32" y="140"/>
                  </a:lnTo>
                  <a:lnTo>
                    <a:pt x="20" y="128"/>
                  </a:lnTo>
                  <a:lnTo>
                    <a:pt x="18" y="130"/>
                  </a:lnTo>
                  <a:lnTo>
                    <a:pt x="10" y="138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52"/>
                  </a:lnTo>
                  <a:lnTo>
                    <a:pt x="10" y="154"/>
                  </a:lnTo>
                  <a:lnTo>
                    <a:pt x="10" y="154"/>
                  </a:lnTo>
                  <a:lnTo>
                    <a:pt x="16" y="152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32" y="158"/>
                  </a:lnTo>
                  <a:lnTo>
                    <a:pt x="44" y="164"/>
                  </a:lnTo>
                  <a:lnTo>
                    <a:pt x="58" y="170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72"/>
                  </a:lnTo>
                  <a:lnTo>
                    <a:pt x="74" y="180"/>
                  </a:lnTo>
                  <a:lnTo>
                    <a:pt x="72" y="186"/>
                  </a:lnTo>
                  <a:lnTo>
                    <a:pt x="68" y="190"/>
                  </a:lnTo>
                  <a:lnTo>
                    <a:pt x="62" y="194"/>
                  </a:lnTo>
                  <a:lnTo>
                    <a:pt x="52" y="200"/>
                  </a:lnTo>
                  <a:lnTo>
                    <a:pt x="46" y="202"/>
                  </a:lnTo>
                  <a:lnTo>
                    <a:pt x="46" y="204"/>
                  </a:lnTo>
                  <a:lnTo>
                    <a:pt x="46" y="204"/>
                  </a:lnTo>
                  <a:lnTo>
                    <a:pt x="46" y="206"/>
                  </a:lnTo>
                  <a:lnTo>
                    <a:pt x="50" y="208"/>
                  </a:lnTo>
                  <a:lnTo>
                    <a:pt x="60" y="210"/>
                  </a:lnTo>
                  <a:lnTo>
                    <a:pt x="72" y="212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104" y="212"/>
                  </a:lnTo>
                  <a:lnTo>
                    <a:pt x="116" y="210"/>
                  </a:lnTo>
                  <a:lnTo>
                    <a:pt x="126" y="208"/>
                  </a:lnTo>
                  <a:lnTo>
                    <a:pt x="130" y="206"/>
                  </a:lnTo>
                  <a:lnTo>
                    <a:pt x="130" y="204"/>
                  </a:lnTo>
                  <a:lnTo>
                    <a:pt x="130" y="202"/>
                  </a:lnTo>
                  <a:lnTo>
                    <a:pt x="130" y="202"/>
                  </a:lnTo>
                  <a:lnTo>
                    <a:pt x="122" y="198"/>
                  </a:lnTo>
                  <a:lnTo>
                    <a:pt x="112" y="194"/>
                  </a:lnTo>
                  <a:lnTo>
                    <a:pt x="106" y="190"/>
                  </a:lnTo>
                  <a:lnTo>
                    <a:pt x="104" y="184"/>
                  </a:lnTo>
                  <a:lnTo>
                    <a:pt x="102" y="178"/>
                  </a:lnTo>
                  <a:lnTo>
                    <a:pt x="104" y="170"/>
                  </a:lnTo>
                  <a:lnTo>
                    <a:pt x="104" y="170"/>
                  </a:lnTo>
                  <a:lnTo>
                    <a:pt x="106" y="168"/>
                  </a:lnTo>
                  <a:lnTo>
                    <a:pt x="106" y="168"/>
                  </a:lnTo>
                  <a:close/>
                  <a:moveTo>
                    <a:pt x="76" y="172"/>
                  </a:moveTo>
                  <a:lnTo>
                    <a:pt x="76" y="172"/>
                  </a:lnTo>
                  <a:lnTo>
                    <a:pt x="78" y="172"/>
                  </a:lnTo>
                  <a:lnTo>
                    <a:pt x="76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4" name="Freeform 276"/>
            <p:cNvSpPr>
              <a:spLocks noEditPoints="1"/>
            </p:cNvSpPr>
            <p:nvPr userDrawn="1"/>
          </p:nvSpPr>
          <p:spPr bwMode="auto">
            <a:xfrm>
              <a:off x="2978150" y="5102225"/>
              <a:ext cx="209550" cy="212725"/>
            </a:xfrm>
            <a:custGeom>
              <a:avLst/>
              <a:gdLst/>
              <a:ahLst/>
              <a:cxnLst>
                <a:cxn ang="0">
                  <a:pos x="104" y="122"/>
                </a:cxn>
                <a:cxn ang="0">
                  <a:pos x="132" y="66"/>
                </a:cxn>
                <a:cxn ang="0">
                  <a:pos x="114" y="20"/>
                </a:cxn>
                <a:cxn ang="0">
                  <a:pos x="66" y="0"/>
                </a:cxn>
                <a:cxn ang="0">
                  <a:pos x="12" y="30"/>
                </a:cxn>
                <a:cxn ang="0">
                  <a:pos x="2" y="80"/>
                </a:cxn>
                <a:cxn ang="0">
                  <a:pos x="40" y="128"/>
                </a:cxn>
                <a:cxn ang="0">
                  <a:pos x="14" y="76"/>
                </a:cxn>
                <a:cxn ang="0">
                  <a:pos x="24" y="66"/>
                </a:cxn>
                <a:cxn ang="0">
                  <a:pos x="32" y="56"/>
                </a:cxn>
                <a:cxn ang="0">
                  <a:pos x="28" y="50"/>
                </a:cxn>
                <a:cxn ang="0">
                  <a:pos x="18" y="56"/>
                </a:cxn>
                <a:cxn ang="0">
                  <a:pos x="14" y="50"/>
                </a:cxn>
                <a:cxn ang="0">
                  <a:pos x="22" y="42"/>
                </a:cxn>
                <a:cxn ang="0">
                  <a:pos x="16" y="40"/>
                </a:cxn>
                <a:cxn ang="0">
                  <a:pos x="22" y="34"/>
                </a:cxn>
                <a:cxn ang="0">
                  <a:pos x="32" y="34"/>
                </a:cxn>
                <a:cxn ang="0">
                  <a:pos x="38" y="44"/>
                </a:cxn>
                <a:cxn ang="0">
                  <a:pos x="46" y="42"/>
                </a:cxn>
                <a:cxn ang="0">
                  <a:pos x="48" y="34"/>
                </a:cxn>
                <a:cxn ang="0">
                  <a:pos x="42" y="24"/>
                </a:cxn>
                <a:cxn ang="0">
                  <a:pos x="32" y="26"/>
                </a:cxn>
                <a:cxn ang="0">
                  <a:pos x="24" y="22"/>
                </a:cxn>
                <a:cxn ang="0">
                  <a:pos x="66" y="4"/>
                </a:cxn>
                <a:cxn ang="0">
                  <a:pos x="110" y="22"/>
                </a:cxn>
                <a:cxn ang="0">
                  <a:pos x="96" y="40"/>
                </a:cxn>
                <a:cxn ang="0">
                  <a:pos x="86" y="38"/>
                </a:cxn>
                <a:cxn ang="0">
                  <a:pos x="78" y="42"/>
                </a:cxn>
                <a:cxn ang="0">
                  <a:pos x="72" y="42"/>
                </a:cxn>
                <a:cxn ang="0">
                  <a:pos x="74" y="48"/>
                </a:cxn>
                <a:cxn ang="0">
                  <a:pos x="82" y="50"/>
                </a:cxn>
                <a:cxn ang="0">
                  <a:pos x="70" y="54"/>
                </a:cxn>
                <a:cxn ang="0">
                  <a:pos x="66" y="58"/>
                </a:cxn>
                <a:cxn ang="0">
                  <a:pos x="60" y="64"/>
                </a:cxn>
                <a:cxn ang="0">
                  <a:pos x="72" y="62"/>
                </a:cxn>
                <a:cxn ang="0">
                  <a:pos x="82" y="62"/>
                </a:cxn>
                <a:cxn ang="0">
                  <a:pos x="88" y="64"/>
                </a:cxn>
                <a:cxn ang="0">
                  <a:pos x="90" y="72"/>
                </a:cxn>
                <a:cxn ang="0">
                  <a:pos x="96" y="70"/>
                </a:cxn>
                <a:cxn ang="0">
                  <a:pos x="106" y="74"/>
                </a:cxn>
                <a:cxn ang="0">
                  <a:pos x="112" y="80"/>
                </a:cxn>
                <a:cxn ang="0">
                  <a:pos x="118" y="78"/>
                </a:cxn>
                <a:cxn ang="0">
                  <a:pos x="126" y="82"/>
                </a:cxn>
                <a:cxn ang="0">
                  <a:pos x="90" y="124"/>
                </a:cxn>
                <a:cxn ang="0">
                  <a:pos x="38" y="122"/>
                </a:cxn>
                <a:cxn ang="0">
                  <a:pos x="40" y="98"/>
                </a:cxn>
                <a:cxn ang="0">
                  <a:pos x="28" y="92"/>
                </a:cxn>
                <a:cxn ang="0">
                  <a:pos x="16" y="84"/>
                </a:cxn>
                <a:cxn ang="0">
                  <a:pos x="14" y="76"/>
                </a:cxn>
                <a:cxn ang="0">
                  <a:pos x="8" y="88"/>
                </a:cxn>
                <a:cxn ang="0">
                  <a:pos x="18" y="92"/>
                </a:cxn>
              </a:cxnLst>
              <a:rect l="0" t="0" r="r" b="b"/>
              <a:pathLst>
                <a:path w="132" h="134">
                  <a:moveTo>
                    <a:pt x="66" y="134"/>
                  </a:moveTo>
                  <a:lnTo>
                    <a:pt x="66" y="134"/>
                  </a:lnTo>
                  <a:lnTo>
                    <a:pt x="80" y="132"/>
                  </a:lnTo>
                  <a:lnTo>
                    <a:pt x="92" y="128"/>
                  </a:lnTo>
                  <a:lnTo>
                    <a:pt x="104" y="122"/>
                  </a:lnTo>
                  <a:lnTo>
                    <a:pt x="114" y="114"/>
                  </a:lnTo>
                  <a:lnTo>
                    <a:pt x="122" y="104"/>
                  </a:lnTo>
                  <a:lnTo>
                    <a:pt x="128" y="92"/>
                  </a:lnTo>
                  <a:lnTo>
                    <a:pt x="132" y="80"/>
                  </a:lnTo>
                  <a:lnTo>
                    <a:pt x="132" y="66"/>
                  </a:lnTo>
                  <a:lnTo>
                    <a:pt x="132" y="66"/>
                  </a:lnTo>
                  <a:lnTo>
                    <a:pt x="132" y="54"/>
                  </a:lnTo>
                  <a:lnTo>
                    <a:pt x="128" y="40"/>
                  </a:lnTo>
                  <a:lnTo>
                    <a:pt x="122" y="30"/>
                  </a:lnTo>
                  <a:lnTo>
                    <a:pt x="114" y="20"/>
                  </a:lnTo>
                  <a:lnTo>
                    <a:pt x="104" y="12"/>
                  </a:lnTo>
                  <a:lnTo>
                    <a:pt x="92" y="6"/>
                  </a:lnTo>
                  <a:lnTo>
                    <a:pt x="80" y="2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2" y="2"/>
                  </a:lnTo>
                  <a:lnTo>
                    <a:pt x="40" y="6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4" y="40"/>
                  </a:lnTo>
                  <a:lnTo>
                    <a:pt x="2" y="54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2" y="80"/>
                  </a:lnTo>
                  <a:lnTo>
                    <a:pt x="4" y="92"/>
                  </a:lnTo>
                  <a:lnTo>
                    <a:pt x="12" y="104"/>
                  </a:lnTo>
                  <a:lnTo>
                    <a:pt x="20" y="114"/>
                  </a:lnTo>
                  <a:lnTo>
                    <a:pt x="30" y="122"/>
                  </a:lnTo>
                  <a:lnTo>
                    <a:pt x="40" y="128"/>
                  </a:lnTo>
                  <a:lnTo>
                    <a:pt x="52" y="132"/>
                  </a:lnTo>
                  <a:lnTo>
                    <a:pt x="66" y="134"/>
                  </a:lnTo>
                  <a:lnTo>
                    <a:pt x="66" y="134"/>
                  </a:lnTo>
                  <a:close/>
                  <a:moveTo>
                    <a:pt x="14" y="76"/>
                  </a:moveTo>
                  <a:lnTo>
                    <a:pt x="14" y="76"/>
                  </a:lnTo>
                  <a:lnTo>
                    <a:pt x="24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4" y="60"/>
                  </a:lnTo>
                  <a:lnTo>
                    <a:pt x="26" y="58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26" y="50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20" y="54"/>
                  </a:lnTo>
                  <a:lnTo>
                    <a:pt x="18" y="56"/>
                  </a:lnTo>
                  <a:lnTo>
                    <a:pt x="18" y="56"/>
                  </a:lnTo>
                  <a:lnTo>
                    <a:pt x="16" y="54"/>
                  </a:lnTo>
                  <a:lnTo>
                    <a:pt x="14" y="52"/>
                  </a:lnTo>
                  <a:lnTo>
                    <a:pt x="14" y="52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0" y="40"/>
                  </a:lnTo>
                  <a:lnTo>
                    <a:pt x="18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6" y="38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0" y="34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32" y="34"/>
                  </a:lnTo>
                  <a:lnTo>
                    <a:pt x="34" y="36"/>
                  </a:lnTo>
                  <a:lnTo>
                    <a:pt x="34" y="36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0" y="44"/>
                  </a:lnTo>
                  <a:lnTo>
                    <a:pt x="42" y="44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0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2" y="24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34" y="14"/>
                  </a:lnTo>
                  <a:lnTo>
                    <a:pt x="44" y="8"/>
                  </a:lnTo>
                  <a:lnTo>
                    <a:pt x="54" y="6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78" y="6"/>
                  </a:lnTo>
                  <a:lnTo>
                    <a:pt x="90" y="10"/>
                  </a:lnTo>
                  <a:lnTo>
                    <a:pt x="100" y="16"/>
                  </a:lnTo>
                  <a:lnTo>
                    <a:pt x="110" y="22"/>
                  </a:lnTo>
                  <a:lnTo>
                    <a:pt x="110" y="22"/>
                  </a:lnTo>
                  <a:lnTo>
                    <a:pt x="116" y="30"/>
                  </a:lnTo>
                  <a:lnTo>
                    <a:pt x="116" y="30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96" y="40"/>
                  </a:lnTo>
                  <a:lnTo>
                    <a:pt x="92" y="38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86" y="38"/>
                  </a:lnTo>
                  <a:lnTo>
                    <a:pt x="86" y="38"/>
                  </a:lnTo>
                  <a:lnTo>
                    <a:pt x="84" y="3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78" y="42"/>
                  </a:lnTo>
                  <a:lnTo>
                    <a:pt x="78" y="42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2" y="42"/>
                  </a:lnTo>
                  <a:lnTo>
                    <a:pt x="72" y="42"/>
                  </a:lnTo>
                  <a:lnTo>
                    <a:pt x="72" y="44"/>
                  </a:lnTo>
                  <a:lnTo>
                    <a:pt x="72" y="46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8" y="46"/>
                  </a:lnTo>
                  <a:lnTo>
                    <a:pt x="78" y="46"/>
                  </a:lnTo>
                  <a:lnTo>
                    <a:pt x="82" y="48"/>
                  </a:lnTo>
                  <a:lnTo>
                    <a:pt x="82" y="48"/>
                  </a:lnTo>
                  <a:lnTo>
                    <a:pt x="82" y="50"/>
                  </a:lnTo>
                  <a:lnTo>
                    <a:pt x="80" y="52"/>
                  </a:lnTo>
                  <a:lnTo>
                    <a:pt x="80" y="52"/>
                  </a:lnTo>
                  <a:lnTo>
                    <a:pt x="72" y="54"/>
                  </a:lnTo>
                  <a:lnTo>
                    <a:pt x="72" y="54"/>
                  </a:lnTo>
                  <a:lnTo>
                    <a:pt x="70" y="54"/>
                  </a:lnTo>
                  <a:lnTo>
                    <a:pt x="66" y="54"/>
                  </a:lnTo>
                  <a:lnTo>
                    <a:pt x="66" y="54"/>
                  </a:lnTo>
                  <a:lnTo>
                    <a:pt x="66" y="56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6" y="60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62" y="64"/>
                  </a:lnTo>
                  <a:lnTo>
                    <a:pt x="60" y="64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70" y="64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2"/>
                  </a:lnTo>
                  <a:lnTo>
                    <a:pt x="78" y="62"/>
                  </a:lnTo>
                  <a:lnTo>
                    <a:pt x="78" y="62"/>
                  </a:lnTo>
                  <a:lnTo>
                    <a:pt x="82" y="62"/>
                  </a:lnTo>
                  <a:lnTo>
                    <a:pt x="82" y="62"/>
                  </a:lnTo>
                  <a:lnTo>
                    <a:pt x="86" y="60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2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8" y="66"/>
                  </a:lnTo>
                  <a:lnTo>
                    <a:pt x="86" y="68"/>
                  </a:lnTo>
                  <a:lnTo>
                    <a:pt x="86" y="68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8" y="70"/>
                  </a:lnTo>
                  <a:lnTo>
                    <a:pt x="102" y="70"/>
                  </a:lnTo>
                  <a:lnTo>
                    <a:pt x="102" y="70"/>
                  </a:lnTo>
                  <a:lnTo>
                    <a:pt x="106" y="74"/>
                  </a:lnTo>
                  <a:lnTo>
                    <a:pt x="108" y="76"/>
                  </a:lnTo>
                  <a:lnTo>
                    <a:pt x="108" y="76"/>
                  </a:lnTo>
                  <a:lnTo>
                    <a:pt x="110" y="78"/>
                  </a:lnTo>
                  <a:lnTo>
                    <a:pt x="110" y="78"/>
                  </a:lnTo>
                  <a:lnTo>
                    <a:pt x="112" y="80"/>
                  </a:lnTo>
                  <a:lnTo>
                    <a:pt x="114" y="80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18" y="78"/>
                  </a:lnTo>
                  <a:lnTo>
                    <a:pt x="118" y="78"/>
                  </a:lnTo>
                  <a:lnTo>
                    <a:pt x="120" y="78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0" y="96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00" y="118"/>
                  </a:lnTo>
                  <a:lnTo>
                    <a:pt x="90" y="124"/>
                  </a:lnTo>
                  <a:lnTo>
                    <a:pt x="78" y="126"/>
                  </a:lnTo>
                  <a:lnTo>
                    <a:pt x="66" y="128"/>
                  </a:lnTo>
                  <a:lnTo>
                    <a:pt x="66" y="128"/>
                  </a:lnTo>
                  <a:lnTo>
                    <a:pt x="52" y="126"/>
                  </a:lnTo>
                  <a:lnTo>
                    <a:pt x="38" y="122"/>
                  </a:lnTo>
                  <a:lnTo>
                    <a:pt x="38" y="122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0" y="98"/>
                  </a:lnTo>
                  <a:lnTo>
                    <a:pt x="40" y="98"/>
                  </a:lnTo>
                  <a:lnTo>
                    <a:pt x="34" y="92"/>
                  </a:lnTo>
                  <a:lnTo>
                    <a:pt x="34" y="92"/>
                  </a:lnTo>
                  <a:lnTo>
                    <a:pt x="30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24" y="88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14" y="82"/>
                  </a:lnTo>
                  <a:lnTo>
                    <a:pt x="12" y="80"/>
                  </a:lnTo>
                  <a:lnTo>
                    <a:pt x="12" y="80"/>
                  </a:lnTo>
                  <a:lnTo>
                    <a:pt x="12" y="78"/>
                  </a:lnTo>
                  <a:lnTo>
                    <a:pt x="14" y="76"/>
                  </a:lnTo>
                  <a:lnTo>
                    <a:pt x="14" y="76"/>
                  </a:lnTo>
                  <a:close/>
                  <a:moveTo>
                    <a:pt x="16" y="102"/>
                  </a:moveTo>
                  <a:lnTo>
                    <a:pt x="16" y="102"/>
                  </a:lnTo>
                  <a:lnTo>
                    <a:pt x="12" y="96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12" y="88"/>
                  </a:lnTo>
                  <a:lnTo>
                    <a:pt x="12" y="88"/>
                  </a:lnTo>
                  <a:lnTo>
                    <a:pt x="16" y="90"/>
                  </a:lnTo>
                  <a:lnTo>
                    <a:pt x="18" y="92"/>
                  </a:lnTo>
                  <a:lnTo>
                    <a:pt x="18" y="92"/>
                  </a:lnTo>
                  <a:lnTo>
                    <a:pt x="18" y="98"/>
                  </a:lnTo>
                  <a:lnTo>
                    <a:pt x="16" y="102"/>
                  </a:lnTo>
                  <a:lnTo>
                    <a:pt x="16" y="1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5" name="Freeform 277"/>
            <p:cNvSpPr>
              <a:spLocks/>
            </p:cNvSpPr>
            <p:nvPr userDrawn="1"/>
          </p:nvSpPr>
          <p:spPr bwMode="auto">
            <a:xfrm>
              <a:off x="2238375" y="5165725"/>
              <a:ext cx="114300" cy="15875"/>
            </a:xfrm>
            <a:custGeom>
              <a:avLst/>
              <a:gdLst/>
              <a:ahLst/>
              <a:cxnLst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4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0" y="4"/>
                </a:cxn>
                <a:cxn ang="0">
                  <a:pos x="7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26" y="6"/>
                </a:cxn>
                <a:cxn ang="0">
                  <a:pos x="26" y="6"/>
                </a:cxn>
              </a:cxnLst>
              <a:rect l="0" t="0" r="r" b="b"/>
              <a:pathLst>
                <a:path w="72" h="10">
                  <a:moveTo>
                    <a:pt x="26" y="6"/>
                  </a:moveTo>
                  <a:lnTo>
                    <a:pt x="26" y="6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26" y="6"/>
                  </a:lnTo>
                  <a:lnTo>
                    <a:pt x="26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6" name="Rectangle 278"/>
            <p:cNvSpPr>
              <a:spLocks noChangeArrowheads="1"/>
            </p:cNvSpPr>
            <p:nvPr userDrawn="1"/>
          </p:nvSpPr>
          <p:spPr bwMode="auto">
            <a:xfrm>
              <a:off x="2390775" y="51657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7" name="Freeform 279"/>
            <p:cNvSpPr>
              <a:spLocks/>
            </p:cNvSpPr>
            <p:nvPr userDrawn="1"/>
          </p:nvSpPr>
          <p:spPr bwMode="auto">
            <a:xfrm>
              <a:off x="2238375" y="524192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8" name="Freeform 280"/>
            <p:cNvSpPr>
              <a:spLocks/>
            </p:cNvSpPr>
            <p:nvPr userDrawn="1"/>
          </p:nvSpPr>
          <p:spPr bwMode="auto">
            <a:xfrm>
              <a:off x="2238375" y="5267325"/>
              <a:ext cx="69850" cy="158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44" y="4"/>
                </a:cxn>
                <a:cxn ang="0">
                  <a:pos x="44" y="0"/>
                </a:cxn>
                <a:cxn ang="0">
                  <a:pos x="44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44" h="10">
                  <a:moveTo>
                    <a:pt x="0" y="6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44" y="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9" name="Rectangle 281"/>
            <p:cNvSpPr>
              <a:spLocks noChangeArrowheads="1"/>
            </p:cNvSpPr>
            <p:nvPr userDrawn="1"/>
          </p:nvSpPr>
          <p:spPr bwMode="auto">
            <a:xfrm>
              <a:off x="2390775" y="52165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0" name="Rectangle 282"/>
            <p:cNvSpPr>
              <a:spLocks noChangeArrowheads="1"/>
            </p:cNvSpPr>
            <p:nvPr userDrawn="1"/>
          </p:nvSpPr>
          <p:spPr bwMode="auto">
            <a:xfrm>
              <a:off x="2390775" y="52673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1" name="Rectangle 283"/>
            <p:cNvSpPr>
              <a:spLocks noChangeArrowheads="1"/>
            </p:cNvSpPr>
            <p:nvPr userDrawn="1"/>
          </p:nvSpPr>
          <p:spPr bwMode="auto">
            <a:xfrm>
              <a:off x="2390775" y="52419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2" name="Rectangle 284"/>
            <p:cNvSpPr>
              <a:spLocks noChangeArrowheads="1"/>
            </p:cNvSpPr>
            <p:nvPr userDrawn="1"/>
          </p:nvSpPr>
          <p:spPr bwMode="auto">
            <a:xfrm>
              <a:off x="2390775" y="5292725"/>
              <a:ext cx="635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3" name="Rectangle 285"/>
            <p:cNvSpPr>
              <a:spLocks noChangeArrowheads="1"/>
            </p:cNvSpPr>
            <p:nvPr userDrawn="1"/>
          </p:nvSpPr>
          <p:spPr bwMode="auto">
            <a:xfrm>
              <a:off x="2390775" y="5191125"/>
              <a:ext cx="101600" cy="63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4" name="Freeform 286"/>
            <p:cNvSpPr>
              <a:spLocks noEditPoints="1"/>
            </p:cNvSpPr>
            <p:nvPr userDrawn="1"/>
          </p:nvSpPr>
          <p:spPr bwMode="auto">
            <a:xfrm>
              <a:off x="2212975" y="5121275"/>
              <a:ext cx="311150" cy="254000"/>
            </a:xfrm>
            <a:custGeom>
              <a:avLst/>
              <a:gdLst/>
              <a:ahLst/>
              <a:cxnLst>
                <a:cxn ang="0">
                  <a:pos x="98" y="160"/>
                </a:cxn>
                <a:cxn ang="0">
                  <a:pos x="112" y="156"/>
                </a:cxn>
                <a:cxn ang="0">
                  <a:pos x="192" y="156"/>
                </a:cxn>
                <a:cxn ang="0">
                  <a:pos x="196" y="152"/>
                </a:cxn>
                <a:cxn ang="0">
                  <a:pos x="196" y="12"/>
                </a:cxn>
                <a:cxn ang="0">
                  <a:pos x="196" y="8"/>
                </a:cxn>
                <a:cxn ang="0">
                  <a:pos x="108" y="8"/>
                </a:cxn>
                <a:cxn ang="0">
                  <a:pos x="98" y="8"/>
                </a:cxn>
                <a:cxn ang="0">
                  <a:pos x="94" y="2"/>
                </a:cxn>
                <a:cxn ang="0">
                  <a:pos x="76" y="0"/>
                </a:cxn>
                <a:cxn ang="0">
                  <a:pos x="42" y="2"/>
                </a:cxn>
                <a:cxn ang="0">
                  <a:pos x="18" y="4"/>
                </a:cxn>
                <a:cxn ang="0">
                  <a:pos x="4" y="8"/>
                </a:cxn>
                <a:cxn ang="0">
                  <a:pos x="0" y="12"/>
                </a:cxn>
                <a:cxn ang="0">
                  <a:pos x="0" y="152"/>
                </a:cxn>
                <a:cxn ang="0">
                  <a:pos x="2" y="154"/>
                </a:cxn>
                <a:cxn ang="0">
                  <a:pos x="10" y="156"/>
                </a:cxn>
                <a:cxn ang="0">
                  <a:pos x="86" y="156"/>
                </a:cxn>
                <a:cxn ang="0">
                  <a:pos x="90" y="158"/>
                </a:cxn>
                <a:cxn ang="0">
                  <a:pos x="98" y="160"/>
                </a:cxn>
                <a:cxn ang="0">
                  <a:pos x="100" y="16"/>
                </a:cxn>
                <a:cxn ang="0">
                  <a:pos x="188" y="16"/>
                </a:cxn>
                <a:cxn ang="0">
                  <a:pos x="188" y="148"/>
                </a:cxn>
                <a:cxn ang="0">
                  <a:pos x="100" y="148"/>
                </a:cxn>
                <a:cxn ang="0">
                  <a:pos x="100" y="32"/>
                </a:cxn>
                <a:cxn ang="0">
                  <a:pos x="42" y="144"/>
                </a:cxn>
                <a:cxn ang="0">
                  <a:pos x="8" y="150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2" y="16"/>
                </a:cxn>
                <a:cxn ang="0">
                  <a:pos x="20" y="14"/>
                </a:cxn>
                <a:cxn ang="0">
                  <a:pos x="42" y="10"/>
                </a:cxn>
                <a:cxn ang="0">
                  <a:pos x="76" y="8"/>
                </a:cxn>
                <a:cxn ang="0">
                  <a:pos x="90" y="8"/>
                </a:cxn>
                <a:cxn ang="0">
                  <a:pos x="96" y="12"/>
                </a:cxn>
                <a:cxn ang="0">
                  <a:pos x="96" y="20"/>
                </a:cxn>
                <a:cxn ang="0">
                  <a:pos x="96" y="38"/>
                </a:cxn>
                <a:cxn ang="0">
                  <a:pos x="96" y="146"/>
                </a:cxn>
                <a:cxn ang="0">
                  <a:pos x="88" y="144"/>
                </a:cxn>
                <a:cxn ang="0">
                  <a:pos x="78" y="142"/>
                </a:cxn>
                <a:cxn ang="0">
                  <a:pos x="42" y="144"/>
                </a:cxn>
              </a:cxnLst>
              <a:rect l="0" t="0" r="r" b="b"/>
              <a:pathLst>
                <a:path w="196" h="160">
                  <a:moveTo>
                    <a:pt x="98" y="160"/>
                  </a:moveTo>
                  <a:lnTo>
                    <a:pt x="98" y="160"/>
                  </a:lnTo>
                  <a:lnTo>
                    <a:pt x="108" y="158"/>
                  </a:lnTo>
                  <a:lnTo>
                    <a:pt x="112" y="156"/>
                  </a:lnTo>
                  <a:lnTo>
                    <a:pt x="192" y="156"/>
                  </a:lnTo>
                  <a:lnTo>
                    <a:pt x="192" y="156"/>
                  </a:lnTo>
                  <a:lnTo>
                    <a:pt x="196" y="154"/>
                  </a:lnTo>
                  <a:lnTo>
                    <a:pt x="196" y="152"/>
                  </a:lnTo>
                  <a:lnTo>
                    <a:pt x="196" y="38"/>
                  </a:lnTo>
                  <a:lnTo>
                    <a:pt x="196" y="12"/>
                  </a:lnTo>
                  <a:lnTo>
                    <a:pt x="196" y="12"/>
                  </a:lnTo>
                  <a:lnTo>
                    <a:pt x="196" y="8"/>
                  </a:lnTo>
                  <a:lnTo>
                    <a:pt x="192" y="8"/>
                  </a:lnTo>
                  <a:lnTo>
                    <a:pt x="108" y="8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88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1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38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154"/>
                  </a:lnTo>
                  <a:lnTo>
                    <a:pt x="4" y="156"/>
                  </a:lnTo>
                  <a:lnTo>
                    <a:pt x="10" y="156"/>
                  </a:lnTo>
                  <a:lnTo>
                    <a:pt x="42" y="156"/>
                  </a:lnTo>
                  <a:lnTo>
                    <a:pt x="86" y="156"/>
                  </a:lnTo>
                  <a:lnTo>
                    <a:pt x="86" y="156"/>
                  </a:lnTo>
                  <a:lnTo>
                    <a:pt x="90" y="158"/>
                  </a:lnTo>
                  <a:lnTo>
                    <a:pt x="98" y="160"/>
                  </a:lnTo>
                  <a:lnTo>
                    <a:pt x="98" y="160"/>
                  </a:lnTo>
                  <a:close/>
                  <a:moveTo>
                    <a:pt x="100" y="32"/>
                  </a:moveTo>
                  <a:lnTo>
                    <a:pt x="100" y="16"/>
                  </a:lnTo>
                  <a:lnTo>
                    <a:pt x="112" y="16"/>
                  </a:lnTo>
                  <a:lnTo>
                    <a:pt x="188" y="16"/>
                  </a:lnTo>
                  <a:lnTo>
                    <a:pt x="188" y="38"/>
                  </a:lnTo>
                  <a:lnTo>
                    <a:pt x="188" y="148"/>
                  </a:lnTo>
                  <a:lnTo>
                    <a:pt x="112" y="148"/>
                  </a:lnTo>
                  <a:lnTo>
                    <a:pt x="100" y="148"/>
                  </a:lnTo>
                  <a:lnTo>
                    <a:pt x="100" y="38"/>
                  </a:lnTo>
                  <a:lnTo>
                    <a:pt x="100" y="32"/>
                  </a:lnTo>
                  <a:close/>
                  <a:moveTo>
                    <a:pt x="42" y="144"/>
                  </a:moveTo>
                  <a:lnTo>
                    <a:pt x="42" y="144"/>
                  </a:lnTo>
                  <a:lnTo>
                    <a:pt x="22" y="146"/>
                  </a:lnTo>
                  <a:lnTo>
                    <a:pt x="8" y="150"/>
                  </a:lnTo>
                  <a:lnTo>
                    <a:pt x="8" y="38"/>
                  </a:lnTo>
                  <a:lnTo>
                    <a:pt x="8" y="18"/>
                  </a:lnTo>
                  <a:lnTo>
                    <a:pt x="10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2" y="16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76" y="8"/>
                  </a:lnTo>
                  <a:lnTo>
                    <a:pt x="76" y="8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94" y="10"/>
                  </a:lnTo>
                  <a:lnTo>
                    <a:pt x="96" y="12"/>
                  </a:lnTo>
                  <a:lnTo>
                    <a:pt x="96" y="14"/>
                  </a:lnTo>
                  <a:lnTo>
                    <a:pt x="96" y="20"/>
                  </a:lnTo>
                  <a:lnTo>
                    <a:pt x="96" y="32"/>
                  </a:lnTo>
                  <a:lnTo>
                    <a:pt x="96" y="38"/>
                  </a:lnTo>
                  <a:lnTo>
                    <a:pt x="96" y="146"/>
                  </a:lnTo>
                  <a:lnTo>
                    <a:pt x="96" y="146"/>
                  </a:lnTo>
                  <a:lnTo>
                    <a:pt x="94" y="144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8" y="142"/>
                  </a:lnTo>
                  <a:lnTo>
                    <a:pt x="78" y="142"/>
                  </a:lnTo>
                  <a:lnTo>
                    <a:pt x="42" y="144"/>
                  </a:lnTo>
                  <a:lnTo>
                    <a:pt x="42" y="1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5" name="Freeform 287"/>
            <p:cNvSpPr>
              <a:spLocks/>
            </p:cNvSpPr>
            <p:nvPr userDrawn="1"/>
          </p:nvSpPr>
          <p:spPr bwMode="auto">
            <a:xfrm>
              <a:off x="2238375" y="5191125"/>
              <a:ext cx="114300" cy="15875"/>
            </a:xfrm>
            <a:custGeom>
              <a:avLst/>
              <a:gdLst/>
              <a:ahLst/>
              <a:cxnLst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60" y="4"/>
                </a:cxn>
                <a:cxn ang="0">
                  <a:pos x="60" y="4"/>
                </a:cxn>
              </a:cxnLst>
              <a:rect l="0" t="0" r="r" b="b"/>
              <a:pathLst>
                <a:path w="72" h="10">
                  <a:moveTo>
                    <a:pt x="60" y="4"/>
                  </a:move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60" y="4"/>
                  </a:lnTo>
                  <a:lnTo>
                    <a:pt x="6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6" name="Freeform 288"/>
            <p:cNvSpPr>
              <a:spLocks/>
            </p:cNvSpPr>
            <p:nvPr userDrawn="1"/>
          </p:nvSpPr>
          <p:spPr bwMode="auto">
            <a:xfrm>
              <a:off x="2238375" y="5216525"/>
              <a:ext cx="114300" cy="158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0"/>
                </a:cxn>
                <a:cxn ang="0">
                  <a:pos x="60" y="0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72" y="4"/>
                </a:cxn>
                <a:cxn ang="0">
                  <a:pos x="72" y="0"/>
                </a:cxn>
              </a:cxnLst>
              <a:rect l="0" t="0" r="r" b="b"/>
              <a:pathLst>
                <a:path w="72" h="10">
                  <a:moveTo>
                    <a:pt x="72" y="0"/>
                  </a:moveTo>
                  <a:lnTo>
                    <a:pt x="72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72" y="4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7" name="Freeform 289"/>
            <p:cNvSpPr>
              <a:spLocks/>
            </p:cNvSpPr>
            <p:nvPr userDrawn="1"/>
          </p:nvSpPr>
          <p:spPr bwMode="auto">
            <a:xfrm>
              <a:off x="3400425" y="5768975"/>
              <a:ext cx="123825" cy="73025"/>
            </a:xfrm>
            <a:custGeom>
              <a:avLst/>
              <a:gdLst/>
              <a:ahLst/>
              <a:cxnLst>
                <a:cxn ang="0">
                  <a:pos x="78" y="46"/>
                </a:cxn>
                <a:cxn ang="0">
                  <a:pos x="78" y="46"/>
                </a:cxn>
                <a:cxn ang="0">
                  <a:pos x="78" y="38"/>
                </a:cxn>
                <a:cxn ang="0">
                  <a:pos x="78" y="38"/>
                </a:cxn>
                <a:cxn ang="0">
                  <a:pos x="76" y="30"/>
                </a:cxn>
                <a:cxn ang="0">
                  <a:pos x="74" y="24"/>
                </a:cxn>
                <a:cxn ang="0">
                  <a:pos x="70" y="16"/>
                </a:cxn>
                <a:cxn ang="0">
                  <a:pos x="64" y="10"/>
                </a:cxn>
                <a:cxn ang="0">
                  <a:pos x="58" y="6"/>
                </a:cxn>
                <a:cxn ang="0">
                  <a:pos x="50" y="4"/>
                </a:cxn>
                <a:cxn ang="0">
                  <a:pos x="42" y="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4" y="4"/>
                </a:cxn>
                <a:cxn ang="0">
                  <a:pos x="14" y="8"/>
                </a:cxn>
                <a:cxn ang="0">
                  <a:pos x="4" y="1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6" y="20"/>
                </a:cxn>
                <a:cxn ang="0">
                  <a:pos x="12" y="16"/>
                </a:cxn>
                <a:cxn ang="0">
                  <a:pos x="22" y="14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38" y="12"/>
                </a:cxn>
                <a:cxn ang="0">
                  <a:pos x="46" y="14"/>
                </a:cxn>
                <a:cxn ang="0">
                  <a:pos x="54" y="16"/>
                </a:cxn>
                <a:cxn ang="0">
                  <a:pos x="60" y="20"/>
                </a:cxn>
                <a:cxn ang="0">
                  <a:pos x="66" y="26"/>
                </a:cxn>
                <a:cxn ang="0">
                  <a:pos x="72" y="32"/>
                </a:cxn>
                <a:cxn ang="0">
                  <a:pos x="76" y="40"/>
                </a:cxn>
                <a:cxn ang="0">
                  <a:pos x="78" y="46"/>
                </a:cxn>
                <a:cxn ang="0">
                  <a:pos x="78" y="46"/>
                </a:cxn>
              </a:cxnLst>
              <a:rect l="0" t="0" r="r" b="b"/>
              <a:pathLst>
                <a:path w="78" h="46">
                  <a:moveTo>
                    <a:pt x="78" y="46"/>
                  </a:moveTo>
                  <a:lnTo>
                    <a:pt x="78" y="4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6" y="30"/>
                  </a:lnTo>
                  <a:lnTo>
                    <a:pt x="74" y="24"/>
                  </a:lnTo>
                  <a:lnTo>
                    <a:pt x="70" y="16"/>
                  </a:lnTo>
                  <a:lnTo>
                    <a:pt x="64" y="10"/>
                  </a:lnTo>
                  <a:lnTo>
                    <a:pt x="58" y="6"/>
                  </a:lnTo>
                  <a:lnTo>
                    <a:pt x="50" y="4"/>
                  </a:lnTo>
                  <a:lnTo>
                    <a:pt x="42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4" y="4"/>
                  </a:lnTo>
                  <a:lnTo>
                    <a:pt x="14" y="8"/>
                  </a:lnTo>
                  <a:lnTo>
                    <a:pt x="4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6" y="20"/>
                  </a:lnTo>
                  <a:lnTo>
                    <a:pt x="12" y="16"/>
                  </a:lnTo>
                  <a:lnTo>
                    <a:pt x="22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38" y="12"/>
                  </a:lnTo>
                  <a:lnTo>
                    <a:pt x="46" y="14"/>
                  </a:lnTo>
                  <a:lnTo>
                    <a:pt x="54" y="16"/>
                  </a:lnTo>
                  <a:lnTo>
                    <a:pt x="60" y="20"/>
                  </a:lnTo>
                  <a:lnTo>
                    <a:pt x="66" y="26"/>
                  </a:lnTo>
                  <a:lnTo>
                    <a:pt x="72" y="32"/>
                  </a:lnTo>
                  <a:lnTo>
                    <a:pt x="76" y="40"/>
                  </a:lnTo>
                  <a:lnTo>
                    <a:pt x="78" y="46"/>
                  </a:lnTo>
                  <a:lnTo>
                    <a:pt x="78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8" name="Freeform 290"/>
            <p:cNvSpPr>
              <a:spLocks noEditPoints="1"/>
            </p:cNvSpPr>
            <p:nvPr userDrawn="1"/>
          </p:nvSpPr>
          <p:spPr bwMode="auto">
            <a:xfrm>
              <a:off x="3263900" y="5737225"/>
              <a:ext cx="298450" cy="317500"/>
            </a:xfrm>
            <a:custGeom>
              <a:avLst/>
              <a:gdLst/>
              <a:ahLst/>
              <a:cxnLst>
                <a:cxn ang="0">
                  <a:pos x="4" y="168"/>
                </a:cxn>
                <a:cxn ang="0">
                  <a:pos x="0" y="174"/>
                </a:cxn>
                <a:cxn ang="0">
                  <a:pos x="2" y="190"/>
                </a:cxn>
                <a:cxn ang="0">
                  <a:pos x="6" y="196"/>
                </a:cxn>
                <a:cxn ang="0">
                  <a:pos x="20" y="200"/>
                </a:cxn>
                <a:cxn ang="0">
                  <a:pos x="34" y="194"/>
                </a:cxn>
                <a:cxn ang="0">
                  <a:pos x="72" y="150"/>
                </a:cxn>
                <a:cxn ang="0">
                  <a:pos x="78" y="138"/>
                </a:cxn>
                <a:cxn ang="0">
                  <a:pos x="74" y="126"/>
                </a:cxn>
                <a:cxn ang="0">
                  <a:pos x="84" y="116"/>
                </a:cxn>
                <a:cxn ang="0">
                  <a:pos x="104" y="126"/>
                </a:cxn>
                <a:cxn ang="0">
                  <a:pos x="128" y="128"/>
                </a:cxn>
                <a:cxn ang="0">
                  <a:pos x="140" y="126"/>
                </a:cxn>
                <a:cxn ang="0">
                  <a:pos x="162" y="114"/>
                </a:cxn>
                <a:cxn ang="0">
                  <a:pos x="180" y="96"/>
                </a:cxn>
                <a:cxn ang="0">
                  <a:pos x="188" y="72"/>
                </a:cxn>
                <a:cxn ang="0">
                  <a:pos x="188" y="60"/>
                </a:cxn>
                <a:cxn ang="0">
                  <a:pos x="180" y="34"/>
                </a:cxn>
                <a:cxn ang="0">
                  <a:pos x="166" y="16"/>
                </a:cxn>
                <a:cxn ang="0">
                  <a:pos x="144" y="2"/>
                </a:cxn>
                <a:cxn ang="0">
                  <a:pos x="118" y="0"/>
                </a:cxn>
                <a:cxn ang="0">
                  <a:pos x="106" y="2"/>
                </a:cxn>
                <a:cxn ang="0">
                  <a:pos x="84" y="12"/>
                </a:cxn>
                <a:cxn ang="0">
                  <a:pos x="68" y="32"/>
                </a:cxn>
                <a:cxn ang="0">
                  <a:pos x="60" y="54"/>
                </a:cxn>
                <a:cxn ang="0">
                  <a:pos x="58" y="68"/>
                </a:cxn>
                <a:cxn ang="0">
                  <a:pos x="64" y="90"/>
                </a:cxn>
                <a:cxn ang="0">
                  <a:pos x="76" y="108"/>
                </a:cxn>
                <a:cxn ang="0">
                  <a:pos x="66" y="118"/>
                </a:cxn>
                <a:cxn ang="0">
                  <a:pos x="54" y="118"/>
                </a:cxn>
                <a:cxn ang="0">
                  <a:pos x="44" y="124"/>
                </a:cxn>
                <a:cxn ang="0">
                  <a:pos x="70" y="68"/>
                </a:cxn>
                <a:cxn ang="0">
                  <a:pos x="70" y="56"/>
                </a:cxn>
                <a:cxn ang="0">
                  <a:pos x="78" y="38"/>
                </a:cxn>
                <a:cxn ang="0">
                  <a:pos x="90" y="22"/>
                </a:cxn>
                <a:cxn ang="0">
                  <a:pos x="110" y="12"/>
                </a:cxn>
                <a:cxn ang="0">
                  <a:pos x="120" y="10"/>
                </a:cxn>
                <a:cxn ang="0">
                  <a:pos x="140" y="14"/>
                </a:cxn>
                <a:cxn ang="0">
                  <a:pos x="158" y="24"/>
                </a:cxn>
                <a:cxn ang="0">
                  <a:pos x="170" y="40"/>
                </a:cxn>
                <a:cxn ang="0">
                  <a:pos x="176" y="60"/>
                </a:cxn>
                <a:cxn ang="0">
                  <a:pos x="176" y="70"/>
                </a:cxn>
                <a:cxn ang="0">
                  <a:pos x="168" y="90"/>
                </a:cxn>
                <a:cxn ang="0">
                  <a:pos x="156" y="106"/>
                </a:cxn>
                <a:cxn ang="0">
                  <a:pos x="138" y="114"/>
                </a:cxn>
                <a:cxn ang="0">
                  <a:pos x="126" y="116"/>
                </a:cxn>
                <a:cxn ang="0">
                  <a:pos x="106" y="114"/>
                </a:cxn>
                <a:cxn ang="0">
                  <a:pos x="88" y="104"/>
                </a:cxn>
                <a:cxn ang="0">
                  <a:pos x="76" y="88"/>
                </a:cxn>
                <a:cxn ang="0">
                  <a:pos x="70" y="68"/>
                </a:cxn>
              </a:cxnLst>
              <a:rect l="0" t="0" r="r" b="b"/>
              <a:pathLst>
                <a:path w="188" h="200">
                  <a:moveTo>
                    <a:pt x="44" y="124"/>
                  </a:moveTo>
                  <a:lnTo>
                    <a:pt x="4" y="168"/>
                  </a:lnTo>
                  <a:lnTo>
                    <a:pt x="4" y="168"/>
                  </a:lnTo>
                  <a:lnTo>
                    <a:pt x="0" y="174"/>
                  </a:lnTo>
                  <a:lnTo>
                    <a:pt x="0" y="182"/>
                  </a:lnTo>
                  <a:lnTo>
                    <a:pt x="2" y="190"/>
                  </a:lnTo>
                  <a:lnTo>
                    <a:pt x="6" y="196"/>
                  </a:lnTo>
                  <a:lnTo>
                    <a:pt x="6" y="196"/>
                  </a:lnTo>
                  <a:lnTo>
                    <a:pt x="12" y="200"/>
                  </a:lnTo>
                  <a:lnTo>
                    <a:pt x="20" y="200"/>
                  </a:lnTo>
                  <a:lnTo>
                    <a:pt x="28" y="198"/>
                  </a:lnTo>
                  <a:lnTo>
                    <a:pt x="34" y="194"/>
                  </a:lnTo>
                  <a:lnTo>
                    <a:pt x="72" y="150"/>
                  </a:lnTo>
                  <a:lnTo>
                    <a:pt x="72" y="150"/>
                  </a:lnTo>
                  <a:lnTo>
                    <a:pt x="76" y="144"/>
                  </a:lnTo>
                  <a:lnTo>
                    <a:pt x="78" y="138"/>
                  </a:lnTo>
                  <a:lnTo>
                    <a:pt x="76" y="132"/>
                  </a:lnTo>
                  <a:lnTo>
                    <a:pt x="74" y="126"/>
                  </a:lnTo>
                  <a:lnTo>
                    <a:pt x="84" y="116"/>
                  </a:lnTo>
                  <a:lnTo>
                    <a:pt x="84" y="116"/>
                  </a:lnTo>
                  <a:lnTo>
                    <a:pt x="94" y="122"/>
                  </a:lnTo>
                  <a:lnTo>
                    <a:pt x="104" y="126"/>
                  </a:lnTo>
                  <a:lnTo>
                    <a:pt x="116" y="128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0" y="126"/>
                  </a:lnTo>
                  <a:lnTo>
                    <a:pt x="152" y="122"/>
                  </a:lnTo>
                  <a:lnTo>
                    <a:pt x="162" y="114"/>
                  </a:lnTo>
                  <a:lnTo>
                    <a:pt x="172" y="106"/>
                  </a:lnTo>
                  <a:lnTo>
                    <a:pt x="180" y="96"/>
                  </a:lnTo>
                  <a:lnTo>
                    <a:pt x="184" y="84"/>
                  </a:lnTo>
                  <a:lnTo>
                    <a:pt x="188" y="72"/>
                  </a:lnTo>
                  <a:lnTo>
                    <a:pt x="188" y="60"/>
                  </a:lnTo>
                  <a:lnTo>
                    <a:pt x="188" y="60"/>
                  </a:lnTo>
                  <a:lnTo>
                    <a:pt x="186" y="46"/>
                  </a:lnTo>
                  <a:lnTo>
                    <a:pt x="180" y="34"/>
                  </a:lnTo>
                  <a:lnTo>
                    <a:pt x="174" y="24"/>
                  </a:lnTo>
                  <a:lnTo>
                    <a:pt x="166" y="16"/>
                  </a:lnTo>
                  <a:lnTo>
                    <a:pt x="156" y="8"/>
                  </a:lnTo>
                  <a:lnTo>
                    <a:pt x="144" y="2"/>
                  </a:lnTo>
                  <a:lnTo>
                    <a:pt x="13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06" y="2"/>
                  </a:lnTo>
                  <a:lnTo>
                    <a:pt x="94" y="6"/>
                  </a:lnTo>
                  <a:lnTo>
                    <a:pt x="84" y="12"/>
                  </a:lnTo>
                  <a:lnTo>
                    <a:pt x="74" y="22"/>
                  </a:lnTo>
                  <a:lnTo>
                    <a:pt x="68" y="32"/>
                  </a:lnTo>
                  <a:lnTo>
                    <a:pt x="62" y="42"/>
                  </a:lnTo>
                  <a:lnTo>
                    <a:pt x="60" y="54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60" y="80"/>
                  </a:lnTo>
                  <a:lnTo>
                    <a:pt x="64" y="90"/>
                  </a:lnTo>
                  <a:lnTo>
                    <a:pt x="70" y="98"/>
                  </a:lnTo>
                  <a:lnTo>
                    <a:pt x="76" y="108"/>
                  </a:lnTo>
                  <a:lnTo>
                    <a:pt x="66" y="118"/>
                  </a:lnTo>
                  <a:lnTo>
                    <a:pt x="66" y="118"/>
                  </a:lnTo>
                  <a:lnTo>
                    <a:pt x="60" y="118"/>
                  </a:lnTo>
                  <a:lnTo>
                    <a:pt x="54" y="118"/>
                  </a:lnTo>
                  <a:lnTo>
                    <a:pt x="48" y="120"/>
                  </a:lnTo>
                  <a:lnTo>
                    <a:pt x="44" y="124"/>
                  </a:lnTo>
                  <a:lnTo>
                    <a:pt x="44" y="124"/>
                  </a:lnTo>
                  <a:close/>
                  <a:moveTo>
                    <a:pt x="70" y="68"/>
                  </a:moveTo>
                  <a:lnTo>
                    <a:pt x="70" y="68"/>
                  </a:lnTo>
                  <a:lnTo>
                    <a:pt x="70" y="56"/>
                  </a:lnTo>
                  <a:lnTo>
                    <a:pt x="74" y="46"/>
                  </a:lnTo>
                  <a:lnTo>
                    <a:pt x="78" y="38"/>
                  </a:lnTo>
                  <a:lnTo>
                    <a:pt x="84" y="28"/>
                  </a:lnTo>
                  <a:lnTo>
                    <a:pt x="90" y="22"/>
                  </a:lnTo>
                  <a:lnTo>
                    <a:pt x="100" y="16"/>
                  </a:lnTo>
                  <a:lnTo>
                    <a:pt x="110" y="12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30" y="12"/>
                  </a:lnTo>
                  <a:lnTo>
                    <a:pt x="140" y="14"/>
                  </a:lnTo>
                  <a:lnTo>
                    <a:pt x="150" y="18"/>
                  </a:lnTo>
                  <a:lnTo>
                    <a:pt x="158" y="24"/>
                  </a:lnTo>
                  <a:lnTo>
                    <a:pt x="164" y="32"/>
                  </a:lnTo>
                  <a:lnTo>
                    <a:pt x="170" y="40"/>
                  </a:lnTo>
                  <a:lnTo>
                    <a:pt x="174" y="50"/>
                  </a:lnTo>
                  <a:lnTo>
                    <a:pt x="176" y="60"/>
                  </a:lnTo>
                  <a:lnTo>
                    <a:pt x="176" y="60"/>
                  </a:lnTo>
                  <a:lnTo>
                    <a:pt x="176" y="70"/>
                  </a:lnTo>
                  <a:lnTo>
                    <a:pt x="174" y="80"/>
                  </a:lnTo>
                  <a:lnTo>
                    <a:pt x="168" y="90"/>
                  </a:lnTo>
                  <a:lnTo>
                    <a:pt x="162" y="98"/>
                  </a:lnTo>
                  <a:lnTo>
                    <a:pt x="156" y="106"/>
                  </a:lnTo>
                  <a:lnTo>
                    <a:pt x="146" y="110"/>
                  </a:lnTo>
                  <a:lnTo>
                    <a:pt x="138" y="114"/>
                  </a:lnTo>
                  <a:lnTo>
                    <a:pt x="126" y="116"/>
                  </a:lnTo>
                  <a:lnTo>
                    <a:pt x="126" y="116"/>
                  </a:lnTo>
                  <a:lnTo>
                    <a:pt x="116" y="116"/>
                  </a:lnTo>
                  <a:lnTo>
                    <a:pt x="106" y="114"/>
                  </a:lnTo>
                  <a:lnTo>
                    <a:pt x="96" y="110"/>
                  </a:lnTo>
                  <a:lnTo>
                    <a:pt x="88" y="104"/>
                  </a:lnTo>
                  <a:lnTo>
                    <a:pt x="82" y="96"/>
                  </a:lnTo>
                  <a:lnTo>
                    <a:pt x="76" y="88"/>
                  </a:lnTo>
                  <a:lnTo>
                    <a:pt x="72" y="78"/>
                  </a:lnTo>
                  <a:lnTo>
                    <a:pt x="70" y="68"/>
                  </a:lnTo>
                  <a:lnTo>
                    <a:pt x="7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9" name="Freeform 291"/>
            <p:cNvSpPr>
              <a:spLocks noEditPoints="1"/>
            </p:cNvSpPr>
            <p:nvPr userDrawn="1"/>
          </p:nvSpPr>
          <p:spPr bwMode="auto">
            <a:xfrm>
              <a:off x="2508250" y="5730875"/>
              <a:ext cx="355600" cy="327025"/>
            </a:xfrm>
            <a:custGeom>
              <a:avLst/>
              <a:gdLst/>
              <a:ahLst/>
              <a:cxnLst>
                <a:cxn ang="0">
                  <a:pos x="150" y="184"/>
                </a:cxn>
                <a:cxn ang="0">
                  <a:pos x="132" y="144"/>
                </a:cxn>
                <a:cxn ang="0">
                  <a:pos x="174" y="176"/>
                </a:cxn>
                <a:cxn ang="0">
                  <a:pos x="146" y="102"/>
                </a:cxn>
                <a:cxn ang="0">
                  <a:pos x="142" y="116"/>
                </a:cxn>
                <a:cxn ang="0">
                  <a:pos x="210" y="78"/>
                </a:cxn>
                <a:cxn ang="0">
                  <a:pos x="166" y="122"/>
                </a:cxn>
                <a:cxn ang="0">
                  <a:pos x="152" y="62"/>
                </a:cxn>
                <a:cxn ang="0">
                  <a:pos x="210" y="78"/>
                </a:cxn>
                <a:cxn ang="0">
                  <a:pos x="96" y="144"/>
                </a:cxn>
                <a:cxn ang="0">
                  <a:pos x="76" y="94"/>
                </a:cxn>
                <a:cxn ang="0">
                  <a:pos x="100" y="72"/>
                </a:cxn>
                <a:cxn ang="0">
                  <a:pos x="138" y="92"/>
                </a:cxn>
                <a:cxn ang="0">
                  <a:pos x="124" y="138"/>
                </a:cxn>
                <a:cxn ang="0">
                  <a:pos x="118" y="148"/>
                </a:cxn>
                <a:cxn ang="0">
                  <a:pos x="78" y="190"/>
                </a:cxn>
                <a:cxn ang="0">
                  <a:pos x="66" y="158"/>
                </a:cxn>
                <a:cxn ang="0">
                  <a:pos x="100" y="178"/>
                </a:cxn>
                <a:cxn ang="0">
                  <a:pos x="68" y="124"/>
                </a:cxn>
                <a:cxn ang="0">
                  <a:pos x="86" y="146"/>
                </a:cxn>
                <a:cxn ang="0">
                  <a:pos x="96" y="48"/>
                </a:cxn>
                <a:cxn ang="0">
                  <a:pos x="100" y="62"/>
                </a:cxn>
                <a:cxn ang="0">
                  <a:pos x="132" y="18"/>
                </a:cxn>
                <a:cxn ang="0">
                  <a:pos x="142" y="52"/>
                </a:cxn>
                <a:cxn ang="0">
                  <a:pos x="100" y="42"/>
                </a:cxn>
                <a:cxn ang="0">
                  <a:pos x="132" y="18"/>
                </a:cxn>
                <a:cxn ang="0">
                  <a:pos x="124" y="66"/>
                </a:cxn>
                <a:cxn ang="0">
                  <a:pos x="140" y="84"/>
                </a:cxn>
                <a:cxn ang="0">
                  <a:pos x="22" y="116"/>
                </a:cxn>
                <a:cxn ang="0">
                  <a:pos x="62" y="116"/>
                </a:cxn>
                <a:cxn ang="0">
                  <a:pos x="18" y="140"/>
                </a:cxn>
                <a:cxn ang="0">
                  <a:pos x="64" y="104"/>
                </a:cxn>
                <a:cxn ang="0">
                  <a:pos x="68" y="92"/>
                </a:cxn>
                <a:cxn ang="0">
                  <a:pos x="40" y="24"/>
                </a:cxn>
                <a:cxn ang="0">
                  <a:pos x="90" y="42"/>
                </a:cxn>
                <a:cxn ang="0">
                  <a:pos x="52" y="80"/>
                </a:cxn>
                <a:cxn ang="0">
                  <a:pos x="40" y="24"/>
                </a:cxn>
                <a:cxn ang="0">
                  <a:pos x="216" y="64"/>
                </a:cxn>
                <a:cxn ang="0">
                  <a:pos x="154" y="52"/>
                </a:cxn>
                <a:cxn ang="0">
                  <a:pos x="136" y="2"/>
                </a:cxn>
                <a:cxn ang="0">
                  <a:pos x="104" y="20"/>
                </a:cxn>
                <a:cxn ang="0">
                  <a:pos x="50" y="10"/>
                </a:cxn>
                <a:cxn ang="0">
                  <a:pos x="28" y="18"/>
                </a:cxn>
                <a:cxn ang="0">
                  <a:pos x="42" y="86"/>
                </a:cxn>
                <a:cxn ang="0">
                  <a:pos x="2" y="126"/>
                </a:cxn>
                <a:cxn ang="0">
                  <a:pos x="8" y="148"/>
                </a:cxn>
                <a:cxn ang="0">
                  <a:pos x="56" y="158"/>
                </a:cxn>
                <a:cxn ang="0">
                  <a:pos x="74" y="206"/>
                </a:cxn>
                <a:cxn ang="0">
                  <a:pos x="104" y="188"/>
                </a:cxn>
                <a:cxn ang="0">
                  <a:pos x="160" y="198"/>
                </a:cxn>
                <a:cxn ang="0">
                  <a:pos x="182" y="190"/>
                </a:cxn>
                <a:cxn ang="0">
                  <a:pos x="170" y="130"/>
                </a:cxn>
                <a:cxn ang="0">
                  <a:pos x="222" y="86"/>
                </a:cxn>
              </a:cxnLst>
              <a:rect l="0" t="0" r="r" b="b"/>
              <a:pathLst>
                <a:path w="224" h="206">
                  <a:moveTo>
                    <a:pt x="170" y="184"/>
                  </a:moveTo>
                  <a:lnTo>
                    <a:pt x="170" y="184"/>
                  </a:lnTo>
                  <a:lnTo>
                    <a:pt x="166" y="186"/>
                  </a:lnTo>
                  <a:lnTo>
                    <a:pt x="162" y="186"/>
                  </a:lnTo>
                  <a:lnTo>
                    <a:pt x="150" y="184"/>
                  </a:lnTo>
                  <a:lnTo>
                    <a:pt x="136" y="176"/>
                  </a:lnTo>
                  <a:lnTo>
                    <a:pt x="120" y="166"/>
                  </a:lnTo>
                  <a:lnTo>
                    <a:pt x="120" y="166"/>
                  </a:lnTo>
                  <a:lnTo>
                    <a:pt x="132" y="144"/>
                  </a:lnTo>
                  <a:lnTo>
                    <a:pt x="132" y="144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70" y="150"/>
                  </a:lnTo>
                  <a:lnTo>
                    <a:pt x="174" y="164"/>
                  </a:lnTo>
                  <a:lnTo>
                    <a:pt x="174" y="176"/>
                  </a:lnTo>
                  <a:lnTo>
                    <a:pt x="172" y="180"/>
                  </a:lnTo>
                  <a:lnTo>
                    <a:pt x="170" y="184"/>
                  </a:lnTo>
                  <a:lnTo>
                    <a:pt x="170" y="184"/>
                  </a:lnTo>
                  <a:close/>
                  <a:moveTo>
                    <a:pt x="146" y="102"/>
                  </a:moveTo>
                  <a:lnTo>
                    <a:pt x="146" y="102"/>
                  </a:lnTo>
                  <a:lnTo>
                    <a:pt x="158" y="124"/>
                  </a:lnTo>
                  <a:lnTo>
                    <a:pt x="158" y="124"/>
                  </a:lnTo>
                  <a:lnTo>
                    <a:pt x="136" y="134"/>
                  </a:lnTo>
                  <a:lnTo>
                    <a:pt x="136" y="134"/>
                  </a:lnTo>
                  <a:lnTo>
                    <a:pt x="142" y="116"/>
                  </a:lnTo>
                  <a:lnTo>
                    <a:pt x="142" y="116"/>
                  </a:lnTo>
                  <a:lnTo>
                    <a:pt x="146" y="102"/>
                  </a:lnTo>
                  <a:lnTo>
                    <a:pt x="146" y="102"/>
                  </a:lnTo>
                  <a:close/>
                  <a:moveTo>
                    <a:pt x="210" y="78"/>
                  </a:moveTo>
                  <a:lnTo>
                    <a:pt x="210" y="78"/>
                  </a:lnTo>
                  <a:lnTo>
                    <a:pt x="212" y="82"/>
                  </a:lnTo>
                  <a:lnTo>
                    <a:pt x="210" y="86"/>
                  </a:lnTo>
                  <a:lnTo>
                    <a:pt x="200" y="98"/>
                  </a:lnTo>
                  <a:lnTo>
                    <a:pt x="186" y="110"/>
                  </a:lnTo>
                  <a:lnTo>
                    <a:pt x="166" y="122"/>
                  </a:lnTo>
                  <a:lnTo>
                    <a:pt x="166" y="122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74" y="62"/>
                  </a:lnTo>
                  <a:lnTo>
                    <a:pt x="192" y="66"/>
                  </a:lnTo>
                  <a:lnTo>
                    <a:pt x="204" y="70"/>
                  </a:lnTo>
                  <a:lnTo>
                    <a:pt x="208" y="74"/>
                  </a:lnTo>
                  <a:lnTo>
                    <a:pt x="210" y="78"/>
                  </a:lnTo>
                  <a:lnTo>
                    <a:pt x="210" y="78"/>
                  </a:lnTo>
                  <a:close/>
                  <a:moveTo>
                    <a:pt x="124" y="138"/>
                  </a:moveTo>
                  <a:lnTo>
                    <a:pt x="124" y="138"/>
                  </a:lnTo>
                  <a:lnTo>
                    <a:pt x="96" y="144"/>
                  </a:lnTo>
                  <a:lnTo>
                    <a:pt x="96" y="144"/>
                  </a:lnTo>
                  <a:lnTo>
                    <a:pt x="84" y="128"/>
                  </a:lnTo>
                  <a:lnTo>
                    <a:pt x="84" y="12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76" y="94"/>
                  </a:lnTo>
                  <a:lnTo>
                    <a:pt x="76" y="94"/>
                  </a:lnTo>
                  <a:lnTo>
                    <a:pt x="82" y="78"/>
                  </a:lnTo>
                  <a:lnTo>
                    <a:pt x="82" y="78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16" y="68"/>
                  </a:lnTo>
                  <a:lnTo>
                    <a:pt x="116" y="68"/>
                  </a:lnTo>
                  <a:lnTo>
                    <a:pt x="132" y="86"/>
                  </a:lnTo>
                  <a:lnTo>
                    <a:pt x="132" y="8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32" y="112"/>
                  </a:lnTo>
                  <a:lnTo>
                    <a:pt x="132" y="112"/>
                  </a:lnTo>
                  <a:lnTo>
                    <a:pt x="124" y="138"/>
                  </a:lnTo>
                  <a:lnTo>
                    <a:pt x="124" y="138"/>
                  </a:lnTo>
                  <a:close/>
                  <a:moveTo>
                    <a:pt x="112" y="160"/>
                  </a:moveTo>
                  <a:lnTo>
                    <a:pt x="112" y="160"/>
                  </a:lnTo>
                  <a:lnTo>
                    <a:pt x="104" y="152"/>
                  </a:lnTo>
                  <a:lnTo>
                    <a:pt x="104" y="152"/>
                  </a:lnTo>
                  <a:lnTo>
                    <a:pt x="118" y="148"/>
                  </a:lnTo>
                  <a:lnTo>
                    <a:pt x="118" y="148"/>
                  </a:lnTo>
                  <a:lnTo>
                    <a:pt x="112" y="160"/>
                  </a:lnTo>
                  <a:lnTo>
                    <a:pt x="112" y="160"/>
                  </a:lnTo>
                  <a:close/>
                  <a:moveTo>
                    <a:pt x="78" y="190"/>
                  </a:moveTo>
                  <a:lnTo>
                    <a:pt x="78" y="190"/>
                  </a:lnTo>
                  <a:lnTo>
                    <a:pt x="74" y="186"/>
                  </a:lnTo>
                  <a:lnTo>
                    <a:pt x="70" y="180"/>
                  </a:lnTo>
                  <a:lnTo>
                    <a:pt x="68" y="170"/>
                  </a:lnTo>
                  <a:lnTo>
                    <a:pt x="66" y="158"/>
                  </a:lnTo>
                  <a:lnTo>
                    <a:pt x="66" y="158"/>
                  </a:lnTo>
                  <a:lnTo>
                    <a:pt x="94" y="154"/>
                  </a:lnTo>
                  <a:lnTo>
                    <a:pt x="94" y="154"/>
                  </a:lnTo>
                  <a:lnTo>
                    <a:pt x="108" y="166"/>
                  </a:lnTo>
                  <a:lnTo>
                    <a:pt x="108" y="166"/>
                  </a:lnTo>
                  <a:lnTo>
                    <a:pt x="100" y="178"/>
                  </a:lnTo>
                  <a:lnTo>
                    <a:pt x="92" y="186"/>
                  </a:lnTo>
                  <a:lnTo>
                    <a:pt x="84" y="190"/>
                  </a:lnTo>
                  <a:lnTo>
                    <a:pt x="78" y="190"/>
                  </a:lnTo>
                  <a:lnTo>
                    <a:pt x="78" y="190"/>
                  </a:lnTo>
                  <a:close/>
                  <a:moveTo>
                    <a:pt x="68" y="124"/>
                  </a:moveTo>
                  <a:lnTo>
                    <a:pt x="68" y="124"/>
                  </a:lnTo>
                  <a:lnTo>
                    <a:pt x="72" y="130"/>
                  </a:lnTo>
                  <a:lnTo>
                    <a:pt x="72" y="130"/>
                  </a:lnTo>
                  <a:lnTo>
                    <a:pt x="86" y="146"/>
                  </a:lnTo>
                  <a:lnTo>
                    <a:pt x="86" y="146"/>
                  </a:lnTo>
                  <a:lnTo>
                    <a:pt x="66" y="148"/>
                  </a:lnTo>
                  <a:lnTo>
                    <a:pt x="66" y="148"/>
                  </a:lnTo>
                  <a:lnTo>
                    <a:pt x="68" y="124"/>
                  </a:lnTo>
                  <a:lnTo>
                    <a:pt x="68" y="124"/>
                  </a:lnTo>
                  <a:close/>
                  <a:moveTo>
                    <a:pt x="96" y="48"/>
                  </a:moveTo>
                  <a:lnTo>
                    <a:pt x="96" y="48"/>
                  </a:lnTo>
                  <a:lnTo>
                    <a:pt x="108" y="60"/>
                  </a:lnTo>
                  <a:lnTo>
                    <a:pt x="108" y="60"/>
                  </a:lnTo>
                  <a:lnTo>
                    <a:pt x="100" y="62"/>
                  </a:lnTo>
                  <a:lnTo>
                    <a:pt x="100" y="62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96" y="48"/>
                  </a:lnTo>
                  <a:lnTo>
                    <a:pt x="96" y="48"/>
                  </a:lnTo>
                  <a:close/>
                  <a:moveTo>
                    <a:pt x="132" y="18"/>
                  </a:moveTo>
                  <a:lnTo>
                    <a:pt x="132" y="18"/>
                  </a:lnTo>
                  <a:lnTo>
                    <a:pt x="136" y="22"/>
                  </a:lnTo>
                  <a:lnTo>
                    <a:pt x="140" y="28"/>
                  </a:lnTo>
                  <a:lnTo>
                    <a:pt x="142" y="40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18" y="56"/>
                  </a:lnTo>
                  <a:lnTo>
                    <a:pt x="118" y="56"/>
                  </a:lnTo>
                  <a:lnTo>
                    <a:pt x="100" y="42"/>
                  </a:lnTo>
                  <a:lnTo>
                    <a:pt x="100" y="42"/>
                  </a:lnTo>
                  <a:lnTo>
                    <a:pt x="110" y="30"/>
                  </a:lnTo>
                  <a:lnTo>
                    <a:pt x="118" y="22"/>
                  </a:lnTo>
                  <a:lnTo>
                    <a:pt x="126" y="18"/>
                  </a:lnTo>
                  <a:lnTo>
                    <a:pt x="132" y="18"/>
                  </a:lnTo>
                  <a:lnTo>
                    <a:pt x="132" y="18"/>
                  </a:lnTo>
                  <a:close/>
                  <a:moveTo>
                    <a:pt x="140" y="84"/>
                  </a:moveTo>
                  <a:lnTo>
                    <a:pt x="140" y="84"/>
                  </a:lnTo>
                  <a:lnTo>
                    <a:pt x="134" y="78"/>
                  </a:lnTo>
                  <a:lnTo>
                    <a:pt x="134" y="78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42" y="62"/>
                  </a:lnTo>
                  <a:lnTo>
                    <a:pt x="142" y="62"/>
                  </a:lnTo>
                  <a:lnTo>
                    <a:pt x="140" y="84"/>
                  </a:lnTo>
                  <a:lnTo>
                    <a:pt x="140" y="84"/>
                  </a:lnTo>
                  <a:close/>
                  <a:moveTo>
                    <a:pt x="14" y="134"/>
                  </a:moveTo>
                  <a:lnTo>
                    <a:pt x="14" y="134"/>
                  </a:lnTo>
                  <a:lnTo>
                    <a:pt x="14" y="132"/>
                  </a:lnTo>
                  <a:lnTo>
                    <a:pt x="14" y="126"/>
                  </a:lnTo>
                  <a:lnTo>
                    <a:pt x="22" y="116"/>
                  </a:lnTo>
                  <a:lnTo>
                    <a:pt x="32" y="106"/>
                  </a:lnTo>
                  <a:lnTo>
                    <a:pt x="48" y="94"/>
                  </a:lnTo>
                  <a:lnTo>
                    <a:pt x="48" y="94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8" y="148"/>
                  </a:lnTo>
                  <a:lnTo>
                    <a:pt x="58" y="148"/>
                  </a:lnTo>
                  <a:lnTo>
                    <a:pt x="40" y="148"/>
                  </a:lnTo>
                  <a:lnTo>
                    <a:pt x="28" y="144"/>
                  </a:lnTo>
                  <a:lnTo>
                    <a:pt x="18" y="140"/>
                  </a:lnTo>
                  <a:lnTo>
                    <a:pt x="16" y="138"/>
                  </a:lnTo>
                  <a:lnTo>
                    <a:pt x="14" y="134"/>
                  </a:lnTo>
                  <a:lnTo>
                    <a:pt x="14" y="134"/>
                  </a:lnTo>
                  <a:close/>
                  <a:moveTo>
                    <a:pt x="64" y="104"/>
                  </a:moveTo>
                  <a:lnTo>
                    <a:pt x="64" y="104"/>
                  </a:lnTo>
                  <a:lnTo>
                    <a:pt x="56" y="90"/>
                  </a:lnTo>
                  <a:lnTo>
                    <a:pt x="56" y="90"/>
                  </a:lnTo>
                  <a:lnTo>
                    <a:pt x="72" y="82"/>
                  </a:lnTo>
                  <a:lnTo>
                    <a:pt x="72" y="82"/>
                  </a:lnTo>
                  <a:lnTo>
                    <a:pt x="68" y="92"/>
                  </a:lnTo>
                  <a:lnTo>
                    <a:pt x="68" y="92"/>
                  </a:lnTo>
                  <a:lnTo>
                    <a:pt x="64" y="104"/>
                  </a:lnTo>
                  <a:lnTo>
                    <a:pt x="64" y="104"/>
                  </a:lnTo>
                  <a:close/>
                  <a:moveTo>
                    <a:pt x="40" y="24"/>
                  </a:moveTo>
                  <a:lnTo>
                    <a:pt x="40" y="24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60" y="24"/>
                  </a:lnTo>
                  <a:lnTo>
                    <a:pt x="74" y="32"/>
                  </a:lnTo>
                  <a:lnTo>
                    <a:pt x="90" y="42"/>
                  </a:lnTo>
                  <a:lnTo>
                    <a:pt x="90" y="42"/>
                  </a:lnTo>
                  <a:lnTo>
                    <a:pt x="76" y="70"/>
                  </a:lnTo>
                  <a:lnTo>
                    <a:pt x="76" y="70"/>
                  </a:lnTo>
                  <a:lnTo>
                    <a:pt x="52" y="80"/>
                  </a:lnTo>
                  <a:lnTo>
                    <a:pt x="52" y="80"/>
                  </a:lnTo>
                  <a:lnTo>
                    <a:pt x="42" y="62"/>
                  </a:lnTo>
                  <a:lnTo>
                    <a:pt x="38" y="44"/>
                  </a:lnTo>
                  <a:lnTo>
                    <a:pt x="36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0" y="24"/>
                  </a:lnTo>
                  <a:close/>
                  <a:moveTo>
                    <a:pt x="224" y="74"/>
                  </a:moveTo>
                  <a:lnTo>
                    <a:pt x="224" y="74"/>
                  </a:lnTo>
                  <a:lnTo>
                    <a:pt x="222" y="68"/>
                  </a:lnTo>
                  <a:lnTo>
                    <a:pt x="216" y="64"/>
                  </a:lnTo>
                  <a:lnTo>
                    <a:pt x="210" y="60"/>
                  </a:lnTo>
                  <a:lnTo>
                    <a:pt x="202" y="56"/>
                  </a:lnTo>
                  <a:lnTo>
                    <a:pt x="180" y="52"/>
                  </a:lnTo>
                  <a:lnTo>
                    <a:pt x="154" y="52"/>
                  </a:lnTo>
                  <a:lnTo>
                    <a:pt x="154" y="52"/>
                  </a:lnTo>
                  <a:lnTo>
                    <a:pt x="154" y="34"/>
                  </a:lnTo>
                  <a:lnTo>
                    <a:pt x="150" y="18"/>
                  </a:lnTo>
                  <a:lnTo>
                    <a:pt x="144" y="8"/>
                  </a:lnTo>
                  <a:lnTo>
                    <a:pt x="142" y="4"/>
                  </a:lnTo>
                  <a:lnTo>
                    <a:pt x="136" y="2"/>
                  </a:lnTo>
                  <a:lnTo>
                    <a:pt x="136" y="2"/>
                  </a:lnTo>
                  <a:lnTo>
                    <a:pt x="132" y="0"/>
                  </a:lnTo>
                  <a:lnTo>
                    <a:pt x="126" y="2"/>
                  </a:lnTo>
                  <a:lnTo>
                    <a:pt x="116" y="8"/>
                  </a:lnTo>
                  <a:lnTo>
                    <a:pt x="104" y="20"/>
                  </a:lnTo>
                  <a:lnTo>
                    <a:pt x="94" y="34"/>
                  </a:lnTo>
                  <a:lnTo>
                    <a:pt x="94" y="34"/>
                  </a:lnTo>
                  <a:lnTo>
                    <a:pt x="74" y="22"/>
                  </a:lnTo>
                  <a:lnTo>
                    <a:pt x="58" y="12"/>
                  </a:lnTo>
                  <a:lnTo>
                    <a:pt x="50" y="10"/>
                  </a:lnTo>
                  <a:lnTo>
                    <a:pt x="42" y="10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6" y="24"/>
                  </a:lnTo>
                  <a:lnTo>
                    <a:pt x="24" y="32"/>
                  </a:lnTo>
                  <a:lnTo>
                    <a:pt x="26" y="42"/>
                  </a:lnTo>
                  <a:lnTo>
                    <a:pt x="32" y="62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24" y="100"/>
                  </a:lnTo>
                  <a:lnTo>
                    <a:pt x="10" y="114"/>
                  </a:lnTo>
                  <a:lnTo>
                    <a:pt x="4" y="120"/>
                  </a:lnTo>
                  <a:lnTo>
                    <a:pt x="2" y="126"/>
                  </a:lnTo>
                  <a:lnTo>
                    <a:pt x="0" y="134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4" y="144"/>
                  </a:lnTo>
                  <a:lnTo>
                    <a:pt x="8" y="148"/>
                  </a:lnTo>
                  <a:lnTo>
                    <a:pt x="12" y="150"/>
                  </a:lnTo>
                  <a:lnTo>
                    <a:pt x="20" y="154"/>
                  </a:lnTo>
                  <a:lnTo>
                    <a:pt x="36" y="156"/>
                  </a:lnTo>
                  <a:lnTo>
                    <a:pt x="56" y="158"/>
                  </a:lnTo>
                  <a:lnTo>
                    <a:pt x="56" y="158"/>
                  </a:lnTo>
                  <a:lnTo>
                    <a:pt x="58" y="176"/>
                  </a:lnTo>
                  <a:lnTo>
                    <a:pt x="60" y="190"/>
                  </a:lnTo>
                  <a:lnTo>
                    <a:pt x="66" y="200"/>
                  </a:lnTo>
                  <a:lnTo>
                    <a:pt x="70" y="204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8" y="206"/>
                  </a:lnTo>
                  <a:lnTo>
                    <a:pt x="84" y="206"/>
                  </a:lnTo>
                  <a:lnTo>
                    <a:pt x="94" y="200"/>
                  </a:lnTo>
                  <a:lnTo>
                    <a:pt x="104" y="188"/>
                  </a:lnTo>
                  <a:lnTo>
                    <a:pt x="116" y="174"/>
                  </a:lnTo>
                  <a:lnTo>
                    <a:pt x="116" y="174"/>
                  </a:lnTo>
                  <a:lnTo>
                    <a:pt x="136" y="186"/>
                  </a:lnTo>
                  <a:lnTo>
                    <a:pt x="152" y="196"/>
                  </a:lnTo>
                  <a:lnTo>
                    <a:pt x="160" y="198"/>
                  </a:lnTo>
                  <a:lnTo>
                    <a:pt x="168" y="198"/>
                  </a:lnTo>
                  <a:lnTo>
                    <a:pt x="174" y="19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82" y="190"/>
                  </a:lnTo>
                  <a:lnTo>
                    <a:pt x="184" y="184"/>
                  </a:lnTo>
                  <a:lnTo>
                    <a:pt x="184" y="178"/>
                  </a:lnTo>
                  <a:lnTo>
                    <a:pt x="184" y="170"/>
                  </a:lnTo>
                  <a:lnTo>
                    <a:pt x="180" y="15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94" y="116"/>
                  </a:lnTo>
                  <a:lnTo>
                    <a:pt x="212" y="100"/>
                  </a:lnTo>
                  <a:lnTo>
                    <a:pt x="218" y="94"/>
                  </a:lnTo>
                  <a:lnTo>
                    <a:pt x="222" y="86"/>
                  </a:lnTo>
                  <a:lnTo>
                    <a:pt x="224" y="80"/>
                  </a:lnTo>
                  <a:lnTo>
                    <a:pt x="224" y="74"/>
                  </a:lnTo>
                  <a:lnTo>
                    <a:pt x="224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0" name="Freeform 292"/>
            <p:cNvSpPr>
              <a:spLocks/>
            </p:cNvSpPr>
            <p:nvPr userDrawn="1"/>
          </p:nvSpPr>
          <p:spPr bwMode="auto">
            <a:xfrm>
              <a:off x="2651125" y="5876925"/>
              <a:ext cx="47625" cy="476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6" y="26"/>
                </a:cxn>
                <a:cxn ang="0">
                  <a:pos x="12" y="28"/>
                </a:cxn>
                <a:cxn ang="0">
                  <a:pos x="12" y="28"/>
                </a:cxn>
                <a:cxn ang="0">
                  <a:pos x="18" y="30"/>
                </a:cxn>
                <a:cxn ang="0">
                  <a:pos x="22" y="28"/>
                </a:cxn>
                <a:cxn ang="0">
                  <a:pos x="28" y="24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28" y="8"/>
                </a:cxn>
                <a:cxn ang="0">
                  <a:pos x="26" y="2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30" h="30">
                  <a:moveTo>
                    <a:pt x="20" y="0"/>
                  </a:moveTo>
                  <a:lnTo>
                    <a:pt x="20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8" y="30"/>
                  </a:lnTo>
                  <a:lnTo>
                    <a:pt x="22" y="28"/>
                  </a:lnTo>
                  <a:lnTo>
                    <a:pt x="28" y="24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28" y="8"/>
                  </a:lnTo>
                  <a:lnTo>
                    <a:pt x="26" y="2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1" name="Freeform 293"/>
            <p:cNvSpPr>
              <a:spLocks noEditPoints="1"/>
            </p:cNvSpPr>
            <p:nvPr userDrawn="1"/>
          </p:nvSpPr>
          <p:spPr bwMode="auto">
            <a:xfrm>
              <a:off x="1524000" y="5254625"/>
              <a:ext cx="117475" cy="9525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4" y="60"/>
                </a:cxn>
                <a:cxn ang="0">
                  <a:pos x="74" y="0"/>
                </a:cxn>
                <a:cxn ang="0">
                  <a:pos x="60" y="36"/>
                </a:cxn>
                <a:cxn ang="0">
                  <a:pos x="42" y="36"/>
                </a:cxn>
                <a:cxn ang="0">
                  <a:pos x="42" y="54"/>
                </a:cxn>
                <a:cxn ang="0">
                  <a:pos x="32" y="54"/>
                </a:cxn>
                <a:cxn ang="0">
                  <a:pos x="32" y="36"/>
                </a:cxn>
                <a:cxn ang="0">
                  <a:pos x="12" y="36"/>
                </a:cxn>
                <a:cxn ang="0">
                  <a:pos x="12" y="24"/>
                </a:cxn>
                <a:cxn ang="0">
                  <a:pos x="32" y="24"/>
                </a:cxn>
                <a:cxn ang="0">
                  <a:pos x="32" y="6"/>
                </a:cxn>
                <a:cxn ang="0">
                  <a:pos x="42" y="6"/>
                </a:cxn>
                <a:cxn ang="0">
                  <a:pos x="42" y="24"/>
                </a:cxn>
                <a:cxn ang="0">
                  <a:pos x="60" y="24"/>
                </a:cxn>
                <a:cxn ang="0">
                  <a:pos x="60" y="36"/>
                </a:cxn>
              </a:cxnLst>
              <a:rect l="0" t="0" r="r" b="b"/>
              <a:pathLst>
                <a:path w="74" h="60">
                  <a:moveTo>
                    <a:pt x="74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4" y="60"/>
                  </a:lnTo>
                  <a:lnTo>
                    <a:pt x="74" y="0"/>
                  </a:lnTo>
                  <a:close/>
                  <a:moveTo>
                    <a:pt x="60" y="36"/>
                  </a:moveTo>
                  <a:lnTo>
                    <a:pt x="42" y="36"/>
                  </a:lnTo>
                  <a:lnTo>
                    <a:pt x="42" y="54"/>
                  </a:lnTo>
                  <a:lnTo>
                    <a:pt x="32" y="54"/>
                  </a:lnTo>
                  <a:lnTo>
                    <a:pt x="32" y="36"/>
                  </a:lnTo>
                  <a:lnTo>
                    <a:pt x="12" y="36"/>
                  </a:lnTo>
                  <a:lnTo>
                    <a:pt x="12" y="24"/>
                  </a:lnTo>
                  <a:lnTo>
                    <a:pt x="32" y="24"/>
                  </a:lnTo>
                  <a:lnTo>
                    <a:pt x="32" y="6"/>
                  </a:lnTo>
                  <a:lnTo>
                    <a:pt x="42" y="6"/>
                  </a:lnTo>
                  <a:lnTo>
                    <a:pt x="42" y="24"/>
                  </a:lnTo>
                  <a:lnTo>
                    <a:pt x="60" y="24"/>
                  </a:lnTo>
                  <a:lnTo>
                    <a:pt x="60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2" name="Freeform 294"/>
            <p:cNvSpPr>
              <a:spLocks noEditPoints="1"/>
            </p:cNvSpPr>
            <p:nvPr userDrawn="1"/>
          </p:nvSpPr>
          <p:spPr bwMode="auto">
            <a:xfrm>
              <a:off x="1524000" y="5143500"/>
              <a:ext cx="117475" cy="9525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4" y="60"/>
                </a:cxn>
                <a:cxn ang="0">
                  <a:pos x="74" y="0"/>
                </a:cxn>
                <a:cxn ang="0">
                  <a:pos x="64" y="38"/>
                </a:cxn>
                <a:cxn ang="0">
                  <a:pos x="10" y="38"/>
                </a:cxn>
                <a:cxn ang="0">
                  <a:pos x="10" y="24"/>
                </a:cxn>
                <a:cxn ang="0">
                  <a:pos x="64" y="24"/>
                </a:cxn>
                <a:cxn ang="0">
                  <a:pos x="64" y="38"/>
                </a:cxn>
              </a:cxnLst>
              <a:rect l="0" t="0" r="r" b="b"/>
              <a:pathLst>
                <a:path w="74" h="60">
                  <a:moveTo>
                    <a:pt x="74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4" y="60"/>
                  </a:lnTo>
                  <a:lnTo>
                    <a:pt x="74" y="0"/>
                  </a:lnTo>
                  <a:close/>
                  <a:moveTo>
                    <a:pt x="64" y="38"/>
                  </a:moveTo>
                  <a:lnTo>
                    <a:pt x="10" y="38"/>
                  </a:lnTo>
                  <a:lnTo>
                    <a:pt x="10" y="24"/>
                  </a:lnTo>
                  <a:lnTo>
                    <a:pt x="64" y="24"/>
                  </a:lnTo>
                  <a:lnTo>
                    <a:pt x="64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3" name="Freeform 295"/>
            <p:cNvSpPr>
              <a:spLocks noEditPoints="1"/>
            </p:cNvSpPr>
            <p:nvPr userDrawn="1"/>
          </p:nvSpPr>
          <p:spPr bwMode="auto">
            <a:xfrm>
              <a:off x="1657350" y="5143500"/>
              <a:ext cx="117475" cy="9525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4" y="60"/>
                </a:cxn>
                <a:cxn ang="0">
                  <a:pos x="74" y="0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36" y="40"/>
                </a:cxn>
                <a:cxn ang="0">
                  <a:pos x="36" y="40"/>
                </a:cxn>
                <a:cxn ang="0">
                  <a:pos x="30" y="52"/>
                </a:cxn>
                <a:cxn ang="0">
                  <a:pos x="14" y="52"/>
                </a:cxn>
                <a:cxn ang="0">
                  <a:pos x="28" y="30"/>
                </a:cxn>
                <a:cxn ang="0">
                  <a:pos x="14" y="10"/>
                </a:cxn>
                <a:cxn ang="0">
                  <a:pos x="30" y="10"/>
                </a:cxn>
                <a:cxn ang="0">
                  <a:pos x="30" y="10"/>
                </a:cxn>
                <a:cxn ang="0">
                  <a:pos x="38" y="20"/>
                </a:cxn>
                <a:cxn ang="0">
                  <a:pos x="38" y="20"/>
                </a:cxn>
                <a:cxn ang="0">
                  <a:pos x="44" y="10"/>
                </a:cxn>
                <a:cxn ang="0">
                  <a:pos x="60" y="10"/>
                </a:cxn>
                <a:cxn ang="0">
                  <a:pos x="46" y="30"/>
                </a:cxn>
                <a:cxn ang="0">
                  <a:pos x="60" y="52"/>
                </a:cxn>
                <a:cxn ang="0">
                  <a:pos x="44" y="52"/>
                </a:cxn>
              </a:cxnLst>
              <a:rect l="0" t="0" r="r" b="b"/>
              <a:pathLst>
                <a:path w="74" h="60">
                  <a:moveTo>
                    <a:pt x="74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4" y="60"/>
                  </a:lnTo>
                  <a:lnTo>
                    <a:pt x="74" y="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36" y="40"/>
                  </a:lnTo>
                  <a:lnTo>
                    <a:pt x="36" y="40"/>
                  </a:lnTo>
                  <a:lnTo>
                    <a:pt x="30" y="52"/>
                  </a:lnTo>
                  <a:lnTo>
                    <a:pt x="14" y="52"/>
                  </a:lnTo>
                  <a:lnTo>
                    <a:pt x="28" y="30"/>
                  </a:lnTo>
                  <a:lnTo>
                    <a:pt x="14" y="10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44" y="10"/>
                  </a:lnTo>
                  <a:lnTo>
                    <a:pt x="60" y="10"/>
                  </a:lnTo>
                  <a:lnTo>
                    <a:pt x="46" y="30"/>
                  </a:lnTo>
                  <a:lnTo>
                    <a:pt x="60" y="52"/>
                  </a:lnTo>
                  <a:lnTo>
                    <a:pt x="44" y="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4" name="Freeform 296"/>
            <p:cNvSpPr>
              <a:spLocks noEditPoints="1"/>
            </p:cNvSpPr>
            <p:nvPr userDrawn="1"/>
          </p:nvSpPr>
          <p:spPr bwMode="auto">
            <a:xfrm>
              <a:off x="1514475" y="5137150"/>
              <a:ext cx="266700" cy="219075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2" y="138"/>
                </a:cxn>
                <a:cxn ang="0">
                  <a:pos x="84" y="138"/>
                </a:cxn>
                <a:cxn ang="0">
                  <a:pos x="168" y="138"/>
                </a:cxn>
                <a:cxn ang="0">
                  <a:pos x="168" y="138"/>
                </a:cxn>
                <a:cxn ang="0">
                  <a:pos x="168" y="136"/>
                </a:cxn>
                <a:cxn ang="0">
                  <a:pos x="168" y="70"/>
                </a:cxn>
                <a:cxn ang="0">
                  <a:pos x="168" y="0"/>
                </a:cxn>
                <a:cxn ang="0">
                  <a:pos x="84" y="0"/>
                </a:cxn>
                <a:cxn ang="0">
                  <a:pos x="82" y="136"/>
                </a:cxn>
                <a:cxn ang="0">
                  <a:pos x="4" y="136"/>
                </a:cxn>
                <a:cxn ang="0">
                  <a:pos x="4" y="72"/>
                </a:cxn>
                <a:cxn ang="0">
                  <a:pos x="82" y="72"/>
                </a:cxn>
                <a:cxn ang="0">
                  <a:pos x="82" y="136"/>
                </a:cxn>
                <a:cxn ang="0">
                  <a:pos x="82" y="66"/>
                </a:cxn>
                <a:cxn ang="0">
                  <a:pos x="4" y="66"/>
                </a:cxn>
                <a:cxn ang="0">
                  <a:pos x="4" y="2"/>
                </a:cxn>
                <a:cxn ang="0">
                  <a:pos x="82" y="2"/>
                </a:cxn>
                <a:cxn ang="0">
                  <a:pos x="82" y="66"/>
                </a:cxn>
                <a:cxn ang="0">
                  <a:pos x="166" y="136"/>
                </a:cxn>
                <a:cxn ang="0">
                  <a:pos x="88" y="136"/>
                </a:cxn>
                <a:cxn ang="0">
                  <a:pos x="88" y="72"/>
                </a:cxn>
                <a:cxn ang="0">
                  <a:pos x="166" y="72"/>
                </a:cxn>
                <a:cxn ang="0">
                  <a:pos x="166" y="136"/>
                </a:cxn>
                <a:cxn ang="0">
                  <a:pos x="166" y="66"/>
                </a:cxn>
                <a:cxn ang="0">
                  <a:pos x="88" y="66"/>
                </a:cxn>
                <a:cxn ang="0">
                  <a:pos x="88" y="2"/>
                </a:cxn>
                <a:cxn ang="0">
                  <a:pos x="166" y="2"/>
                </a:cxn>
                <a:cxn ang="0">
                  <a:pos x="166" y="66"/>
                </a:cxn>
              </a:cxnLst>
              <a:rect l="0" t="0" r="r" b="b"/>
              <a:pathLst>
                <a:path w="168" h="138">
                  <a:moveTo>
                    <a:pt x="84" y="0"/>
                  </a:moveTo>
                  <a:lnTo>
                    <a:pt x="0" y="0"/>
                  </a:lnTo>
                  <a:lnTo>
                    <a:pt x="0" y="7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38"/>
                  </a:lnTo>
                  <a:lnTo>
                    <a:pt x="84" y="138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68" y="136"/>
                  </a:lnTo>
                  <a:lnTo>
                    <a:pt x="168" y="70"/>
                  </a:lnTo>
                  <a:lnTo>
                    <a:pt x="168" y="0"/>
                  </a:lnTo>
                  <a:lnTo>
                    <a:pt x="84" y="0"/>
                  </a:lnTo>
                  <a:close/>
                  <a:moveTo>
                    <a:pt x="82" y="136"/>
                  </a:moveTo>
                  <a:lnTo>
                    <a:pt x="4" y="136"/>
                  </a:lnTo>
                  <a:lnTo>
                    <a:pt x="4" y="72"/>
                  </a:lnTo>
                  <a:lnTo>
                    <a:pt x="82" y="72"/>
                  </a:lnTo>
                  <a:lnTo>
                    <a:pt x="82" y="136"/>
                  </a:lnTo>
                  <a:close/>
                  <a:moveTo>
                    <a:pt x="82" y="66"/>
                  </a:moveTo>
                  <a:lnTo>
                    <a:pt x="4" y="66"/>
                  </a:lnTo>
                  <a:lnTo>
                    <a:pt x="4" y="2"/>
                  </a:lnTo>
                  <a:lnTo>
                    <a:pt x="82" y="2"/>
                  </a:lnTo>
                  <a:lnTo>
                    <a:pt x="82" y="66"/>
                  </a:lnTo>
                  <a:close/>
                  <a:moveTo>
                    <a:pt x="166" y="136"/>
                  </a:moveTo>
                  <a:lnTo>
                    <a:pt x="88" y="136"/>
                  </a:lnTo>
                  <a:lnTo>
                    <a:pt x="88" y="72"/>
                  </a:lnTo>
                  <a:lnTo>
                    <a:pt x="166" y="72"/>
                  </a:lnTo>
                  <a:lnTo>
                    <a:pt x="166" y="136"/>
                  </a:lnTo>
                  <a:close/>
                  <a:moveTo>
                    <a:pt x="166" y="66"/>
                  </a:moveTo>
                  <a:lnTo>
                    <a:pt x="88" y="66"/>
                  </a:lnTo>
                  <a:lnTo>
                    <a:pt x="88" y="2"/>
                  </a:lnTo>
                  <a:lnTo>
                    <a:pt x="166" y="2"/>
                  </a:lnTo>
                  <a:lnTo>
                    <a:pt x="166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5" name="Freeform 297"/>
            <p:cNvSpPr>
              <a:spLocks noEditPoints="1"/>
            </p:cNvSpPr>
            <p:nvPr userDrawn="1"/>
          </p:nvSpPr>
          <p:spPr bwMode="auto">
            <a:xfrm>
              <a:off x="1657350" y="5254625"/>
              <a:ext cx="117475" cy="95250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60"/>
                </a:cxn>
                <a:cxn ang="0">
                  <a:pos x="74" y="60"/>
                </a:cxn>
                <a:cxn ang="0">
                  <a:pos x="74" y="0"/>
                </a:cxn>
                <a:cxn ang="0">
                  <a:pos x="64" y="46"/>
                </a:cxn>
                <a:cxn ang="0">
                  <a:pos x="10" y="46"/>
                </a:cxn>
                <a:cxn ang="0">
                  <a:pos x="10" y="34"/>
                </a:cxn>
                <a:cxn ang="0">
                  <a:pos x="64" y="34"/>
                </a:cxn>
                <a:cxn ang="0">
                  <a:pos x="64" y="46"/>
                </a:cxn>
                <a:cxn ang="0">
                  <a:pos x="64" y="26"/>
                </a:cxn>
                <a:cxn ang="0">
                  <a:pos x="10" y="26"/>
                </a:cxn>
                <a:cxn ang="0">
                  <a:pos x="10" y="14"/>
                </a:cxn>
                <a:cxn ang="0">
                  <a:pos x="64" y="14"/>
                </a:cxn>
                <a:cxn ang="0">
                  <a:pos x="64" y="26"/>
                </a:cxn>
              </a:cxnLst>
              <a:rect l="0" t="0" r="r" b="b"/>
              <a:pathLst>
                <a:path w="74" h="60">
                  <a:moveTo>
                    <a:pt x="74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74" y="60"/>
                  </a:lnTo>
                  <a:lnTo>
                    <a:pt x="74" y="0"/>
                  </a:lnTo>
                  <a:close/>
                  <a:moveTo>
                    <a:pt x="64" y="46"/>
                  </a:moveTo>
                  <a:lnTo>
                    <a:pt x="10" y="46"/>
                  </a:lnTo>
                  <a:lnTo>
                    <a:pt x="10" y="34"/>
                  </a:lnTo>
                  <a:lnTo>
                    <a:pt x="64" y="34"/>
                  </a:lnTo>
                  <a:lnTo>
                    <a:pt x="64" y="46"/>
                  </a:lnTo>
                  <a:close/>
                  <a:moveTo>
                    <a:pt x="64" y="26"/>
                  </a:moveTo>
                  <a:lnTo>
                    <a:pt x="10" y="26"/>
                  </a:lnTo>
                  <a:lnTo>
                    <a:pt x="10" y="14"/>
                  </a:lnTo>
                  <a:lnTo>
                    <a:pt x="64" y="14"/>
                  </a:lnTo>
                  <a:lnTo>
                    <a:pt x="64" y="2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" name="텍스트 개체 틀 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878253" y="1019142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4709585" y="1274733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5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4754585" y="1577552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082" name="Freeform 34"/>
          <p:cNvSpPr>
            <a:spLocks/>
          </p:cNvSpPr>
          <p:nvPr userDrawn="1"/>
        </p:nvSpPr>
        <p:spPr bwMode="auto">
          <a:xfrm>
            <a:off x="0" y="0"/>
            <a:ext cx="4454525" cy="4333875"/>
          </a:xfrm>
          <a:custGeom>
            <a:avLst/>
            <a:gdLst/>
            <a:ahLst/>
            <a:cxnLst>
              <a:cxn ang="0">
                <a:pos x="2806" y="0"/>
              </a:cxn>
              <a:cxn ang="0">
                <a:pos x="2754" y="0"/>
              </a:cxn>
              <a:cxn ang="0">
                <a:pos x="0" y="2678"/>
              </a:cxn>
              <a:cxn ang="0">
                <a:pos x="0" y="2730"/>
              </a:cxn>
              <a:cxn ang="0">
                <a:pos x="2806" y="0"/>
              </a:cxn>
            </a:cxnLst>
            <a:rect l="0" t="0" r="r" b="b"/>
            <a:pathLst>
              <a:path w="2806" h="2730">
                <a:moveTo>
                  <a:pt x="2806" y="0"/>
                </a:moveTo>
                <a:lnTo>
                  <a:pt x="2754" y="0"/>
                </a:lnTo>
                <a:lnTo>
                  <a:pt x="0" y="2678"/>
                </a:lnTo>
                <a:lnTo>
                  <a:pt x="0" y="2730"/>
                </a:lnTo>
                <a:lnTo>
                  <a:pt x="280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6" name="Freeform 108"/>
          <p:cNvSpPr>
            <a:spLocks/>
          </p:cNvSpPr>
          <p:nvPr userDrawn="1"/>
        </p:nvSpPr>
        <p:spPr bwMode="auto">
          <a:xfrm>
            <a:off x="8445500" y="6178550"/>
            <a:ext cx="698500" cy="679450"/>
          </a:xfrm>
          <a:custGeom>
            <a:avLst/>
            <a:gdLst/>
            <a:ahLst/>
            <a:cxnLst>
              <a:cxn ang="0">
                <a:pos x="440" y="0"/>
              </a:cxn>
              <a:cxn ang="0">
                <a:pos x="0" y="428"/>
              </a:cxn>
              <a:cxn ang="0">
                <a:pos x="54" y="428"/>
              </a:cxn>
              <a:cxn ang="0">
                <a:pos x="440" y="52"/>
              </a:cxn>
              <a:cxn ang="0">
                <a:pos x="440" y="0"/>
              </a:cxn>
            </a:cxnLst>
            <a:rect l="0" t="0" r="r" b="b"/>
            <a:pathLst>
              <a:path w="440" h="428">
                <a:moveTo>
                  <a:pt x="440" y="0"/>
                </a:moveTo>
                <a:lnTo>
                  <a:pt x="0" y="428"/>
                </a:lnTo>
                <a:lnTo>
                  <a:pt x="54" y="428"/>
                </a:lnTo>
                <a:lnTo>
                  <a:pt x="440" y="52"/>
                </a:lnTo>
                <a:lnTo>
                  <a:pt x="44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59" name="Freeform 111"/>
          <p:cNvSpPr>
            <a:spLocks/>
          </p:cNvSpPr>
          <p:nvPr userDrawn="1"/>
        </p:nvSpPr>
        <p:spPr bwMode="auto">
          <a:xfrm>
            <a:off x="9045575" y="6762750"/>
            <a:ext cx="98425" cy="9525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60"/>
              </a:cxn>
              <a:cxn ang="0">
                <a:pos x="54" y="60"/>
              </a:cxn>
              <a:cxn ang="0">
                <a:pos x="62" y="52"/>
              </a:cxn>
              <a:cxn ang="0">
                <a:pos x="62" y="0"/>
              </a:cxn>
            </a:cxnLst>
            <a:rect l="0" t="0" r="r" b="b"/>
            <a:pathLst>
              <a:path w="62" h="60">
                <a:moveTo>
                  <a:pt x="62" y="0"/>
                </a:moveTo>
                <a:lnTo>
                  <a:pt x="0" y="60"/>
                </a:lnTo>
                <a:lnTo>
                  <a:pt x="54" y="60"/>
                </a:lnTo>
                <a:lnTo>
                  <a:pt x="62" y="52"/>
                </a:lnTo>
                <a:lnTo>
                  <a:pt x="62" y="0"/>
                </a:lnTo>
                <a:close/>
              </a:path>
            </a:pathLst>
          </a:custGeom>
          <a:solidFill>
            <a:srgbClr val="FFF8F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60" name="Freeform 112"/>
          <p:cNvSpPr>
            <a:spLocks/>
          </p:cNvSpPr>
          <p:nvPr userDrawn="1"/>
        </p:nvSpPr>
        <p:spPr bwMode="auto">
          <a:xfrm>
            <a:off x="9045575" y="6762750"/>
            <a:ext cx="98425" cy="9525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60"/>
              </a:cxn>
              <a:cxn ang="0">
                <a:pos x="54" y="60"/>
              </a:cxn>
              <a:cxn ang="0">
                <a:pos x="62" y="52"/>
              </a:cxn>
              <a:cxn ang="0">
                <a:pos x="62" y="0"/>
              </a:cxn>
            </a:cxnLst>
            <a:rect l="0" t="0" r="r" b="b"/>
            <a:pathLst>
              <a:path w="62" h="60">
                <a:moveTo>
                  <a:pt x="62" y="0"/>
                </a:moveTo>
                <a:lnTo>
                  <a:pt x="0" y="60"/>
                </a:lnTo>
                <a:lnTo>
                  <a:pt x="54" y="60"/>
                </a:lnTo>
                <a:lnTo>
                  <a:pt x="62" y="52"/>
                </a:lnTo>
                <a:lnTo>
                  <a:pt x="6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82544" y="580986"/>
            <a:ext cx="2154267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14" name="텍스트 개체 틀 210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482544" y="1092168"/>
            <a:ext cx="215426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cxnSp>
        <p:nvCxnSpPr>
          <p:cNvPr id="482" name="직선 연결선 481"/>
          <p:cNvCxnSpPr/>
          <p:nvPr userDrawn="1"/>
        </p:nvCxnSpPr>
        <p:spPr>
          <a:xfrm rot="5400000">
            <a:off x="4498974" y="1386520"/>
            <a:ext cx="219078" cy="7302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4" name="텍스트 개체 틀 3"/>
          <p:cNvSpPr>
            <a:spLocks noGrp="1"/>
          </p:cNvSpPr>
          <p:nvPr>
            <p:ph type="body" sz="quarter" idx="21" hasCustomPrompt="1"/>
          </p:nvPr>
        </p:nvSpPr>
        <p:spPr>
          <a:xfrm>
            <a:off x="3878253" y="2690273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85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709585" y="2945864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86" name="텍스트 개체 틀 5"/>
          <p:cNvSpPr>
            <a:spLocks noGrp="1"/>
          </p:cNvSpPr>
          <p:nvPr>
            <p:ph type="body" sz="quarter" idx="23" hasCustomPrompt="1"/>
          </p:nvPr>
        </p:nvSpPr>
        <p:spPr>
          <a:xfrm>
            <a:off x="4754585" y="3248683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cxnSp>
        <p:nvCxnSpPr>
          <p:cNvPr id="487" name="직선 연결선 486"/>
          <p:cNvCxnSpPr/>
          <p:nvPr userDrawn="1"/>
        </p:nvCxnSpPr>
        <p:spPr>
          <a:xfrm rot="5400000">
            <a:off x="4498974" y="3057651"/>
            <a:ext cx="219078" cy="7302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8" name="텍스트 개체 틀 3"/>
          <p:cNvSpPr>
            <a:spLocks noGrp="1"/>
          </p:cNvSpPr>
          <p:nvPr>
            <p:ph type="body" sz="quarter" idx="24" hasCustomPrompt="1"/>
          </p:nvPr>
        </p:nvSpPr>
        <p:spPr>
          <a:xfrm>
            <a:off x="3878253" y="4406384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3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89" name="텍스트 개체 틀 5"/>
          <p:cNvSpPr>
            <a:spLocks noGrp="1"/>
          </p:cNvSpPr>
          <p:nvPr>
            <p:ph type="body" sz="quarter" idx="25" hasCustomPrompt="1"/>
          </p:nvPr>
        </p:nvSpPr>
        <p:spPr>
          <a:xfrm>
            <a:off x="4709585" y="4661975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90" name="텍스트 개체 틀 5"/>
          <p:cNvSpPr>
            <a:spLocks noGrp="1"/>
          </p:cNvSpPr>
          <p:nvPr>
            <p:ph type="body" sz="quarter" idx="26" hasCustomPrompt="1"/>
          </p:nvPr>
        </p:nvSpPr>
        <p:spPr>
          <a:xfrm>
            <a:off x="4754585" y="4964794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cxnSp>
        <p:nvCxnSpPr>
          <p:cNvPr id="491" name="직선 연결선 490"/>
          <p:cNvCxnSpPr/>
          <p:nvPr userDrawn="1"/>
        </p:nvCxnSpPr>
        <p:spPr>
          <a:xfrm rot="5400000">
            <a:off x="4498974" y="4773762"/>
            <a:ext cx="219078" cy="7302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  <a:solidFill>
            <a:schemeClr val="accent1">
              <a:lumMod val="40000"/>
              <a:lumOff val="60000"/>
              <a:alpha val="20000"/>
            </a:schemeClr>
          </a:solidFill>
        </p:grpSpPr>
        <p:sp>
          <p:nvSpPr>
            <p:cNvPr id="9" name="Freeform 5"/>
            <p:cNvSpPr>
              <a:spLocks/>
            </p:cNvSpPr>
            <p:nvPr userDrawn="1"/>
          </p:nvSpPr>
          <p:spPr bwMode="auto">
            <a:xfrm>
              <a:off x="0" y="0"/>
              <a:ext cx="244475" cy="2381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  <a:cxn ang="0">
                  <a:pos x="102" y="0"/>
                </a:cxn>
              </a:cxnLst>
              <a:rect l="0" t="0" r="r" b="b"/>
              <a:pathLst>
                <a:path w="154" h="150">
                  <a:moveTo>
                    <a:pt x="102" y="0"/>
                  </a:move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auto">
            <a:xfrm>
              <a:off x="0" y="0"/>
              <a:ext cx="546100" cy="530225"/>
            </a:xfrm>
            <a:custGeom>
              <a:avLst/>
              <a:gdLst/>
              <a:ahLst/>
              <a:cxnLst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  <a:cxn ang="0">
                  <a:pos x="290" y="0"/>
                </a:cxn>
              </a:cxnLst>
              <a:rect l="0" t="0" r="r" b="b"/>
              <a:pathLst>
                <a:path w="344" h="334">
                  <a:moveTo>
                    <a:pt x="290" y="0"/>
                  </a:move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lnTo>
                    <a:pt x="2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auto">
            <a:xfrm>
              <a:off x="0" y="0"/>
              <a:ext cx="847725" cy="825500"/>
            </a:xfrm>
            <a:custGeom>
              <a:avLst/>
              <a:gdLst/>
              <a:ahLst/>
              <a:cxnLst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  <a:cxn ang="0">
                  <a:pos x="480" y="0"/>
                </a:cxn>
              </a:cxnLst>
              <a:rect l="0" t="0" r="r" b="b"/>
              <a:pathLst>
                <a:path w="534" h="520">
                  <a:moveTo>
                    <a:pt x="480" y="0"/>
                  </a:move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8"/>
            <p:cNvSpPr>
              <a:spLocks/>
            </p:cNvSpPr>
            <p:nvPr userDrawn="1"/>
          </p:nvSpPr>
          <p:spPr bwMode="auto">
            <a:xfrm>
              <a:off x="0" y="0"/>
              <a:ext cx="1149350" cy="1117600"/>
            </a:xfrm>
            <a:custGeom>
              <a:avLst/>
              <a:gdLst/>
              <a:ahLst/>
              <a:cxnLst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  <a:cxn ang="0">
                  <a:pos x="670" y="0"/>
                </a:cxn>
              </a:cxnLst>
              <a:rect l="0" t="0" r="r" b="b"/>
              <a:pathLst>
                <a:path w="724" h="704">
                  <a:moveTo>
                    <a:pt x="670" y="0"/>
                  </a:move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9"/>
            <p:cNvSpPr>
              <a:spLocks/>
            </p:cNvSpPr>
            <p:nvPr userDrawn="1"/>
          </p:nvSpPr>
          <p:spPr bwMode="auto">
            <a:xfrm>
              <a:off x="0" y="0"/>
              <a:ext cx="1447800" cy="1409700"/>
            </a:xfrm>
            <a:custGeom>
              <a:avLst/>
              <a:gdLst/>
              <a:ahLst/>
              <a:cxnLst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  <a:cxn ang="0">
                  <a:pos x="858" y="0"/>
                </a:cxn>
              </a:cxnLst>
              <a:rect l="0" t="0" r="r" b="b"/>
              <a:pathLst>
                <a:path w="912" h="888">
                  <a:moveTo>
                    <a:pt x="858" y="0"/>
                  </a:move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lnTo>
                    <a:pt x="8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0" y="0"/>
              <a:ext cx="1749425" cy="1701800"/>
            </a:xfrm>
            <a:custGeom>
              <a:avLst/>
              <a:gdLst/>
              <a:ahLst/>
              <a:cxnLst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  <a:cxn ang="0">
                  <a:pos x="1048" y="0"/>
                </a:cxn>
              </a:cxnLst>
              <a:rect l="0" t="0" r="r" b="b"/>
              <a:pathLst>
                <a:path w="1102" h="1072">
                  <a:moveTo>
                    <a:pt x="1048" y="0"/>
                  </a:move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lnTo>
                    <a:pt x="104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0" y="0"/>
              <a:ext cx="2051050" cy="1993900"/>
            </a:xfrm>
            <a:custGeom>
              <a:avLst/>
              <a:gdLst/>
              <a:ahLst/>
              <a:cxnLst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  <a:cxn ang="0">
                  <a:pos x="1238" y="0"/>
                </a:cxn>
              </a:cxnLst>
              <a:rect l="0" t="0" r="r" b="b"/>
              <a:pathLst>
                <a:path w="1292" h="1256">
                  <a:moveTo>
                    <a:pt x="1238" y="0"/>
                  </a:move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lnTo>
                    <a:pt x="1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0" y="0"/>
              <a:ext cx="2349500" cy="2286000"/>
            </a:xfrm>
            <a:custGeom>
              <a:avLst/>
              <a:gdLst/>
              <a:ahLst/>
              <a:cxnLst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  <a:cxn ang="0">
                  <a:pos x="1428" y="0"/>
                </a:cxn>
              </a:cxnLst>
              <a:rect l="0" t="0" r="r" b="b"/>
              <a:pathLst>
                <a:path w="1480" h="1440">
                  <a:moveTo>
                    <a:pt x="1428" y="0"/>
                  </a:move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lnTo>
                    <a:pt x="1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0" y="0"/>
              <a:ext cx="2651125" cy="2578100"/>
            </a:xfrm>
            <a:custGeom>
              <a:avLst/>
              <a:gdLst/>
              <a:ahLst/>
              <a:cxnLst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  <a:cxn ang="0">
                  <a:pos x="1616" y="0"/>
                </a:cxn>
              </a:cxnLst>
              <a:rect l="0" t="0" r="r" b="b"/>
              <a:pathLst>
                <a:path w="1670" h="1624">
                  <a:moveTo>
                    <a:pt x="1616" y="0"/>
                  </a:move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lnTo>
                    <a:pt x="16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4"/>
            <p:cNvSpPr>
              <a:spLocks/>
            </p:cNvSpPr>
            <p:nvPr userDrawn="1"/>
          </p:nvSpPr>
          <p:spPr bwMode="auto">
            <a:xfrm>
              <a:off x="0" y="0"/>
              <a:ext cx="2952750" cy="2870200"/>
            </a:xfrm>
            <a:custGeom>
              <a:avLst/>
              <a:gdLst/>
              <a:ahLst/>
              <a:cxnLst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  <a:cxn ang="0">
                  <a:pos x="1806" y="0"/>
                </a:cxn>
              </a:cxnLst>
              <a:rect l="0" t="0" r="r" b="b"/>
              <a:pathLst>
                <a:path w="1860" h="1808">
                  <a:moveTo>
                    <a:pt x="1806" y="0"/>
                  </a:move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lnTo>
                    <a:pt x="1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5"/>
            <p:cNvSpPr>
              <a:spLocks/>
            </p:cNvSpPr>
            <p:nvPr userDrawn="1"/>
          </p:nvSpPr>
          <p:spPr bwMode="auto">
            <a:xfrm>
              <a:off x="0" y="0"/>
              <a:ext cx="3254375" cy="3165475"/>
            </a:xfrm>
            <a:custGeom>
              <a:avLst/>
              <a:gdLst/>
              <a:ahLst/>
              <a:cxnLst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  <a:cxn ang="0">
                  <a:pos x="1996" y="0"/>
                </a:cxn>
              </a:cxnLst>
              <a:rect l="0" t="0" r="r" b="b"/>
              <a:pathLst>
                <a:path w="2050" h="1994">
                  <a:moveTo>
                    <a:pt x="1996" y="0"/>
                  </a:move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lnTo>
                    <a:pt x="1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6"/>
            <p:cNvSpPr>
              <a:spLocks/>
            </p:cNvSpPr>
            <p:nvPr userDrawn="1"/>
          </p:nvSpPr>
          <p:spPr bwMode="auto">
            <a:xfrm>
              <a:off x="0" y="0"/>
              <a:ext cx="3552825" cy="3457575"/>
            </a:xfrm>
            <a:custGeom>
              <a:avLst/>
              <a:gdLst/>
              <a:ahLst/>
              <a:cxnLst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  <a:cxn ang="0">
                  <a:pos x="2184" y="0"/>
                </a:cxn>
              </a:cxnLst>
              <a:rect l="0" t="0" r="r" b="b"/>
              <a:pathLst>
                <a:path w="2238" h="2178">
                  <a:moveTo>
                    <a:pt x="2184" y="0"/>
                  </a:move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lnTo>
                    <a:pt x="218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7"/>
            <p:cNvSpPr>
              <a:spLocks/>
            </p:cNvSpPr>
            <p:nvPr userDrawn="1"/>
          </p:nvSpPr>
          <p:spPr bwMode="auto">
            <a:xfrm>
              <a:off x="0" y="0"/>
              <a:ext cx="3854450" cy="3749675"/>
            </a:xfrm>
            <a:custGeom>
              <a:avLst/>
              <a:gdLst/>
              <a:ahLst/>
              <a:cxnLst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  <a:cxn ang="0">
                  <a:pos x="2374" y="0"/>
                </a:cxn>
              </a:cxnLst>
              <a:rect l="0" t="0" r="r" b="b"/>
              <a:pathLst>
                <a:path w="2428" h="2362">
                  <a:moveTo>
                    <a:pt x="2374" y="0"/>
                  </a:move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lnTo>
                    <a:pt x="2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8"/>
            <p:cNvSpPr>
              <a:spLocks/>
            </p:cNvSpPr>
            <p:nvPr userDrawn="1"/>
          </p:nvSpPr>
          <p:spPr bwMode="auto">
            <a:xfrm>
              <a:off x="0" y="0"/>
              <a:ext cx="4156075" cy="4041775"/>
            </a:xfrm>
            <a:custGeom>
              <a:avLst/>
              <a:gdLst/>
              <a:ahLst/>
              <a:cxnLst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  <a:cxn ang="0">
                  <a:pos x="2564" y="0"/>
                </a:cxn>
              </a:cxnLst>
              <a:rect l="0" t="0" r="r" b="b"/>
              <a:pathLst>
                <a:path w="2618" h="2546">
                  <a:moveTo>
                    <a:pt x="2564" y="0"/>
                  </a:move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lnTo>
                    <a:pt x="2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9"/>
            <p:cNvSpPr>
              <a:spLocks/>
            </p:cNvSpPr>
            <p:nvPr userDrawn="1"/>
          </p:nvSpPr>
          <p:spPr bwMode="auto">
            <a:xfrm>
              <a:off x="0" y="0"/>
              <a:ext cx="4454525" cy="4333875"/>
            </a:xfrm>
            <a:custGeom>
              <a:avLst/>
              <a:gdLst/>
              <a:ahLst/>
              <a:cxnLst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  <a:cxn ang="0">
                  <a:pos x="2754" y="0"/>
                </a:cxn>
              </a:cxnLst>
              <a:rect l="0" t="0" r="r" b="b"/>
              <a:pathLst>
                <a:path w="2806" h="2730">
                  <a:moveTo>
                    <a:pt x="2754" y="0"/>
                  </a:move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lnTo>
                    <a:pt x="2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0"/>
            <p:cNvSpPr>
              <a:spLocks/>
            </p:cNvSpPr>
            <p:nvPr userDrawn="1"/>
          </p:nvSpPr>
          <p:spPr bwMode="auto">
            <a:xfrm>
              <a:off x="0" y="0"/>
              <a:ext cx="4756150" cy="4625975"/>
            </a:xfrm>
            <a:custGeom>
              <a:avLst/>
              <a:gdLst/>
              <a:ahLst/>
              <a:cxnLst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  <a:cxn ang="0">
                  <a:pos x="2942" y="0"/>
                </a:cxn>
              </a:cxnLst>
              <a:rect l="0" t="0" r="r" b="b"/>
              <a:pathLst>
                <a:path w="2996" h="2914">
                  <a:moveTo>
                    <a:pt x="2942" y="0"/>
                  </a:move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lnTo>
                    <a:pt x="29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1"/>
            <p:cNvSpPr>
              <a:spLocks/>
            </p:cNvSpPr>
            <p:nvPr userDrawn="1"/>
          </p:nvSpPr>
          <p:spPr bwMode="auto">
            <a:xfrm>
              <a:off x="0" y="0"/>
              <a:ext cx="5057775" cy="4918075"/>
            </a:xfrm>
            <a:custGeom>
              <a:avLst/>
              <a:gdLst/>
              <a:ahLst/>
              <a:cxnLst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  <a:cxn ang="0">
                  <a:pos x="3132" y="0"/>
                </a:cxn>
              </a:cxnLst>
              <a:rect l="0" t="0" r="r" b="b"/>
              <a:pathLst>
                <a:path w="3186" h="3098">
                  <a:moveTo>
                    <a:pt x="3132" y="0"/>
                  </a:move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lnTo>
                    <a:pt x="3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2"/>
            <p:cNvSpPr>
              <a:spLocks/>
            </p:cNvSpPr>
            <p:nvPr userDrawn="1"/>
          </p:nvSpPr>
          <p:spPr bwMode="auto">
            <a:xfrm>
              <a:off x="0" y="0"/>
              <a:ext cx="5356225" cy="5210175"/>
            </a:xfrm>
            <a:custGeom>
              <a:avLst/>
              <a:gdLst/>
              <a:ahLst/>
              <a:cxnLst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  <a:cxn ang="0">
                  <a:pos x="3322" y="0"/>
                </a:cxn>
              </a:cxnLst>
              <a:rect l="0" t="0" r="r" b="b"/>
              <a:pathLst>
                <a:path w="3374" h="3282">
                  <a:moveTo>
                    <a:pt x="3322" y="0"/>
                  </a:move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lnTo>
                    <a:pt x="3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3"/>
            <p:cNvSpPr>
              <a:spLocks/>
            </p:cNvSpPr>
            <p:nvPr userDrawn="1"/>
          </p:nvSpPr>
          <p:spPr bwMode="auto">
            <a:xfrm>
              <a:off x="0" y="0"/>
              <a:ext cx="5657850" cy="5502275"/>
            </a:xfrm>
            <a:custGeom>
              <a:avLst/>
              <a:gdLst/>
              <a:ahLst/>
              <a:cxnLst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  <a:cxn ang="0">
                  <a:pos x="3510" y="0"/>
                </a:cxn>
              </a:cxnLst>
              <a:rect l="0" t="0" r="r" b="b"/>
              <a:pathLst>
                <a:path w="3564" h="3466">
                  <a:moveTo>
                    <a:pt x="3510" y="0"/>
                  </a:move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lnTo>
                    <a:pt x="35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4"/>
            <p:cNvSpPr>
              <a:spLocks/>
            </p:cNvSpPr>
            <p:nvPr userDrawn="1"/>
          </p:nvSpPr>
          <p:spPr bwMode="auto">
            <a:xfrm>
              <a:off x="0" y="0"/>
              <a:ext cx="5959475" cy="5797550"/>
            </a:xfrm>
            <a:custGeom>
              <a:avLst/>
              <a:gdLst/>
              <a:ahLst/>
              <a:cxnLst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  <a:cxn ang="0">
                  <a:pos x="3700" y="0"/>
                </a:cxn>
              </a:cxnLst>
              <a:rect l="0" t="0" r="r" b="b"/>
              <a:pathLst>
                <a:path w="3754" h="3652">
                  <a:moveTo>
                    <a:pt x="3700" y="0"/>
                  </a:move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lnTo>
                    <a:pt x="37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5"/>
            <p:cNvSpPr>
              <a:spLocks/>
            </p:cNvSpPr>
            <p:nvPr userDrawn="1"/>
          </p:nvSpPr>
          <p:spPr bwMode="auto">
            <a:xfrm>
              <a:off x="0" y="0"/>
              <a:ext cx="6261100" cy="6089650"/>
            </a:xfrm>
            <a:custGeom>
              <a:avLst/>
              <a:gdLst/>
              <a:ahLst/>
              <a:cxnLst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  <a:cxn ang="0">
                  <a:pos x="3890" y="0"/>
                </a:cxn>
              </a:cxnLst>
              <a:rect l="0" t="0" r="r" b="b"/>
              <a:pathLst>
                <a:path w="3944" h="3836">
                  <a:moveTo>
                    <a:pt x="3890" y="0"/>
                  </a:move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lnTo>
                    <a:pt x="3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6"/>
            <p:cNvSpPr>
              <a:spLocks/>
            </p:cNvSpPr>
            <p:nvPr userDrawn="1"/>
          </p:nvSpPr>
          <p:spPr bwMode="auto">
            <a:xfrm>
              <a:off x="0" y="0"/>
              <a:ext cx="6559550" cy="6381750"/>
            </a:xfrm>
            <a:custGeom>
              <a:avLst/>
              <a:gdLst/>
              <a:ahLst/>
              <a:cxnLst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  <a:cxn ang="0">
                  <a:pos x="4078" y="0"/>
                </a:cxn>
              </a:cxnLst>
              <a:rect l="0" t="0" r="r" b="b"/>
              <a:pathLst>
                <a:path w="4132" h="4020">
                  <a:moveTo>
                    <a:pt x="4078" y="0"/>
                  </a:move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lnTo>
                    <a:pt x="407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7"/>
            <p:cNvSpPr>
              <a:spLocks/>
            </p:cNvSpPr>
            <p:nvPr userDrawn="1"/>
          </p:nvSpPr>
          <p:spPr bwMode="auto">
            <a:xfrm>
              <a:off x="0" y="0"/>
              <a:ext cx="6861175" cy="6673850"/>
            </a:xfrm>
            <a:custGeom>
              <a:avLst/>
              <a:gdLst/>
              <a:ahLst/>
              <a:cxnLst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  <a:cxn ang="0">
                  <a:pos x="4268" y="0"/>
                </a:cxn>
              </a:cxnLst>
              <a:rect l="0" t="0" r="r" b="b"/>
              <a:pathLst>
                <a:path w="4322" h="4204">
                  <a:moveTo>
                    <a:pt x="4268" y="0"/>
                  </a:move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lnTo>
                    <a:pt x="426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8"/>
            <p:cNvSpPr>
              <a:spLocks/>
            </p:cNvSpPr>
            <p:nvPr userDrawn="1"/>
          </p:nvSpPr>
          <p:spPr bwMode="auto">
            <a:xfrm>
              <a:off x="254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29"/>
            <p:cNvSpPr>
              <a:spLocks/>
            </p:cNvSpPr>
            <p:nvPr userDrawn="1"/>
          </p:nvSpPr>
          <p:spPr bwMode="auto">
            <a:xfrm>
              <a:off x="327025" y="0"/>
              <a:ext cx="7134225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2" y="0"/>
                </a:cxn>
              </a:cxnLst>
              <a:rect l="0" t="0" r="r" b="b"/>
              <a:pathLst>
                <a:path w="4494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30"/>
            <p:cNvSpPr>
              <a:spLocks/>
            </p:cNvSpPr>
            <p:nvPr userDrawn="1"/>
          </p:nvSpPr>
          <p:spPr bwMode="auto">
            <a:xfrm>
              <a:off x="6286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31"/>
            <p:cNvSpPr>
              <a:spLocks/>
            </p:cNvSpPr>
            <p:nvPr userDrawn="1"/>
          </p:nvSpPr>
          <p:spPr bwMode="auto">
            <a:xfrm>
              <a:off x="9271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32"/>
            <p:cNvSpPr>
              <a:spLocks/>
            </p:cNvSpPr>
            <p:nvPr userDrawn="1"/>
          </p:nvSpPr>
          <p:spPr bwMode="auto">
            <a:xfrm>
              <a:off x="1228725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33"/>
            <p:cNvSpPr>
              <a:spLocks/>
            </p:cNvSpPr>
            <p:nvPr userDrawn="1"/>
          </p:nvSpPr>
          <p:spPr bwMode="auto">
            <a:xfrm>
              <a:off x="15303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4"/>
            <p:cNvSpPr>
              <a:spLocks/>
            </p:cNvSpPr>
            <p:nvPr userDrawn="1"/>
          </p:nvSpPr>
          <p:spPr bwMode="auto">
            <a:xfrm>
              <a:off x="1831975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5"/>
            <p:cNvSpPr>
              <a:spLocks/>
            </p:cNvSpPr>
            <p:nvPr userDrawn="1"/>
          </p:nvSpPr>
          <p:spPr bwMode="auto">
            <a:xfrm>
              <a:off x="2130425" y="38100"/>
              <a:ext cx="7013575" cy="6819900"/>
            </a:xfrm>
            <a:custGeom>
              <a:avLst/>
              <a:gdLst/>
              <a:ahLst/>
              <a:cxnLst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</a:cxnLst>
              <a:rect l="0" t="0" r="r" b="b"/>
              <a:pathLst>
                <a:path w="4418" h="4296">
                  <a:moveTo>
                    <a:pt x="54" y="4296"/>
                  </a:moveTo>
                  <a:lnTo>
                    <a:pt x="4418" y="52"/>
                  </a:lnTo>
                  <a:lnTo>
                    <a:pt x="4418" y="0"/>
                  </a:lnTo>
                  <a:lnTo>
                    <a:pt x="0" y="4296"/>
                  </a:lnTo>
                  <a:lnTo>
                    <a:pt x="54" y="42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6"/>
            <p:cNvSpPr>
              <a:spLocks/>
            </p:cNvSpPr>
            <p:nvPr userDrawn="1"/>
          </p:nvSpPr>
          <p:spPr bwMode="auto">
            <a:xfrm>
              <a:off x="2432050" y="330200"/>
              <a:ext cx="6711950" cy="6527800"/>
            </a:xfrm>
            <a:custGeom>
              <a:avLst/>
              <a:gdLst/>
              <a:ahLst/>
              <a:cxnLst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</a:cxnLst>
              <a:rect l="0" t="0" r="r" b="b"/>
              <a:pathLst>
                <a:path w="4228" h="4112">
                  <a:moveTo>
                    <a:pt x="54" y="4112"/>
                  </a:moveTo>
                  <a:lnTo>
                    <a:pt x="4228" y="52"/>
                  </a:lnTo>
                  <a:lnTo>
                    <a:pt x="4228" y="0"/>
                  </a:lnTo>
                  <a:lnTo>
                    <a:pt x="0" y="4112"/>
                  </a:lnTo>
                  <a:lnTo>
                    <a:pt x="54" y="4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7"/>
            <p:cNvSpPr>
              <a:spLocks/>
            </p:cNvSpPr>
            <p:nvPr userDrawn="1"/>
          </p:nvSpPr>
          <p:spPr bwMode="auto">
            <a:xfrm>
              <a:off x="2733675" y="622300"/>
              <a:ext cx="6410325" cy="6235700"/>
            </a:xfrm>
            <a:custGeom>
              <a:avLst/>
              <a:gdLst/>
              <a:ahLst/>
              <a:cxnLst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</a:cxnLst>
              <a:rect l="0" t="0" r="r" b="b"/>
              <a:pathLst>
                <a:path w="4038" h="3928">
                  <a:moveTo>
                    <a:pt x="52" y="3928"/>
                  </a:moveTo>
                  <a:lnTo>
                    <a:pt x="4038" y="52"/>
                  </a:lnTo>
                  <a:lnTo>
                    <a:pt x="4038" y="0"/>
                  </a:lnTo>
                  <a:lnTo>
                    <a:pt x="0" y="3928"/>
                  </a:lnTo>
                  <a:lnTo>
                    <a:pt x="52" y="39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38"/>
            <p:cNvSpPr>
              <a:spLocks/>
            </p:cNvSpPr>
            <p:nvPr userDrawn="1"/>
          </p:nvSpPr>
          <p:spPr bwMode="auto">
            <a:xfrm>
              <a:off x="3032125" y="914400"/>
              <a:ext cx="6111875" cy="5943600"/>
            </a:xfrm>
            <a:custGeom>
              <a:avLst/>
              <a:gdLst/>
              <a:ahLst/>
              <a:cxnLst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</a:cxnLst>
              <a:rect l="0" t="0" r="r" b="b"/>
              <a:pathLst>
                <a:path w="3850" h="3744">
                  <a:moveTo>
                    <a:pt x="54" y="3744"/>
                  </a:moveTo>
                  <a:lnTo>
                    <a:pt x="3850" y="52"/>
                  </a:lnTo>
                  <a:lnTo>
                    <a:pt x="3850" y="0"/>
                  </a:lnTo>
                  <a:lnTo>
                    <a:pt x="0" y="3744"/>
                  </a:lnTo>
                  <a:lnTo>
                    <a:pt x="54" y="37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39"/>
            <p:cNvSpPr>
              <a:spLocks/>
            </p:cNvSpPr>
            <p:nvPr userDrawn="1"/>
          </p:nvSpPr>
          <p:spPr bwMode="auto">
            <a:xfrm>
              <a:off x="3333750" y="1206500"/>
              <a:ext cx="5810250" cy="5651500"/>
            </a:xfrm>
            <a:custGeom>
              <a:avLst/>
              <a:gdLst/>
              <a:ahLst/>
              <a:cxnLst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</a:cxnLst>
              <a:rect l="0" t="0" r="r" b="b"/>
              <a:pathLst>
                <a:path w="3660" h="3560">
                  <a:moveTo>
                    <a:pt x="54" y="3560"/>
                  </a:moveTo>
                  <a:lnTo>
                    <a:pt x="3660" y="52"/>
                  </a:lnTo>
                  <a:lnTo>
                    <a:pt x="3660" y="0"/>
                  </a:lnTo>
                  <a:lnTo>
                    <a:pt x="0" y="3560"/>
                  </a:lnTo>
                  <a:lnTo>
                    <a:pt x="54" y="35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40"/>
            <p:cNvSpPr>
              <a:spLocks/>
            </p:cNvSpPr>
            <p:nvPr userDrawn="1"/>
          </p:nvSpPr>
          <p:spPr bwMode="auto">
            <a:xfrm>
              <a:off x="3635375" y="1498600"/>
              <a:ext cx="5508625" cy="5359400"/>
            </a:xfrm>
            <a:custGeom>
              <a:avLst/>
              <a:gdLst/>
              <a:ahLst/>
              <a:cxnLst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</a:cxnLst>
              <a:rect l="0" t="0" r="r" b="b"/>
              <a:pathLst>
                <a:path w="3470" h="3376">
                  <a:moveTo>
                    <a:pt x="54" y="3376"/>
                  </a:moveTo>
                  <a:lnTo>
                    <a:pt x="3470" y="52"/>
                  </a:lnTo>
                  <a:lnTo>
                    <a:pt x="3470" y="0"/>
                  </a:lnTo>
                  <a:lnTo>
                    <a:pt x="0" y="3376"/>
                  </a:lnTo>
                  <a:lnTo>
                    <a:pt x="54" y="3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41"/>
            <p:cNvSpPr>
              <a:spLocks/>
            </p:cNvSpPr>
            <p:nvPr userDrawn="1"/>
          </p:nvSpPr>
          <p:spPr bwMode="auto">
            <a:xfrm>
              <a:off x="3933825" y="1790700"/>
              <a:ext cx="5210175" cy="5067300"/>
            </a:xfrm>
            <a:custGeom>
              <a:avLst/>
              <a:gdLst/>
              <a:ahLst/>
              <a:cxnLst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</a:cxnLst>
              <a:rect l="0" t="0" r="r" b="b"/>
              <a:pathLst>
                <a:path w="3282" h="3192">
                  <a:moveTo>
                    <a:pt x="54" y="3192"/>
                  </a:moveTo>
                  <a:lnTo>
                    <a:pt x="3282" y="52"/>
                  </a:lnTo>
                  <a:lnTo>
                    <a:pt x="3282" y="0"/>
                  </a:lnTo>
                  <a:lnTo>
                    <a:pt x="0" y="3192"/>
                  </a:lnTo>
                  <a:lnTo>
                    <a:pt x="54" y="3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42"/>
            <p:cNvSpPr>
              <a:spLocks/>
            </p:cNvSpPr>
            <p:nvPr userDrawn="1"/>
          </p:nvSpPr>
          <p:spPr bwMode="auto">
            <a:xfrm>
              <a:off x="4235450" y="2082800"/>
              <a:ext cx="4908550" cy="4775200"/>
            </a:xfrm>
            <a:custGeom>
              <a:avLst/>
              <a:gdLst/>
              <a:ahLst/>
              <a:cxnLst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</a:cxnLst>
              <a:rect l="0" t="0" r="r" b="b"/>
              <a:pathLst>
                <a:path w="3092" h="3008">
                  <a:moveTo>
                    <a:pt x="54" y="3008"/>
                  </a:moveTo>
                  <a:lnTo>
                    <a:pt x="3092" y="52"/>
                  </a:lnTo>
                  <a:lnTo>
                    <a:pt x="3092" y="0"/>
                  </a:lnTo>
                  <a:lnTo>
                    <a:pt x="0" y="3008"/>
                  </a:lnTo>
                  <a:lnTo>
                    <a:pt x="54" y="30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43"/>
            <p:cNvSpPr>
              <a:spLocks/>
            </p:cNvSpPr>
            <p:nvPr userDrawn="1"/>
          </p:nvSpPr>
          <p:spPr bwMode="auto">
            <a:xfrm>
              <a:off x="4537075" y="2378075"/>
              <a:ext cx="4606925" cy="4479925"/>
            </a:xfrm>
            <a:custGeom>
              <a:avLst/>
              <a:gdLst/>
              <a:ahLst/>
              <a:cxnLst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</a:cxnLst>
              <a:rect l="0" t="0" r="r" b="b"/>
              <a:pathLst>
                <a:path w="2902" h="2822">
                  <a:moveTo>
                    <a:pt x="54" y="2822"/>
                  </a:moveTo>
                  <a:lnTo>
                    <a:pt x="2902" y="52"/>
                  </a:lnTo>
                  <a:lnTo>
                    <a:pt x="2902" y="0"/>
                  </a:lnTo>
                  <a:lnTo>
                    <a:pt x="0" y="2822"/>
                  </a:lnTo>
                  <a:lnTo>
                    <a:pt x="54" y="28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44"/>
            <p:cNvSpPr>
              <a:spLocks/>
            </p:cNvSpPr>
            <p:nvPr userDrawn="1"/>
          </p:nvSpPr>
          <p:spPr bwMode="auto">
            <a:xfrm>
              <a:off x="4838700" y="2670175"/>
              <a:ext cx="4305300" cy="4187825"/>
            </a:xfrm>
            <a:custGeom>
              <a:avLst/>
              <a:gdLst/>
              <a:ahLst/>
              <a:cxnLst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</a:cxnLst>
              <a:rect l="0" t="0" r="r" b="b"/>
              <a:pathLst>
                <a:path w="2712" h="2638">
                  <a:moveTo>
                    <a:pt x="52" y="2638"/>
                  </a:moveTo>
                  <a:lnTo>
                    <a:pt x="2712" y="52"/>
                  </a:lnTo>
                  <a:lnTo>
                    <a:pt x="2712" y="0"/>
                  </a:lnTo>
                  <a:lnTo>
                    <a:pt x="0" y="2638"/>
                  </a:lnTo>
                  <a:lnTo>
                    <a:pt x="52" y="26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45"/>
            <p:cNvSpPr>
              <a:spLocks/>
            </p:cNvSpPr>
            <p:nvPr userDrawn="1"/>
          </p:nvSpPr>
          <p:spPr bwMode="auto">
            <a:xfrm>
              <a:off x="5137150" y="2962275"/>
              <a:ext cx="4006850" cy="3895725"/>
            </a:xfrm>
            <a:custGeom>
              <a:avLst/>
              <a:gdLst/>
              <a:ahLst/>
              <a:cxnLst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</a:cxnLst>
              <a:rect l="0" t="0" r="r" b="b"/>
              <a:pathLst>
                <a:path w="2524" h="2454">
                  <a:moveTo>
                    <a:pt x="54" y="2454"/>
                  </a:moveTo>
                  <a:lnTo>
                    <a:pt x="2524" y="52"/>
                  </a:lnTo>
                  <a:lnTo>
                    <a:pt x="2524" y="0"/>
                  </a:lnTo>
                  <a:lnTo>
                    <a:pt x="0" y="2454"/>
                  </a:lnTo>
                  <a:lnTo>
                    <a:pt x="54" y="24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46"/>
            <p:cNvSpPr>
              <a:spLocks/>
            </p:cNvSpPr>
            <p:nvPr userDrawn="1"/>
          </p:nvSpPr>
          <p:spPr bwMode="auto">
            <a:xfrm>
              <a:off x="5438775" y="3254375"/>
              <a:ext cx="3705225" cy="3603625"/>
            </a:xfrm>
            <a:custGeom>
              <a:avLst/>
              <a:gdLst/>
              <a:ahLst/>
              <a:cxnLst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</a:cxnLst>
              <a:rect l="0" t="0" r="r" b="b"/>
              <a:pathLst>
                <a:path w="2334" h="2270">
                  <a:moveTo>
                    <a:pt x="54" y="2270"/>
                  </a:moveTo>
                  <a:lnTo>
                    <a:pt x="2334" y="52"/>
                  </a:lnTo>
                  <a:lnTo>
                    <a:pt x="2334" y="0"/>
                  </a:lnTo>
                  <a:lnTo>
                    <a:pt x="0" y="2270"/>
                  </a:lnTo>
                  <a:lnTo>
                    <a:pt x="54" y="22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47"/>
            <p:cNvSpPr>
              <a:spLocks/>
            </p:cNvSpPr>
            <p:nvPr userDrawn="1"/>
          </p:nvSpPr>
          <p:spPr bwMode="auto">
            <a:xfrm>
              <a:off x="5740400" y="3546475"/>
              <a:ext cx="3403600" cy="3311525"/>
            </a:xfrm>
            <a:custGeom>
              <a:avLst/>
              <a:gdLst/>
              <a:ahLst/>
              <a:cxnLst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</a:cxnLst>
              <a:rect l="0" t="0" r="r" b="b"/>
              <a:pathLst>
                <a:path w="2144" h="2086">
                  <a:moveTo>
                    <a:pt x="54" y="2086"/>
                  </a:moveTo>
                  <a:lnTo>
                    <a:pt x="2144" y="52"/>
                  </a:lnTo>
                  <a:lnTo>
                    <a:pt x="2144" y="0"/>
                  </a:lnTo>
                  <a:lnTo>
                    <a:pt x="0" y="2086"/>
                  </a:lnTo>
                  <a:lnTo>
                    <a:pt x="54" y="20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48"/>
            <p:cNvSpPr>
              <a:spLocks/>
            </p:cNvSpPr>
            <p:nvPr userDrawn="1"/>
          </p:nvSpPr>
          <p:spPr bwMode="auto">
            <a:xfrm>
              <a:off x="6038850" y="3838575"/>
              <a:ext cx="3105150" cy="3019425"/>
            </a:xfrm>
            <a:custGeom>
              <a:avLst/>
              <a:gdLst/>
              <a:ahLst/>
              <a:cxnLst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</a:cxnLst>
              <a:rect l="0" t="0" r="r" b="b"/>
              <a:pathLst>
                <a:path w="1956" h="1902">
                  <a:moveTo>
                    <a:pt x="54" y="1902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54" y="19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49"/>
            <p:cNvSpPr>
              <a:spLocks/>
            </p:cNvSpPr>
            <p:nvPr userDrawn="1"/>
          </p:nvSpPr>
          <p:spPr bwMode="auto">
            <a:xfrm>
              <a:off x="6340475" y="4130675"/>
              <a:ext cx="2803525" cy="2727325"/>
            </a:xfrm>
            <a:custGeom>
              <a:avLst/>
              <a:gdLst/>
              <a:ahLst/>
              <a:cxnLst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</a:cxnLst>
              <a:rect l="0" t="0" r="r" b="b"/>
              <a:pathLst>
                <a:path w="1766" h="1718">
                  <a:moveTo>
                    <a:pt x="54" y="1718"/>
                  </a:moveTo>
                  <a:lnTo>
                    <a:pt x="1766" y="52"/>
                  </a:lnTo>
                  <a:lnTo>
                    <a:pt x="1766" y="0"/>
                  </a:lnTo>
                  <a:lnTo>
                    <a:pt x="0" y="1718"/>
                  </a:lnTo>
                  <a:lnTo>
                    <a:pt x="54" y="17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50"/>
            <p:cNvSpPr>
              <a:spLocks/>
            </p:cNvSpPr>
            <p:nvPr userDrawn="1"/>
          </p:nvSpPr>
          <p:spPr bwMode="auto">
            <a:xfrm>
              <a:off x="6642100" y="4422775"/>
              <a:ext cx="2501900" cy="2435225"/>
            </a:xfrm>
            <a:custGeom>
              <a:avLst/>
              <a:gdLst/>
              <a:ahLst/>
              <a:cxnLst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</a:cxnLst>
              <a:rect l="0" t="0" r="r" b="b"/>
              <a:pathLst>
                <a:path w="1576" h="1534">
                  <a:moveTo>
                    <a:pt x="54" y="1534"/>
                  </a:moveTo>
                  <a:lnTo>
                    <a:pt x="1576" y="52"/>
                  </a:lnTo>
                  <a:lnTo>
                    <a:pt x="1576" y="0"/>
                  </a:lnTo>
                  <a:lnTo>
                    <a:pt x="0" y="1534"/>
                  </a:lnTo>
                  <a:lnTo>
                    <a:pt x="54" y="15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51"/>
            <p:cNvSpPr>
              <a:spLocks/>
            </p:cNvSpPr>
            <p:nvPr userDrawn="1"/>
          </p:nvSpPr>
          <p:spPr bwMode="auto">
            <a:xfrm>
              <a:off x="6943725" y="4714875"/>
              <a:ext cx="2200275" cy="2143125"/>
            </a:xfrm>
            <a:custGeom>
              <a:avLst/>
              <a:gdLst/>
              <a:ahLst/>
              <a:cxnLst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</a:cxnLst>
              <a:rect l="0" t="0" r="r" b="b"/>
              <a:pathLst>
                <a:path w="1386" h="1350">
                  <a:moveTo>
                    <a:pt x="52" y="1350"/>
                  </a:moveTo>
                  <a:lnTo>
                    <a:pt x="1386" y="54"/>
                  </a:lnTo>
                  <a:lnTo>
                    <a:pt x="1386" y="0"/>
                  </a:lnTo>
                  <a:lnTo>
                    <a:pt x="0" y="1350"/>
                  </a:lnTo>
                  <a:lnTo>
                    <a:pt x="52" y="13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2"/>
            <p:cNvSpPr>
              <a:spLocks/>
            </p:cNvSpPr>
            <p:nvPr userDrawn="1"/>
          </p:nvSpPr>
          <p:spPr bwMode="auto">
            <a:xfrm>
              <a:off x="7242175" y="5010150"/>
              <a:ext cx="1901825" cy="1847850"/>
            </a:xfrm>
            <a:custGeom>
              <a:avLst/>
              <a:gdLst/>
              <a:ahLst/>
              <a:cxnLst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</a:cxnLst>
              <a:rect l="0" t="0" r="r" b="b"/>
              <a:pathLst>
                <a:path w="1198" h="1164">
                  <a:moveTo>
                    <a:pt x="54" y="1164"/>
                  </a:moveTo>
                  <a:lnTo>
                    <a:pt x="1198" y="52"/>
                  </a:lnTo>
                  <a:lnTo>
                    <a:pt x="1198" y="0"/>
                  </a:lnTo>
                  <a:lnTo>
                    <a:pt x="0" y="1164"/>
                  </a:lnTo>
                  <a:lnTo>
                    <a:pt x="54" y="1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3"/>
            <p:cNvSpPr>
              <a:spLocks/>
            </p:cNvSpPr>
            <p:nvPr userDrawn="1"/>
          </p:nvSpPr>
          <p:spPr bwMode="auto">
            <a:xfrm>
              <a:off x="7543800" y="5302250"/>
              <a:ext cx="1600200" cy="1555750"/>
            </a:xfrm>
            <a:custGeom>
              <a:avLst/>
              <a:gdLst/>
              <a:ahLst/>
              <a:cxnLst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</a:cxnLst>
              <a:rect l="0" t="0" r="r" b="b"/>
              <a:pathLst>
                <a:path w="1008" h="980">
                  <a:moveTo>
                    <a:pt x="54" y="980"/>
                  </a:moveTo>
                  <a:lnTo>
                    <a:pt x="1008" y="52"/>
                  </a:lnTo>
                  <a:lnTo>
                    <a:pt x="1008" y="0"/>
                  </a:lnTo>
                  <a:lnTo>
                    <a:pt x="0" y="980"/>
                  </a:lnTo>
                  <a:lnTo>
                    <a:pt x="54" y="9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4"/>
            <p:cNvSpPr>
              <a:spLocks/>
            </p:cNvSpPr>
            <p:nvPr userDrawn="1"/>
          </p:nvSpPr>
          <p:spPr bwMode="auto">
            <a:xfrm>
              <a:off x="7845425" y="5594350"/>
              <a:ext cx="1298575" cy="1263650"/>
            </a:xfrm>
            <a:custGeom>
              <a:avLst/>
              <a:gdLst/>
              <a:ahLst/>
              <a:cxnLst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</a:cxnLst>
              <a:rect l="0" t="0" r="r" b="b"/>
              <a:pathLst>
                <a:path w="818" h="796">
                  <a:moveTo>
                    <a:pt x="52" y="796"/>
                  </a:moveTo>
                  <a:lnTo>
                    <a:pt x="818" y="52"/>
                  </a:lnTo>
                  <a:lnTo>
                    <a:pt x="818" y="0"/>
                  </a:lnTo>
                  <a:lnTo>
                    <a:pt x="0" y="796"/>
                  </a:lnTo>
                  <a:lnTo>
                    <a:pt x="52" y="7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5"/>
            <p:cNvSpPr>
              <a:spLocks/>
            </p:cNvSpPr>
            <p:nvPr userDrawn="1"/>
          </p:nvSpPr>
          <p:spPr bwMode="auto">
            <a:xfrm>
              <a:off x="8143875" y="5886450"/>
              <a:ext cx="1000125" cy="971550"/>
            </a:xfrm>
            <a:custGeom>
              <a:avLst/>
              <a:gdLst/>
              <a:ahLst/>
              <a:cxnLst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</a:cxnLst>
              <a:rect l="0" t="0" r="r" b="b"/>
              <a:pathLst>
                <a:path w="630" h="612">
                  <a:moveTo>
                    <a:pt x="54" y="612"/>
                  </a:moveTo>
                  <a:lnTo>
                    <a:pt x="630" y="52"/>
                  </a:lnTo>
                  <a:lnTo>
                    <a:pt x="630" y="0"/>
                  </a:lnTo>
                  <a:lnTo>
                    <a:pt x="0" y="612"/>
                  </a:lnTo>
                  <a:lnTo>
                    <a:pt x="54" y="6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56"/>
            <p:cNvSpPr>
              <a:spLocks/>
            </p:cNvSpPr>
            <p:nvPr userDrawn="1"/>
          </p:nvSpPr>
          <p:spPr bwMode="auto">
            <a:xfrm>
              <a:off x="8445500" y="6178550"/>
              <a:ext cx="698500" cy="679450"/>
            </a:xfrm>
            <a:custGeom>
              <a:avLst/>
              <a:gdLst/>
              <a:ahLst/>
              <a:cxnLst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</a:cxnLst>
              <a:rect l="0" t="0" r="r" b="b"/>
              <a:pathLst>
                <a:path w="440" h="428">
                  <a:moveTo>
                    <a:pt x="54" y="428"/>
                  </a:moveTo>
                  <a:lnTo>
                    <a:pt x="440" y="52"/>
                  </a:lnTo>
                  <a:lnTo>
                    <a:pt x="440" y="0"/>
                  </a:lnTo>
                  <a:lnTo>
                    <a:pt x="0" y="428"/>
                  </a:lnTo>
                  <a:lnTo>
                    <a:pt x="54" y="4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57"/>
            <p:cNvSpPr>
              <a:spLocks/>
            </p:cNvSpPr>
            <p:nvPr userDrawn="1"/>
          </p:nvSpPr>
          <p:spPr bwMode="auto">
            <a:xfrm>
              <a:off x="8747125" y="6470650"/>
              <a:ext cx="396875" cy="387350"/>
            </a:xfrm>
            <a:custGeom>
              <a:avLst/>
              <a:gdLst/>
              <a:ahLst/>
              <a:cxnLst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</a:cxnLst>
              <a:rect l="0" t="0" r="r" b="b"/>
              <a:pathLst>
                <a:path w="250" h="244">
                  <a:moveTo>
                    <a:pt x="54" y="244"/>
                  </a:moveTo>
                  <a:lnTo>
                    <a:pt x="250" y="52"/>
                  </a:lnTo>
                  <a:lnTo>
                    <a:pt x="250" y="0"/>
                  </a:lnTo>
                  <a:lnTo>
                    <a:pt x="0" y="244"/>
                  </a:lnTo>
                  <a:lnTo>
                    <a:pt x="54" y="2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58"/>
            <p:cNvSpPr>
              <a:spLocks/>
            </p:cNvSpPr>
            <p:nvPr userDrawn="1"/>
          </p:nvSpPr>
          <p:spPr bwMode="auto">
            <a:xfrm>
              <a:off x="9045575" y="6762750"/>
              <a:ext cx="98425" cy="95250"/>
            </a:xfrm>
            <a:custGeom>
              <a:avLst/>
              <a:gdLst/>
              <a:ahLst/>
              <a:cxnLst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</a:cxnLst>
              <a:rect l="0" t="0" r="r" b="b"/>
              <a:pathLst>
                <a:path w="62" h="60">
                  <a:moveTo>
                    <a:pt x="54" y="60"/>
                  </a:moveTo>
                  <a:lnTo>
                    <a:pt x="62" y="52"/>
                  </a:lnTo>
                  <a:lnTo>
                    <a:pt x="62" y="0"/>
                  </a:lnTo>
                  <a:lnTo>
                    <a:pt x="0" y="60"/>
                  </a:lnTo>
                  <a:lnTo>
                    <a:pt x="54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92" name="그룹 91"/>
          <p:cNvGrpSpPr/>
          <p:nvPr userDrawn="1"/>
        </p:nvGrpSpPr>
        <p:grpSpPr>
          <a:xfrm>
            <a:off x="1422400" y="2078038"/>
            <a:ext cx="6299201" cy="2701925"/>
            <a:chOff x="1422400" y="2078038"/>
            <a:chExt cx="6299201" cy="2701925"/>
          </a:xfrm>
        </p:grpSpPr>
        <p:sp>
          <p:nvSpPr>
            <p:cNvPr id="93" name="Rectangle 261"/>
            <p:cNvSpPr>
              <a:spLocks noChangeArrowheads="1"/>
            </p:cNvSpPr>
            <p:nvPr userDrawn="1"/>
          </p:nvSpPr>
          <p:spPr bwMode="auto">
            <a:xfrm>
              <a:off x="1422400" y="2078038"/>
              <a:ext cx="2159000" cy="26987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Rectangle 263"/>
            <p:cNvSpPr>
              <a:spLocks noChangeArrowheads="1"/>
            </p:cNvSpPr>
            <p:nvPr userDrawn="1"/>
          </p:nvSpPr>
          <p:spPr bwMode="auto">
            <a:xfrm>
              <a:off x="3581400" y="2078038"/>
              <a:ext cx="4140201" cy="26987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5" name="그룹 424"/>
            <p:cNvGrpSpPr/>
            <p:nvPr userDrawn="1"/>
          </p:nvGrpSpPr>
          <p:grpSpPr>
            <a:xfrm>
              <a:off x="3581400" y="2078038"/>
              <a:ext cx="4140201" cy="2701925"/>
              <a:chOff x="3581400" y="2078038"/>
              <a:chExt cx="4140201" cy="2701925"/>
            </a:xfrm>
          </p:grpSpPr>
          <p:sp>
            <p:nvSpPr>
              <p:cNvPr id="96" name="Freeform 336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269875" cy="263525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0" y="114"/>
                  </a:cxn>
                  <a:cxn ang="0">
                    <a:pos x="0" y="166"/>
                  </a:cxn>
                  <a:cxn ang="0">
                    <a:pos x="170" y="0"/>
                  </a:cxn>
                  <a:cxn ang="0">
                    <a:pos x="116" y="0"/>
                  </a:cxn>
                </a:cxnLst>
                <a:rect l="0" t="0" r="r" b="b"/>
                <a:pathLst>
                  <a:path w="170" h="166">
                    <a:moveTo>
                      <a:pt x="116" y="0"/>
                    </a:moveTo>
                    <a:lnTo>
                      <a:pt x="0" y="114"/>
                    </a:lnTo>
                    <a:lnTo>
                      <a:pt x="0" y="166"/>
                    </a:lnTo>
                    <a:lnTo>
                      <a:pt x="170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337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571500" cy="555625"/>
              </a:xfrm>
              <a:custGeom>
                <a:avLst/>
                <a:gdLst/>
                <a:ahLst/>
                <a:cxnLst>
                  <a:cxn ang="0">
                    <a:pos x="306" y="0"/>
                  </a:cxn>
                  <a:cxn ang="0">
                    <a:pos x="0" y="298"/>
                  </a:cxn>
                  <a:cxn ang="0">
                    <a:pos x="0" y="350"/>
                  </a:cxn>
                  <a:cxn ang="0">
                    <a:pos x="360" y="0"/>
                  </a:cxn>
                  <a:cxn ang="0">
                    <a:pos x="306" y="0"/>
                  </a:cxn>
                </a:cxnLst>
                <a:rect l="0" t="0" r="r" b="b"/>
                <a:pathLst>
                  <a:path w="360" h="350">
                    <a:moveTo>
                      <a:pt x="306" y="0"/>
                    </a:moveTo>
                    <a:lnTo>
                      <a:pt x="0" y="298"/>
                    </a:lnTo>
                    <a:lnTo>
                      <a:pt x="0" y="350"/>
                    </a:lnTo>
                    <a:lnTo>
                      <a:pt x="360" y="0"/>
                    </a:lnTo>
                    <a:lnTo>
                      <a:pt x="306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338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873125" cy="847725"/>
              </a:xfrm>
              <a:custGeom>
                <a:avLst/>
                <a:gdLst/>
                <a:ahLst/>
                <a:cxnLst>
                  <a:cxn ang="0">
                    <a:pos x="496" y="0"/>
                  </a:cxn>
                  <a:cxn ang="0">
                    <a:pos x="0" y="482"/>
                  </a:cxn>
                  <a:cxn ang="0">
                    <a:pos x="0" y="534"/>
                  </a:cxn>
                  <a:cxn ang="0">
                    <a:pos x="550" y="0"/>
                  </a:cxn>
                  <a:cxn ang="0">
                    <a:pos x="496" y="0"/>
                  </a:cxn>
                </a:cxnLst>
                <a:rect l="0" t="0" r="r" b="b"/>
                <a:pathLst>
                  <a:path w="550" h="534">
                    <a:moveTo>
                      <a:pt x="496" y="0"/>
                    </a:moveTo>
                    <a:lnTo>
                      <a:pt x="0" y="482"/>
                    </a:lnTo>
                    <a:lnTo>
                      <a:pt x="0" y="534"/>
                    </a:lnTo>
                    <a:lnTo>
                      <a:pt x="550" y="0"/>
                    </a:lnTo>
                    <a:lnTo>
                      <a:pt x="496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Freeform 339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1171575" cy="1139825"/>
              </a:xfrm>
              <a:custGeom>
                <a:avLst/>
                <a:gdLst/>
                <a:ahLst/>
                <a:cxnLst>
                  <a:cxn ang="0">
                    <a:pos x="686" y="0"/>
                  </a:cxn>
                  <a:cxn ang="0">
                    <a:pos x="0" y="666"/>
                  </a:cxn>
                  <a:cxn ang="0">
                    <a:pos x="0" y="718"/>
                  </a:cxn>
                  <a:cxn ang="0">
                    <a:pos x="738" y="0"/>
                  </a:cxn>
                  <a:cxn ang="0">
                    <a:pos x="686" y="0"/>
                  </a:cxn>
                </a:cxnLst>
                <a:rect l="0" t="0" r="r" b="b"/>
                <a:pathLst>
                  <a:path w="738" h="718">
                    <a:moveTo>
                      <a:pt x="686" y="0"/>
                    </a:moveTo>
                    <a:lnTo>
                      <a:pt x="0" y="666"/>
                    </a:lnTo>
                    <a:lnTo>
                      <a:pt x="0" y="718"/>
                    </a:lnTo>
                    <a:lnTo>
                      <a:pt x="738" y="0"/>
                    </a:lnTo>
                    <a:lnTo>
                      <a:pt x="686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340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1473200" cy="1435100"/>
              </a:xfrm>
              <a:custGeom>
                <a:avLst/>
                <a:gdLst/>
                <a:ahLst/>
                <a:cxnLst>
                  <a:cxn ang="0">
                    <a:pos x="874" y="0"/>
                  </a:cxn>
                  <a:cxn ang="0">
                    <a:pos x="0" y="852"/>
                  </a:cxn>
                  <a:cxn ang="0">
                    <a:pos x="0" y="904"/>
                  </a:cxn>
                  <a:cxn ang="0">
                    <a:pos x="928" y="0"/>
                  </a:cxn>
                  <a:cxn ang="0">
                    <a:pos x="874" y="0"/>
                  </a:cxn>
                </a:cxnLst>
                <a:rect l="0" t="0" r="r" b="b"/>
                <a:pathLst>
                  <a:path w="928" h="904">
                    <a:moveTo>
                      <a:pt x="874" y="0"/>
                    </a:moveTo>
                    <a:lnTo>
                      <a:pt x="0" y="852"/>
                    </a:lnTo>
                    <a:lnTo>
                      <a:pt x="0" y="904"/>
                    </a:lnTo>
                    <a:lnTo>
                      <a:pt x="928" y="0"/>
                    </a:lnTo>
                    <a:lnTo>
                      <a:pt x="874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Freeform 341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1774825" cy="1727200"/>
              </a:xfrm>
              <a:custGeom>
                <a:avLst/>
                <a:gdLst/>
                <a:ahLst/>
                <a:cxnLst>
                  <a:cxn ang="0">
                    <a:pos x="1064" y="0"/>
                  </a:cxn>
                  <a:cxn ang="0">
                    <a:pos x="0" y="1036"/>
                  </a:cxn>
                  <a:cxn ang="0">
                    <a:pos x="0" y="1088"/>
                  </a:cxn>
                  <a:cxn ang="0">
                    <a:pos x="1118" y="0"/>
                  </a:cxn>
                  <a:cxn ang="0">
                    <a:pos x="1064" y="0"/>
                  </a:cxn>
                </a:cxnLst>
                <a:rect l="0" t="0" r="r" b="b"/>
                <a:pathLst>
                  <a:path w="1118" h="1088">
                    <a:moveTo>
                      <a:pt x="1064" y="0"/>
                    </a:moveTo>
                    <a:lnTo>
                      <a:pt x="0" y="1036"/>
                    </a:lnTo>
                    <a:lnTo>
                      <a:pt x="0" y="1088"/>
                    </a:lnTo>
                    <a:lnTo>
                      <a:pt x="1118" y="0"/>
                    </a:lnTo>
                    <a:lnTo>
                      <a:pt x="1064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Freeform 342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2073275" cy="2019300"/>
              </a:xfrm>
              <a:custGeom>
                <a:avLst/>
                <a:gdLst/>
                <a:ahLst/>
                <a:cxnLst>
                  <a:cxn ang="0">
                    <a:pos x="1254" y="0"/>
                  </a:cxn>
                  <a:cxn ang="0">
                    <a:pos x="0" y="1220"/>
                  </a:cxn>
                  <a:cxn ang="0">
                    <a:pos x="0" y="1272"/>
                  </a:cxn>
                  <a:cxn ang="0">
                    <a:pos x="1306" y="0"/>
                  </a:cxn>
                  <a:cxn ang="0">
                    <a:pos x="1254" y="0"/>
                  </a:cxn>
                </a:cxnLst>
                <a:rect l="0" t="0" r="r" b="b"/>
                <a:pathLst>
                  <a:path w="1306" h="1272">
                    <a:moveTo>
                      <a:pt x="1254" y="0"/>
                    </a:moveTo>
                    <a:lnTo>
                      <a:pt x="0" y="1220"/>
                    </a:lnTo>
                    <a:lnTo>
                      <a:pt x="0" y="1272"/>
                    </a:lnTo>
                    <a:lnTo>
                      <a:pt x="1306" y="0"/>
                    </a:lnTo>
                    <a:lnTo>
                      <a:pt x="1254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Freeform 343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2374900" cy="2311400"/>
              </a:xfrm>
              <a:custGeom>
                <a:avLst/>
                <a:gdLst/>
                <a:ahLst/>
                <a:cxnLst>
                  <a:cxn ang="0">
                    <a:pos x="1442" y="0"/>
                  </a:cxn>
                  <a:cxn ang="0">
                    <a:pos x="0" y="1404"/>
                  </a:cxn>
                  <a:cxn ang="0">
                    <a:pos x="0" y="1456"/>
                  </a:cxn>
                  <a:cxn ang="0">
                    <a:pos x="1496" y="0"/>
                  </a:cxn>
                  <a:cxn ang="0">
                    <a:pos x="1442" y="0"/>
                  </a:cxn>
                </a:cxnLst>
                <a:rect l="0" t="0" r="r" b="b"/>
                <a:pathLst>
                  <a:path w="1496" h="1456">
                    <a:moveTo>
                      <a:pt x="1442" y="0"/>
                    </a:moveTo>
                    <a:lnTo>
                      <a:pt x="0" y="1404"/>
                    </a:lnTo>
                    <a:lnTo>
                      <a:pt x="0" y="1456"/>
                    </a:lnTo>
                    <a:lnTo>
                      <a:pt x="1496" y="0"/>
                    </a:lnTo>
                    <a:lnTo>
                      <a:pt x="1442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Freeform 344"/>
              <p:cNvSpPr>
                <a:spLocks/>
              </p:cNvSpPr>
              <p:nvPr userDrawn="1"/>
            </p:nvSpPr>
            <p:spPr bwMode="auto">
              <a:xfrm>
                <a:off x="3581400" y="2078038"/>
                <a:ext cx="2676525" cy="2603500"/>
              </a:xfrm>
              <a:custGeom>
                <a:avLst/>
                <a:gdLst/>
                <a:ahLst/>
                <a:cxnLst>
                  <a:cxn ang="0">
                    <a:pos x="1632" y="0"/>
                  </a:cxn>
                  <a:cxn ang="0">
                    <a:pos x="0" y="1588"/>
                  </a:cxn>
                  <a:cxn ang="0">
                    <a:pos x="0" y="1640"/>
                  </a:cxn>
                  <a:cxn ang="0">
                    <a:pos x="1686" y="0"/>
                  </a:cxn>
                  <a:cxn ang="0">
                    <a:pos x="1632" y="0"/>
                  </a:cxn>
                </a:cxnLst>
                <a:rect l="0" t="0" r="r" b="b"/>
                <a:pathLst>
                  <a:path w="1686" h="1640">
                    <a:moveTo>
                      <a:pt x="1632" y="0"/>
                    </a:moveTo>
                    <a:lnTo>
                      <a:pt x="0" y="1588"/>
                    </a:lnTo>
                    <a:lnTo>
                      <a:pt x="0" y="1640"/>
                    </a:lnTo>
                    <a:lnTo>
                      <a:pt x="1686" y="0"/>
                    </a:lnTo>
                    <a:lnTo>
                      <a:pt x="1632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Freeform 345"/>
              <p:cNvSpPr>
                <a:spLocks/>
              </p:cNvSpPr>
              <p:nvPr userDrawn="1"/>
            </p:nvSpPr>
            <p:spPr bwMode="auto">
              <a:xfrm>
                <a:off x="3698875" y="2078038"/>
                <a:ext cx="2860675" cy="2701925"/>
              </a:xfrm>
              <a:custGeom>
                <a:avLst/>
                <a:gdLst/>
                <a:ahLst/>
                <a:cxnLst>
                  <a:cxn ang="0">
                    <a:pos x="1748" y="0"/>
                  </a:cxn>
                  <a:cxn ang="0">
                    <a:pos x="0" y="1702"/>
                  </a:cxn>
                  <a:cxn ang="0">
                    <a:pos x="52" y="1702"/>
                  </a:cxn>
                  <a:cxn ang="0">
                    <a:pos x="1802" y="0"/>
                  </a:cxn>
                  <a:cxn ang="0">
                    <a:pos x="1748" y="0"/>
                  </a:cxn>
                </a:cxnLst>
                <a:rect l="0" t="0" r="r" b="b"/>
                <a:pathLst>
                  <a:path w="1802" h="1702">
                    <a:moveTo>
                      <a:pt x="1748" y="0"/>
                    </a:moveTo>
                    <a:lnTo>
                      <a:pt x="0" y="1702"/>
                    </a:lnTo>
                    <a:lnTo>
                      <a:pt x="52" y="1702"/>
                    </a:lnTo>
                    <a:lnTo>
                      <a:pt x="1802" y="0"/>
                    </a:lnTo>
                    <a:lnTo>
                      <a:pt x="1748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Freeform 346"/>
              <p:cNvSpPr>
                <a:spLocks/>
              </p:cNvSpPr>
              <p:nvPr userDrawn="1"/>
            </p:nvSpPr>
            <p:spPr bwMode="auto">
              <a:xfrm>
                <a:off x="3997325" y="2078038"/>
                <a:ext cx="2860675" cy="2701925"/>
              </a:xfrm>
              <a:custGeom>
                <a:avLst/>
                <a:gdLst/>
                <a:ahLst/>
                <a:cxnLst>
                  <a:cxn ang="0">
                    <a:pos x="1748" y="0"/>
                  </a:cxn>
                  <a:cxn ang="0">
                    <a:pos x="0" y="1702"/>
                  </a:cxn>
                  <a:cxn ang="0">
                    <a:pos x="54" y="1702"/>
                  </a:cxn>
                  <a:cxn ang="0">
                    <a:pos x="1802" y="0"/>
                  </a:cxn>
                  <a:cxn ang="0">
                    <a:pos x="1748" y="0"/>
                  </a:cxn>
                </a:cxnLst>
                <a:rect l="0" t="0" r="r" b="b"/>
                <a:pathLst>
                  <a:path w="1802" h="1702">
                    <a:moveTo>
                      <a:pt x="1748" y="0"/>
                    </a:moveTo>
                    <a:lnTo>
                      <a:pt x="0" y="1702"/>
                    </a:lnTo>
                    <a:lnTo>
                      <a:pt x="54" y="1702"/>
                    </a:lnTo>
                    <a:lnTo>
                      <a:pt x="1802" y="0"/>
                    </a:lnTo>
                    <a:lnTo>
                      <a:pt x="1748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Freeform 347"/>
              <p:cNvSpPr>
                <a:spLocks/>
              </p:cNvSpPr>
              <p:nvPr userDrawn="1"/>
            </p:nvSpPr>
            <p:spPr bwMode="auto">
              <a:xfrm>
                <a:off x="4298950" y="2078038"/>
                <a:ext cx="2860675" cy="2701925"/>
              </a:xfrm>
              <a:custGeom>
                <a:avLst/>
                <a:gdLst/>
                <a:ahLst/>
                <a:cxnLst>
                  <a:cxn ang="0">
                    <a:pos x="1748" y="0"/>
                  </a:cxn>
                  <a:cxn ang="0">
                    <a:pos x="0" y="1702"/>
                  </a:cxn>
                  <a:cxn ang="0">
                    <a:pos x="54" y="1702"/>
                  </a:cxn>
                  <a:cxn ang="0">
                    <a:pos x="1802" y="0"/>
                  </a:cxn>
                  <a:cxn ang="0">
                    <a:pos x="1748" y="0"/>
                  </a:cxn>
                </a:cxnLst>
                <a:rect l="0" t="0" r="r" b="b"/>
                <a:pathLst>
                  <a:path w="1802" h="1702">
                    <a:moveTo>
                      <a:pt x="1748" y="0"/>
                    </a:moveTo>
                    <a:lnTo>
                      <a:pt x="0" y="1702"/>
                    </a:lnTo>
                    <a:lnTo>
                      <a:pt x="54" y="1702"/>
                    </a:lnTo>
                    <a:lnTo>
                      <a:pt x="1802" y="0"/>
                    </a:lnTo>
                    <a:lnTo>
                      <a:pt x="1748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348"/>
              <p:cNvSpPr>
                <a:spLocks/>
              </p:cNvSpPr>
              <p:nvPr userDrawn="1"/>
            </p:nvSpPr>
            <p:spPr bwMode="auto">
              <a:xfrm>
                <a:off x="4600575" y="2078038"/>
                <a:ext cx="2860675" cy="2701925"/>
              </a:xfrm>
              <a:custGeom>
                <a:avLst/>
                <a:gdLst/>
                <a:ahLst/>
                <a:cxnLst>
                  <a:cxn ang="0">
                    <a:pos x="1748" y="0"/>
                  </a:cxn>
                  <a:cxn ang="0">
                    <a:pos x="0" y="1702"/>
                  </a:cxn>
                  <a:cxn ang="0">
                    <a:pos x="52" y="1702"/>
                  </a:cxn>
                  <a:cxn ang="0">
                    <a:pos x="1802" y="0"/>
                  </a:cxn>
                  <a:cxn ang="0">
                    <a:pos x="1748" y="0"/>
                  </a:cxn>
                </a:cxnLst>
                <a:rect l="0" t="0" r="r" b="b"/>
                <a:pathLst>
                  <a:path w="1802" h="1702">
                    <a:moveTo>
                      <a:pt x="1748" y="0"/>
                    </a:moveTo>
                    <a:lnTo>
                      <a:pt x="0" y="1702"/>
                    </a:lnTo>
                    <a:lnTo>
                      <a:pt x="52" y="1702"/>
                    </a:lnTo>
                    <a:lnTo>
                      <a:pt x="1802" y="0"/>
                    </a:lnTo>
                    <a:lnTo>
                      <a:pt x="1748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Freeform 349"/>
              <p:cNvSpPr>
                <a:spLocks/>
              </p:cNvSpPr>
              <p:nvPr userDrawn="1"/>
            </p:nvSpPr>
            <p:spPr bwMode="auto">
              <a:xfrm>
                <a:off x="4899026" y="2078038"/>
                <a:ext cx="2822575" cy="2701925"/>
              </a:xfrm>
              <a:custGeom>
                <a:avLst/>
                <a:gdLst/>
                <a:ahLst/>
                <a:cxnLst>
                  <a:cxn ang="0">
                    <a:pos x="1750" y="0"/>
                  </a:cxn>
                  <a:cxn ang="0">
                    <a:pos x="0" y="1702"/>
                  </a:cxn>
                  <a:cxn ang="0">
                    <a:pos x="54" y="1702"/>
                  </a:cxn>
                  <a:cxn ang="0">
                    <a:pos x="1778" y="24"/>
                  </a:cxn>
                  <a:cxn ang="0">
                    <a:pos x="1778" y="0"/>
                  </a:cxn>
                  <a:cxn ang="0">
                    <a:pos x="1750" y="0"/>
                  </a:cxn>
                </a:cxnLst>
                <a:rect l="0" t="0" r="r" b="b"/>
                <a:pathLst>
                  <a:path w="1778" h="1702">
                    <a:moveTo>
                      <a:pt x="1750" y="0"/>
                    </a:moveTo>
                    <a:lnTo>
                      <a:pt x="0" y="1702"/>
                    </a:lnTo>
                    <a:lnTo>
                      <a:pt x="54" y="1702"/>
                    </a:lnTo>
                    <a:lnTo>
                      <a:pt x="1778" y="24"/>
                    </a:lnTo>
                    <a:lnTo>
                      <a:pt x="1778" y="0"/>
                    </a:lnTo>
                    <a:lnTo>
                      <a:pt x="1750" y="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Freeform 350"/>
              <p:cNvSpPr>
                <a:spLocks/>
              </p:cNvSpPr>
              <p:nvPr userDrawn="1"/>
            </p:nvSpPr>
            <p:spPr bwMode="auto">
              <a:xfrm>
                <a:off x="5200651" y="2325688"/>
                <a:ext cx="2520950" cy="2454275"/>
              </a:xfrm>
              <a:custGeom>
                <a:avLst/>
                <a:gdLst/>
                <a:ahLst/>
                <a:cxnLst>
                  <a:cxn ang="0">
                    <a:pos x="54" y="1546"/>
                  </a:cxn>
                  <a:cxn ang="0">
                    <a:pos x="1588" y="54"/>
                  </a:cxn>
                  <a:cxn ang="0">
                    <a:pos x="1588" y="0"/>
                  </a:cxn>
                  <a:cxn ang="0">
                    <a:pos x="0" y="1546"/>
                  </a:cxn>
                  <a:cxn ang="0">
                    <a:pos x="54" y="1546"/>
                  </a:cxn>
                </a:cxnLst>
                <a:rect l="0" t="0" r="r" b="b"/>
                <a:pathLst>
                  <a:path w="1588" h="1546">
                    <a:moveTo>
                      <a:pt x="54" y="1546"/>
                    </a:moveTo>
                    <a:lnTo>
                      <a:pt x="1588" y="54"/>
                    </a:lnTo>
                    <a:lnTo>
                      <a:pt x="1588" y="0"/>
                    </a:lnTo>
                    <a:lnTo>
                      <a:pt x="0" y="1546"/>
                    </a:lnTo>
                    <a:lnTo>
                      <a:pt x="54" y="1546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Freeform 351"/>
              <p:cNvSpPr>
                <a:spLocks/>
              </p:cNvSpPr>
              <p:nvPr userDrawn="1"/>
            </p:nvSpPr>
            <p:spPr bwMode="auto">
              <a:xfrm>
                <a:off x="5502276" y="2620963"/>
                <a:ext cx="2219325" cy="2159000"/>
              </a:xfrm>
              <a:custGeom>
                <a:avLst/>
                <a:gdLst/>
                <a:ahLst/>
                <a:cxnLst>
                  <a:cxn ang="0">
                    <a:pos x="54" y="1360"/>
                  </a:cxn>
                  <a:cxn ang="0">
                    <a:pos x="1398" y="52"/>
                  </a:cxn>
                  <a:cxn ang="0">
                    <a:pos x="1398" y="0"/>
                  </a:cxn>
                  <a:cxn ang="0">
                    <a:pos x="0" y="1360"/>
                  </a:cxn>
                  <a:cxn ang="0">
                    <a:pos x="54" y="1360"/>
                  </a:cxn>
                </a:cxnLst>
                <a:rect l="0" t="0" r="r" b="b"/>
                <a:pathLst>
                  <a:path w="1398" h="1360">
                    <a:moveTo>
                      <a:pt x="54" y="1360"/>
                    </a:moveTo>
                    <a:lnTo>
                      <a:pt x="1398" y="52"/>
                    </a:lnTo>
                    <a:lnTo>
                      <a:pt x="1398" y="0"/>
                    </a:lnTo>
                    <a:lnTo>
                      <a:pt x="0" y="1360"/>
                    </a:lnTo>
                    <a:lnTo>
                      <a:pt x="54" y="136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Freeform 352"/>
              <p:cNvSpPr>
                <a:spLocks/>
              </p:cNvSpPr>
              <p:nvPr userDrawn="1"/>
            </p:nvSpPr>
            <p:spPr bwMode="auto">
              <a:xfrm>
                <a:off x="5800726" y="2913063"/>
                <a:ext cx="1920875" cy="1866900"/>
              </a:xfrm>
              <a:custGeom>
                <a:avLst/>
                <a:gdLst/>
                <a:ahLst/>
                <a:cxnLst>
                  <a:cxn ang="0">
                    <a:pos x="54" y="1176"/>
                  </a:cxn>
                  <a:cxn ang="0">
                    <a:pos x="1210" y="52"/>
                  </a:cxn>
                  <a:cxn ang="0">
                    <a:pos x="1210" y="0"/>
                  </a:cxn>
                  <a:cxn ang="0">
                    <a:pos x="0" y="1176"/>
                  </a:cxn>
                  <a:cxn ang="0">
                    <a:pos x="54" y="1176"/>
                  </a:cxn>
                </a:cxnLst>
                <a:rect l="0" t="0" r="r" b="b"/>
                <a:pathLst>
                  <a:path w="1210" h="1176">
                    <a:moveTo>
                      <a:pt x="54" y="1176"/>
                    </a:moveTo>
                    <a:lnTo>
                      <a:pt x="1210" y="52"/>
                    </a:lnTo>
                    <a:lnTo>
                      <a:pt x="1210" y="0"/>
                    </a:lnTo>
                    <a:lnTo>
                      <a:pt x="0" y="1176"/>
                    </a:lnTo>
                    <a:lnTo>
                      <a:pt x="54" y="1176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Freeform 353"/>
              <p:cNvSpPr>
                <a:spLocks/>
              </p:cNvSpPr>
              <p:nvPr userDrawn="1"/>
            </p:nvSpPr>
            <p:spPr bwMode="auto">
              <a:xfrm>
                <a:off x="6102351" y="3205163"/>
                <a:ext cx="1619250" cy="1574800"/>
              </a:xfrm>
              <a:custGeom>
                <a:avLst/>
                <a:gdLst/>
                <a:ahLst/>
                <a:cxnLst>
                  <a:cxn ang="0">
                    <a:pos x="54" y="992"/>
                  </a:cxn>
                  <a:cxn ang="0">
                    <a:pos x="1020" y="52"/>
                  </a:cxn>
                  <a:cxn ang="0">
                    <a:pos x="1020" y="0"/>
                  </a:cxn>
                  <a:cxn ang="0">
                    <a:pos x="0" y="992"/>
                  </a:cxn>
                  <a:cxn ang="0">
                    <a:pos x="54" y="992"/>
                  </a:cxn>
                </a:cxnLst>
                <a:rect l="0" t="0" r="r" b="b"/>
                <a:pathLst>
                  <a:path w="1020" h="992">
                    <a:moveTo>
                      <a:pt x="54" y="992"/>
                    </a:moveTo>
                    <a:lnTo>
                      <a:pt x="1020" y="52"/>
                    </a:lnTo>
                    <a:lnTo>
                      <a:pt x="1020" y="0"/>
                    </a:lnTo>
                    <a:lnTo>
                      <a:pt x="0" y="992"/>
                    </a:lnTo>
                    <a:lnTo>
                      <a:pt x="54" y="992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354"/>
              <p:cNvSpPr>
                <a:spLocks/>
              </p:cNvSpPr>
              <p:nvPr userDrawn="1"/>
            </p:nvSpPr>
            <p:spPr bwMode="auto">
              <a:xfrm>
                <a:off x="6403976" y="3497263"/>
                <a:ext cx="1317625" cy="1282700"/>
              </a:xfrm>
              <a:custGeom>
                <a:avLst/>
                <a:gdLst/>
                <a:ahLst/>
                <a:cxnLst>
                  <a:cxn ang="0">
                    <a:pos x="54" y="808"/>
                  </a:cxn>
                  <a:cxn ang="0">
                    <a:pos x="830" y="52"/>
                  </a:cxn>
                  <a:cxn ang="0">
                    <a:pos x="830" y="0"/>
                  </a:cxn>
                  <a:cxn ang="0">
                    <a:pos x="0" y="808"/>
                  </a:cxn>
                  <a:cxn ang="0">
                    <a:pos x="54" y="808"/>
                  </a:cxn>
                </a:cxnLst>
                <a:rect l="0" t="0" r="r" b="b"/>
                <a:pathLst>
                  <a:path w="830" h="808">
                    <a:moveTo>
                      <a:pt x="54" y="808"/>
                    </a:moveTo>
                    <a:lnTo>
                      <a:pt x="830" y="52"/>
                    </a:lnTo>
                    <a:lnTo>
                      <a:pt x="830" y="0"/>
                    </a:lnTo>
                    <a:lnTo>
                      <a:pt x="0" y="808"/>
                    </a:lnTo>
                    <a:lnTo>
                      <a:pt x="54" y="808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Freeform 355"/>
              <p:cNvSpPr>
                <a:spLocks/>
              </p:cNvSpPr>
              <p:nvPr userDrawn="1"/>
            </p:nvSpPr>
            <p:spPr bwMode="auto">
              <a:xfrm>
                <a:off x="6705601" y="3789363"/>
                <a:ext cx="1016000" cy="990600"/>
              </a:xfrm>
              <a:custGeom>
                <a:avLst/>
                <a:gdLst/>
                <a:ahLst/>
                <a:cxnLst>
                  <a:cxn ang="0">
                    <a:pos x="52" y="624"/>
                  </a:cxn>
                  <a:cxn ang="0">
                    <a:pos x="640" y="52"/>
                  </a:cxn>
                  <a:cxn ang="0">
                    <a:pos x="640" y="0"/>
                  </a:cxn>
                  <a:cxn ang="0">
                    <a:pos x="0" y="624"/>
                  </a:cxn>
                  <a:cxn ang="0">
                    <a:pos x="52" y="624"/>
                  </a:cxn>
                </a:cxnLst>
                <a:rect l="0" t="0" r="r" b="b"/>
                <a:pathLst>
                  <a:path w="640" h="624">
                    <a:moveTo>
                      <a:pt x="52" y="624"/>
                    </a:moveTo>
                    <a:lnTo>
                      <a:pt x="640" y="52"/>
                    </a:lnTo>
                    <a:lnTo>
                      <a:pt x="640" y="0"/>
                    </a:lnTo>
                    <a:lnTo>
                      <a:pt x="0" y="624"/>
                    </a:lnTo>
                    <a:lnTo>
                      <a:pt x="52" y="624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356"/>
              <p:cNvSpPr>
                <a:spLocks/>
              </p:cNvSpPr>
              <p:nvPr userDrawn="1"/>
            </p:nvSpPr>
            <p:spPr bwMode="auto">
              <a:xfrm>
                <a:off x="7004051" y="4081463"/>
                <a:ext cx="717550" cy="698500"/>
              </a:xfrm>
              <a:custGeom>
                <a:avLst/>
                <a:gdLst/>
                <a:ahLst/>
                <a:cxnLst>
                  <a:cxn ang="0">
                    <a:pos x="54" y="440"/>
                  </a:cxn>
                  <a:cxn ang="0">
                    <a:pos x="452" y="52"/>
                  </a:cxn>
                  <a:cxn ang="0">
                    <a:pos x="452" y="0"/>
                  </a:cxn>
                  <a:cxn ang="0">
                    <a:pos x="0" y="440"/>
                  </a:cxn>
                  <a:cxn ang="0">
                    <a:pos x="54" y="440"/>
                  </a:cxn>
                </a:cxnLst>
                <a:rect l="0" t="0" r="r" b="b"/>
                <a:pathLst>
                  <a:path w="452" h="440">
                    <a:moveTo>
                      <a:pt x="54" y="440"/>
                    </a:moveTo>
                    <a:lnTo>
                      <a:pt x="452" y="52"/>
                    </a:lnTo>
                    <a:lnTo>
                      <a:pt x="452" y="0"/>
                    </a:lnTo>
                    <a:lnTo>
                      <a:pt x="0" y="440"/>
                    </a:lnTo>
                    <a:lnTo>
                      <a:pt x="54" y="440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Freeform 357"/>
              <p:cNvSpPr>
                <a:spLocks/>
              </p:cNvSpPr>
              <p:nvPr userDrawn="1"/>
            </p:nvSpPr>
            <p:spPr bwMode="auto">
              <a:xfrm>
                <a:off x="7305676" y="4373563"/>
                <a:ext cx="415925" cy="406400"/>
              </a:xfrm>
              <a:custGeom>
                <a:avLst/>
                <a:gdLst/>
                <a:ahLst/>
                <a:cxnLst>
                  <a:cxn ang="0">
                    <a:pos x="54" y="256"/>
                  </a:cxn>
                  <a:cxn ang="0">
                    <a:pos x="262" y="52"/>
                  </a:cxn>
                  <a:cxn ang="0">
                    <a:pos x="262" y="0"/>
                  </a:cxn>
                  <a:cxn ang="0">
                    <a:pos x="0" y="256"/>
                  </a:cxn>
                  <a:cxn ang="0">
                    <a:pos x="54" y="256"/>
                  </a:cxn>
                </a:cxnLst>
                <a:rect l="0" t="0" r="r" b="b"/>
                <a:pathLst>
                  <a:path w="262" h="256">
                    <a:moveTo>
                      <a:pt x="54" y="256"/>
                    </a:moveTo>
                    <a:lnTo>
                      <a:pt x="262" y="52"/>
                    </a:lnTo>
                    <a:lnTo>
                      <a:pt x="262" y="0"/>
                    </a:lnTo>
                    <a:lnTo>
                      <a:pt x="0" y="256"/>
                    </a:lnTo>
                    <a:lnTo>
                      <a:pt x="54" y="256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Freeform 358"/>
              <p:cNvSpPr>
                <a:spLocks/>
              </p:cNvSpPr>
              <p:nvPr userDrawn="1"/>
            </p:nvSpPr>
            <p:spPr bwMode="auto">
              <a:xfrm>
                <a:off x="7607301" y="4665663"/>
                <a:ext cx="114300" cy="114300"/>
              </a:xfrm>
              <a:custGeom>
                <a:avLst/>
                <a:gdLst/>
                <a:ahLst/>
                <a:cxnLst>
                  <a:cxn ang="0">
                    <a:pos x="54" y="72"/>
                  </a:cxn>
                  <a:cxn ang="0">
                    <a:pos x="72" y="52"/>
                  </a:cxn>
                  <a:cxn ang="0">
                    <a:pos x="72" y="0"/>
                  </a:cxn>
                  <a:cxn ang="0">
                    <a:pos x="0" y="72"/>
                  </a:cxn>
                  <a:cxn ang="0">
                    <a:pos x="54" y="72"/>
                  </a:cxn>
                </a:cxnLst>
                <a:rect l="0" t="0" r="r" b="b"/>
                <a:pathLst>
                  <a:path w="72" h="72">
                    <a:moveTo>
                      <a:pt x="54" y="72"/>
                    </a:moveTo>
                    <a:lnTo>
                      <a:pt x="72" y="52"/>
                    </a:lnTo>
                    <a:lnTo>
                      <a:pt x="72" y="0"/>
                    </a:lnTo>
                    <a:lnTo>
                      <a:pt x="0" y="72"/>
                    </a:lnTo>
                    <a:lnTo>
                      <a:pt x="54" y="72"/>
                    </a:lnTo>
                    <a:close/>
                  </a:path>
                </a:pathLst>
              </a:custGeom>
              <a:solidFill>
                <a:srgbClr val="FFFFFF">
                  <a:alpha val="10000"/>
                </a:srgb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4360" name="Rectangle 264"/>
          <p:cNvSpPr>
            <a:spLocks noChangeArrowheads="1"/>
          </p:cNvSpPr>
          <p:nvPr userDrawn="1"/>
        </p:nvSpPr>
        <p:spPr bwMode="auto">
          <a:xfrm>
            <a:off x="1801812" y="-4859338"/>
            <a:ext cx="4140201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24" name="Freeform 328"/>
          <p:cNvSpPr>
            <a:spLocks/>
          </p:cNvSpPr>
          <p:nvPr userDrawn="1"/>
        </p:nvSpPr>
        <p:spPr bwMode="auto">
          <a:xfrm>
            <a:off x="4541838" y="-2160587"/>
            <a:ext cx="1235075" cy="307975"/>
          </a:xfrm>
          <a:custGeom>
            <a:avLst/>
            <a:gdLst/>
            <a:ahLst/>
            <a:cxnLst>
              <a:cxn ang="0">
                <a:pos x="778" y="0"/>
              </a:cxn>
              <a:cxn ang="0">
                <a:pos x="0" y="0"/>
              </a:cxn>
              <a:cxn ang="0">
                <a:pos x="0" y="52"/>
              </a:cxn>
              <a:cxn ang="0">
                <a:pos x="0" y="52"/>
              </a:cxn>
              <a:cxn ang="0">
                <a:pos x="2" y="60"/>
              </a:cxn>
              <a:cxn ang="0">
                <a:pos x="2" y="60"/>
              </a:cxn>
              <a:cxn ang="0">
                <a:pos x="8" y="74"/>
              </a:cxn>
              <a:cxn ang="0">
                <a:pos x="16" y="88"/>
              </a:cxn>
              <a:cxn ang="0">
                <a:pos x="28" y="100"/>
              </a:cxn>
              <a:cxn ang="0">
                <a:pos x="42" y="114"/>
              </a:cxn>
              <a:cxn ang="0">
                <a:pos x="60" y="124"/>
              </a:cxn>
              <a:cxn ang="0">
                <a:pos x="80" y="136"/>
              </a:cxn>
              <a:cxn ang="0">
                <a:pos x="102" y="146"/>
              </a:cxn>
              <a:cxn ang="0">
                <a:pos x="128" y="156"/>
              </a:cxn>
              <a:cxn ang="0">
                <a:pos x="154" y="164"/>
              </a:cxn>
              <a:cxn ang="0">
                <a:pos x="184" y="172"/>
              </a:cxn>
              <a:cxn ang="0">
                <a:pos x="214" y="178"/>
              </a:cxn>
              <a:cxn ang="0">
                <a:pos x="246" y="184"/>
              </a:cxn>
              <a:cxn ang="0">
                <a:pos x="280" y="188"/>
              </a:cxn>
              <a:cxn ang="0">
                <a:pos x="316" y="192"/>
              </a:cxn>
              <a:cxn ang="0">
                <a:pos x="352" y="194"/>
              </a:cxn>
              <a:cxn ang="0">
                <a:pos x="388" y="194"/>
              </a:cxn>
              <a:cxn ang="0">
                <a:pos x="388" y="194"/>
              </a:cxn>
              <a:cxn ang="0">
                <a:pos x="426" y="194"/>
              </a:cxn>
              <a:cxn ang="0">
                <a:pos x="462" y="192"/>
              </a:cxn>
              <a:cxn ang="0">
                <a:pos x="498" y="188"/>
              </a:cxn>
              <a:cxn ang="0">
                <a:pos x="532" y="184"/>
              </a:cxn>
              <a:cxn ang="0">
                <a:pos x="564" y="178"/>
              </a:cxn>
              <a:cxn ang="0">
                <a:pos x="594" y="172"/>
              </a:cxn>
              <a:cxn ang="0">
                <a:pos x="622" y="164"/>
              </a:cxn>
              <a:cxn ang="0">
                <a:pos x="650" y="156"/>
              </a:cxn>
              <a:cxn ang="0">
                <a:pos x="674" y="146"/>
              </a:cxn>
              <a:cxn ang="0">
                <a:pos x="698" y="136"/>
              </a:cxn>
              <a:cxn ang="0">
                <a:pos x="718" y="124"/>
              </a:cxn>
              <a:cxn ang="0">
                <a:pos x="734" y="114"/>
              </a:cxn>
              <a:cxn ang="0">
                <a:pos x="750" y="100"/>
              </a:cxn>
              <a:cxn ang="0">
                <a:pos x="762" y="88"/>
              </a:cxn>
              <a:cxn ang="0">
                <a:pos x="770" y="74"/>
              </a:cxn>
              <a:cxn ang="0">
                <a:pos x="776" y="60"/>
              </a:cxn>
              <a:cxn ang="0">
                <a:pos x="776" y="60"/>
              </a:cxn>
              <a:cxn ang="0">
                <a:pos x="778" y="52"/>
              </a:cxn>
              <a:cxn ang="0">
                <a:pos x="778" y="0"/>
              </a:cxn>
            </a:cxnLst>
            <a:rect l="0" t="0" r="r" b="b"/>
            <a:pathLst>
              <a:path w="778" h="194">
                <a:moveTo>
                  <a:pt x="778" y="0"/>
                </a:moveTo>
                <a:lnTo>
                  <a:pt x="0" y="0"/>
                </a:lnTo>
                <a:lnTo>
                  <a:pt x="0" y="52"/>
                </a:lnTo>
                <a:lnTo>
                  <a:pt x="0" y="52"/>
                </a:lnTo>
                <a:lnTo>
                  <a:pt x="2" y="60"/>
                </a:lnTo>
                <a:lnTo>
                  <a:pt x="2" y="60"/>
                </a:lnTo>
                <a:lnTo>
                  <a:pt x="8" y="74"/>
                </a:lnTo>
                <a:lnTo>
                  <a:pt x="16" y="88"/>
                </a:lnTo>
                <a:lnTo>
                  <a:pt x="28" y="100"/>
                </a:lnTo>
                <a:lnTo>
                  <a:pt x="42" y="114"/>
                </a:lnTo>
                <a:lnTo>
                  <a:pt x="60" y="124"/>
                </a:lnTo>
                <a:lnTo>
                  <a:pt x="80" y="136"/>
                </a:lnTo>
                <a:lnTo>
                  <a:pt x="102" y="146"/>
                </a:lnTo>
                <a:lnTo>
                  <a:pt x="128" y="156"/>
                </a:lnTo>
                <a:lnTo>
                  <a:pt x="154" y="164"/>
                </a:lnTo>
                <a:lnTo>
                  <a:pt x="184" y="172"/>
                </a:lnTo>
                <a:lnTo>
                  <a:pt x="214" y="178"/>
                </a:lnTo>
                <a:lnTo>
                  <a:pt x="246" y="184"/>
                </a:lnTo>
                <a:lnTo>
                  <a:pt x="280" y="188"/>
                </a:lnTo>
                <a:lnTo>
                  <a:pt x="316" y="192"/>
                </a:lnTo>
                <a:lnTo>
                  <a:pt x="352" y="194"/>
                </a:lnTo>
                <a:lnTo>
                  <a:pt x="388" y="194"/>
                </a:lnTo>
                <a:lnTo>
                  <a:pt x="388" y="194"/>
                </a:lnTo>
                <a:lnTo>
                  <a:pt x="426" y="194"/>
                </a:lnTo>
                <a:lnTo>
                  <a:pt x="462" y="192"/>
                </a:lnTo>
                <a:lnTo>
                  <a:pt x="498" y="188"/>
                </a:lnTo>
                <a:lnTo>
                  <a:pt x="532" y="184"/>
                </a:lnTo>
                <a:lnTo>
                  <a:pt x="564" y="178"/>
                </a:lnTo>
                <a:lnTo>
                  <a:pt x="594" y="172"/>
                </a:lnTo>
                <a:lnTo>
                  <a:pt x="622" y="164"/>
                </a:lnTo>
                <a:lnTo>
                  <a:pt x="650" y="156"/>
                </a:lnTo>
                <a:lnTo>
                  <a:pt x="674" y="146"/>
                </a:lnTo>
                <a:lnTo>
                  <a:pt x="698" y="136"/>
                </a:lnTo>
                <a:lnTo>
                  <a:pt x="718" y="124"/>
                </a:lnTo>
                <a:lnTo>
                  <a:pt x="734" y="114"/>
                </a:lnTo>
                <a:lnTo>
                  <a:pt x="750" y="100"/>
                </a:lnTo>
                <a:lnTo>
                  <a:pt x="762" y="88"/>
                </a:lnTo>
                <a:lnTo>
                  <a:pt x="770" y="74"/>
                </a:lnTo>
                <a:lnTo>
                  <a:pt x="776" y="60"/>
                </a:lnTo>
                <a:lnTo>
                  <a:pt x="776" y="60"/>
                </a:lnTo>
                <a:lnTo>
                  <a:pt x="778" y="52"/>
                </a:lnTo>
                <a:lnTo>
                  <a:pt x="77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26" name="Freeform 330"/>
          <p:cNvSpPr>
            <a:spLocks/>
          </p:cNvSpPr>
          <p:nvPr userDrawn="1"/>
        </p:nvSpPr>
        <p:spPr bwMode="auto">
          <a:xfrm>
            <a:off x="4541838" y="-2735263"/>
            <a:ext cx="1235075" cy="574675"/>
          </a:xfrm>
          <a:custGeom>
            <a:avLst/>
            <a:gdLst/>
            <a:ahLst/>
            <a:cxnLst>
              <a:cxn ang="0">
                <a:pos x="778" y="0"/>
              </a:cxn>
              <a:cxn ang="0">
                <a:pos x="378" y="178"/>
              </a:cxn>
              <a:cxn ang="0">
                <a:pos x="0" y="10"/>
              </a:cxn>
              <a:cxn ang="0">
                <a:pos x="0" y="362"/>
              </a:cxn>
              <a:cxn ang="0">
                <a:pos x="778" y="362"/>
              </a:cxn>
              <a:cxn ang="0">
                <a:pos x="778" y="0"/>
              </a:cxn>
            </a:cxnLst>
            <a:rect l="0" t="0" r="r" b="b"/>
            <a:pathLst>
              <a:path w="778" h="362">
                <a:moveTo>
                  <a:pt x="778" y="0"/>
                </a:moveTo>
                <a:lnTo>
                  <a:pt x="378" y="178"/>
                </a:lnTo>
                <a:lnTo>
                  <a:pt x="0" y="10"/>
                </a:lnTo>
                <a:lnTo>
                  <a:pt x="0" y="362"/>
                </a:lnTo>
                <a:lnTo>
                  <a:pt x="778" y="362"/>
                </a:lnTo>
                <a:lnTo>
                  <a:pt x="77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29" name="Freeform 333"/>
          <p:cNvSpPr>
            <a:spLocks/>
          </p:cNvSpPr>
          <p:nvPr userDrawn="1"/>
        </p:nvSpPr>
        <p:spPr bwMode="auto">
          <a:xfrm>
            <a:off x="5942013" y="-3122613"/>
            <a:ext cx="228600" cy="203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28"/>
              </a:cxn>
              <a:cxn ang="0">
                <a:pos x="144" y="64"/>
              </a:cxn>
              <a:cxn ang="0">
                <a:pos x="0" y="0"/>
              </a:cxn>
            </a:cxnLst>
            <a:rect l="0" t="0" r="r" b="b"/>
            <a:pathLst>
              <a:path w="144" h="128">
                <a:moveTo>
                  <a:pt x="0" y="0"/>
                </a:moveTo>
                <a:lnTo>
                  <a:pt x="0" y="128"/>
                </a:lnTo>
                <a:lnTo>
                  <a:pt x="144" y="64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31" name="Freeform 335"/>
          <p:cNvSpPr>
            <a:spLocks/>
          </p:cNvSpPr>
          <p:nvPr userDrawn="1"/>
        </p:nvSpPr>
        <p:spPr bwMode="auto">
          <a:xfrm>
            <a:off x="4071938" y="-3481388"/>
            <a:ext cx="1870075" cy="1320800"/>
          </a:xfrm>
          <a:custGeom>
            <a:avLst/>
            <a:gdLst/>
            <a:ahLst/>
            <a:cxnLst>
              <a:cxn ang="0">
                <a:pos x="484" y="86"/>
              </a:cxn>
              <a:cxn ang="0">
                <a:pos x="44" y="272"/>
              </a:cxn>
              <a:cxn ang="0">
                <a:pos x="34" y="278"/>
              </a:cxn>
              <a:cxn ang="0">
                <a:pos x="28" y="290"/>
              </a:cxn>
              <a:cxn ang="0">
                <a:pos x="28" y="290"/>
              </a:cxn>
              <a:cxn ang="0">
                <a:pos x="26" y="298"/>
              </a:cxn>
              <a:cxn ang="0">
                <a:pos x="26" y="656"/>
              </a:cxn>
              <a:cxn ang="0">
                <a:pos x="6" y="674"/>
              </a:cxn>
              <a:cxn ang="0">
                <a:pos x="0" y="702"/>
              </a:cxn>
              <a:cxn ang="0">
                <a:pos x="0" y="714"/>
              </a:cxn>
              <a:cxn ang="0">
                <a:pos x="10" y="734"/>
              </a:cxn>
              <a:cxn ang="0">
                <a:pos x="18" y="742"/>
              </a:cxn>
              <a:cxn ang="0">
                <a:pos x="108" y="832"/>
              </a:cxn>
              <a:cxn ang="0">
                <a:pos x="88" y="742"/>
              </a:cxn>
              <a:cxn ang="0">
                <a:pos x="96" y="734"/>
              </a:cxn>
              <a:cxn ang="0">
                <a:pos x="106" y="714"/>
              </a:cxn>
              <a:cxn ang="0">
                <a:pos x="108" y="702"/>
              </a:cxn>
              <a:cxn ang="0">
                <a:pos x="100" y="674"/>
              </a:cxn>
              <a:cxn ang="0">
                <a:pos x="80" y="656"/>
              </a:cxn>
              <a:cxn ang="0">
                <a:pos x="576" y="270"/>
              </a:cxn>
              <a:cxn ang="0">
                <a:pos x="580" y="270"/>
              </a:cxn>
              <a:cxn ang="0">
                <a:pos x="612" y="250"/>
              </a:cxn>
              <a:cxn ang="0">
                <a:pos x="660" y="244"/>
              </a:cxn>
              <a:cxn ang="0">
                <a:pos x="680" y="244"/>
              </a:cxn>
              <a:cxn ang="0">
                <a:pos x="714" y="252"/>
              </a:cxn>
              <a:cxn ang="0">
                <a:pos x="738" y="268"/>
              </a:cxn>
              <a:cxn ang="0">
                <a:pos x="752" y="286"/>
              </a:cxn>
              <a:cxn ang="0">
                <a:pos x="754" y="298"/>
              </a:cxn>
              <a:cxn ang="0">
                <a:pos x="748" y="318"/>
              </a:cxn>
              <a:cxn ang="0">
                <a:pos x="728" y="336"/>
              </a:cxn>
              <a:cxn ang="0">
                <a:pos x="698" y="348"/>
              </a:cxn>
              <a:cxn ang="0">
                <a:pos x="660" y="352"/>
              </a:cxn>
              <a:cxn ang="0">
                <a:pos x="636" y="350"/>
              </a:cxn>
              <a:cxn ang="0">
                <a:pos x="594" y="336"/>
              </a:cxn>
              <a:cxn ang="0">
                <a:pos x="532" y="324"/>
              </a:cxn>
              <a:cxn ang="0">
                <a:pos x="674" y="580"/>
              </a:cxn>
              <a:cxn ang="0">
                <a:pos x="1178" y="226"/>
              </a:cxn>
            </a:cxnLst>
            <a:rect l="0" t="0" r="r" b="b"/>
            <a:pathLst>
              <a:path w="1178" h="832">
                <a:moveTo>
                  <a:pt x="674" y="0"/>
                </a:moveTo>
                <a:lnTo>
                  <a:pt x="484" y="86"/>
                </a:lnTo>
                <a:lnTo>
                  <a:pt x="44" y="272"/>
                </a:lnTo>
                <a:lnTo>
                  <a:pt x="44" y="272"/>
                </a:lnTo>
                <a:lnTo>
                  <a:pt x="38" y="274"/>
                </a:lnTo>
                <a:lnTo>
                  <a:pt x="34" y="278"/>
                </a:lnTo>
                <a:lnTo>
                  <a:pt x="30" y="284"/>
                </a:lnTo>
                <a:lnTo>
                  <a:pt x="28" y="290"/>
                </a:lnTo>
                <a:lnTo>
                  <a:pt x="26" y="290"/>
                </a:lnTo>
                <a:lnTo>
                  <a:pt x="28" y="290"/>
                </a:lnTo>
                <a:lnTo>
                  <a:pt x="28" y="290"/>
                </a:lnTo>
                <a:lnTo>
                  <a:pt x="26" y="298"/>
                </a:lnTo>
                <a:lnTo>
                  <a:pt x="26" y="656"/>
                </a:lnTo>
                <a:lnTo>
                  <a:pt x="26" y="656"/>
                </a:lnTo>
                <a:lnTo>
                  <a:pt x="16" y="664"/>
                </a:lnTo>
                <a:lnTo>
                  <a:pt x="6" y="674"/>
                </a:lnTo>
                <a:lnTo>
                  <a:pt x="2" y="688"/>
                </a:lnTo>
                <a:lnTo>
                  <a:pt x="0" y="702"/>
                </a:lnTo>
                <a:lnTo>
                  <a:pt x="0" y="702"/>
                </a:lnTo>
                <a:lnTo>
                  <a:pt x="0" y="714"/>
                </a:lnTo>
                <a:lnTo>
                  <a:pt x="4" y="724"/>
                </a:lnTo>
                <a:lnTo>
                  <a:pt x="10" y="734"/>
                </a:lnTo>
                <a:lnTo>
                  <a:pt x="18" y="742"/>
                </a:lnTo>
                <a:lnTo>
                  <a:pt x="18" y="742"/>
                </a:lnTo>
                <a:lnTo>
                  <a:pt x="0" y="832"/>
                </a:lnTo>
                <a:lnTo>
                  <a:pt x="108" y="832"/>
                </a:lnTo>
                <a:lnTo>
                  <a:pt x="108" y="832"/>
                </a:lnTo>
                <a:lnTo>
                  <a:pt x="88" y="742"/>
                </a:lnTo>
                <a:lnTo>
                  <a:pt x="88" y="742"/>
                </a:lnTo>
                <a:lnTo>
                  <a:pt x="96" y="734"/>
                </a:lnTo>
                <a:lnTo>
                  <a:pt x="102" y="724"/>
                </a:lnTo>
                <a:lnTo>
                  <a:pt x="106" y="714"/>
                </a:lnTo>
                <a:lnTo>
                  <a:pt x="108" y="702"/>
                </a:lnTo>
                <a:lnTo>
                  <a:pt x="108" y="702"/>
                </a:lnTo>
                <a:lnTo>
                  <a:pt x="106" y="688"/>
                </a:lnTo>
                <a:lnTo>
                  <a:pt x="100" y="674"/>
                </a:lnTo>
                <a:lnTo>
                  <a:pt x="92" y="664"/>
                </a:lnTo>
                <a:lnTo>
                  <a:pt x="80" y="656"/>
                </a:lnTo>
                <a:lnTo>
                  <a:pt x="80" y="304"/>
                </a:lnTo>
                <a:lnTo>
                  <a:pt x="576" y="270"/>
                </a:lnTo>
                <a:lnTo>
                  <a:pt x="580" y="270"/>
                </a:lnTo>
                <a:lnTo>
                  <a:pt x="580" y="270"/>
                </a:lnTo>
                <a:lnTo>
                  <a:pt x="594" y="260"/>
                </a:lnTo>
                <a:lnTo>
                  <a:pt x="612" y="250"/>
                </a:lnTo>
                <a:lnTo>
                  <a:pt x="636" y="246"/>
                </a:lnTo>
                <a:lnTo>
                  <a:pt x="660" y="244"/>
                </a:lnTo>
                <a:lnTo>
                  <a:pt x="660" y="244"/>
                </a:lnTo>
                <a:lnTo>
                  <a:pt x="680" y="244"/>
                </a:lnTo>
                <a:lnTo>
                  <a:pt x="698" y="248"/>
                </a:lnTo>
                <a:lnTo>
                  <a:pt x="714" y="252"/>
                </a:lnTo>
                <a:lnTo>
                  <a:pt x="728" y="260"/>
                </a:lnTo>
                <a:lnTo>
                  <a:pt x="738" y="268"/>
                </a:lnTo>
                <a:lnTo>
                  <a:pt x="748" y="276"/>
                </a:lnTo>
                <a:lnTo>
                  <a:pt x="752" y="286"/>
                </a:lnTo>
                <a:lnTo>
                  <a:pt x="754" y="298"/>
                </a:lnTo>
                <a:lnTo>
                  <a:pt x="754" y="298"/>
                </a:lnTo>
                <a:lnTo>
                  <a:pt x="752" y="308"/>
                </a:lnTo>
                <a:lnTo>
                  <a:pt x="748" y="318"/>
                </a:lnTo>
                <a:lnTo>
                  <a:pt x="738" y="328"/>
                </a:lnTo>
                <a:lnTo>
                  <a:pt x="728" y="336"/>
                </a:lnTo>
                <a:lnTo>
                  <a:pt x="714" y="342"/>
                </a:lnTo>
                <a:lnTo>
                  <a:pt x="698" y="348"/>
                </a:lnTo>
                <a:lnTo>
                  <a:pt x="680" y="350"/>
                </a:lnTo>
                <a:lnTo>
                  <a:pt x="660" y="352"/>
                </a:lnTo>
                <a:lnTo>
                  <a:pt x="660" y="352"/>
                </a:lnTo>
                <a:lnTo>
                  <a:pt x="636" y="350"/>
                </a:lnTo>
                <a:lnTo>
                  <a:pt x="612" y="344"/>
                </a:lnTo>
                <a:lnTo>
                  <a:pt x="594" y="336"/>
                </a:lnTo>
                <a:lnTo>
                  <a:pt x="580" y="324"/>
                </a:lnTo>
                <a:lnTo>
                  <a:pt x="532" y="324"/>
                </a:lnTo>
                <a:lnTo>
                  <a:pt x="160" y="350"/>
                </a:lnTo>
                <a:lnTo>
                  <a:pt x="674" y="580"/>
                </a:lnTo>
                <a:lnTo>
                  <a:pt x="1178" y="354"/>
                </a:lnTo>
                <a:lnTo>
                  <a:pt x="1178" y="226"/>
                </a:lnTo>
                <a:lnTo>
                  <a:pt x="67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728399" y="2355847"/>
            <a:ext cx="2486686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3764927" y="2808291"/>
            <a:ext cx="2446337" cy="1341906"/>
          </a:xfrm>
          <a:prstGeom prst="rect">
            <a:avLst/>
          </a:prstGeom>
        </p:spPr>
        <p:txBody>
          <a:bodyPr>
            <a:spAutoFit/>
          </a:bodyPr>
          <a:lstStyle>
            <a:lvl1pPr marL="179388" marR="0" indent="-179388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 sz="14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179388" marR="0" lvl="0" indent="-179388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179388" marR="0" lvl="0" indent="-179388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179388" marR="0" lvl="0" indent="-179388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2327824" y="1493811"/>
            <a:ext cx="1732994" cy="3432222"/>
          </a:xfrm>
          <a:prstGeom prst="rect">
            <a:avLst/>
          </a:prstGeom>
        </p:spPr>
        <p:txBody>
          <a:bodyPr/>
          <a:lstStyle>
            <a:lvl1pPr algn="r">
              <a:buNone/>
              <a:defRPr sz="24000" b="1">
                <a:solidFill>
                  <a:schemeClr val="accent1">
                    <a:lumMod val="40000"/>
                    <a:lumOff val="6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" name="그룹 562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  <a:solidFill>
            <a:schemeClr val="accent1">
              <a:lumMod val="40000"/>
              <a:lumOff val="60000"/>
              <a:alpha val="20000"/>
            </a:schemeClr>
          </a:solidFill>
        </p:grpSpPr>
        <p:sp>
          <p:nvSpPr>
            <p:cNvPr id="564" name="Freeform 5"/>
            <p:cNvSpPr>
              <a:spLocks/>
            </p:cNvSpPr>
            <p:nvPr userDrawn="1"/>
          </p:nvSpPr>
          <p:spPr bwMode="auto">
            <a:xfrm>
              <a:off x="0" y="0"/>
              <a:ext cx="244475" cy="2381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  <a:cxn ang="0">
                  <a:pos x="102" y="0"/>
                </a:cxn>
              </a:cxnLst>
              <a:rect l="0" t="0" r="r" b="b"/>
              <a:pathLst>
                <a:path w="154" h="150">
                  <a:moveTo>
                    <a:pt x="102" y="0"/>
                  </a:move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5" name="Freeform 6"/>
            <p:cNvSpPr>
              <a:spLocks/>
            </p:cNvSpPr>
            <p:nvPr userDrawn="1"/>
          </p:nvSpPr>
          <p:spPr bwMode="auto">
            <a:xfrm>
              <a:off x="0" y="0"/>
              <a:ext cx="546100" cy="530225"/>
            </a:xfrm>
            <a:custGeom>
              <a:avLst/>
              <a:gdLst/>
              <a:ahLst/>
              <a:cxnLst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  <a:cxn ang="0">
                  <a:pos x="290" y="0"/>
                </a:cxn>
              </a:cxnLst>
              <a:rect l="0" t="0" r="r" b="b"/>
              <a:pathLst>
                <a:path w="344" h="334">
                  <a:moveTo>
                    <a:pt x="290" y="0"/>
                  </a:move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lnTo>
                    <a:pt x="2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6" name="Freeform 7"/>
            <p:cNvSpPr>
              <a:spLocks/>
            </p:cNvSpPr>
            <p:nvPr userDrawn="1"/>
          </p:nvSpPr>
          <p:spPr bwMode="auto">
            <a:xfrm>
              <a:off x="0" y="0"/>
              <a:ext cx="847725" cy="825500"/>
            </a:xfrm>
            <a:custGeom>
              <a:avLst/>
              <a:gdLst/>
              <a:ahLst/>
              <a:cxnLst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  <a:cxn ang="0">
                  <a:pos x="480" y="0"/>
                </a:cxn>
              </a:cxnLst>
              <a:rect l="0" t="0" r="r" b="b"/>
              <a:pathLst>
                <a:path w="534" h="520">
                  <a:moveTo>
                    <a:pt x="480" y="0"/>
                  </a:move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7" name="Freeform 8"/>
            <p:cNvSpPr>
              <a:spLocks/>
            </p:cNvSpPr>
            <p:nvPr userDrawn="1"/>
          </p:nvSpPr>
          <p:spPr bwMode="auto">
            <a:xfrm>
              <a:off x="0" y="0"/>
              <a:ext cx="1149350" cy="1117600"/>
            </a:xfrm>
            <a:custGeom>
              <a:avLst/>
              <a:gdLst/>
              <a:ahLst/>
              <a:cxnLst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  <a:cxn ang="0">
                  <a:pos x="670" y="0"/>
                </a:cxn>
              </a:cxnLst>
              <a:rect l="0" t="0" r="r" b="b"/>
              <a:pathLst>
                <a:path w="724" h="704">
                  <a:moveTo>
                    <a:pt x="670" y="0"/>
                  </a:move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8" name="Freeform 9"/>
            <p:cNvSpPr>
              <a:spLocks/>
            </p:cNvSpPr>
            <p:nvPr userDrawn="1"/>
          </p:nvSpPr>
          <p:spPr bwMode="auto">
            <a:xfrm>
              <a:off x="0" y="0"/>
              <a:ext cx="1447800" cy="1409700"/>
            </a:xfrm>
            <a:custGeom>
              <a:avLst/>
              <a:gdLst/>
              <a:ahLst/>
              <a:cxnLst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  <a:cxn ang="0">
                  <a:pos x="858" y="0"/>
                </a:cxn>
              </a:cxnLst>
              <a:rect l="0" t="0" r="r" b="b"/>
              <a:pathLst>
                <a:path w="912" h="888">
                  <a:moveTo>
                    <a:pt x="858" y="0"/>
                  </a:move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lnTo>
                    <a:pt x="8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9" name="Freeform 10"/>
            <p:cNvSpPr>
              <a:spLocks/>
            </p:cNvSpPr>
            <p:nvPr userDrawn="1"/>
          </p:nvSpPr>
          <p:spPr bwMode="auto">
            <a:xfrm>
              <a:off x="0" y="0"/>
              <a:ext cx="1749425" cy="1701800"/>
            </a:xfrm>
            <a:custGeom>
              <a:avLst/>
              <a:gdLst/>
              <a:ahLst/>
              <a:cxnLst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  <a:cxn ang="0">
                  <a:pos x="1048" y="0"/>
                </a:cxn>
              </a:cxnLst>
              <a:rect l="0" t="0" r="r" b="b"/>
              <a:pathLst>
                <a:path w="1102" h="1072">
                  <a:moveTo>
                    <a:pt x="1048" y="0"/>
                  </a:move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lnTo>
                    <a:pt x="104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0" name="Freeform 11"/>
            <p:cNvSpPr>
              <a:spLocks/>
            </p:cNvSpPr>
            <p:nvPr userDrawn="1"/>
          </p:nvSpPr>
          <p:spPr bwMode="auto">
            <a:xfrm>
              <a:off x="0" y="0"/>
              <a:ext cx="2051050" cy="1993900"/>
            </a:xfrm>
            <a:custGeom>
              <a:avLst/>
              <a:gdLst/>
              <a:ahLst/>
              <a:cxnLst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  <a:cxn ang="0">
                  <a:pos x="1238" y="0"/>
                </a:cxn>
              </a:cxnLst>
              <a:rect l="0" t="0" r="r" b="b"/>
              <a:pathLst>
                <a:path w="1292" h="1256">
                  <a:moveTo>
                    <a:pt x="1238" y="0"/>
                  </a:move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lnTo>
                    <a:pt x="1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1" name="Freeform 12"/>
            <p:cNvSpPr>
              <a:spLocks/>
            </p:cNvSpPr>
            <p:nvPr userDrawn="1"/>
          </p:nvSpPr>
          <p:spPr bwMode="auto">
            <a:xfrm>
              <a:off x="0" y="0"/>
              <a:ext cx="2349500" cy="2286000"/>
            </a:xfrm>
            <a:custGeom>
              <a:avLst/>
              <a:gdLst/>
              <a:ahLst/>
              <a:cxnLst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  <a:cxn ang="0">
                  <a:pos x="1428" y="0"/>
                </a:cxn>
              </a:cxnLst>
              <a:rect l="0" t="0" r="r" b="b"/>
              <a:pathLst>
                <a:path w="1480" h="1440">
                  <a:moveTo>
                    <a:pt x="1428" y="0"/>
                  </a:move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lnTo>
                    <a:pt x="1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2" name="Freeform 13"/>
            <p:cNvSpPr>
              <a:spLocks/>
            </p:cNvSpPr>
            <p:nvPr userDrawn="1"/>
          </p:nvSpPr>
          <p:spPr bwMode="auto">
            <a:xfrm>
              <a:off x="0" y="0"/>
              <a:ext cx="2651125" cy="2578100"/>
            </a:xfrm>
            <a:custGeom>
              <a:avLst/>
              <a:gdLst/>
              <a:ahLst/>
              <a:cxnLst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  <a:cxn ang="0">
                  <a:pos x="1616" y="0"/>
                </a:cxn>
              </a:cxnLst>
              <a:rect l="0" t="0" r="r" b="b"/>
              <a:pathLst>
                <a:path w="1670" h="1624">
                  <a:moveTo>
                    <a:pt x="1616" y="0"/>
                  </a:move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lnTo>
                    <a:pt x="16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3" name="Freeform 14"/>
            <p:cNvSpPr>
              <a:spLocks/>
            </p:cNvSpPr>
            <p:nvPr userDrawn="1"/>
          </p:nvSpPr>
          <p:spPr bwMode="auto">
            <a:xfrm>
              <a:off x="0" y="0"/>
              <a:ext cx="2952750" cy="2870200"/>
            </a:xfrm>
            <a:custGeom>
              <a:avLst/>
              <a:gdLst/>
              <a:ahLst/>
              <a:cxnLst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  <a:cxn ang="0">
                  <a:pos x="1806" y="0"/>
                </a:cxn>
              </a:cxnLst>
              <a:rect l="0" t="0" r="r" b="b"/>
              <a:pathLst>
                <a:path w="1860" h="1808">
                  <a:moveTo>
                    <a:pt x="1806" y="0"/>
                  </a:move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lnTo>
                    <a:pt x="1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4" name="Freeform 15"/>
            <p:cNvSpPr>
              <a:spLocks/>
            </p:cNvSpPr>
            <p:nvPr userDrawn="1"/>
          </p:nvSpPr>
          <p:spPr bwMode="auto">
            <a:xfrm>
              <a:off x="0" y="0"/>
              <a:ext cx="3254375" cy="3165475"/>
            </a:xfrm>
            <a:custGeom>
              <a:avLst/>
              <a:gdLst/>
              <a:ahLst/>
              <a:cxnLst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  <a:cxn ang="0">
                  <a:pos x="1996" y="0"/>
                </a:cxn>
              </a:cxnLst>
              <a:rect l="0" t="0" r="r" b="b"/>
              <a:pathLst>
                <a:path w="2050" h="1994">
                  <a:moveTo>
                    <a:pt x="1996" y="0"/>
                  </a:move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lnTo>
                    <a:pt x="1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5" name="Freeform 16"/>
            <p:cNvSpPr>
              <a:spLocks/>
            </p:cNvSpPr>
            <p:nvPr userDrawn="1"/>
          </p:nvSpPr>
          <p:spPr bwMode="auto">
            <a:xfrm>
              <a:off x="0" y="0"/>
              <a:ext cx="3552825" cy="3457575"/>
            </a:xfrm>
            <a:custGeom>
              <a:avLst/>
              <a:gdLst/>
              <a:ahLst/>
              <a:cxnLst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  <a:cxn ang="0">
                  <a:pos x="2184" y="0"/>
                </a:cxn>
              </a:cxnLst>
              <a:rect l="0" t="0" r="r" b="b"/>
              <a:pathLst>
                <a:path w="2238" h="2178">
                  <a:moveTo>
                    <a:pt x="2184" y="0"/>
                  </a:move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lnTo>
                    <a:pt x="218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6" name="Freeform 17"/>
            <p:cNvSpPr>
              <a:spLocks/>
            </p:cNvSpPr>
            <p:nvPr userDrawn="1"/>
          </p:nvSpPr>
          <p:spPr bwMode="auto">
            <a:xfrm>
              <a:off x="0" y="0"/>
              <a:ext cx="3854450" cy="3749675"/>
            </a:xfrm>
            <a:custGeom>
              <a:avLst/>
              <a:gdLst/>
              <a:ahLst/>
              <a:cxnLst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  <a:cxn ang="0">
                  <a:pos x="2374" y="0"/>
                </a:cxn>
              </a:cxnLst>
              <a:rect l="0" t="0" r="r" b="b"/>
              <a:pathLst>
                <a:path w="2428" h="2362">
                  <a:moveTo>
                    <a:pt x="2374" y="0"/>
                  </a:move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lnTo>
                    <a:pt x="2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7" name="Freeform 18"/>
            <p:cNvSpPr>
              <a:spLocks/>
            </p:cNvSpPr>
            <p:nvPr userDrawn="1"/>
          </p:nvSpPr>
          <p:spPr bwMode="auto">
            <a:xfrm>
              <a:off x="0" y="0"/>
              <a:ext cx="4156075" cy="4041775"/>
            </a:xfrm>
            <a:custGeom>
              <a:avLst/>
              <a:gdLst/>
              <a:ahLst/>
              <a:cxnLst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  <a:cxn ang="0">
                  <a:pos x="2564" y="0"/>
                </a:cxn>
              </a:cxnLst>
              <a:rect l="0" t="0" r="r" b="b"/>
              <a:pathLst>
                <a:path w="2618" h="2546">
                  <a:moveTo>
                    <a:pt x="2564" y="0"/>
                  </a:move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lnTo>
                    <a:pt x="2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8" name="Freeform 19"/>
            <p:cNvSpPr>
              <a:spLocks/>
            </p:cNvSpPr>
            <p:nvPr userDrawn="1"/>
          </p:nvSpPr>
          <p:spPr bwMode="auto">
            <a:xfrm>
              <a:off x="0" y="0"/>
              <a:ext cx="4454525" cy="4333875"/>
            </a:xfrm>
            <a:custGeom>
              <a:avLst/>
              <a:gdLst/>
              <a:ahLst/>
              <a:cxnLst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  <a:cxn ang="0">
                  <a:pos x="2754" y="0"/>
                </a:cxn>
              </a:cxnLst>
              <a:rect l="0" t="0" r="r" b="b"/>
              <a:pathLst>
                <a:path w="2806" h="2730">
                  <a:moveTo>
                    <a:pt x="2754" y="0"/>
                  </a:move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lnTo>
                    <a:pt x="2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9" name="Freeform 20"/>
            <p:cNvSpPr>
              <a:spLocks/>
            </p:cNvSpPr>
            <p:nvPr userDrawn="1"/>
          </p:nvSpPr>
          <p:spPr bwMode="auto">
            <a:xfrm>
              <a:off x="0" y="0"/>
              <a:ext cx="4756150" cy="4625975"/>
            </a:xfrm>
            <a:custGeom>
              <a:avLst/>
              <a:gdLst/>
              <a:ahLst/>
              <a:cxnLst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  <a:cxn ang="0">
                  <a:pos x="2942" y="0"/>
                </a:cxn>
              </a:cxnLst>
              <a:rect l="0" t="0" r="r" b="b"/>
              <a:pathLst>
                <a:path w="2996" h="2914">
                  <a:moveTo>
                    <a:pt x="2942" y="0"/>
                  </a:move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lnTo>
                    <a:pt x="29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0" name="Freeform 21"/>
            <p:cNvSpPr>
              <a:spLocks/>
            </p:cNvSpPr>
            <p:nvPr userDrawn="1"/>
          </p:nvSpPr>
          <p:spPr bwMode="auto">
            <a:xfrm>
              <a:off x="0" y="0"/>
              <a:ext cx="5057775" cy="4918075"/>
            </a:xfrm>
            <a:custGeom>
              <a:avLst/>
              <a:gdLst/>
              <a:ahLst/>
              <a:cxnLst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  <a:cxn ang="0">
                  <a:pos x="3132" y="0"/>
                </a:cxn>
              </a:cxnLst>
              <a:rect l="0" t="0" r="r" b="b"/>
              <a:pathLst>
                <a:path w="3186" h="3098">
                  <a:moveTo>
                    <a:pt x="3132" y="0"/>
                  </a:move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lnTo>
                    <a:pt x="3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1" name="Freeform 22"/>
            <p:cNvSpPr>
              <a:spLocks/>
            </p:cNvSpPr>
            <p:nvPr userDrawn="1"/>
          </p:nvSpPr>
          <p:spPr bwMode="auto">
            <a:xfrm>
              <a:off x="0" y="0"/>
              <a:ext cx="5356225" cy="5210175"/>
            </a:xfrm>
            <a:custGeom>
              <a:avLst/>
              <a:gdLst/>
              <a:ahLst/>
              <a:cxnLst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  <a:cxn ang="0">
                  <a:pos x="3322" y="0"/>
                </a:cxn>
              </a:cxnLst>
              <a:rect l="0" t="0" r="r" b="b"/>
              <a:pathLst>
                <a:path w="3374" h="3282">
                  <a:moveTo>
                    <a:pt x="3322" y="0"/>
                  </a:move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lnTo>
                    <a:pt x="3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2" name="Freeform 23"/>
            <p:cNvSpPr>
              <a:spLocks/>
            </p:cNvSpPr>
            <p:nvPr userDrawn="1"/>
          </p:nvSpPr>
          <p:spPr bwMode="auto">
            <a:xfrm>
              <a:off x="0" y="0"/>
              <a:ext cx="5657850" cy="5502275"/>
            </a:xfrm>
            <a:custGeom>
              <a:avLst/>
              <a:gdLst/>
              <a:ahLst/>
              <a:cxnLst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  <a:cxn ang="0">
                  <a:pos x="3510" y="0"/>
                </a:cxn>
              </a:cxnLst>
              <a:rect l="0" t="0" r="r" b="b"/>
              <a:pathLst>
                <a:path w="3564" h="3466">
                  <a:moveTo>
                    <a:pt x="3510" y="0"/>
                  </a:move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lnTo>
                    <a:pt x="35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3" name="Freeform 24"/>
            <p:cNvSpPr>
              <a:spLocks/>
            </p:cNvSpPr>
            <p:nvPr userDrawn="1"/>
          </p:nvSpPr>
          <p:spPr bwMode="auto">
            <a:xfrm>
              <a:off x="0" y="0"/>
              <a:ext cx="5959475" cy="5797550"/>
            </a:xfrm>
            <a:custGeom>
              <a:avLst/>
              <a:gdLst/>
              <a:ahLst/>
              <a:cxnLst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  <a:cxn ang="0">
                  <a:pos x="3700" y="0"/>
                </a:cxn>
              </a:cxnLst>
              <a:rect l="0" t="0" r="r" b="b"/>
              <a:pathLst>
                <a:path w="3754" h="3652">
                  <a:moveTo>
                    <a:pt x="3700" y="0"/>
                  </a:move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lnTo>
                    <a:pt x="37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4" name="Freeform 25"/>
            <p:cNvSpPr>
              <a:spLocks/>
            </p:cNvSpPr>
            <p:nvPr userDrawn="1"/>
          </p:nvSpPr>
          <p:spPr bwMode="auto">
            <a:xfrm>
              <a:off x="0" y="0"/>
              <a:ext cx="6261100" cy="6089650"/>
            </a:xfrm>
            <a:custGeom>
              <a:avLst/>
              <a:gdLst/>
              <a:ahLst/>
              <a:cxnLst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  <a:cxn ang="0">
                  <a:pos x="3890" y="0"/>
                </a:cxn>
              </a:cxnLst>
              <a:rect l="0" t="0" r="r" b="b"/>
              <a:pathLst>
                <a:path w="3944" h="3836">
                  <a:moveTo>
                    <a:pt x="3890" y="0"/>
                  </a:move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lnTo>
                    <a:pt x="3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5" name="Freeform 26"/>
            <p:cNvSpPr>
              <a:spLocks/>
            </p:cNvSpPr>
            <p:nvPr userDrawn="1"/>
          </p:nvSpPr>
          <p:spPr bwMode="auto">
            <a:xfrm>
              <a:off x="0" y="0"/>
              <a:ext cx="6559550" cy="6381750"/>
            </a:xfrm>
            <a:custGeom>
              <a:avLst/>
              <a:gdLst/>
              <a:ahLst/>
              <a:cxnLst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  <a:cxn ang="0">
                  <a:pos x="4078" y="0"/>
                </a:cxn>
              </a:cxnLst>
              <a:rect l="0" t="0" r="r" b="b"/>
              <a:pathLst>
                <a:path w="4132" h="4020">
                  <a:moveTo>
                    <a:pt x="4078" y="0"/>
                  </a:move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lnTo>
                    <a:pt x="407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6" name="Freeform 27"/>
            <p:cNvSpPr>
              <a:spLocks/>
            </p:cNvSpPr>
            <p:nvPr userDrawn="1"/>
          </p:nvSpPr>
          <p:spPr bwMode="auto">
            <a:xfrm>
              <a:off x="0" y="0"/>
              <a:ext cx="6861175" cy="6673850"/>
            </a:xfrm>
            <a:custGeom>
              <a:avLst/>
              <a:gdLst/>
              <a:ahLst/>
              <a:cxnLst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  <a:cxn ang="0">
                  <a:pos x="4268" y="0"/>
                </a:cxn>
              </a:cxnLst>
              <a:rect l="0" t="0" r="r" b="b"/>
              <a:pathLst>
                <a:path w="4322" h="4204">
                  <a:moveTo>
                    <a:pt x="4268" y="0"/>
                  </a:move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lnTo>
                    <a:pt x="426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7" name="Freeform 28"/>
            <p:cNvSpPr>
              <a:spLocks/>
            </p:cNvSpPr>
            <p:nvPr userDrawn="1"/>
          </p:nvSpPr>
          <p:spPr bwMode="auto">
            <a:xfrm>
              <a:off x="254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8" name="Freeform 29"/>
            <p:cNvSpPr>
              <a:spLocks/>
            </p:cNvSpPr>
            <p:nvPr userDrawn="1"/>
          </p:nvSpPr>
          <p:spPr bwMode="auto">
            <a:xfrm>
              <a:off x="327025" y="0"/>
              <a:ext cx="7134225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2" y="0"/>
                </a:cxn>
              </a:cxnLst>
              <a:rect l="0" t="0" r="r" b="b"/>
              <a:pathLst>
                <a:path w="4494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9" name="Freeform 30"/>
            <p:cNvSpPr>
              <a:spLocks/>
            </p:cNvSpPr>
            <p:nvPr userDrawn="1"/>
          </p:nvSpPr>
          <p:spPr bwMode="auto">
            <a:xfrm>
              <a:off x="6286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0" name="Freeform 31"/>
            <p:cNvSpPr>
              <a:spLocks/>
            </p:cNvSpPr>
            <p:nvPr userDrawn="1"/>
          </p:nvSpPr>
          <p:spPr bwMode="auto">
            <a:xfrm>
              <a:off x="9271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1" name="Freeform 32"/>
            <p:cNvSpPr>
              <a:spLocks/>
            </p:cNvSpPr>
            <p:nvPr userDrawn="1"/>
          </p:nvSpPr>
          <p:spPr bwMode="auto">
            <a:xfrm>
              <a:off x="1228725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2" name="Freeform 33"/>
            <p:cNvSpPr>
              <a:spLocks/>
            </p:cNvSpPr>
            <p:nvPr userDrawn="1"/>
          </p:nvSpPr>
          <p:spPr bwMode="auto">
            <a:xfrm>
              <a:off x="15303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3" name="Freeform 34"/>
            <p:cNvSpPr>
              <a:spLocks/>
            </p:cNvSpPr>
            <p:nvPr userDrawn="1"/>
          </p:nvSpPr>
          <p:spPr bwMode="auto">
            <a:xfrm>
              <a:off x="1831975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4" name="Freeform 35"/>
            <p:cNvSpPr>
              <a:spLocks/>
            </p:cNvSpPr>
            <p:nvPr userDrawn="1"/>
          </p:nvSpPr>
          <p:spPr bwMode="auto">
            <a:xfrm>
              <a:off x="2130425" y="38100"/>
              <a:ext cx="7013575" cy="6819900"/>
            </a:xfrm>
            <a:custGeom>
              <a:avLst/>
              <a:gdLst/>
              <a:ahLst/>
              <a:cxnLst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</a:cxnLst>
              <a:rect l="0" t="0" r="r" b="b"/>
              <a:pathLst>
                <a:path w="4418" h="4296">
                  <a:moveTo>
                    <a:pt x="54" y="4296"/>
                  </a:moveTo>
                  <a:lnTo>
                    <a:pt x="4418" y="52"/>
                  </a:lnTo>
                  <a:lnTo>
                    <a:pt x="4418" y="0"/>
                  </a:lnTo>
                  <a:lnTo>
                    <a:pt x="0" y="4296"/>
                  </a:lnTo>
                  <a:lnTo>
                    <a:pt x="54" y="42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5" name="Freeform 36"/>
            <p:cNvSpPr>
              <a:spLocks/>
            </p:cNvSpPr>
            <p:nvPr userDrawn="1"/>
          </p:nvSpPr>
          <p:spPr bwMode="auto">
            <a:xfrm>
              <a:off x="2432050" y="330200"/>
              <a:ext cx="6711950" cy="6527800"/>
            </a:xfrm>
            <a:custGeom>
              <a:avLst/>
              <a:gdLst/>
              <a:ahLst/>
              <a:cxnLst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</a:cxnLst>
              <a:rect l="0" t="0" r="r" b="b"/>
              <a:pathLst>
                <a:path w="4228" h="4112">
                  <a:moveTo>
                    <a:pt x="54" y="4112"/>
                  </a:moveTo>
                  <a:lnTo>
                    <a:pt x="4228" y="52"/>
                  </a:lnTo>
                  <a:lnTo>
                    <a:pt x="4228" y="0"/>
                  </a:lnTo>
                  <a:lnTo>
                    <a:pt x="0" y="4112"/>
                  </a:lnTo>
                  <a:lnTo>
                    <a:pt x="54" y="4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6" name="Freeform 37"/>
            <p:cNvSpPr>
              <a:spLocks/>
            </p:cNvSpPr>
            <p:nvPr userDrawn="1"/>
          </p:nvSpPr>
          <p:spPr bwMode="auto">
            <a:xfrm>
              <a:off x="2733675" y="622300"/>
              <a:ext cx="6410325" cy="6235700"/>
            </a:xfrm>
            <a:custGeom>
              <a:avLst/>
              <a:gdLst/>
              <a:ahLst/>
              <a:cxnLst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</a:cxnLst>
              <a:rect l="0" t="0" r="r" b="b"/>
              <a:pathLst>
                <a:path w="4038" h="3928">
                  <a:moveTo>
                    <a:pt x="52" y="3928"/>
                  </a:moveTo>
                  <a:lnTo>
                    <a:pt x="4038" y="52"/>
                  </a:lnTo>
                  <a:lnTo>
                    <a:pt x="4038" y="0"/>
                  </a:lnTo>
                  <a:lnTo>
                    <a:pt x="0" y="3928"/>
                  </a:lnTo>
                  <a:lnTo>
                    <a:pt x="52" y="39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7" name="Freeform 38"/>
            <p:cNvSpPr>
              <a:spLocks/>
            </p:cNvSpPr>
            <p:nvPr userDrawn="1"/>
          </p:nvSpPr>
          <p:spPr bwMode="auto">
            <a:xfrm>
              <a:off x="3032125" y="914400"/>
              <a:ext cx="6111875" cy="5943600"/>
            </a:xfrm>
            <a:custGeom>
              <a:avLst/>
              <a:gdLst/>
              <a:ahLst/>
              <a:cxnLst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</a:cxnLst>
              <a:rect l="0" t="0" r="r" b="b"/>
              <a:pathLst>
                <a:path w="3850" h="3744">
                  <a:moveTo>
                    <a:pt x="54" y="3744"/>
                  </a:moveTo>
                  <a:lnTo>
                    <a:pt x="3850" y="52"/>
                  </a:lnTo>
                  <a:lnTo>
                    <a:pt x="3850" y="0"/>
                  </a:lnTo>
                  <a:lnTo>
                    <a:pt x="0" y="3744"/>
                  </a:lnTo>
                  <a:lnTo>
                    <a:pt x="54" y="37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8" name="Freeform 39"/>
            <p:cNvSpPr>
              <a:spLocks/>
            </p:cNvSpPr>
            <p:nvPr userDrawn="1"/>
          </p:nvSpPr>
          <p:spPr bwMode="auto">
            <a:xfrm>
              <a:off x="3333750" y="1206500"/>
              <a:ext cx="5810250" cy="5651500"/>
            </a:xfrm>
            <a:custGeom>
              <a:avLst/>
              <a:gdLst/>
              <a:ahLst/>
              <a:cxnLst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</a:cxnLst>
              <a:rect l="0" t="0" r="r" b="b"/>
              <a:pathLst>
                <a:path w="3660" h="3560">
                  <a:moveTo>
                    <a:pt x="54" y="3560"/>
                  </a:moveTo>
                  <a:lnTo>
                    <a:pt x="3660" y="52"/>
                  </a:lnTo>
                  <a:lnTo>
                    <a:pt x="3660" y="0"/>
                  </a:lnTo>
                  <a:lnTo>
                    <a:pt x="0" y="3560"/>
                  </a:lnTo>
                  <a:lnTo>
                    <a:pt x="54" y="35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9" name="Freeform 40"/>
            <p:cNvSpPr>
              <a:spLocks/>
            </p:cNvSpPr>
            <p:nvPr userDrawn="1"/>
          </p:nvSpPr>
          <p:spPr bwMode="auto">
            <a:xfrm>
              <a:off x="3635375" y="1498600"/>
              <a:ext cx="5508625" cy="5359400"/>
            </a:xfrm>
            <a:custGeom>
              <a:avLst/>
              <a:gdLst/>
              <a:ahLst/>
              <a:cxnLst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</a:cxnLst>
              <a:rect l="0" t="0" r="r" b="b"/>
              <a:pathLst>
                <a:path w="3470" h="3376">
                  <a:moveTo>
                    <a:pt x="54" y="3376"/>
                  </a:moveTo>
                  <a:lnTo>
                    <a:pt x="3470" y="52"/>
                  </a:lnTo>
                  <a:lnTo>
                    <a:pt x="3470" y="0"/>
                  </a:lnTo>
                  <a:lnTo>
                    <a:pt x="0" y="3376"/>
                  </a:lnTo>
                  <a:lnTo>
                    <a:pt x="54" y="3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0" name="Freeform 41"/>
            <p:cNvSpPr>
              <a:spLocks/>
            </p:cNvSpPr>
            <p:nvPr userDrawn="1"/>
          </p:nvSpPr>
          <p:spPr bwMode="auto">
            <a:xfrm>
              <a:off x="3933825" y="1790700"/>
              <a:ext cx="5210175" cy="5067300"/>
            </a:xfrm>
            <a:custGeom>
              <a:avLst/>
              <a:gdLst/>
              <a:ahLst/>
              <a:cxnLst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</a:cxnLst>
              <a:rect l="0" t="0" r="r" b="b"/>
              <a:pathLst>
                <a:path w="3282" h="3192">
                  <a:moveTo>
                    <a:pt x="54" y="3192"/>
                  </a:moveTo>
                  <a:lnTo>
                    <a:pt x="3282" y="52"/>
                  </a:lnTo>
                  <a:lnTo>
                    <a:pt x="3282" y="0"/>
                  </a:lnTo>
                  <a:lnTo>
                    <a:pt x="0" y="3192"/>
                  </a:lnTo>
                  <a:lnTo>
                    <a:pt x="54" y="3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1" name="Freeform 42"/>
            <p:cNvSpPr>
              <a:spLocks/>
            </p:cNvSpPr>
            <p:nvPr userDrawn="1"/>
          </p:nvSpPr>
          <p:spPr bwMode="auto">
            <a:xfrm>
              <a:off x="4235450" y="2082800"/>
              <a:ext cx="4908550" cy="4775200"/>
            </a:xfrm>
            <a:custGeom>
              <a:avLst/>
              <a:gdLst/>
              <a:ahLst/>
              <a:cxnLst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</a:cxnLst>
              <a:rect l="0" t="0" r="r" b="b"/>
              <a:pathLst>
                <a:path w="3092" h="3008">
                  <a:moveTo>
                    <a:pt x="54" y="3008"/>
                  </a:moveTo>
                  <a:lnTo>
                    <a:pt x="3092" y="52"/>
                  </a:lnTo>
                  <a:lnTo>
                    <a:pt x="3092" y="0"/>
                  </a:lnTo>
                  <a:lnTo>
                    <a:pt x="0" y="3008"/>
                  </a:lnTo>
                  <a:lnTo>
                    <a:pt x="54" y="30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2" name="Freeform 43"/>
            <p:cNvSpPr>
              <a:spLocks/>
            </p:cNvSpPr>
            <p:nvPr userDrawn="1"/>
          </p:nvSpPr>
          <p:spPr bwMode="auto">
            <a:xfrm>
              <a:off x="4537075" y="2378075"/>
              <a:ext cx="4606925" cy="4479925"/>
            </a:xfrm>
            <a:custGeom>
              <a:avLst/>
              <a:gdLst/>
              <a:ahLst/>
              <a:cxnLst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</a:cxnLst>
              <a:rect l="0" t="0" r="r" b="b"/>
              <a:pathLst>
                <a:path w="2902" h="2822">
                  <a:moveTo>
                    <a:pt x="54" y="2822"/>
                  </a:moveTo>
                  <a:lnTo>
                    <a:pt x="2902" y="52"/>
                  </a:lnTo>
                  <a:lnTo>
                    <a:pt x="2902" y="0"/>
                  </a:lnTo>
                  <a:lnTo>
                    <a:pt x="0" y="2822"/>
                  </a:lnTo>
                  <a:lnTo>
                    <a:pt x="54" y="28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3" name="Freeform 44"/>
            <p:cNvSpPr>
              <a:spLocks/>
            </p:cNvSpPr>
            <p:nvPr userDrawn="1"/>
          </p:nvSpPr>
          <p:spPr bwMode="auto">
            <a:xfrm>
              <a:off x="4838700" y="2670175"/>
              <a:ext cx="4305300" cy="4187825"/>
            </a:xfrm>
            <a:custGeom>
              <a:avLst/>
              <a:gdLst/>
              <a:ahLst/>
              <a:cxnLst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</a:cxnLst>
              <a:rect l="0" t="0" r="r" b="b"/>
              <a:pathLst>
                <a:path w="2712" h="2638">
                  <a:moveTo>
                    <a:pt x="52" y="2638"/>
                  </a:moveTo>
                  <a:lnTo>
                    <a:pt x="2712" y="52"/>
                  </a:lnTo>
                  <a:lnTo>
                    <a:pt x="2712" y="0"/>
                  </a:lnTo>
                  <a:lnTo>
                    <a:pt x="0" y="2638"/>
                  </a:lnTo>
                  <a:lnTo>
                    <a:pt x="52" y="26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4" name="Freeform 45"/>
            <p:cNvSpPr>
              <a:spLocks/>
            </p:cNvSpPr>
            <p:nvPr userDrawn="1"/>
          </p:nvSpPr>
          <p:spPr bwMode="auto">
            <a:xfrm>
              <a:off x="5137150" y="2962275"/>
              <a:ext cx="4006850" cy="3895725"/>
            </a:xfrm>
            <a:custGeom>
              <a:avLst/>
              <a:gdLst/>
              <a:ahLst/>
              <a:cxnLst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</a:cxnLst>
              <a:rect l="0" t="0" r="r" b="b"/>
              <a:pathLst>
                <a:path w="2524" h="2454">
                  <a:moveTo>
                    <a:pt x="54" y="2454"/>
                  </a:moveTo>
                  <a:lnTo>
                    <a:pt x="2524" y="52"/>
                  </a:lnTo>
                  <a:lnTo>
                    <a:pt x="2524" y="0"/>
                  </a:lnTo>
                  <a:lnTo>
                    <a:pt x="0" y="2454"/>
                  </a:lnTo>
                  <a:lnTo>
                    <a:pt x="54" y="24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5" name="Freeform 46"/>
            <p:cNvSpPr>
              <a:spLocks/>
            </p:cNvSpPr>
            <p:nvPr userDrawn="1"/>
          </p:nvSpPr>
          <p:spPr bwMode="auto">
            <a:xfrm>
              <a:off x="5438775" y="3254375"/>
              <a:ext cx="3705225" cy="3603625"/>
            </a:xfrm>
            <a:custGeom>
              <a:avLst/>
              <a:gdLst/>
              <a:ahLst/>
              <a:cxnLst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</a:cxnLst>
              <a:rect l="0" t="0" r="r" b="b"/>
              <a:pathLst>
                <a:path w="2334" h="2270">
                  <a:moveTo>
                    <a:pt x="54" y="2270"/>
                  </a:moveTo>
                  <a:lnTo>
                    <a:pt x="2334" y="52"/>
                  </a:lnTo>
                  <a:lnTo>
                    <a:pt x="2334" y="0"/>
                  </a:lnTo>
                  <a:lnTo>
                    <a:pt x="0" y="2270"/>
                  </a:lnTo>
                  <a:lnTo>
                    <a:pt x="54" y="22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6" name="Freeform 47"/>
            <p:cNvSpPr>
              <a:spLocks/>
            </p:cNvSpPr>
            <p:nvPr userDrawn="1"/>
          </p:nvSpPr>
          <p:spPr bwMode="auto">
            <a:xfrm>
              <a:off x="5740400" y="3546475"/>
              <a:ext cx="3403600" cy="3311525"/>
            </a:xfrm>
            <a:custGeom>
              <a:avLst/>
              <a:gdLst/>
              <a:ahLst/>
              <a:cxnLst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</a:cxnLst>
              <a:rect l="0" t="0" r="r" b="b"/>
              <a:pathLst>
                <a:path w="2144" h="2086">
                  <a:moveTo>
                    <a:pt x="54" y="2086"/>
                  </a:moveTo>
                  <a:lnTo>
                    <a:pt x="2144" y="52"/>
                  </a:lnTo>
                  <a:lnTo>
                    <a:pt x="2144" y="0"/>
                  </a:lnTo>
                  <a:lnTo>
                    <a:pt x="0" y="2086"/>
                  </a:lnTo>
                  <a:lnTo>
                    <a:pt x="54" y="20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7" name="Freeform 48"/>
            <p:cNvSpPr>
              <a:spLocks/>
            </p:cNvSpPr>
            <p:nvPr userDrawn="1"/>
          </p:nvSpPr>
          <p:spPr bwMode="auto">
            <a:xfrm>
              <a:off x="6038850" y="3838575"/>
              <a:ext cx="3105150" cy="3019425"/>
            </a:xfrm>
            <a:custGeom>
              <a:avLst/>
              <a:gdLst/>
              <a:ahLst/>
              <a:cxnLst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</a:cxnLst>
              <a:rect l="0" t="0" r="r" b="b"/>
              <a:pathLst>
                <a:path w="1956" h="1902">
                  <a:moveTo>
                    <a:pt x="54" y="1902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54" y="19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8" name="Freeform 49"/>
            <p:cNvSpPr>
              <a:spLocks/>
            </p:cNvSpPr>
            <p:nvPr userDrawn="1"/>
          </p:nvSpPr>
          <p:spPr bwMode="auto">
            <a:xfrm>
              <a:off x="6340475" y="4130675"/>
              <a:ext cx="2803525" cy="2727325"/>
            </a:xfrm>
            <a:custGeom>
              <a:avLst/>
              <a:gdLst/>
              <a:ahLst/>
              <a:cxnLst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</a:cxnLst>
              <a:rect l="0" t="0" r="r" b="b"/>
              <a:pathLst>
                <a:path w="1766" h="1718">
                  <a:moveTo>
                    <a:pt x="54" y="1718"/>
                  </a:moveTo>
                  <a:lnTo>
                    <a:pt x="1766" y="52"/>
                  </a:lnTo>
                  <a:lnTo>
                    <a:pt x="1766" y="0"/>
                  </a:lnTo>
                  <a:lnTo>
                    <a:pt x="0" y="1718"/>
                  </a:lnTo>
                  <a:lnTo>
                    <a:pt x="54" y="17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9" name="Freeform 50"/>
            <p:cNvSpPr>
              <a:spLocks/>
            </p:cNvSpPr>
            <p:nvPr userDrawn="1"/>
          </p:nvSpPr>
          <p:spPr bwMode="auto">
            <a:xfrm>
              <a:off x="6642100" y="4422775"/>
              <a:ext cx="2501900" cy="2435225"/>
            </a:xfrm>
            <a:custGeom>
              <a:avLst/>
              <a:gdLst/>
              <a:ahLst/>
              <a:cxnLst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</a:cxnLst>
              <a:rect l="0" t="0" r="r" b="b"/>
              <a:pathLst>
                <a:path w="1576" h="1534">
                  <a:moveTo>
                    <a:pt x="54" y="1534"/>
                  </a:moveTo>
                  <a:lnTo>
                    <a:pt x="1576" y="52"/>
                  </a:lnTo>
                  <a:lnTo>
                    <a:pt x="1576" y="0"/>
                  </a:lnTo>
                  <a:lnTo>
                    <a:pt x="0" y="1534"/>
                  </a:lnTo>
                  <a:lnTo>
                    <a:pt x="54" y="15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0" name="Freeform 51"/>
            <p:cNvSpPr>
              <a:spLocks/>
            </p:cNvSpPr>
            <p:nvPr userDrawn="1"/>
          </p:nvSpPr>
          <p:spPr bwMode="auto">
            <a:xfrm>
              <a:off x="6943725" y="4714875"/>
              <a:ext cx="2200275" cy="2143125"/>
            </a:xfrm>
            <a:custGeom>
              <a:avLst/>
              <a:gdLst/>
              <a:ahLst/>
              <a:cxnLst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</a:cxnLst>
              <a:rect l="0" t="0" r="r" b="b"/>
              <a:pathLst>
                <a:path w="1386" h="1350">
                  <a:moveTo>
                    <a:pt x="52" y="1350"/>
                  </a:moveTo>
                  <a:lnTo>
                    <a:pt x="1386" y="54"/>
                  </a:lnTo>
                  <a:lnTo>
                    <a:pt x="1386" y="0"/>
                  </a:lnTo>
                  <a:lnTo>
                    <a:pt x="0" y="1350"/>
                  </a:lnTo>
                  <a:lnTo>
                    <a:pt x="52" y="13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1" name="Freeform 52"/>
            <p:cNvSpPr>
              <a:spLocks/>
            </p:cNvSpPr>
            <p:nvPr userDrawn="1"/>
          </p:nvSpPr>
          <p:spPr bwMode="auto">
            <a:xfrm>
              <a:off x="7242175" y="5010150"/>
              <a:ext cx="1901825" cy="1847850"/>
            </a:xfrm>
            <a:custGeom>
              <a:avLst/>
              <a:gdLst/>
              <a:ahLst/>
              <a:cxnLst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</a:cxnLst>
              <a:rect l="0" t="0" r="r" b="b"/>
              <a:pathLst>
                <a:path w="1198" h="1164">
                  <a:moveTo>
                    <a:pt x="54" y="1164"/>
                  </a:moveTo>
                  <a:lnTo>
                    <a:pt x="1198" y="52"/>
                  </a:lnTo>
                  <a:lnTo>
                    <a:pt x="1198" y="0"/>
                  </a:lnTo>
                  <a:lnTo>
                    <a:pt x="0" y="1164"/>
                  </a:lnTo>
                  <a:lnTo>
                    <a:pt x="54" y="1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2" name="Freeform 53"/>
            <p:cNvSpPr>
              <a:spLocks/>
            </p:cNvSpPr>
            <p:nvPr userDrawn="1"/>
          </p:nvSpPr>
          <p:spPr bwMode="auto">
            <a:xfrm>
              <a:off x="7543800" y="5302250"/>
              <a:ext cx="1600200" cy="1555750"/>
            </a:xfrm>
            <a:custGeom>
              <a:avLst/>
              <a:gdLst/>
              <a:ahLst/>
              <a:cxnLst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</a:cxnLst>
              <a:rect l="0" t="0" r="r" b="b"/>
              <a:pathLst>
                <a:path w="1008" h="980">
                  <a:moveTo>
                    <a:pt x="54" y="980"/>
                  </a:moveTo>
                  <a:lnTo>
                    <a:pt x="1008" y="52"/>
                  </a:lnTo>
                  <a:lnTo>
                    <a:pt x="1008" y="0"/>
                  </a:lnTo>
                  <a:lnTo>
                    <a:pt x="0" y="980"/>
                  </a:lnTo>
                  <a:lnTo>
                    <a:pt x="54" y="9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3" name="Freeform 54"/>
            <p:cNvSpPr>
              <a:spLocks/>
            </p:cNvSpPr>
            <p:nvPr userDrawn="1"/>
          </p:nvSpPr>
          <p:spPr bwMode="auto">
            <a:xfrm>
              <a:off x="7845425" y="5594350"/>
              <a:ext cx="1298575" cy="1263650"/>
            </a:xfrm>
            <a:custGeom>
              <a:avLst/>
              <a:gdLst/>
              <a:ahLst/>
              <a:cxnLst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</a:cxnLst>
              <a:rect l="0" t="0" r="r" b="b"/>
              <a:pathLst>
                <a:path w="818" h="796">
                  <a:moveTo>
                    <a:pt x="52" y="796"/>
                  </a:moveTo>
                  <a:lnTo>
                    <a:pt x="818" y="52"/>
                  </a:lnTo>
                  <a:lnTo>
                    <a:pt x="818" y="0"/>
                  </a:lnTo>
                  <a:lnTo>
                    <a:pt x="0" y="796"/>
                  </a:lnTo>
                  <a:lnTo>
                    <a:pt x="52" y="7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4" name="Freeform 55"/>
            <p:cNvSpPr>
              <a:spLocks/>
            </p:cNvSpPr>
            <p:nvPr userDrawn="1"/>
          </p:nvSpPr>
          <p:spPr bwMode="auto">
            <a:xfrm>
              <a:off x="8143875" y="5886450"/>
              <a:ext cx="1000125" cy="971550"/>
            </a:xfrm>
            <a:custGeom>
              <a:avLst/>
              <a:gdLst/>
              <a:ahLst/>
              <a:cxnLst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</a:cxnLst>
              <a:rect l="0" t="0" r="r" b="b"/>
              <a:pathLst>
                <a:path w="630" h="612">
                  <a:moveTo>
                    <a:pt x="54" y="612"/>
                  </a:moveTo>
                  <a:lnTo>
                    <a:pt x="630" y="52"/>
                  </a:lnTo>
                  <a:lnTo>
                    <a:pt x="630" y="0"/>
                  </a:lnTo>
                  <a:lnTo>
                    <a:pt x="0" y="612"/>
                  </a:lnTo>
                  <a:lnTo>
                    <a:pt x="54" y="6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" name="Freeform 56"/>
            <p:cNvSpPr>
              <a:spLocks/>
            </p:cNvSpPr>
            <p:nvPr userDrawn="1"/>
          </p:nvSpPr>
          <p:spPr bwMode="auto">
            <a:xfrm>
              <a:off x="8445500" y="6178550"/>
              <a:ext cx="698500" cy="679450"/>
            </a:xfrm>
            <a:custGeom>
              <a:avLst/>
              <a:gdLst/>
              <a:ahLst/>
              <a:cxnLst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</a:cxnLst>
              <a:rect l="0" t="0" r="r" b="b"/>
              <a:pathLst>
                <a:path w="440" h="428">
                  <a:moveTo>
                    <a:pt x="54" y="428"/>
                  </a:moveTo>
                  <a:lnTo>
                    <a:pt x="440" y="52"/>
                  </a:lnTo>
                  <a:lnTo>
                    <a:pt x="440" y="0"/>
                  </a:lnTo>
                  <a:lnTo>
                    <a:pt x="0" y="428"/>
                  </a:lnTo>
                  <a:lnTo>
                    <a:pt x="54" y="4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" name="Freeform 57"/>
            <p:cNvSpPr>
              <a:spLocks/>
            </p:cNvSpPr>
            <p:nvPr userDrawn="1"/>
          </p:nvSpPr>
          <p:spPr bwMode="auto">
            <a:xfrm>
              <a:off x="8747125" y="6470650"/>
              <a:ext cx="396875" cy="387350"/>
            </a:xfrm>
            <a:custGeom>
              <a:avLst/>
              <a:gdLst/>
              <a:ahLst/>
              <a:cxnLst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</a:cxnLst>
              <a:rect l="0" t="0" r="r" b="b"/>
              <a:pathLst>
                <a:path w="250" h="244">
                  <a:moveTo>
                    <a:pt x="54" y="244"/>
                  </a:moveTo>
                  <a:lnTo>
                    <a:pt x="250" y="52"/>
                  </a:lnTo>
                  <a:lnTo>
                    <a:pt x="250" y="0"/>
                  </a:lnTo>
                  <a:lnTo>
                    <a:pt x="0" y="244"/>
                  </a:lnTo>
                  <a:lnTo>
                    <a:pt x="54" y="2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" name="Freeform 58"/>
            <p:cNvSpPr>
              <a:spLocks/>
            </p:cNvSpPr>
            <p:nvPr userDrawn="1"/>
          </p:nvSpPr>
          <p:spPr bwMode="auto">
            <a:xfrm>
              <a:off x="9045575" y="6762750"/>
              <a:ext cx="98425" cy="95250"/>
            </a:xfrm>
            <a:custGeom>
              <a:avLst/>
              <a:gdLst/>
              <a:ahLst/>
              <a:cxnLst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</a:cxnLst>
              <a:rect l="0" t="0" r="r" b="b"/>
              <a:pathLst>
                <a:path w="62" h="60">
                  <a:moveTo>
                    <a:pt x="54" y="60"/>
                  </a:moveTo>
                  <a:lnTo>
                    <a:pt x="62" y="52"/>
                  </a:lnTo>
                  <a:lnTo>
                    <a:pt x="62" y="0"/>
                  </a:lnTo>
                  <a:lnTo>
                    <a:pt x="0" y="60"/>
                  </a:lnTo>
                  <a:lnTo>
                    <a:pt x="54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560" name="Rectangle 440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79343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90525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그룹 6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  <a:solidFill>
            <a:schemeClr val="accent1">
              <a:lumMod val="40000"/>
              <a:lumOff val="60000"/>
              <a:alpha val="20000"/>
            </a:schemeClr>
          </a:solidFill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0" y="0"/>
              <a:ext cx="244475" cy="23812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98"/>
                </a:cxn>
                <a:cxn ang="0">
                  <a:pos x="0" y="150"/>
                </a:cxn>
                <a:cxn ang="0">
                  <a:pos x="154" y="0"/>
                </a:cxn>
                <a:cxn ang="0">
                  <a:pos x="102" y="0"/>
                </a:cxn>
              </a:cxnLst>
              <a:rect l="0" t="0" r="r" b="b"/>
              <a:pathLst>
                <a:path w="154" h="150">
                  <a:moveTo>
                    <a:pt x="102" y="0"/>
                  </a:moveTo>
                  <a:lnTo>
                    <a:pt x="0" y="98"/>
                  </a:lnTo>
                  <a:lnTo>
                    <a:pt x="0" y="150"/>
                  </a:lnTo>
                  <a:lnTo>
                    <a:pt x="154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0" y="0"/>
              <a:ext cx="546100" cy="530225"/>
            </a:xfrm>
            <a:custGeom>
              <a:avLst/>
              <a:gdLst/>
              <a:ahLst/>
              <a:cxnLst>
                <a:cxn ang="0">
                  <a:pos x="290" y="0"/>
                </a:cxn>
                <a:cxn ang="0">
                  <a:pos x="0" y="282"/>
                </a:cxn>
                <a:cxn ang="0">
                  <a:pos x="0" y="334"/>
                </a:cxn>
                <a:cxn ang="0">
                  <a:pos x="344" y="0"/>
                </a:cxn>
                <a:cxn ang="0">
                  <a:pos x="290" y="0"/>
                </a:cxn>
              </a:cxnLst>
              <a:rect l="0" t="0" r="r" b="b"/>
              <a:pathLst>
                <a:path w="344" h="334">
                  <a:moveTo>
                    <a:pt x="290" y="0"/>
                  </a:moveTo>
                  <a:lnTo>
                    <a:pt x="0" y="282"/>
                  </a:lnTo>
                  <a:lnTo>
                    <a:pt x="0" y="334"/>
                  </a:lnTo>
                  <a:lnTo>
                    <a:pt x="344" y="0"/>
                  </a:lnTo>
                  <a:lnTo>
                    <a:pt x="2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0" y="0"/>
              <a:ext cx="847725" cy="825500"/>
            </a:xfrm>
            <a:custGeom>
              <a:avLst/>
              <a:gdLst/>
              <a:ahLst/>
              <a:cxnLst>
                <a:cxn ang="0">
                  <a:pos x="480" y="0"/>
                </a:cxn>
                <a:cxn ang="0">
                  <a:pos x="0" y="466"/>
                </a:cxn>
                <a:cxn ang="0">
                  <a:pos x="0" y="520"/>
                </a:cxn>
                <a:cxn ang="0">
                  <a:pos x="534" y="0"/>
                </a:cxn>
                <a:cxn ang="0">
                  <a:pos x="480" y="0"/>
                </a:cxn>
              </a:cxnLst>
              <a:rect l="0" t="0" r="r" b="b"/>
              <a:pathLst>
                <a:path w="534" h="520">
                  <a:moveTo>
                    <a:pt x="480" y="0"/>
                  </a:moveTo>
                  <a:lnTo>
                    <a:pt x="0" y="466"/>
                  </a:lnTo>
                  <a:lnTo>
                    <a:pt x="0" y="520"/>
                  </a:lnTo>
                  <a:lnTo>
                    <a:pt x="534" y="0"/>
                  </a:lnTo>
                  <a:lnTo>
                    <a:pt x="4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0" y="0"/>
              <a:ext cx="1149350" cy="1117600"/>
            </a:xfrm>
            <a:custGeom>
              <a:avLst/>
              <a:gdLst/>
              <a:ahLst/>
              <a:cxnLst>
                <a:cxn ang="0">
                  <a:pos x="670" y="0"/>
                </a:cxn>
                <a:cxn ang="0">
                  <a:pos x="0" y="652"/>
                </a:cxn>
                <a:cxn ang="0">
                  <a:pos x="0" y="704"/>
                </a:cxn>
                <a:cxn ang="0">
                  <a:pos x="724" y="0"/>
                </a:cxn>
                <a:cxn ang="0">
                  <a:pos x="670" y="0"/>
                </a:cxn>
              </a:cxnLst>
              <a:rect l="0" t="0" r="r" b="b"/>
              <a:pathLst>
                <a:path w="724" h="704">
                  <a:moveTo>
                    <a:pt x="670" y="0"/>
                  </a:moveTo>
                  <a:lnTo>
                    <a:pt x="0" y="652"/>
                  </a:lnTo>
                  <a:lnTo>
                    <a:pt x="0" y="704"/>
                  </a:lnTo>
                  <a:lnTo>
                    <a:pt x="724" y="0"/>
                  </a:lnTo>
                  <a:lnTo>
                    <a:pt x="6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0" y="0"/>
              <a:ext cx="1447800" cy="1409700"/>
            </a:xfrm>
            <a:custGeom>
              <a:avLst/>
              <a:gdLst/>
              <a:ahLst/>
              <a:cxnLst>
                <a:cxn ang="0">
                  <a:pos x="858" y="0"/>
                </a:cxn>
                <a:cxn ang="0">
                  <a:pos x="0" y="836"/>
                </a:cxn>
                <a:cxn ang="0">
                  <a:pos x="0" y="888"/>
                </a:cxn>
                <a:cxn ang="0">
                  <a:pos x="912" y="0"/>
                </a:cxn>
                <a:cxn ang="0">
                  <a:pos x="858" y="0"/>
                </a:cxn>
              </a:cxnLst>
              <a:rect l="0" t="0" r="r" b="b"/>
              <a:pathLst>
                <a:path w="912" h="888">
                  <a:moveTo>
                    <a:pt x="858" y="0"/>
                  </a:moveTo>
                  <a:lnTo>
                    <a:pt x="0" y="836"/>
                  </a:lnTo>
                  <a:lnTo>
                    <a:pt x="0" y="888"/>
                  </a:lnTo>
                  <a:lnTo>
                    <a:pt x="912" y="0"/>
                  </a:lnTo>
                  <a:lnTo>
                    <a:pt x="8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0" y="0"/>
              <a:ext cx="1749425" cy="1701800"/>
            </a:xfrm>
            <a:custGeom>
              <a:avLst/>
              <a:gdLst/>
              <a:ahLst/>
              <a:cxnLst>
                <a:cxn ang="0">
                  <a:pos x="1048" y="0"/>
                </a:cxn>
                <a:cxn ang="0">
                  <a:pos x="0" y="1020"/>
                </a:cxn>
                <a:cxn ang="0">
                  <a:pos x="0" y="1072"/>
                </a:cxn>
                <a:cxn ang="0">
                  <a:pos x="1102" y="0"/>
                </a:cxn>
                <a:cxn ang="0">
                  <a:pos x="1048" y="0"/>
                </a:cxn>
              </a:cxnLst>
              <a:rect l="0" t="0" r="r" b="b"/>
              <a:pathLst>
                <a:path w="1102" h="1072">
                  <a:moveTo>
                    <a:pt x="1048" y="0"/>
                  </a:moveTo>
                  <a:lnTo>
                    <a:pt x="0" y="1020"/>
                  </a:lnTo>
                  <a:lnTo>
                    <a:pt x="0" y="1072"/>
                  </a:lnTo>
                  <a:lnTo>
                    <a:pt x="1102" y="0"/>
                  </a:lnTo>
                  <a:lnTo>
                    <a:pt x="104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3" name="Freeform 11"/>
            <p:cNvSpPr>
              <a:spLocks/>
            </p:cNvSpPr>
            <p:nvPr userDrawn="1"/>
          </p:nvSpPr>
          <p:spPr bwMode="auto">
            <a:xfrm>
              <a:off x="0" y="0"/>
              <a:ext cx="2051050" cy="1993900"/>
            </a:xfrm>
            <a:custGeom>
              <a:avLst/>
              <a:gdLst/>
              <a:ahLst/>
              <a:cxnLst>
                <a:cxn ang="0">
                  <a:pos x="1238" y="0"/>
                </a:cxn>
                <a:cxn ang="0">
                  <a:pos x="0" y="1204"/>
                </a:cxn>
                <a:cxn ang="0">
                  <a:pos x="0" y="1256"/>
                </a:cxn>
                <a:cxn ang="0">
                  <a:pos x="1292" y="0"/>
                </a:cxn>
                <a:cxn ang="0">
                  <a:pos x="1238" y="0"/>
                </a:cxn>
              </a:cxnLst>
              <a:rect l="0" t="0" r="r" b="b"/>
              <a:pathLst>
                <a:path w="1292" h="1256">
                  <a:moveTo>
                    <a:pt x="1238" y="0"/>
                  </a:moveTo>
                  <a:lnTo>
                    <a:pt x="0" y="1204"/>
                  </a:lnTo>
                  <a:lnTo>
                    <a:pt x="0" y="1256"/>
                  </a:lnTo>
                  <a:lnTo>
                    <a:pt x="1292" y="0"/>
                  </a:lnTo>
                  <a:lnTo>
                    <a:pt x="12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4" name="Freeform 12"/>
            <p:cNvSpPr>
              <a:spLocks/>
            </p:cNvSpPr>
            <p:nvPr userDrawn="1"/>
          </p:nvSpPr>
          <p:spPr bwMode="auto">
            <a:xfrm>
              <a:off x="0" y="0"/>
              <a:ext cx="2349500" cy="2286000"/>
            </a:xfrm>
            <a:custGeom>
              <a:avLst/>
              <a:gdLst/>
              <a:ahLst/>
              <a:cxnLst>
                <a:cxn ang="0">
                  <a:pos x="1428" y="0"/>
                </a:cxn>
                <a:cxn ang="0">
                  <a:pos x="0" y="1388"/>
                </a:cxn>
                <a:cxn ang="0">
                  <a:pos x="0" y="1440"/>
                </a:cxn>
                <a:cxn ang="0">
                  <a:pos x="1480" y="0"/>
                </a:cxn>
                <a:cxn ang="0">
                  <a:pos x="1428" y="0"/>
                </a:cxn>
              </a:cxnLst>
              <a:rect l="0" t="0" r="r" b="b"/>
              <a:pathLst>
                <a:path w="1480" h="1440">
                  <a:moveTo>
                    <a:pt x="1428" y="0"/>
                  </a:moveTo>
                  <a:lnTo>
                    <a:pt x="0" y="1388"/>
                  </a:lnTo>
                  <a:lnTo>
                    <a:pt x="0" y="1440"/>
                  </a:lnTo>
                  <a:lnTo>
                    <a:pt x="1480" y="0"/>
                  </a:lnTo>
                  <a:lnTo>
                    <a:pt x="142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auto">
            <a:xfrm>
              <a:off x="0" y="0"/>
              <a:ext cx="2651125" cy="2578100"/>
            </a:xfrm>
            <a:custGeom>
              <a:avLst/>
              <a:gdLst/>
              <a:ahLst/>
              <a:cxnLst>
                <a:cxn ang="0">
                  <a:pos x="1616" y="0"/>
                </a:cxn>
                <a:cxn ang="0">
                  <a:pos x="0" y="1572"/>
                </a:cxn>
                <a:cxn ang="0">
                  <a:pos x="0" y="1624"/>
                </a:cxn>
                <a:cxn ang="0">
                  <a:pos x="1670" y="0"/>
                </a:cxn>
                <a:cxn ang="0">
                  <a:pos x="1616" y="0"/>
                </a:cxn>
              </a:cxnLst>
              <a:rect l="0" t="0" r="r" b="b"/>
              <a:pathLst>
                <a:path w="1670" h="1624">
                  <a:moveTo>
                    <a:pt x="1616" y="0"/>
                  </a:moveTo>
                  <a:lnTo>
                    <a:pt x="0" y="1572"/>
                  </a:lnTo>
                  <a:lnTo>
                    <a:pt x="0" y="1624"/>
                  </a:lnTo>
                  <a:lnTo>
                    <a:pt x="1670" y="0"/>
                  </a:lnTo>
                  <a:lnTo>
                    <a:pt x="161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6" name="Freeform 14"/>
            <p:cNvSpPr>
              <a:spLocks/>
            </p:cNvSpPr>
            <p:nvPr userDrawn="1"/>
          </p:nvSpPr>
          <p:spPr bwMode="auto">
            <a:xfrm>
              <a:off x="0" y="0"/>
              <a:ext cx="2952750" cy="2870200"/>
            </a:xfrm>
            <a:custGeom>
              <a:avLst/>
              <a:gdLst/>
              <a:ahLst/>
              <a:cxnLst>
                <a:cxn ang="0">
                  <a:pos x="1806" y="0"/>
                </a:cxn>
                <a:cxn ang="0">
                  <a:pos x="0" y="1756"/>
                </a:cxn>
                <a:cxn ang="0">
                  <a:pos x="0" y="1808"/>
                </a:cxn>
                <a:cxn ang="0">
                  <a:pos x="1860" y="0"/>
                </a:cxn>
                <a:cxn ang="0">
                  <a:pos x="1806" y="0"/>
                </a:cxn>
              </a:cxnLst>
              <a:rect l="0" t="0" r="r" b="b"/>
              <a:pathLst>
                <a:path w="1860" h="1808">
                  <a:moveTo>
                    <a:pt x="1806" y="0"/>
                  </a:moveTo>
                  <a:lnTo>
                    <a:pt x="0" y="1756"/>
                  </a:lnTo>
                  <a:lnTo>
                    <a:pt x="0" y="1808"/>
                  </a:lnTo>
                  <a:lnTo>
                    <a:pt x="1860" y="0"/>
                  </a:lnTo>
                  <a:lnTo>
                    <a:pt x="180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/>
            </p:cNvSpPr>
            <p:nvPr userDrawn="1"/>
          </p:nvSpPr>
          <p:spPr bwMode="auto">
            <a:xfrm>
              <a:off x="0" y="0"/>
              <a:ext cx="3254375" cy="3165475"/>
            </a:xfrm>
            <a:custGeom>
              <a:avLst/>
              <a:gdLst/>
              <a:ahLst/>
              <a:cxnLst>
                <a:cxn ang="0">
                  <a:pos x="1996" y="0"/>
                </a:cxn>
                <a:cxn ang="0">
                  <a:pos x="0" y="1940"/>
                </a:cxn>
                <a:cxn ang="0">
                  <a:pos x="0" y="1994"/>
                </a:cxn>
                <a:cxn ang="0">
                  <a:pos x="2050" y="0"/>
                </a:cxn>
                <a:cxn ang="0">
                  <a:pos x="1996" y="0"/>
                </a:cxn>
              </a:cxnLst>
              <a:rect l="0" t="0" r="r" b="b"/>
              <a:pathLst>
                <a:path w="2050" h="1994">
                  <a:moveTo>
                    <a:pt x="1996" y="0"/>
                  </a:moveTo>
                  <a:lnTo>
                    <a:pt x="0" y="1940"/>
                  </a:lnTo>
                  <a:lnTo>
                    <a:pt x="0" y="1994"/>
                  </a:lnTo>
                  <a:lnTo>
                    <a:pt x="2050" y="0"/>
                  </a:lnTo>
                  <a:lnTo>
                    <a:pt x="19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0" y="0"/>
              <a:ext cx="3552825" cy="3457575"/>
            </a:xfrm>
            <a:custGeom>
              <a:avLst/>
              <a:gdLst/>
              <a:ahLst/>
              <a:cxnLst>
                <a:cxn ang="0">
                  <a:pos x="2184" y="0"/>
                </a:cxn>
                <a:cxn ang="0">
                  <a:pos x="0" y="2126"/>
                </a:cxn>
                <a:cxn ang="0">
                  <a:pos x="0" y="2178"/>
                </a:cxn>
                <a:cxn ang="0">
                  <a:pos x="2238" y="0"/>
                </a:cxn>
                <a:cxn ang="0">
                  <a:pos x="2184" y="0"/>
                </a:cxn>
              </a:cxnLst>
              <a:rect l="0" t="0" r="r" b="b"/>
              <a:pathLst>
                <a:path w="2238" h="2178">
                  <a:moveTo>
                    <a:pt x="2184" y="0"/>
                  </a:moveTo>
                  <a:lnTo>
                    <a:pt x="0" y="2126"/>
                  </a:lnTo>
                  <a:lnTo>
                    <a:pt x="0" y="2178"/>
                  </a:lnTo>
                  <a:lnTo>
                    <a:pt x="2238" y="0"/>
                  </a:lnTo>
                  <a:lnTo>
                    <a:pt x="218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Freeform 17"/>
            <p:cNvSpPr>
              <a:spLocks/>
            </p:cNvSpPr>
            <p:nvPr userDrawn="1"/>
          </p:nvSpPr>
          <p:spPr bwMode="auto">
            <a:xfrm>
              <a:off x="0" y="0"/>
              <a:ext cx="3854450" cy="3749675"/>
            </a:xfrm>
            <a:custGeom>
              <a:avLst/>
              <a:gdLst/>
              <a:ahLst/>
              <a:cxnLst>
                <a:cxn ang="0">
                  <a:pos x="2374" y="0"/>
                </a:cxn>
                <a:cxn ang="0">
                  <a:pos x="0" y="2310"/>
                </a:cxn>
                <a:cxn ang="0">
                  <a:pos x="0" y="2362"/>
                </a:cxn>
                <a:cxn ang="0">
                  <a:pos x="2428" y="0"/>
                </a:cxn>
                <a:cxn ang="0">
                  <a:pos x="2374" y="0"/>
                </a:cxn>
              </a:cxnLst>
              <a:rect l="0" t="0" r="r" b="b"/>
              <a:pathLst>
                <a:path w="2428" h="2362">
                  <a:moveTo>
                    <a:pt x="2374" y="0"/>
                  </a:moveTo>
                  <a:lnTo>
                    <a:pt x="0" y="2310"/>
                  </a:lnTo>
                  <a:lnTo>
                    <a:pt x="0" y="2362"/>
                  </a:lnTo>
                  <a:lnTo>
                    <a:pt x="2428" y="0"/>
                  </a:lnTo>
                  <a:lnTo>
                    <a:pt x="237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0" y="0"/>
              <a:ext cx="4156075" cy="4041775"/>
            </a:xfrm>
            <a:custGeom>
              <a:avLst/>
              <a:gdLst/>
              <a:ahLst/>
              <a:cxnLst>
                <a:cxn ang="0">
                  <a:pos x="2564" y="0"/>
                </a:cxn>
                <a:cxn ang="0">
                  <a:pos x="0" y="2494"/>
                </a:cxn>
                <a:cxn ang="0">
                  <a:pos x="0" y="2546"/>
                </a:cxn>
                <a:cxn ang="0">
                  <a:pos x="2618" y="0"/>
                </a:cxn>
                <a:cxn ang="0">
                  <a:pos x="2564" y="0"/>
                </a:cxn>
              </a:cxnLst>
              <a:rect l="0" t="0" r="r" b="b"/>
              <a:pathLst>
                <a:path w="2618" h="2546">
                  <a:moveTo>
                    <a:pt x="2564" y="0"/>
                  </a:moveTo>
                  <a:lnTo>
                    <a:pt x="0" y="2494"/>
                  </a:lnTo>
                  <a:lnTo>
                    <a:pt x="0" y="2546"/>
                  </a:lnTo>
                  <a:lnTo>
                    <a:pt x="2618" y="0"/>
                  </a:lnTo>
                  <a:lnTo>
                    <a:pt x="25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Freeform 19"/>
            <p:cNvSpPr>
              <a:spLocks/>
            </p:cNvSpPr>
            <p:nvPr userDrawn="1"/>
          </p:nvSpPr>
          <p:spPr bwMode="auto">
            <a:xfrm>
              <a:off x="0" y="0"/>
              <a:ext cx="4454525" cy="4333875"/>
            </a:xfrm>
            <a:custGeom>
              <a:avLst/>
              <a:gdLst/>
              <a:ahLst/>
              <a:cxnLst>
                <a:cxn ang="0">
                  <a:pos x="2754" y="0"/>
                </a:cxn>
                <a:cxn ang="0">
                  <a:pos x="0" y="2678"/>
                </a:cxn>
                <a:cxn ang="0">
                  <a:pos x="0" y="2730"/>
                </a:cxn>
                <a:cxn ang="0">
                  <a:pos x="2806" y="0"/>
                </a:cxn>
                <a:cxn ang="0">
                  <a:pos x="2754" y="0"/>
                </a:cxn>
              </a:cxnLst>
              <a:rect l="0" t="0" r="r" b="b"/>
              <a:pathLst>
                <a:path w="2806" h="2730">
                  <a:moveTo>
                    <a:pt x="2754" y="0"/>
                  </a:moveTo>
                  <a:lnTo>
                    <a:pt x="0" y="2678"/>
                  </a:lnTo>
                  <a:lnTo>
                    <a:pt x="0" y="2730"/>
                  </a:lnTo>
                  <a:lnTo>
                    <a:pt x="2806" y="0"/>
                  </a:lnTo>
                  <a:lnTo>
                    <a:pt x="27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Freeform 20"/>
            <p:cNvSpPr>
              <a:spLocks/>
            </p:cNvSpPr>
            <p:nvPr userDrawn="1"/>
          </p:nvSpPr>
          <p:spPr bwMode="auto">
            <a:xfrm>
              <a:off x="0" y="0"/>
              <a:ext cx="4756150" cy="4625975"/>
            </a:xfrm>
            <a:custGeom>
              <a:avLst/>
              <a:gdLst/>
              <a:ahLst/>
              <a:cxnLst>
                <a:cxn ang="0">
                  <a:pos x="2942" y="0"/>
                </a:cxn>
                <a:cxn ang="0">
                  <a:pos x="0" y="2862"/>
                </a:cxn>
                <a:cxn ang="0">
                  <a:pos x="0" y="2914"/>
                </a:cxn>
                <a:cxn ang="0">
                  <a:pos x="2996" y="0"/>
                </a:cxn>
                <a:cxn ang="0">
                  <a:pos x="2942" y="0"/>
                </a:cxn>
              </a:cxnLst>
              <a:rect l="0" t="0" r="r" b="b"/>
              <a:pathLst>
                <a:path w="2996" h="2914">
                  <a:moveTo>
                    <a:pt x="2942" y="0"/>
                  </a:moveTo>
                  <a:lnTo>
                    <a:pt x="0" y="2862"/>
                  </a:lnTo>
                  <a:lnTo>
                    <a:pt x="0" y="2914"/>
                  </a:lnTo>
                  <a:lnTo>
                    <a:pt x="2996" y="0"/>
                  </a:lnTo>
                  <a:lnTo>
                    <a:pt x="29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Freeform 21"/>
            <p:cNvSpPr>
              <a:spLocks/>
            </p:cNvSpPr>
            <p:nvPr userDrawn="1"/>
          </p:nvSpPr>
          <p:spPr bwMode="auto">
            <a:xfrm>
              <a:off x="0" y="0"/>
              <a:ext cx="5057775" cy="4918075"/>
            </a:xfrm>
            <a:custGeom>
              <a:avLst/>
              <a:gdLst/>
              <a:ahLst/>
              <a:cxnLst>
                <a:cxn ang="0">
                  <a:pos x="3132" y="0"/>
                </a:cxn>
                <a:cxn ang="0">
                  <a:pos x="0" y="3046"/>
                </a:cxn>
                <a:cxn ang="0">
                  <a:pos x="0" y="3098"/>
                </a:cxn>
                <a:cxn ang="0">
                  <a:pos x="3186" y="0"/>
                </a:cxn>
                <a:cxn ang="0">
                  <a:pos x="3132" y="0"/>
                </a:cxn>
              </a:cxnLst>
              <a:rect l="0" t="0" r="r" b="b"/>
              <a:pathLst>
                <a:path w="3186" h="3098">
                  <a:moveTo>
                    <a:pt x="3132" y="0"/>
                  </a:moveTo>
                  <a:lnTo>
                    <a:pt x="0" y="3046"/>
                  </a:lnTo>
                  <a:lnTo>
                    <a:pt x="0" y="3098"/>
                  </a:lnTo>
                  <a:lnTo>
                    <a:pt x="3186" y="0"/>
                  </a:lnTo>
                  <a:lnTo>
                    <a:pt x="3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Freeform 22"/>
            <p:cNvSpPr>
              <a:spLocks/>
            </p:cNvSpPr>
            <p:nvPr userDrawn="1"/>
          </p:nvSpPr>
          <p:spPr bwMode="auto">
            <a:xfrm>
              <a:off x="0" y="0"/>
              <a:ext cx="5356225" cy="5210175"/>
            </a:xfrm>
            <a:custGeom>
              <a:avLst/>
              <a:gdLst/>
              <a:ahLst/>
              <a:cxnLst>
                <a:cxn ang="0">
                  <a:pos x="3322" y="0"/>
                </a:cxn>
                <a:cxn ang="0">
                  <a:pos x="0" y="3230"/>
                </a:cxn>
                <a:cxn ang="0">
                  <a:pos x="0" y="3282"/>
                </a:cxn>
                <a:cxn ang="0">
                  <a:pos x="3374" y="0"/>
                </a:cxn>
                <a:cxn ang="0">
                  <a:pos x="3322" y="0"/>
                </a:cxn>
              </a:cxnLst>
              <a:rect l="0" t="0" r="r" b="b"/>
              <a:pathLst>
                <a:path w="3374" h="3282">
                  <a:moveTo>
                    <a:pt x="3322" y="0"/>
                  </a:moveTo>
                  <a:lnTo>
                    <a:pt x="0" y="3230"/>
                  </a:lnTo>
                  <a:lnTo>
                    <a:pt x="0" y="3282"/>
                  </a:lnTo>
                  <a:lnTo>
                    <a:pt x="3374" y="0"/>
                  </a:lnTo>
                  <a:lnTo>
                    <a:pt x="332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Freeform 23"/>
            <p:cNvSpPr>
              <a:spLocks/>
            </p:cNvSpPr>
            <p:nvPr userDrawn="1"/>
          </p:nvSpPr>
          <p:spPr bwMode="auto">
            <a:xfrm>
              <a:off x="0" y="0"/>
              <a:ext cx="5657850" cy="5502275"/>
            </a:xfrm>
            <a:custGeom>
              <a:avLst/>
              <a:gdLst/>
              <a:ahLst/>
              <a:cxnLst>
                <a:cxn ang="0">
                  <a:pos x="3510" y="0"/>
                </a:cxn>
                <a:cxn ang="0">
                  <a:pos x="0" y="3414"/>
                </a:cxn>
                <a:cxn ang="0">
                  <a:pos x="0" y="3466"/>
                </a:cxn>
                <a:cxn ang="0">
                  <a:pos x="3564" y="0"/>
                </a:cxn>
                <a:cxn ang="0">
                  <a:pos x="3510" y="0"/>
                </a:cxn>
              </a:cxnLst>
              <a:rect l="0" t="0" r="r" b="b"/>
              <a:pathLst>
                <a:path w="3564" h="3466">
                  <a:moveTo>
                    <a:pt x="3510" y="0"/>
                  </a:moveTo>
                  <a:lnTo>
                    <a:pt x="0" y="3414"/>
                  </a:lnTo>
                  <a:lnTo>
                    <a:pt x="0" y="3466"/>
                  </a:lnTo>
                  <a:lnTo>
                    <a:pt x="3564" y="0"/>
                  </a:lnTo>
                  <a:lnTo>
                    <a:pt x="35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auto">
            <a:xfrm>
              <a:off x="0" y="0"/>
              <a:ext cx="5959475" cy="5797550"/>
            </a:xfrm>
            <a:custGeom>
              <a:avLst/>
              <a:gdLst/>
              <a:ahLst/>
              <a:cxnLst>
                <a:cxn ang="0">
                  <a:pos x="3700" y="0"/>
                </a:cxn>
                <a:cxn ang="0">
                  <a:pos x="0" y="3600"/>
                </a:cxn>
                <a:cxn ang="0">
                  <a:pos x="0" y="3652"/>
                </a:cxn>
                <a:cxn ang="0">
                  <a:pos x="3754" y="0"/>
                </a:cxn>
                <a:cxn ang="0">
                  <a:pos x="3700" y="0"/>
                </a:cxn>
              </a:cxnLst>
              <a:rect l="0" t="0" r="r" b="b"/>
              <a:pathLst>
                <a:path w="3754" h="3652">
                  <a:moveTo>
                    <a:pt x="3700" y="0"/>
                  </a:moveTo>
                  <a:lnTo>
                    <a:pt x="0" y="3600"/>
                  </a:lnTo>
                  <a:lnTo>
                    <a:pt x="0" y="3652"/>
                  </a:lnTo>
                  <a:lnTo>
                    <a:pt x="3754" y="0"/>
                  </a:lnTo>
                  <a:lnTo>
                    <a:pt x="370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auto">
            <a:xfrm>
              <a:off x="0" y="0"/>
              <a:ext cx="6261100" cy="6089650"/>
            </a:xfrm>
            <a:custGeom>
              <a:avLst/>
              <a:gdLst/>
              <a:ahLst/>
              <a:cxnLst>
                <a:cxn ang="0">
                  <a:pos x="3890" y="0"/>
                </a:cxn>
                <a:cxn ang="0">
                  <a:pos x="0" y="3784"/>
                </a:cxn>
                <a:cxn ang="0">
                  <a:pos x="0" y="3836"/>
                </a:cxn>
                <a:cxn ang="0">
                  <a:pos x="3944" y="0"/>
                </a:cxn>
                <a:cxn ang="0">
                  <a:pos x="3890" y="0"/>
                </a:cxn>
              </a:cxnLst>
              <a:rect l="0" t="0" r="r" b="b"/>
              <a:pathLst>
                <a:path w="3944" h="3836">
                  <a:moveTo>
                    <a:pt x="3890" y="0"/>
                  </a:moveTo>
                  <a:lnTo>
                    <a:pt x="0" y="3784"/>
                  </a:lnTo>
                  <a:lnTo>
                    <a:pt x="0" y="3836"/>
                  </a:lnTo>
                  <a:lnTo>
                    <a:pt x="3944" y="0"/>
                  </a:lnTo>
                  <a:lnTo>
                    <a:pt x="389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auto">
            <a:xfrm>
              <a:off x="0" y="0"/>
              <a:ext cx="6559550" cy="6381750"/>
            </a:xfrm>
            <a:custGeom>
              <a:avLst/>
              <a:gdLst/>
              <a:ahLst/>
              <a:cxnLst>
                <a:cxn ang="0">
                  <a:pos x="4078" y="0"/>
                </a:cxn>
                <a:cxn ang="0">
                  <a:pos x="0" y="3968"/>
                </a:cxn>
                <a:cxn ang="0">
                  <a:pos x="0" y="4020"/>
                </a:cxn>
                <a:cxn ang="0">
                  <a:pos x="4132" y="0"/>
                </a:cxn>
                <a:cxn ang="0">
                  <a:pos x="4078" y="0"/>
                </a:cxn>
              </a:cxnLst>
              <a:rect l="0" t="0" r="r" b="b"/>
              <a:pathLst>
                <a:path w="4132" h="4020">
                  <a:moveTo>
                    <a:pt x="4078" y="0"/>
                  </a:moveTo>
                  <a:lnTo>
                    <a:pt x="0" y="3968"/>
                  </a:lnTo>
                  <a:lnTo>
                    <a:pt x="0" y="4020"/>
                  </a:lnTo>
                  <a:lnTo>
                    <a:pt x="4132" y="0"/>
                  </a:lnTo>
                  <a:lnTo>
                    <a:pt x="407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Freeform 27"/>
            <p:cNvSpPr>
              <a:spLocks/>
            </p:cNvSpPr>
            <p:nvPr userDrawn="1"/>
          </p:nvSpPr>
          <p:spPr bwMode="auto">
            <a:xfrm>
              <a:off x="0" y="0"/>
              <a:ext cx="6861175" cy="6673850"/>
            </a:xfrm>
            <a:custGeom>
              <a:avLst/>
              <a:gdLst/>
              <a:ahLst/>
              <a:cxnLst>
                <a:cxn ang="0">
                  <a:pos x="4268" y="0"/>
                </a:cxn>
                <a:cxn ang="0">
                  <a:pos x="0" y="4152"/>
                </a:cxn>
                <a:cxn ang="0">
                  <a:pos x="0" y="4204"/>
                </a:cxn>
                <a:cxn ang="0">
                  <a:pos x="4322" y="0"/>
                </a:cxn>
                <a:cxn ang="0">
                  <a:pos x="4268" y="0"/>
                </a:cxn>
              </a:cxnLst>
              <a:rect l="0" t="0" r="r" b="b"/>
              <a:pathLst>
                <a:path w="4322" h="4204">
                  <a:moveTo>
                    <a:pt x="4268" y="0"/>
                  </a:moveTo>
                  <a:lnTo>
                    <a:pt x="0" y="4152"/>
                  </a:lnTo>
                  <a:lnTo>
                    <a:pt x="0" y="4204"/>
                  </a:lnTo>
                  <a:lnTo>
                    <a:pt x="4322" y="0"/>
                  </a:lnTo>
                  <a:lnTo>
                    <a:pt x="426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254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327025" y="0"/>
              <a:ext cx="7134225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2" y="0"/>
                </a:cxn>
              </a:cxnLst>
              <a:rect l="0" t="0" r="r" b="b"/>
              <a:pathLst>
                <a:path w="4494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Freeform 30"/>
            <p:cNvSpPr>
              <a:spLocks/>
            </p:cNvSpPr>
            <p:nvPr userDrawn="1"/>
          </p:nvSpPr>
          <p:spPr bwMode="auto">
            <a:xfrm>
              <a:off x="6286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Freeform 31"/>
            <p:cNvSpPr>
              <a:spLocks/>
            </p:cNvSpPr>
            <p:nvPr userDrawn="1"/>
          </p:nvSpPr>
          <p:spPr bwMode="auto">
            <a:xfrm>
              <a:off x="927100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Freeform 32"/>
            <p:cNvSpPr>
              <a:spLocks/>
            </p:cNvSpPr>
            <p:nvPr userDrawn="1"/>
          </p:nvSpPr>
          <p:spPr bwMode="auto">
            <a:xfrm>
              <a:off x="1228725" y="0"/>
              <a:ext cx="7137400" cy="6858000"/>
            </a:xfrm>
            <a:custGeom>
              <a:avLst/>
              <a:gdLst/>
              <a:ahLst/>
              <a:cxnLst>
                <a:cxn ang="0">
                  <a:pos x="4442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6" y="0"/>
                </a:cxn>
                <a:cxn ang="0">
                  <a:pos x="4442" y="0"/>
                </a:cxn>
              </a:cxnLst>
              <a:rect l="0" t="0" r="r" b="b"/>
              <a:pathLst>
                <a:path w="4496" h="4320">
                  <a:moveTo>
                    <a:pt x="4442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6" y="0"/>
                  </a:lnTo>
                  <a:lnTo>
                    <a:pt x="44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Freeform 33"/>
            <p:cNvSpPr>
              <a:spLocks/>
            </p:cNvSpPr>
            <p:nvPr userDrawn="1"/>
          </p:nvSpPr>
          <p:spPr bwMode="auto">
            <a:xfrm>
              <a:off x="1530350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4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4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Freeform 34"/>
            <p:cNvSpPr>
              <a:spLocks/>
            </p:cNvSpPr>
            <p:nvPr userDrawn="1"/>
          </p:nvSpPr>
          <p:spPr bwMode="auto">
            <a:xfrm>
              <a:off x="1831975" y="0"/>
              <a:ext cx="7134225" cy="6858000"/>
            </a:xfrm>
            <a:custGeom>
              <a:avLst/>
              <a:gdLst/>
              <a:ahLst/>
              <a:cxnLst>
                <a:cxn ang="0">
                  <a:pos x="4440" y="0"/>
                </a:cxn>
                <a:cxn ang="0">
                  <a:pos x="0" y="4320"/>
                </a:cxn>
                <a:cxn ang="0">
                  <a:pos x="52" y="4320"/>
                </a:cxn>
                <a:cxn ang="0">
                  <a:pos x="4494" y="0"/>
                </a:cxn>
                <a:cxn ang="0">
                  <a:pos x="4440" y="0"/>
                </a:cxn>
              </a:cxnLst>
              <a:rect l="0" t="0" r="r" b="b"/>
              <a:pathLst>
                <a:path w="4494" h="4320">
                  <a:moveTo>
                    <a:pt x="4440" y="0"/>
                  </a:moveTo>
                  <a:lnTo>
                    <a:pt x="0" y="4320"/>
                  </a:lnTo>
                  <a:lnTo>
                    <a:pt x="52" y="4320"/>
                  </a:lnTo>
                  <a:lnTo>
                    <a:pt x="4494" y="0"/>
                  </a:lnTo>
                  <a:lnTo>
                    <a:pt x="44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auto">
            <a:xfrm>
              <a:off x="2130425" y="38100"/>
              <a:ext cx="7013575" cy="6819900"/>
            </a:xfrm>
            <a:custGeom>
              <a:avLst/>
              <a:gdLst/>
              <a:ahLst/>
              <a:cxnLst>
                <a:cxn ang="0">
                  <a:pos x="54" y="4296"/>
                </a:cxn>
                <a:cxn ang="0">
                  <a:pos x="4418" y="52"/>
                </a:cxn>
                <a:cxn ang="0">
                  <a:pos x="4418" y="0"/>
                </a:cxn>
                <a:cxn ang="0">
                  <a:pos x="0" y="4296"/>
                </a:cxn>
                <a:cxn ang="0">
                  <a:pos x="54" y="4296"/>
                </a:cxn>
              </a:cxnLst>
              <a:rect l="0" t="0" r="r" b="b"/>
              <a:pathLst>
                <a:path w="4418" h="4296">
                  <a:moveTo>
                    <a:pt x="54" y="4296"/>
                  </a:moveTo>
                  <a:lnTo>
                    <a:pt x="4418" y="52"/>
                  </a:lnTo>
                  <a:lnTo>
                    <a:pt x="4418" y="0"/>
                  </a:lnTo>
                  <a:lnTo>
                    <a:pt x="0" y="4296"/>
                  </a:lnTo>
                  <a:lnTo>
                    <a:pt x="54" y="42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8" name="Freeform 36"/>
            <p:cNvSpPr>
              <a:spLocks/>
            </p:cNvSpPr>
            <p:nvPr userDrawn="1"/>
          </p:nvSpPr>
          <p:spPr bwMode="auto">
            <a:xfrm>
              <a:off x="2432050" y="330200"/>
              <a:ext cx="6711950" cy="6527800"/>
            </a:xfrm>
            <a:custGeom>
              <a:avLst/>
              <a:gdLst/>
              <a:ahLst/>
              <a:cxnLst>
                <a:cxn ang="0">
                  <a:pos x="54" y="4112"/>
                </a:cxn>
                <a:cxn ang="0">
                  <a:pos x="4228" y="52"/>
                </a:cxn>
                <a:cxn ang="0">
                  <a:pos x="4228" y="0"/>
                </a:cxn>
                <a:cxn ang="0">
                  <a:pos x="0" y="4112"/>
                </a:cxn>
                <a:cxn ang="0">
                  <a:pos x="54" y="4112"/>
                </a:cxn>
              </a:cxnLst>
              <a:rect l="0" t="0" r="r" b="b"/>
              <a:pathLst>
                <a:path w="4228" h="4112">
                  <a:moveTo>
                    <a:pt x="54" y="4112"/>
                  </a:moveTo>
                  <a:lnTo>
                    <a:pt x="4228" y="52"/>
                  </a:lnTo>
                  <a:lnTo>
                    <a:pt x="4228" y="0"/>
                  </a:lnTo>
                  <a:lnTo>
                    <a:pt x="0" y="4112"/>
                  </a:lnTo>
                  <a:lnTo>
                    <a:pt x="54" y="4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9" name="Freeform 37"/>
            <p:cNvSpPr>
              <a:spLocks/>
            </p:cNvSpPr>
            <p:nvPr userDrawn="1"/>
          </p:nvSpPr>
          <p:spPr bwMode="auto">
            <a:xfrm>
              <a:off x="2733675" y="622300"/>
              <a:ext cx="6410325" cy="6235700"/>
            </a:xfrm>
            <a:custGeom>
              <a:avLst/>
              <a:gdLst/>
              <a:ahLst/>
              <a:cxnLst>
                <a:cxn ang="0">
                  <a:pos x="52" y="3928"/>
                </a:cxn>
                <a:cxn ang="0">
                  <a:pos x="4038" y="52"/>
                </a:cxn>
                <a:cxn ang="0">
                  <a:pos x="4038" y="0"/>
                </a:cxn>
                <a:cxn ang="0">
                  <a:pos x="0" y="3928"/>
                </a:cxn>
                <a:cxn ang="0">
                  <a:pos x="52" y="3928"/>
                </a:cxn>
              </a:cxnLst>
              <a:rect l="0" t="0" r="r" b="b"/>
              <a:pathLst>
                <a:path w="4038" h="3928">
                  <a:moveTo>
                    <a:pt x="52" y="3928"/>
                  </a:moveTo>
                  <a:lnTo>
                    <a:pt x="4038" y="52"/>
                  </a:lnTo>
                  <a:lnTo>
                    <a:pt x="4038" y="0"/>
                  </a:lnTo>
                  <a:lnTo>
                    <a:pt x="0" y="3928"/>
                  </a:lnTo>
                  <a:lnTo>
                    <a:pt x="52" y="39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Freeform 38"/>
            <p:cNvSpPr>
              <a:spLocks/>
            </p:cNvSpPr>
            <p:nvPr userDrawn="1"/>
          </p:nvSpPr>
          <p:spPr bwMode="auto">
            <a:xfrm>
              <a:off x="3032125" y="914400"/>
              <a:ext cx="6111875" cy="5943600"/>
            </a:xfrm>
            <a:custGeom>
              <a:avLst/>
              <a:gdLst/>
              <a:ahLst/>
              <a:cxnLst>
                <a:cxn ang="0">
                  <a:pos x="54" y="3744"/>
                </a:cxn>
                <a:cxn ang="0">
                  <a:pos x="3850" y="52"/>
                </a:cxn>
                <a:cxn ang="0">
                  <a:pos x="3850" y="0"/>
                </a:cxn>
                <a:cxn ang="0">
                  <a:pos x="0" y="3744"/>
                </a:cxn>
                <a:cxn ang="0">
                  <a:pos x="54" y="3744"/>
                </a:cxn>
              </a:cxnLst>
              <a:rect l="0" t="0" r="r" b="b"/>
              <a:pathLst>
                <a:path w="3850" h="3744">
                  <a:moveTo>
                    <a:pt x="54" y="3744"/>
                  </a:moveTo>
                  <a:lnTo>
                    <a:pt x="3850" y="52"/>
                  </a:lnTo>
                  <a:lnTo>
                    <a:pt x="3850" y="0"/>
                  </a:lnTo>
                  <a:lnTo>
                    <a:pt x="0" y="3744"/>
                  </a:lnTo>
                  <a:lnTo>
                    <a:pt x="54" y="37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Freeform 39"/>
            <p:cNvSpPr>
              <a:spLocks/>
            </p:cNvSpPr>
            <p:nvPr userDrawn="1"/>
          </p:nvSpPr>
          <p:spPr bwMode="auto">
            <a:xfrm>
              <a:off x="3333750" y="1206500"/>
              <a:ext cx="5810250" cy="5651500"/>
            </a:xfrm>
            <a:custGeom>
              <a:avLst/>
              <a:gdLst/>
              <a:ahLst/>
              <a:cxnLst>
                <a:cxn ang="0">
                  <a:pos x="54" y="3560"/>
                </a:cxn>
                <a:cxn ang="0">
                  <a:pos x="3660" y="52"/>
                </a:cxn>
                <a:cxn ang="0">
                  <a:pos x="3660" y="0"/>
                </a:cxn>
                <a:cxn ang="0">
                  <a:pos x="0" y="3560"/>
                </a:cxn>
                <a:cxn ang="0">
                  <a:pos x="54" y="3560"/>
                </a:cxn>
              </a:cxnLst>
              <a:rect l="0" t="0" r="r" b="b"/>
              <a:pathLst>
                <a:path w="3660" h="3560">
                  <a:moveTo>
                    <a:pt x="54" y="3560"/>
                  </a:moveTo>
                  <a:lnTo>
                    <a:pt x="3660" y="52"/>
                  </a:lnTo>
                  <a:lnTo>
                    <a:pt x="3660" y="0"/>
                  </a:lnTo>
                  <a:lnTo>
                    <a:pt x="0" y="3560"/>
                  </a:lnTo>
                  <a:lnTo>
                    <a:pt x="54" y="35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2" name="Freeform 40"/>
            <p:cNvSpPr>
              <a:spLocks/>
            </p:cNvSpPr>
            <p:nvPr userDrawn="1"/>
          </p:nvSpPr>
          <p:spPr bwMode="auto">
            <a:xfrm>
              <a:off x="3635375" y="1498600"/>
              <a:ext cx="5508625" cy="5359400"/>
            </a:xfrm>
            <a:custGeom>
              <a:avLst/>
              <a:gdLst/>
              <a:ahLst/>
              <a:cxnLst>
                <a:cxn ang="0">
                  <a:pos x="54" y="3376"/>
                </a:cxn>
                <a:cxn ang="0">
                  <a:pos x="3470" y="52"/>
                </a:cxn>
                <a:cxn ang="0">
                  <a:pos x="3470" y="0"/>
                </a:cxn>
                <a:cxn ang="0">
                  <a:pos x="0" y="3376"/>
                </a:cxn>
                <a:cxn ang="0">
                  <a:pos x="54" y="3376"/>
                </a:cxn>
              </a:cxnLst>
              <a:rect l="0" t="0" r="r" b="b"/>
              <a:pathLst>
                <a:path w="3470" h="3376">
                  <a:moveTo>
                    <a:pt x="54" y="3376"/>
                  </a:moveTo>
                  <a:lnTo>
                    <a:pt x="3470" y="52"/>
                  </a:lnTo>
                  <a:lnTo>
                    <a:pt x="3470" y="0"/>
                  </a:lnTo>
                  <a:lnTo>
                    <a:pt x="0" y="3376"/>
                  </a:lnTo>
                  <a:lnTo>
                    <a:pt x="54" y="337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Freeform 41"/>
            <p:cNvSpPr>
              <a:spLocks/>
            </p:cNvSpPr>
            <p:nvPr userDrawn="1"/>
          </p:nvSpPr>
          <p:spPr bwMode="auto">
            <a:xfrm>
              <a:off x="3933825" y="1790700"/>
              <a:ext cx="5210175" cy="5067300"/>
            </a:xfrm>
            <a:custGeom>
              <a:avLst/>
              <a:gdLst/>
              <a:ahLst/>
              <a:cxnLst>
                <a:cxn ang="0">
                  <a:pos x="54" y="3192"/>
                </a:cxn>
                <a:cxn ang="0">
                  <a:pos x="3282" y="52"/>
                </a:cxn>
                <a:cxn ang="0">
                  <a:pos x="3282" y="0"/>
                </a:cxn>
                <a:cxn ang="0">
                  <a:pos x="0" y="3192"/>
                </a:cxn>
                <a:cxn ang="0">
                  <a:pos x="54" y="3192"/>
                </a:cxn>
              </a:cxnLst>
              <a:rect l="0" t="0" r="r" b="b"/>
              <a:pathLst>
                <a:path w="3282" h="3192">
                  <a:moveTo>
                    <a:pt x="54" y="3192"/>
                  </a:moveTo>
                  <a:lnTo>
                    <a:pt x="3282" y="52"/>
                  </a:lnTo>
                  <a:lnTo>
                    <a:pt x="3282" y="0"/>
                  </a:lnTo>
                  <a:lnTo>
                    <a:pt x="0" y="3192"/>
                  </a:lnTo>
                  <a:lnTo>
                    <a:pt x="54" y="319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Freeform 42"/>
            <p:cNvSpPr>
              <a:spLocks/>
            </p:cNvSpPr>
            <p:nvPr userDrawn="1"/>
          </p:nvSpPr>
          <p:spPr bwMode="auto">
            <a:xfrm>
              <a:off x="4235450" y="2082800"/>
              <a:ext cx="4908550" cy="4775200"/>
            </a:xfrm>
            <a:custGeom>
              <a:avLst/>
              <a:gdLst/>
              <a:ahLst/>
              <a:cxnLst>
                <a:cxn ang="0">
                  <a:pos x="54" y="3008"/>
                </a:cxn>
                <a:cxn ang="0">
                  <a:pos x="3092" y="52"/>
                </a:cxn>
                <a:cxn ang="0">
                  <a:pos x="3092" y="0"/>
                </a:cxn>
                <a:cxn ang="0">
                  <a:pos x="0" y="3008"/>
                </a:cxn>
                <a:cxn ang="0">
                  <a:pos x="54" y="3008"/>
                </a:cxn>
              </a:cxnLst>
              <a:rect l="0" t="0" r="r" b="b"/>
              <a:pathLst>
                <a:path w="3092" h="3008">
                  <a:moveTo>
                    <a:pt x="54" y="3008"/>
                  </a:moveTo>
                  <a:lnTo>
                    <a:pt x="3092" y="52"/>
                  </a:lnTo>
                  <a:lnTo>
                    <a:pt x="3092" y="0"/>
                  </a:lnTo>
                  <a:lnTo>
                    <a:pt x="0" y="3008"/>
                  </a:lnTo>
                  <a:lnTo>
                    <a:pt x="54" y="300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Freeform 43"/>
            <p:cNvSpPr>
              <a:spLocks/>
            </p:cNvSpPr>
            <p:nvPr userDrawn="1"/>
          </p:nvSpPr>
          <p:spPr bwMode="auto">
            <a:xfrm>
              <a:off x="4537075" y="2378075"/>
              <a:ext cx="4606925" cy="4479925"/>
            </a:xfrm>
            <a:custGeom>
              <a:avLst/>
              <a:gdLst/>
              <a:ahLst/>
              <a:cxnLst>
                <a:cxn ang="0">
                  <a:pos x="54" y="2822"/>
                </a:cxn>
                <a:cxn ang="0">
                  <a:pos x="2902" y="52"/>
                </a:cxn>
                <a:cxn ang="0">
                  <a:pos x="2902" y="0"/>
                </a:cxn>
                <a:cxn ang="0">
                  <a:pos x="0" y="2822"/>
                </a:cxn>
                <a:cxn ang="0">
                  <a:pos x="54" y="2822"/>
                </a:cxn>
              </a:cxnLst>
              <a:rect l="0" t="0" r="r" b="b"/>
              <a:pathLst>
                <a:path w="2902" h="2822">
                  <a:moveTo>
                    <a:pt x="54" y="2822"/>
                  </a:moveTo>
                  <a:lnTo>
                    <a:pt x="2902" y="52"/>
                  </a:lnTo>
                  <a:lnTo>
                    <a:pt x="2902" y="0"/>
                  </a:lnTo>
                  <a:lnTo>
                    <a:pt x="0" y="2822"/>
                  </a:lnTo>
                  <a:lnTo>
                    <a:pt x="54" y="28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Freeform 44"/>
            <p:cNvSpPr>
              <a:spLocks/>
            </p:cNvSpPr>
            <p:nvPr userDrawn="1"/>
          </p:nvSpPr>
          <p:spPr bwMode="auto">
            <a:xfrm>
              <a:off x="4838700" y="2670175"/>
              <a:ext cx="4305300" cy="4187825"/>
            </a:xfrm>
            <a:custGeom>
              <a:avLst/>
              <a:gdLst/>
              <a:ahLst/>
              <a:cxnLst>
                <a:cxn ang="0">
                  <a:pos x="52" y="2638"/>
                </a:cxn>
                <a:cxn ang="0">
                  <a:pos x="2712" y="52"/>
                </a:cxn>
                <a:cxn ang="0">
                  <a:pos x="2712" y="0"/>
                </a:cxn>
                <a:cxn ang="0">
                  <a:pos x="0" y="2638"/>
                </a:cxn>
                <a:cxn ang="0">
                  <a:pos x="52" y="2638"/>
                </a:cxn>
              </a:cxnLst>
              <a:rect l="0" t="0" r="r" b="b"/>
              <a:pathLst>
                <a:path w="2712" h="2638">
                  <a:moveTo>
                    <a:pt x="52" y="2638"/>
                  </a:moveTo>
                  <a:lnTo>
                    <a:pt x="2712" y="52"/>
                  </a:lnTo>
                  <a:lnTo>
                    <a:pt x="2712" y="0"/>
                  </a:lnTo>
                  <a:lnTo>
                    <a:pt x="0" y="2638"/>
                  </a:lnTo>
                  <a:lnTo>
                    <a:pt x="52" y="26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7" name="Freeform 45"/>
            <p:cNvSpPr>
              <a:spLocks/>
            </p:cNvSpPr>
            <p:nvPr userDrawn="1"/>
          </p:nvSpPr>
          <p:spPr bwMode="auto">
            <a:xfrm>
              <a:off x="5137150" y="2962275"/>
              <a:ext cx="4006850" cy="3895725"/>
            </a:xfrm>
            <a:custGeom>
              <a:avLst/>
              <a:gdLst/>
              <a:ahLst/>
              <a:cxnLst>
                <a:cxn ang="0">
                  <a:pos x="54" y="2454"/>
                </a:cxn>
                <a:cxn ang="0">
                  <a:pos x="2524" y="52"/>
                </a:cxn>
                <a:cxn ang="0">
                  <a:pos x="2524" y="0"/>
                </a:cxn>
                <a:cxn ang="0">
                  <a:pos x="0" y="2454"/>
                </a:cxn>
                <a:cxn ang="0">
                  <a:pos x="54" y="2454"/>
                </a:cxn>
              </a:cxnLst>
              <a:rect l="0" t="0" r="r" b="b"/>
              <a:pathLst>
                <a:path w="2524" h="2454">
                  <a:moveTo>
                    <a:pt x="54" y="2454"/>
                  </a:moveTo>
                  <a:lnTo>
                    <a:pt x="2524" y="52"/>
                  </a:lnTo>
                  <a:lnTo>
                    <a:pt x="2524" y="0"/>
                  </a:lnTo>
                  <a:lnTo>
                    <a:pt x="0" y="2454"/>
                  </a:lnTo>
                  <a:lnTo>
                    <a:pt x="54" y="24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8" name="Freeform 46"/>
            <p:cNvSpPr>
              <a:spLocks/>
            </p:cNvSpPr>
            <p:nvPr userDrawn="1"/>
          </p:nvSpPr>
          <p:spPr bwMode="auto">
            <a:xfrm>
              <a:off x="5438775" y="3254375"/>
              <a:ext cx="3705225" cy="3603625"/>
            </a:xfrm>
            <a:custGeom>
              <a:avLst/>
              <a:gdLst/>
              <a:ahLst/>
              <a:cxnLst>
                <a:cxn ang="0">
                  <a:pos x="54" y="2270"/>
                </a:cxn>
                <a:cxn ang="0">
                  <a:pos x="2334" y="52"/>
                </a:cxn>
                <a:cxn ang="0">
                  <a:pos x="2334" y="0"/>
                </a:cxn>
                <a:cxn ang="0">
                  <a:pos x="0" y="2270"/>
                </a:cxn>
                <a:cxn ang="0">
                  <a:pos x="54" y="2270"/>
                </a:cxn>
              </a:cxnLst>
              <a:rect l="0" t="0" r="r" b="b"/>
              <a:pathLst>
                <a:path w="2334" h="2270">
                  <a:moveTo>
                    <a:pt x="54" y="2270"/>
                  </a:moveTo>
                  <a:lnTo>
                    <a:pt x="2334" y="52"/>
                  </a:lnTo>
                  <a:lnTo>
                    <a:pt x="2334" y="0"/>
                  </a:lnTo>
                  <a:lnTo>
                    <a:pt x="0" y="2270"/>
                  </a:lnTo>
                  <a:lnTo>
                    <a:pt x="54" y="227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9" name="Freeform 47"/>
            <p:cNvSpPr>
              <a:spLocks/>
            </p:cNvSpPr>
            <p:nvPr userDrawn="1"/>
          </p:nvSpPr>
          <p:spPr bwMode="auto">
            <a:xfrm>
              <a:off x="5740400" y="3546475"/>
              <a:ext cx="3403600" cy="3311525"/>
            </a:xfrm>
            <a:custGeom>
              <a:avLst/>
              <a:gdLst/>
              <a:ahLst/>
              <a:cxnLst>
                <a:cxn ang="0">
                  <a:pos x="54" y="2086"/>
                </a:cxn>
                <a:cxn ang="0">
                  <a:pos x="2144" y="52"/>
                </a:cxn>
                <a:cxn ang="0">
                  <a:pos x="2144" y="0"/>
                </a:cxn>
                <a:cxn ang="0">
                  <a:pos x="0" y="2086"/>
                </a:cxn>
                <a:cxn ang="0">
                  <a:pos x="54" y="2086"/>
                </a:cxn>
              </a:cxnLst>
              <a:rect l="0" t="0" r="r" b="b"/>
              <a:pathLst>
                <a:path w="2144" h="2086">
                  <a:moveTo>
                    <a:pt x="54" y="2086"/>
                  </a:moveTo>
                  <a:lnTo>
                    <a:pt x="2144" y="52"/>
                  </a:lnTo>
                  <a:lnTo>
                    <a:pt x="2144" y="0"/>
                  </a:lnTo>
                  <a:lnTo>
                    <a:pt x="0" y="2086"/>
                  </a:lnTo>
                  <a:lnTo>
                    <a:pt x="54" y="20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0" name="Freeform 48"/>
            <p:cNvSpPr>
              <a:spLocks/>
            </p:cNvSpPr>
            <p:nvPr userDrawn="1"/>
          </p:nvSpPr>
          <p:spPr bwMode="auto">
            <a:xfrm>
              <a:off x="6038850" y="3838575"/>
              <a:ext cx="3105150" cy="3019425"/>
            </a:xfrm>
            <a:custGeom>
              <a:avLst/>
              <a:gdLst/>
              <a:ahLst/>
              <a:cxnLst>
                <a:cxn ang="0">
                  <a:pos x="54" y="1902"/>
                </a:cxn>
                <a:cxn ang="0">
                  <a:pos x="1956" y="52"/>
                </a:cxn>
                <a:cxn ang="0">
                  <a:pos x="1956" y="0"/>
                </a:cxn>
                <a:cxn ang="0">
                  <a:pos x="0" y="1902"/>
                </a:cxn>
                <a:cxn ang="0">
                  <a:pos x="54" y="1902"/>
                </a:cxn>
              </a:cxnLst>
              <a:rect l="0" t="0" r="r" b="b"/>
              <a:pathLst>
                <a:path w="1956" h="1902">
                  <a:moveTo>
                    <a:pt x="54" y="1902"/>
                  </a:moveTo>
                  <a:lnTo>
                    <a:pt x="1956" y="52"/>
                  </a:lnTo>
                  <a:lnTo>
                    <a:pt x="1956" y="0"/>
                  </a:lnTo>
                  <a:lnTo>
                    <a:pt x="0" y="1902"/>
                  </a:lnTo>
                  <a:lnTo>
                    <a:pt x="54" y="190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1" name="Freeform 49"/>
            <p:cNvSpPr>
              <a:spLocks/>
            </p:cNvSpPr>
            <p:nvPr userDrawn="1"/>
          </p:nvSpPr>
          <p:spPr bwMode="auto">
            <a:xfrm>
              <a:off x="6340475" y="4130675"/>
              <a:ext cx="2803525" cy="2727325"/>
            </a:xfrm>
            <a:custGeom>
              <a:avLst/>
              <a:gdLst/>
              <a:ahLst/>
              <a:cxnLst>
                <a:cxn ang="0">
                  <a:pos x="54" y="1718"/>
                </a:cxn>
                <a:cxn ang="0">
                  <a:pos x="1766" y="52"/>
                </a:cxn>
                <a:cxn ang="0">
                  <a:pos x="1766" y="0"/>
                </a:cxn>
                <a:cxn ang="0">
                  <a:pos x="0" y="1718"/>
                </a:cxn>
                <a:cxn ang="0">
                  <a:pos x="54" y="1718"/>
                </a:cxn>
              </a:cxnLst>
              <a:rect l="0" t="0" r="r" b="b"/>
              <a:pathLst>
                <a:path w="1766" h="1718">
                  <a:moveTo>
                    <a:pt x="54" y="1718"/>
                  </a:moveTo>
                  <a:lnTo>
                    <a:pt x="1766" y="52"/>
                  </a:lnTo>
                  <a:lnTo>
                    <a:pt x="1766" y="0"/>
                  </a:lnTo>
                  <a:lnTo>
                    <a:pt x="0" y="1718"/>
                  </a:lnTo>
                  <a:lnTo>
                    <a:pt x="54" y="17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2" name="Freeform 50"/>
            <p:cNvSpPr>
              <a:spLocks/>
            </p:cNvSpPr>
            <p:nvPr userDrawn="1"/>
          </p:nvSpPr>
          <p:spPr bwMode="auto">
            <a:xfrm>
              <a:off x="6642100" y="4422775"/>
              <a:ext cx="2501900" cy="2435225"/>
            </a:xfrm>
            <a:custGeom>
              <a:avLst/>
              <a:gdLst/>
              <a:ahLst/>
              <a:cxnLst>
                <a:cxn ang="0">
                  <a:pos x="54" y="1534"/>
                </a:cxn>
                <a:cxn ang="0">
                  <a:pos x="1576" y="52"/>
                </a:cxn>
                <a:cxn ang="0">
                  <a:pos x="1576" y="0"/>
                </a:cxn>
                <a:cxn ang="0">
                  <a:pos x="0" y="1534"/>
                </a:cxn>
                <a:cxn ang="0">
                  <a:pos x="54" y="1534"/>
                </a:cxn>
              </a:cxnLst>
              <a:rect l="0" t="0" r="r" b="b"/>
              <a:pathLst>
                <a:path w="1576" h="1534">
                  <a:moveTo>
                    <a:pt x="54" y="1534"/>
                  </a:moveTo>
                  <a:lnTo>
                    <a:pt x="1576" y="52"/>
                  </a:lnTo>
                  <a:lnTo>
                    <a:pt x="1576" y="0"/>
                  </a:lnTo>
                  <a:lnTo>
                    <a:pt x="0" y="1534"/>
                  </a:lnTo>
                  <a:lnTo>
                    <a:pt x="54" y="15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3" name="Freeform 51"/>
            <p:cNvSpPr>
              <a:spLocks/>
            </p:cNvSpPr>
            <p:nvPr userDrawn="1"/>
          </p:nvSpPr>
          <p:spPr bwMode="auto">
            <a:xfrm>
              <a:off x="6943725" y="4714875"/>
              <a:ext cx="2200275" cy="2143125"/>
            </a:xfrm>
            <a:custGeom>
              <a:avLst/>
              <a:gdLst/>
              <a:ahLst/>
              <a:cxnLst>
                <a:cxn ang="0">
                  <a:pos x="52" y="1350"/>
                </a:cxn>
                <a:cxn ang="0">
                  <a:pos x="1386" y="54"/>
                </a:cxn>
                <a:cxn ang="0">
                  <a:pos x="1386" y="0"/>
                </a:cxn>
                <a:cxn ang="0">
                  <a:pos x="0" y="1350"/>
                </a:cxn>
                <a:cxn ang="0">
                  <a:pos x="52" y="1350"/>
                </a:cxn>
              </a:cxnLst>
              <a:rect l="0" t="0" r="r" b="b"/>
              <a:pathLst>
                <a:path w="1386" h="1350">
                  <a:moveTo>
                    <a:pt x="52" y="1350"/>
                  </a:moveTo>
                  <a:lnTo>
                    <a:pt x="1386" y="54"/>
                  </a:lnTo>
                  <a:lnTo>
                    <a:pt x="1386" y="0"/>
                  </a:lnTo>
                  <a:lnTo>
                    <a:pt x="0" y="1350"/>
                  </a:lnTo>
                  <a:lnTo>
                    <a:pt x="52" y="13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4" name="Freeform 52"/>
            <p:cNvSpPr>
              <a:spLocks/>
            </p:cNvSpPr>
            <p:nvPr userDrawn="1"/>
          </p:nvSpPr>
          <p:spPr bwMode="auto">
            <a:xfrm>
              <a:off x="7242175" y="5010150"/>
              <a:ext cx="1901825" cy="1847850"/>
            </a:xfrm>
            <a:custGeom>
              <a:avLst/>
              <a:gdLst/>
              <a:ahLst/>
              <a:cxnLst>
                <a:cxn ang="0">
                  <a:pos x="54" y="1164"/>
                </a:cxn>
                <a:cxn ang="0">
                  <a:pos x="1198" y="52"/>
                </a:cxn>
                <a:cxn ang="0">
                  <a:pos x="1198" y="0"/>
                </a:cxn>
                <a:cxn ang="0">
                  <a:pos x="0" y="1164"/>
                </a:cxn>
                <a:cxn ang="0">
                  <a:pos x="54" y="1164"/>
                </a:cxn>
              </a:cxnLst>
              <a:rect l="0" t="0" r="r" b="b"/>
              <a:pathLst>
                <a:path w="1198" h="1164">
                  <a:moveTo>
                    <a:pt x="54" y="1164"/>
                  </a:moveTo>
                  <a:lnTo>
                    <a:pt x="1198" y="52"/>
                  </a:lnTo>
                  <a:lnTo>
                    <a:pt x="1198" y="0"/>
                  </a:lnTo>
                  <a:lnTo>
                    <a:pt x="0" y="1164"/>
                  </a:lnTo>
                  <a:lnTo>
                    <a:pt x="54" y="11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5" name="Freeform 53"/>
            <p:cNvSpPr>
              <a:spLocks/>
            </p:cNvSpPr>
            <p:nvPr userDrawn="1"/>
          </p:nvSpPr>
          <p:spPr bwMode="auto">
            <a:xfrm>
              <a:off x="7543800" y="5302250"/>
              <a:ext cx="1600200" cy="1555750"/>
            </a:xfrm>
            <a:custGeom>
              <a:avLst/>
              <a:gdLst/>
              <a:ahLst/>
              <a:cxnLst>
                <a:cxn ang="0">
                  <a:pos x="54" y="980"/>
                </a:cxn>
                <a:cxn ang="0">
                  <a:pos x="1008" y="52"/>
                </a:cxn>
                <a:cxn ang="0">
                  <a:pos x="1008" y="0"/>
                </a:cxn>
                <a:cxn ang="0">
                  <a:pos x="0" y="980"/>
                </a:cxn>
                <a:cxn ang="0">
                  <a:pos x="54" y="980"/>
                </a:cxn>
              </a:cxnLst>
              <a:rect l="0" t="0" r="r" b="b"/>
              <a:pathLst>
                <a:path w="1008" h="980">
                  <a:moveTo>
                    <a:pt x="54" y="980"/>
                  </a:moveTo>
                  <a:lnTo>
                    <a:pt x="1008" y="52"/>
                  </a:lnTo>
                  <a:lnTo>
                    <a:pt x="1008" y="0"/>
                  </a:lnTo>
                  <a:lnTo>
                    <a:pt x="0" y="980"/>
                  </a:lnTo>
                  <a:lnTo>
                    <a:pt x="54" y="9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6" name="Freeform 54"/>
            <p:cNvSpPr>
              <a:spLocks/>
            </p:cNvSpPr>
            <p:nvPr userDrawn="1"/>
          </p:nvSpPr>
          <p:spPr bwMode="auto">
            <a:xfrm>
              <a:off x="7845425" y="5594350"/>
              <a:ext cx="1298575" cy="1263650"/>
            </a:xfrm>
            <a:custGeom>
              <a:avLst/>
              <a:gdLst/>
              <a:ahLst/>
              <a:cxnLst>
                <a:cxn ang="0">
                  <a:pos x="52" y="796"/>
                </a:cxn>
                <a:cxn ang="0">
                  <a:pos x="818" y="52"/>
                </a:cxn>
                <a:cxn ang="0">
                  <a:pos x="818" y="0"/>
                </a:cxn>
                <a:cxn ang="0">
                  <a:pos x="0" y="796"/>
                </a:cxn>
                <a:cxn ang="0">
                  <a:pos x="52" y="796"/>
                </a:cxn>
              </a:cxnLst>
              <a:rect l="0" t="0" r="r" b="b"/>
              <a:pathLst>
                <a:path w="818" h="796">
                  <a:moveTo>
                    <a:pt x="52" y="796"/>
                  </a:moveTo>
                  <a:lnTo>
                    <a:pt x="818" y="52"/>
                  </a:lnTo>
                  <a:lnTo>
                    <a:pt x="818" y="0"/>
                  </a:lnTo>
                  <a:lnTo>
                    <a:pt x="0" y="796"/>
                  </a:lnTo>
                  <a:lnTo>
                    <a:pt x="52" y="79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7" name="Freeform 55"/>
            <p:cNvSpPr>
              <a:spLocks/>
            </p:cNvSpPr>
            <p:nvPr userDrawn="1"/>
          </p:nvSpPr>
          <p:spPr bwMode="auto">
            <a:xfrm>
              <a:off x="8143875" y="5886450"/>
              <a:ext cx="1000125" cy="971550"/>
            </a:xfrm>
            <a:custGeom>
              <a:avLst/>
              <a:gdLst/>
              <a:ahLst/>
              <a:cxnLst>
                <a:cxn ang="0">
                  <a:pos x="54" y="612"/>
                </a:cxn>
                <a:cxn ang="0">
                  <a:pos x="630" y="52"/>
                </a:cxn>
                <a:cxn ang="0">
                  <a:pos x="630" y="0"/>
                </a:cxn>
                <a:cxn ang="0">
                  <a:pos x="0" y="612"/>
                </a:cxn>
                <a:cxn ang="0">
                  <a:pos x="54" y="612"/>
                </a:cxn>
              </a:cxnLst>
              <a:rect l="0" t="0" r="r" b="b"/>
              <a:pathLst>
                <a:path w="630" h="612">
                  <a:moveTo>
                    <a:pt x="54" y="612"/>
                  </a:moveTo>
                  <a:lnTo>
                    <a:pt x="630" y="52"/>
                  </a:lnTo>
                  <a:lnTo>
                    <a:pt x="630" y="0"/>
                  </a:lnTo>
                  <a:lnTo>
                    <a:pt x="0" y="612"/>
                  </a:lnTo>
                  <a:lnTo>
                    <a:pt x="54" y="6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8" name="Freeform 56"/>
            <p:cNvSpPr>
              <a:spLocks/>
            </p:cNvSpPr>
            <p:nvPr userDrawn="1"/>
          </p:nvSpPr>
          <p:spPr bwMode="auto">
            <a:xfrm>
              <a:off x="8445500" y="6178550"/>
              <a:ext cx="698500" cy="679450"/>
            </a:xfrm>
            <a:custGeom>
              <a:avLst/>
              <a:gdLst/>
              <a:ahLst/>
              <a:cxnLst>
                <a:cxn ang="0">
                  <a:pos x="54" y="428"/>
                </a:cxn>
                <a:cxn ang="0">
                  <a:pos x="440" y="52"/>
                </a:cxn>
                <a:cxn ang="0">
                  <a:pos x="440" y="0"/>
                </a:cxn>
                <a:cxn ang="0">
                  <a:pos x="0" y="428"/>
                </a:cxn>
                <a:cxn ang="0">
                  <a:pos x="54" y="428"/>
                </a:cxn>
              </a:cxnLst>
              <a:rect l="0" t="0" r="r" b="b"/>
              <a:pathLst>
                <a:path w="440" h="428">
                  <a:moveTo>
                    <a:pt x="54" y="428"/>
                  </a:moveTo>
                  <a:lnTo>
                    <a:pt x="440" y="52"/>
                  </a:lnTo>
                  <a:lnTo>
                    <a:pt x="440" y="0"/>
                  </a:lnTo>
                  <a:lnTo>
                    <a:pt x="0" y="428"/>
                  </a:lnTo>
                  <a:lnTo>
                    <a:pt x="54" y="4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9" name="Freeform 57"/>
            <p:cNvSpPr>
              <a:spLocks/>
            </p:cNvSpPr>
            <p:nvPr userDrawn="1"/>
          </p:nvSpPr>
          <p:spPr bwMode="auto">
            <a:xfrm>
              <a:off x="8747125" y="6470650"/>
              <a:ext cx="396875" cy="387350"/>
            </a:xfrm>
            <a:custGeom>
              <a:avLst/>
              <a:gdLst/>
              <a:ahLst/>
              <a:cxnLst>
                <a:cxn ang="0">
                  <a:pos x="54" y="244"/>
                </a:cxn>
                <a:cxn ang="0">
                  <a:pos x="250" y="52"/>
                </a:cxn>
                <a:cxn ang="0">
                  <a:pos x="250" y="0"/>
                </a:cxn>
                <a:cxn ang="0">
                  <a:pos x="0" y="244"/>
                </a:cxn>
                <a:cxn ang="0">
                  <a:pos x="54" y="244"/>
                </a:cxn>
              </a:cxnLst>
              <a:rect l="0" t="0" r="r" b="b"/>
              <a:pathLst>
                <a:path w="250" h="244">
                  <a:moveTo>
                    <a:pt x="54" y="244"/>
                  </a:moveTo>
                  <a:lnTo>
                    <a:pt x="250" y="52"/>
                  </a:lnTo>
                  <a:lnTo>
                    <a:pt x="250" y="0"/>
                  </a:lnTo>
                  <a:lnTo>
                    <a:pt x="0" y="244"/>
                  </a:lnTo>
                  <a:lnTo>
                    <a:pt x="54" y="24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0" name="Freeform 58"/>
            <p:cNvSpPr>
              <a:spLocks/>
            </p:cNvSpPr>
            <p:nvPr userDrawn="1"/>
          </p:nvSpPr>
          <p:spPr bwMode="auto">
            <a:xfrm>
              <a:off x="9045575" y="6762750"/>
              <a:ext cx="98425" cy="95250"/>
            </a:xfrm>
            <a:custGeom>
              <a:avLst/>
              <a:gdLst/>
              <a:ahLst/>
              <a:cxnLst>
                <a:cxn ang="0">
                  <a:pos x="54" y="60"/>
                </a:cxn>
                <a:cxn ang="0">
                  <a:pos x="62" y="52"/>
                </a:cxn>
                <a:cxn ang="0">
                  <a:pos x="62" y="0"/>
                </a:cxn>
                <a:cxn ang="0">
                  <a:pos x="0" y="60"/>
                </a:cxn>
                <a:cxn ang="0">
                  <a:pos x="54" y="60"/>
                </a:cxn>
              </a:cxnLst>
              <a:rect l="0" t="0" r="r" b="b"/>
              <a:pathLst>
                <a:path w="62" h="60">
                  <a:moveTo>
                    <a:pt x="54" y="60"/>
                  </a:moveTo>
                  <a:lnTo>
                    <a:pt x="62" y="52"/>
                  </a:lnTo>
                  <a:lnTo>
                    <a:pt x="62" y="0"/>
                  </a:lnTo>
                  <a:lnTo>
                    <a:pt x="0" y="60"/>
                  </a:lnTo>
                  <a:lnTo>
                    <a:pt x="54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84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24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3A7B7D2-FDBC-4CC6-8FD3-14F02355DF0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B4C1B0AB-6337-425B-96D4-94AF28DB92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5DDBA9CF-C840-43F9-B8AA-C70BE2849262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17E7CA42-CD49-41FE-AE48-E393D203F0D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B6442F8-0B79-456D-A5BC-911874426F99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http://www.bizforms.co.kr/bms/check.asp?code=bs3217338750418&amp;go_url=http%3a%2f%2fpowerpoint.bizforms.co.kr%2fform_view%2fview.asp%3fnumber%3d105684%26v_flag%3d0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06FC6E1-65CE-48F9-A435-3AC3E6FB4780}"/>
              </a:ext>
            </a:extLst>
          </p:cNvPr>
          <p:cNvSpPr/>
          <p:nvPr/>
        </p:nvSpPr>
        <p:spPr>
          <a:xfrm>
            <a:off x="551623" y="3986545"/>
            <a:ext cx="326243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교육업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B62E9D0-63A1-4AE1-AD6C-05EDE696BAA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7D2569A-C58B-4281-AAA7-C8231A4832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791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t>회사개요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</a:t>
            </a:r>
            <a:r>
              <a:rPr altLang="en-US"/>
              <a:t>개요를</a:t>
            </a:r>
            <a:r>
              <a:rPr lang="ko-KR" altLang="en-US" dirty="0"/>
              <a:t>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69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전체 개요에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6192" name="Freeform 48"/>
          <p:cNvSpPr>
            <a:spLocks/>
          </p:cNvSpPr>
          <p:nvPr/>
        </p:nvSpPr>
        <p:spPr bwMode="auto">
          <a:xfrm>
            <a:off x="3505200" y="1401799"/>
            <a:ext cx="1981200" cy="1978025"/>
          </a:xfrm>
          <a:custGeom>
            <a:avLst/>
            <a:gdLst/>
            <a:ahLst/>
            <a:cxnLst>
              <a:cxn ang="0">
                <a:pos x="1248" y="656"/>
              </a:cxn>
              <a:cxn ang="0">
                <a:pos x="1236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6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8" y="1172"/>
              </a:cxn>
              <a:cxn ang="0">
                <a:pos x="252" y="1122"/>
              </a:cxn>
              <a:cxn ang="0">
                <a:pos x="184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4" y="182"/>
              </a:cxn>
              <a:cxn ang="0">
                <a:pos x="252" y="124"/>
              </a:cxn>
              <a:cxn ang="0">
                <a:pos x="328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6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6" y="498"/>
              </a:cxn>
              <a:cxn ang="0">
                <a:pos x="1248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8" y="656"/>
                </a:lnTo>
                <a:lnTo>
                  <a:pt x="1244" y="686"/>
                </a:lnTo>
                <a:lnTo>
                  <a:pt x="1242" y="718"/>
                </a:lnTo>
                <a:lnTo>
                  <a:pt x="1236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200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6" y="1064"/>
                </a:lnTo>
                <a:lnTo>
                  <a:pt x="1044" y="1084"/>
                </a:lnTo>
                <a:lnTo>
                  <a:pt x="1022" y="1104"/>
                </a:lnTo>
                <a:lnTo>
                  <a:pt x="998" y="1122"/>
                </a:lnTo>
                <a:lnTo>
                  <a:pt x="974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8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20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30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40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8" y="1172"/>
                </a:lnTo>
                <a:lnTo>
                  <a:pt x="302" y="1156"/>
                </a:lnTo>
                <a:lnTo>
                  <a:pt x="276" y="1140"/>
                </a:lnTo>
                <a:lnTo>
                  <a:pt x="252" y="1122"/>
                </a:lnTo>
                <a:lnTo>
                  <a:pt x="228" y="1104"/>
                </a:lnTo>
                <a:lnTo>
                  <a:pt x="206" y="1084"/>
                </a:lnTo>
                <a:lnTo>
                  <a:pt x="184" y="1064"/>
                </a:lnTo>
                <a:lnTo>
                  <a:pt x="162" y="1042"/>
                </a:lnTo>
                <a:lnTo>
                  <a:pt x="144" y="1020"/>
                </a:lnTo>
                <a:lnTo>
                  <a:pt x="124" y="996"/>
                </a:lnTo>
                <a:lnTo>
                  <a:pt x="108" y="972"/>
                </a:lnTo>
                <a:lnTo>
                  <a:pt x="92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2" y="300"/>
                </a:lnTo>
                <a:lnTo>
                  <a:pt x="108" y="274"/>
                </a:lnTo>
                <a:lnTo>
                  <a:pt x="124" y="250"/>
                </a:lnTo>
                <a:lnTo>
                  <a:pt x="144" y="226"/>
                </a:lnTo>
                <a:lnTo>
                  <a:pt x="162" y="204"/>
                </a:lnTo>
                <a:lnTo>
                  <a:pt x="184" y="182"/>
                </a:lnTo>
                <a:lnTo>
                  <a:pt x="206" y="162"/>
                </a:lnTo>
                <a:lnTo>
                  <a:pt x="228" y="142"/>
                </a:lnTo>
                <a:lnTo>
                  <a:pt x="252" y="124"/>
                </a:lnTo>
                <a:lnTo>
                  <a:pt x="276" y="106"/>
                </a:lnTo>
                <a:lnTo>
                  <a:pt x="302" y="90"/>
                </a:lnTo>
                <a:lnTo>
                  <a:pt x="328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40" y="28"/>
                </a:lnTo>
                <a:lnTo>
                  <a:pt x="468" y="20"/>
                </a:lnTo>
                <a:lnTo>
                  <a:pt x="498" y="12"/>
                </a:lnTo>
                <a:lnTo>
                  <a:pt x="530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20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8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4" y="106"/>
                </a:lnTo>
                <a:lnTo>
                  <a:pt x="998" y="124"/>
                </a:lnTo>
                <a:lnTo>
                  <a:pt x="1022" y="142"/>
                </a:lnTo>
                <a:lnTo>
                  <a:pt x="1044" y="162"/>
                </a:lnTo>
                <a:lnTo>
                  <a:pt x="1066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200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6" y="498"/>
                </a:lnTo>
                <a:lnTo>
                  <a:pt x="1242" y="528"/>
                </a:lnTo>
                <a:lnTo>
                  <a:pt x="1244" y="560"/>
                </a:lnTo>
                <a:lnTo>
                  <a:pt x="1248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93" name="Freeform 49"/>
          <p:cNvSpPr>
            <a:spLocks/>
          </p:cNvSpPr>
          <p:nvPr/>
        </p:nvSpPr>
        <p:spPr bwMode="auto">
          <a:xfrm>
            <a:off x="3590925" y="1484349"/>
            <a:ext cx="1812925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4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8" y="20"/>
              </a:cxn>
              <a:cxn ang="0">
                <a:pos x="570" y="8"/>
              </a:cxn>
              <a:cxn ang="0">
                <a:pos x="712" y="26"/>
              </a:cxn>
              <a:cxn ang="0">
                <a:pos x="838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8" y="6"/>
              </a:cxn>
              <a:cxn ang="0">
                <a:pos x="542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0" y="1142"/>
              </a:cxn>
              <a:cxn ang="0">
                <a:pos x="714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8" y="950"/>
                </a:lnTo>
                <a:lnTo>
                  <a:pt x="968" y="970"/>
                </a:lnTo>
                <a:lnTo>
                  <a:pt x="968" y="970"/>
                </a:lnTo>
                <a:lnTo>
                  <a:pt x="950" y="988"/>
                </a:lnTo>
                <a:lnTo>
                  <a:pt x="928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4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4" y="14"/>
                </a:lnTo>
                <a:lnTo>
                  <a:pt x="514" y="12"/>
                </a:lnTo>
                <a:lnTo>
                  <a:pt x="542" y="8"/>
                </a:lnTo>
                <a:lnTo>
                  <a:pt x="570" y="8"/>
                </a:lnTo>
                <a:lnTo>
                  <a:pt x="570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6" y="104"/>
                </a:lnTo>
                <a:lnTo>
                  <a:pt x="908" y="120"/>
                </a:lnTo>
                <a:lnTo>
                  <a:pt x="928" y="136"/>
                </a:lnTo>
                <a:lnTo>
                  <a:pt x="950" y="154"/>
                </a:lnTo>
                <a:lnTo>
                  <a:pt x="968" y="174"/>
                </a:lnTo>
                <a:lnTo>
                  <a:pt x="968" y="174"/>
                </a:lnTo>
                <a:lnTo>
                  <a:pt x="988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6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298" y="70"/>
                </a:lnTo>
                <a:lnTo>
                  <a:pt x="274" y="82"/>
                </a:lnTo>
                <a:lnTo>
                  <a:pt x="252" y="98"/>
                </a:lnTo>
                <a:lnTo>
                  <a:pt x="228" y="114"/>
                </a:lnTo>
                <a:lnTo>
                  <a:pt x="208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8" y="1012"/>
                </a:lnTo>
                <a:lnTo>
                  <a:pt x="228" y="1028"/>
                </a:lnTo>
                <a:lnTo>
                  <a:pt x="252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6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94" name="Rectangle 50"/>
          <p:cNvSpPr>
            <a:spLocks noChangeArrowheads="1"/>
          </p:cNvSpPr>
          <p:nvPr/>
        </p:nvSpPr>
        <p:spPr bwMode="auto">
          <a:xfrm>
            <a:off x="4060825" y="2449549"/>
            <a:ext cx="87844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TRANING</a:t>
            </a:r>
          </a:p>
        </p:txBody>
      </p:sp>
      <p:sp>
        <p:nvSpPr>
          <p:cNvPr id="6201" name="Freeform 57"/>
          <p:cNvSpPr>
            <a:spLocks noEditPoints="1"/>
          </p:cNvSpPr>
          <p:nvPr/>
        </p:nvSpPr>
        <p:spPr bwMode="auto">
          <a:xfrm>
            <a:off x="4321175" y="1868524"/>
            <a:ext cx="352425" cy="492125"/>
          </a:xfrm>
          <a:custGeom>
            <a:avLst/>
            <a:gdLst/>
            <a:ahLst/>
            <a:cxnLst>
              <a:cxn ang="0">
                <a:pos x="118" y="70"/>
              </a:cxn>
              <a:cxn ang="0">
                <a:pos x="136" y="62"/>
              </a:cxn>
              <a:cxn ang="0">
                <a:pos x="158" y="60"/>
              </a:cxn>
              <a:cxn ang="0">
                <a:pos x="180" y="24"/>
              </a:cxn>
              <a:cxn ang="0">
                <a:pos x="186" y="2"/>
              </a:cxn>
              <a:cxn ang="0">
                <a:pos x="184" y="2"/>
              </a:cxn>
              <a:cxn ang="0">
                <a:pos x="138" y="16"/>
              </a:cxn>
              <a:cxn ang="0">
                <a:pos x="122" y="36"/>
              </a:cxn>
              <a:cxn ang="0">
                <a:pos x="122" y="48"/>
              </a:cxn>
              <a:cxn ang="0">
                <a:pos x="110" y="50"/>
              </a:cxn>
              <a:cxn ang="0">
                <a:pos x="96" y="44"/>
              </a:cxn>
              <a:cxn ang="0">
                <a:pos x="88" y="46"/>
              </a:cxn>
              <a:cxn ang="0">
                <a:pos x="90" y="58"/>
              </a:cxn>
              <a:cxn ang="0">
                <a:pos x="100" y="82"/>
              </a:cxn>
              <a:cxn ang="0">
                <a:pos x="42" y="94"/>
              </a:cxn>
              <a:cxn ang="0">
                <a:pos x="8" y="128"/>
              </a:cxn>
              <a:cxn ang="0">
                <a:pos x="0" y="166"/>
              </a:cxn>
              <a:cxn ang="0">
                <a:pos x="4" y="226"/>
              </a:cxn>
              <a:cxn ang="0">
                <a:pos x="24" y="280"/>
              </a:cxn>
              <a:cxn ang="0">
                <a:pos x="50" y="304"/>
              </a:cxn>
              <a:cxn ang="0">
                <a:pos x="62" y="304"/>
              </a:cxn>
              <a:cxn ang="0">
                <a:pos x="100" y="296"/>
              </a:cxn>
              <a:cxn ang="0">
                <a:pos x="120" y="306"/>
              </a:cxn>
              <a:cxn ang="0">
                <a:pos x="156" y="308"/>
              </a:cxn>
              <a:cxn ang="0">
                <a:pos x="176" y="296"/>
              </a:cxn>
              <a:cxn ang="0">
                <a:pos x="206" y="256"/>
              </a:cxn>
              <a:cxn ang="0">
                <a:pos x="220" y="204"/>
              </a:cxn>
              <a:cxn ang="0">
                <a:pos x="220" y="154"/>
              </a:cxn>
              <a:cxn ang="0">
                <a:pos x="210" y="120"/>
              </a:cxn>
              <a:cxn ang="0">
                <a:pos x="194" y="98"/>
              </a:cxn>
              <a:cxn ang="0">
                <a:pos x="160" y="86"/>
              </a:cxn>
              <a:cxn ang="0">
                <a:pos x="120" y="84"/>
              </a:cxn>
              <a:cxn ang="0">
                <a:pos x="156" y="20"/>
              </a:cxn>
              <a:cxn ang="0">
                <a:pos x="172" y="14"/>
              </a:cxn>
              <a:cxn ang="0">
                <a:pos x="128" y="58"/>
              </a:cxn>
              <a:cxn ang="0">
                <a:pos x="138" y="36"/>
              </a:cxn>
              <a:cxn ang="0">
                <a:pos x="208" y="188"/>
              </a:cxn>
              <a:cxn ang="0">
                <a:pos x="200" y="240"/>
              </a:cxn>
              <a:cxn ang="0">
                <a:pos x="182" y="256"/>
              </a:cxn>
              <a:cxn ang="0">
                <a:pos x="186" y="242"/>
              </a:cxn>
              <a:cxn ang="0">
                <a:pos x="192" y="200"/>
              </a:cxn>
              <a:cxn ang="0">
                <a:pos x="186" y="148"/>
              </a:cxn>
              <a:cxn ang="0">
                <a:pos x="168" y="112"/>
              </a:cxn>
              <a:cxn ang="0">
                <a:pos x="150" y="98"/>
              </a:cxn>
              <a:cxn ang="0">
                <a:pos x="176" y="104"/>
              </a:cxn>
              <a:cxn ang="0">
                <a:pos x="200" y="130"/>
              </a:cxn>
              <a:cxn ang="0">
                <a:pos x="208" y="188"/>
              </a:cxn>
              <a:cxn ang="0">
                <a:pos x="80" y="116"/>
              </a:cxn>
              <a:cxn ang="0">
                <a:pos x="96" y="102"/>
              </a:cxn>
              <a:cxn ang="0">
                <a:pos x="108" y="120"/>
              </a:cxn>
              <a:cxn ang="0">
                <a:pos x="120" y="100"/>
              </a:cxn>
              <a:cxn ang="0">
                <a:pos x="140" y="106"/>
              </a:cxn>
              <a:cxn ang="0">
                <a:pos x="148" y="118"/>
              </a:cxn>
              <a:cxn ang="0">
                <a:pos x="138" y="130"/>
              </a:cxn>
              <a:cxn ang="0">
                <a:pos x="114" y="134"/>
              </a:cxn>
              <a:cxn ang="0">
                <a:pos x="82" y="124"/>
              </a:cxn>
              <a:cxn ang="0">
                <a:pos x="80" y="116"/>
              </a:cxn>
            </a:cxnLst>
            <a:rect l="0" t="0" r="r" b="b"/>
            <a:pathLst>
              <a:path w="222" h="310">
                <a:moveTo>
                  <a:pt x="120" y="84"/>
                </a:moveTo>
                <a:lnTo>
                  <a:pt x="120" y="84"/>
                </a:lnTo>
                <a:lnTo>
                  <a:pt x="118" y="70"/>
                </a:lnTo>
                <a:lnTo>
                  <a:pt x="130" y="60"/>
                </a:lnTo>
                <a:lnTo>
                  <a:pt x="130" y="60"/>
                </a:lnTo>
                <a:lnTo>
                  <a:pt x="136" y="62"/>
                </a:lnTo>
                <a:lnTo>
                  <a:pt x="144" y="64"/>
                </a:lnTo>
                <a:lnTo>
                  <a:pt x="150" y="62"/>
                </a:lnTo>
                <a:lnTo>
                  <a:pt x="158" y="60"/>
                </a:lnTo>
                <a:lnTo>
                  <a:pt x="166" y="52"/>
                </a:lnTo>
                <a:lnTo>
                  <a:pt x="174" y="40"/>
                </a:lnTo>
                <a:lnTo>
                  <a:pt x="180" y="24"/>
                </a:lnTo>
                <a:lnTo>
                  <a:pt x="186" y="2"/>
                </a:lnTo>
                <a:lnTo>
                  <a:pt x="186" y="2"/>
                </a:lnTo>
                <a:lnTo>
                  <a:pt x="186" y="2"/>
                </a:lnTo>
                <a:lnTo>
                  <a:pt x="186" y="0"/>
                </a:lnTo>
                <a:lnTo>
                  <a:pt x="184" y="2"/>
                </a:lnTo>
                <a:lnTo>
                  <a:pt x="184" y="2"/>
                </a:lnTo>
                <a:lnTo>
                  <a:pt x="166" y="6"/>
                </a:lnTo>
                <a:lnTo>
                  <a:pt x="150" y="10"/>
                </a:lnTo>
                <a:lnTo>
                  <a:pt x="138" y="16"/>
                </a:lnTo>
                <a:lnTo>
                  <a:pt x="130" y="22"/>
                </a:lnTo>
                <a:lnTo>
                  <a:pt x="126" y="28"/>
                </a:lnTo>
                <a:lnTo>
                  <a:pt x="122" y="36"/>
                </a:lnTo>
                <a:lnTo>
                  <a:pt x="122" y="42"/>
                </a:lnTo>
                <a:lnTo>
                  <a:pt x="122" y="48"/>
                </a:lnTo>
                <a:lnTo>
                  <a:pt x="122" y="48"/>
                </a:lnTo>
                <a:lnTo>
                  <a:pt x="114" y="56"/>
                </a:lnTo>
                <a:lnTo>
                  <a:pt x="114" y="56"/>
                </a:lnTo>
                <a:lnTo>
                  <a:pt x="110" y="50"/>
                </a:lnTo>
                <a:lnTo>
                  <a:pt x="104" y="46"/>
                </a:lnTo>
                <a:lnTo>
                  <a:pt x="100" y="44"/>
                </a:lnTo>
                <a:lnTo>
                  <a:pt x="96" y="44"/>
                </a:lnTo>
                <a:lnTo>
                  <a:pt x="96" y="44"/>
                </a:lnTo>
                <a:lnTo>
                  <a:pt x="92" y="44"/>
                </a:lnTo>
                <a:lnTo>
                  <a:pt x="88" y="46"/>
                </a:lnTo>
                <a:lnTo>
                  <a:pt x="84" y="50"/>
                </a:lnTo>
                <a:lnTo>
                  <a:pt x="84" y="50"/>
                </a:lnTo>
                <a:lnTo>
                  <a:pt x="90" y="58"/>
                </a:lnTo>
                <a:lnTo>
                  <a:pt x="96" y="70"/>
                </a:lnTo>
                <a:lnTo>
                  <a:pt x="100" y="82"/>
                </a:lnTo>
                <a:lnTo>
                  <a:pt x="100" y="82"/>
                </a:lnTo>
                <a:lnTo>
                  <a:pt x="78" y="84"/>
                </a:lnTo>
                <a:lnTo>
                  <a:pt x="60" y="88"/>
                </a:lnTo>
                <a:lnTo>
                  <a:pt x="42" y="94"/>
                </a:lnTo>
                <a:lnTo>
                  <a:pt x="28" y="102"/>
                </a:lnTo>
                <a:lnTo>
                  <a:pt x="16" y="112"/>
                </a:lnTo>
                <a:lnTo>
                  <a:pt x="8" y="128"/>
                </a:lnTo>
                <a:lnTo>
                  <a:pt x="2" y="146"/>
                </a:lnTo>
                <a:lnTo>
                  <a:pt x="0" y="166"/>
                </a:lnTo>
                <a:lnTo>
                  <a:pt x="0" y="166"/>
                </a:lnTo>
                <a:lnTo>
                  <a:pt x="0" y="186"/>
                </a:lnTo>
                <a:lnTo>
                  <a:pt x="2" y="206"/>
                </a:lnTo>
                <a:lnTo>
                  <a:pt x="4" y="226"/>
                </a:lnTo>
                <a:lnTo>
                  <a:pt x="10" y="246"/>
                </a:lnTo>
                <a:lnTo>
                  <a:pt x="16" y="264"/>
                </a:lnTo>
                <a:lnTo>
                  <a:pt x="24" y="280"/>
                </a:lnTo>
                <a:lnTo>
                  <a:pt x="36" y="294"/>
                </a:lnTo>
                <a:lnTo>
                  <a:pt x="42" y="300"/>
                </a:lnTo>
                <a:lnTo>
                  <a:pt x="50" y="304"/>
                </a:lnTo>
                <a:lnTo>
                  <a:pt x="50" y="304"/>
                </a:lnTo>
                <a:lnTo>
                  <a:pt x="56" y="306"/>
                </a:lnTo>
                <a:lnTo>
                  <a:pt x="62" y="304"/>
                </a:lnTo>
                <a:lnTo>
                  <a:pt x="78" y="300"/>
                </a:lnTo>
                <a:lnTo>
                  <a:pt x="94" y="296"/>
                </a:lnTo>
                <a:lnTo>
                  <a:pt x="100" y="296"/>
                </a:lnTo>
                <a:lnTo>
                  <a:pt x="106" y="300"/>
                </a:lnTo>
                <a:lnTo>
                  <a:pt x="106" y="300"/>
                </a:lnTo>
                <a:lnTo>
                  <a:pt x="120" y="306"/>
                </a:lnTo>
                <a:lnTo>
                  <a:pt x="134" y="310"/>
                </a:lnTo>
                <a:lnTo>
                  <a:pt x="150" y="310"/>
                </a:lnTo>
                <a:lnTo>
                  <a:pt x="156" y="308"/>
                </a:lnTo>
                <a:lnTo>
                  <a:pt x="162" y="306"/>
                </a:lnTo>
                <a:lnTo>
                  <a:pt x="162" y="306"/>
                </a:lnTo>
                <a:lnTo>
                  <a:pt x="176" y="296"/>
                </a:lnTo>
                <a:lnTo>
                  <a:pt x="188" y="284"/>
                </a:lnTo>
                <a:lnTo>
                  <a:pt x="198" y="272"/>
                </a:lnTo>
                <a:lnTo>
                  <a:pt x="206" y="256"/>
                </a:lnTo>
                <a:lnTo>
                  <a:pt x="212" y="240"/>
                </a:lnTo>
                <a:lnTo>
                  <a:pt x="218" y="222"/>
                </a:lnTo>
                <a:lnTo>
                  <a:pt x="220" y="204"/>
                </a:lnTo>
                <a:lnTo>
                  <a:pt x="222" y="186"/>
                </a:lnTo>
                <a:lnTo>
                  <a:pt x="222" y="186"/>
                </a:lnTo>
                <a:lnTo>
                  <a:pt x="220" y="154"/>
                </a:lnTo>
                <a:lnTo>
                  <a:pt x="218" y="142"/>
                </a:lnTo>
                <a:lnTo>
                  <a:pt x="214" y="130"/>
                </a:lnTo>
                <a:lnTo>
                  <a:pt x="210" y="120"/>
                </a:lnTo>
                <a:lnTo>
                  <a:pt x="206" y="112"/>
                </a:lnTo>
                <a:lnTo>
                  <a:pt x="200" y="104"/>
                </a:lnTo>
                <a:lnTo>
                  <a:pt x="194" y="98"/>
                </a:lnTo>
                <a:lnTo>
                  <a:pt x="186" y="94"/>
                </a:lnTo>
                <a:lnTo>
                  <a:pt x="178" y="90"/>
                </a:lnTo>
                <a:lnTo>
                  <a:pt x="160" y="86"/>
                </a:lnTo>
                <a:lnTo>
                  <a:pt x="142" y="84"/>
                </a:lnTo>
                <a:lnTo>
                  <a:pt x="120" y="84"/>
                </a:lnTo>
                <a:lnTo>
                  <a:pt x="120" y="84"/>
                </a:lnTo>
                <a:close/>
                <a:moveTo>
                  <a:pt x="148" y="26"/>
                </a:moveTo>
                <a:lnTo>
                  <a:pt x="148" y="26"/>
                </a:lnTo>
                <a:lnTo>
                  <a:pt x="156" y="20"/>
                </a:lnTo>
                <a:lnTo>
                  <a:pt x="164" y="16"/>
                </a:lnTo>
                <a:lnTo>
                  <a:pt x="172" y="14"/>
                </a:lnTo>
                <a:lnTo>
                  <a:pt x="172" y="14"/>
                </a:lnTo>
                <a:lnTo>
                  <a:pt x="154" y="32"/>
                </a:lnTo>
                <a:lnTo>
                  <a:pt x="154" y="32"/>
                </a:lnTo>
                <a:lnTo>
                  <a:pt x="128" y="58"/>
                </a:lnTo>
                <a:lnTo>
                  <a:pt x="128" y="58"/>
                </a:lnTo>
                <a:lnTo>
                  <a:pt x="132" y="46"/>
                </a:lnTo>
                <a:lnTo>
                  <a:pt x="138" y="36"/>
                </a:lnTo>
                <a:lnTo>
                  <a:pt x="148" y="26"/>
                </a:lnTo>
                <a:lnTo>
                  <a:pt x="148" y="26"/>
                </a:lnTo>
                <a:close/>
                <a:moveTo>
                  <a:pt x="208" y="188"/>
                </a:moveTo>
                <a:lnTo>
                  <a:pt x="208" y="188"/>
                </a:lnTo>
                <a:lnTo>
                  <a:pt x="206" y="212"/>
                </a:lnTo>
                <a:lnTo>
                  <a:pt x="200" y="240"/>
                </a:lnTo>
                <a:lnTo>
                  <a:pt x="200" y="240"/>
                </a:lnTo>
                <a:lnTo>
                  <a:pt x="188" y="252"/>
                </a:lnTo>
                <a:lnTo>
                  <a:pt x="182" y="256"/>
                </a:lnTo>
                <a:lnTo>
                  <a:pt x="178" y="258"/>
                </a:lnTo>
                <a:lnTo>
                  <a:pt x="178" y="258"/>
                </a:lnTo>
                <a:lnTo>
                  <a:pt x="186" y="242"/>
                </a:lnTo>
                <a:lnTo>
                  <a:pt x="190" y="222"/>
                </a:lnTo>
                <a:lnTo>
                  <a:pt x="190" y="222"/>
                </a:lnTo>
                <a:lnTo>
                  <a:pt x="192" y="200"/>
                </a:lnTo>
                <a:lnTo>
                  <a:pt x="192" y="180"/>
                </a:lnTo>
                <a:lnTo>
                  <a:pt x="190" y="164"/>
                </a:lnTo>
                <a:lnTo>
                  <a:pt x="186" y="148"/>
                </a:lnTo>
                <a:lnTo>
                  <a:pt x="182" y="134"/>
                </a:lnTo>
                <a:lnTo>
                  <a:pt x="176" y="122"/>
                </a:lnTo>
                <a:lnTo>
                  <a:pt x="168" y="112"/>
                </a:lnTo>
                <a:lnTo>
                  <a:pt x="158" y="104"/>
                </a:lnTo>
                <a:lnTo>
                  <a:pt x="158" y="104"/>
                </a:lnTo>
                <a:lnTo>
                  <a:pt x="150" y="98"/>
                </a:lnTo>
                <a:lnTo>
                  <a:pt x="150" y="98"/>
                </a:lnTo>
                <a:lnTo>
                  <a:pt x="164" y="100"/>
                </a:lnTo>
                <a:lnTo>
                  <a:pt x="176" y="104"/>
                </a:lnTo>
                <a:lnTo>
                  <a:pt x="186" y="110"/>
                </a:lnTo>
                <a:lnTo>
                  <a:pt x="194" y="118"/>
                </a:lnTo>
                <a:lnTo>
                  <a:pt x="200" y="130"/>
                </a:lnTo>
                <a:lnTo>
                  <a:pt x="206" y="144"/>
                </a:lnTo>
                <a:lnTo>
                  <a:pt x="208" y="164"/>
                </a:lnTo>
                <a:lnTo>
                  <a:pt x="208" y="188"/>
                </a:lnTo>
                <a:lnTo>
                  <a:pt x="208" y="188"/>
                </a:lnTo>
                <a:close/>
                <a:moveTo>
                  <a:pt x="80" y="116"/>
                </a:moveTo>
                <a:lnTo>
                  <a:pt x="80" y="116"/>
                </a:lnTo>
                <a:lnTo>
                  <a:pt x="82" y="112"/>
                </a:lnTo>
                <a:lnTo>
                  <a:pt x="88" y="106"/>
                </a:lnTo>
                <a:lnTo>
                  <a:pt x="96" y="102"/>
                </a:lnTo>
                <a:lnTo>
                  <a:pt x="104" y="100"/>
                </a:lnTo>
                <a:lnTo>
                  <a:pt x="104" y="100"/>
                </a:lnTo>
                <a:lnTo>
                  <a:pt x="108" y="120"/>
                </a:lnTo>
                <a:lnTo>
                  <a:pt x="120" y="120"/>
                </a:lnTo>
                <a:lnTo>
                  <a:pt x="120" y="120"/>
                </a:lnTo>
                <a:lnTo>
                  <a:pt x="120" y="100"/>
                </a:lnTo>
                <a:lnTo>
                  <a:pt x="120" y="100"/>
                </a:lnTo>
                <a:lnTo>
                  <a:pt x="132" y="102"/>
                </a:lnTo>
                <a:lnTo>
                  <a:pt x="140" y="106"/>
                </a:lnTo>
                <a:lnTo>
                  <a:pt x="146" y="112"/>
                </a:lnTo>
                <a:lnTo>
                  <a:pt x="148" y="118"/>
                </a:lnTo>
                <a:lnTo>
                  <a:pt x="148" y="118"/>
                </a:lnTo>
                <a:lnTo>
                  <a:pt x="148" y="120"/>
                </a:lnTo>
                <a:lnTo>
                  <a:pt x="146" y="124"/>
                </a:lnTo>
                <a:lnTo>
                  <a:pt x="138" y="130"/>
                </a:lnTo>
                <a:lnTo>
                  <a:pt x="128" y="134"/>
                </a:lnTo>
                <a:lnTo>
                  <a:pt x="114" y="134"/>
                </a:lnTo>
                <a:lnTo>
                  <a:pt x="114" y="134"/>
                </a:lnTo>
                <a:lnTo>
                  <a:pt x="100" y="132"/>
                </a:lnTo>
                <a:lnTo>
                  <a:pt x="90" y="128"/>
                </a:lnTo>
                <a:lnTo>
                  <a:pt x="82" y="124"/>
                </a:lnTo>
                <a:lnTo>
                  <a:pt x="80" y="120"/>
                </a:lnTo>
                <a:lnTo>
                  <a:pt x="80" y="116"/>
                </a:lnTo>
                <a:lnTo>
                  <a:pt x="80" y="1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02" name="Freeform 58"/>
          <p:cNvSpPr>
            <a:spLocks/>
          </p:cNvSpPr>
          <p:nvPr/>
        </p:nvSpPr>
        <p:spPr bwMode="auto">
          <a:xfrm>
            <a:off x="1282700" y="1401799"/>
            <a:ext cx="1978025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08" y="838"/>
              </a:cxn>
              <a:cxn ang="0">
                <a:pos x="1172" y="920"/>
              </a:cxn>
              <a:cxn ang="0">
                <a:pos x="1122" y="996"/>
              </a:cxn>
              <a:cxn ang="0">
                <a:pos x="1064" y="1064"/>
              </a:cxn>
              <a:cxn ang="0">
                <a:pos x="996" y="1122"/>
              </a:cxn>
              <a:cxn ang="0">
                <a:pos x="920" y="1172"/>
              </a:cxn>
              <a:cxn ang="0">
                <a:pos x="838" y="1208"/>
              </a:cxn>
              <a:cxn ang="0">
                <a:pos x="748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08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4" y="920"/>
              </a:cxn>
              <a:cxn ang="0">
                <a:pos x="38" y="838"/>
              </a:cxn>
              <a:cxn ang="0">
                <a:pos x="12" y="748"/>
              </a:cxn>
              <a:cxn ang="0">
                <a:pos x="0" y="656"/>
              </a:cxn>
              <a:cxn ang="0">
                <a:pos x="0" y="592"/>
              </a:cxn>
              <a:cxn ang="0">
                <a:pos x="12" y="498"/>
              </a:cxn>
              <a:cxn ang="0">
                <a:pos x="38" y="408"/>
              </a:cxn>
              <a:cxn ang="0">
                <a:pos x="74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08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48" y="12"/>
              </a:cxn>
              <a:cxn ang="0">
                <a:pos x="838" y="38"/>
              </a:cxn>
              <a:cxn ang="0">
                <a:pos x="920" y="74"/>
              </a:cxn>
              <a:cxn ang="0">
                <a:pos x="996" y="124"/>
              </a:cxn>
              <a:cxn ang="0">
                <a:pos x="1064" y="182"/>
              </a:cxn>
              <a:cxn ang="0">
                <a:pos x="1122" y="250"/>
              </a:cxn>
              <a:cxn ang="0">
                <a:pos x="1172" y="326"/>
              </a:cxn>
              <a:cxn ang="0">
                <a:pos x="1208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6" h="1246">
                <a:moveTo>
                  <a:pt x="1246" y="624"/>
                </a:moveTo>
                <a:lnTo>
                  <a:pt x="1246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18" y="808"/>
                </a:lnTo>
                <a:lnTo>
                  <a:pt x="1208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6" y="946"/>
                </a:lnTo>
                <a:lnTo>
                  <a:pt x="1140" y="972"/>
                </a:lnTo>
                <a:lnTo>
                  <a:pt x="1122" y="996"/>
                </a:lnTo>
                <a:lnTo>
                  <a:pt x="1104" y="1020"/>
                </a:lnTo>
                <a:lnTo>
                  <a:pt x="1084" y="1042"/>
                </a:lnTo>
                <a:lnTo>
                  <a:pt x="1064" y="1064"/>
                </a:lnTo>
                <a:lnTo>
                  <a:pt x="1042" y="1084"/>
                </a:lnTo>
                <a:lnTo>
                  <a:pt x="1020" y="1104"/>
                </a:lnTo>
                <a:lnTo>
                  <a:pt x="996" y="1122"/>
                </a:lnTo>
                <a:lnTo>
                  <a:pt x="972" y="1140"/>
                </a:lnTo>
                <a:lnTo>
                  <a:pt x="946" y="1156"/>
                </a:lnTo>
                <a:lnTo>
                  <a:pt x="920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08" y="1218"/>
                </a:lnTo>
                <a:lnTo>
                  <a:pt x="780" y="1228"/>
                </a:lnTo>
                <a:lnTo>
                  <a:pt x="748" y="1234"/>
                </a:lnTo>
                <a:lnTo>
                  <a:pt x="718" y="1240"/>
                </a:lnTo>
                <a:lnTo>
                  <a:pt x="686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08" y="1208"/>
                </a:lnTo>
                <a:lnTo>
                  <a:pt x="380" y="1198"/>
                </a:lnTo>
                <a:lnTo>
                  <a:pt x="352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4" y="1140"/>
                </a:lnTo>
                <a:lnTo>
                  <a:pt x="250" y="1122"/>
                </a:lnTo>
                <a:lnTo>
                  <a:pt x="226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4" y="920"/>
                </a:lnTo>
                <a:lnTo>
                  <a:pt x="62" y="894"/>
                </a:lnTo>
                <a:lnTo>
                  <a:pt x="48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2" y="748"/>
                </a:lnTo>
                <a:lnTo>
                  <a:pt x="6" y="718"/>
                </a:lnTo>
                <a:lnTo>
                  <a:pt x="2" y="686"/>
                </a:lnTo>
                <a:lnTo>
                  <a:pt x="0" y="656"/>
                </a:lnTo>
                <a:lnTo>
                  <a:pt x="0" y="624"/>
                </a:lnTo>
                <a:lnTo>
                  <a:pt x="0" y="624"/>
                </a:lnTo>
                <a:lnTo>
                  <a:pt x="0" y="592"/>
                </a:lnTo>
                <a:lnTo>
                  <a:pt x="2" y="560"/>
                </a:lnTo>
                <a:lnTo>
                  <a:pt x="6" y="528"/>
                </a:lnTo>
                <a:lnTo>
                  <a:pt x="12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48" y="380"/>
                </a:lnTo>
                <a:lnTo>
                  <a:pt x="62" y="352"/>
                </a:lnTo>
                <a:lnTo>
                  <a:pt x="74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6" y="142"/>
                </a:lnTo>
                <a:lnTo>
                  <a:pt x="250" y="124"/>
                </a:lnTo>
                <a:lnTo>
                  <a:pt x="274" y="106"/>
                </a:lnTo>
                <a:lnTo>
                  <a:pt x="300" y="90"/>
                </a:lnTo>
                <a:lnTo>
                  <a:pt x="326" y="74"/>
                </a:lnTo>
                <a:lnTo>
                  <a:pt x="352" y="62"/>
                </a:lnTo>
                <a:lnTo>
                  <a:pt x="380" y="48"/>
                </a:lnTo>
                <a:lnTo>
                  <a:pt x="408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6" y="2"/>
                </a:lnTo>
                <a:lnTo>
                  <a:pt x="718" y="6"/>
                </a:lnTo>
                <a:lnTo>
                  <a:pt x="748" y="12"/>
                </a:lnTo>
                <a:lnTo>
                  <a:pt x="780" y="20"/>
                </a:lnTo>
                <a:lnTo>
                  <a:pt x="808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0" y="74"/>
                </a:lnTo>
                <a:lnTo>
                  <a:pt x="946" y="90"/>
                </a:lnTo>
                <a:lnTo>
                  <a:pt x="972" y="106"/>
                </a:lnTo>
                <a:lnTo>
                  <a:pt x="996" y="124"/>
                </a:lnTo>
                <a:lnTo>
                  <a:pt x="1020" y="142"/>
                </a:lnTo>
                <a:lnTo>
                  <a:pt x="1042" y="162"/>
                </a:lnTo>
                <a:lnTo>
                  <a:pt x="1064" y="182"/>
                </a:lnTo>
                <a:lnTo>
                  <a:pt x="1084" y="204"/>
                </a:lnTo>
                <a:lnTo>
                  <a:pt x="1104" y="226"/>
                </a:lnTo>
                <a:lnTo>
                  <a:pt x="1122" y="250"/>
                </a:lnTo>
                <a:lnTo>
                  <a:pt x="1140" y="274"/>
                </a:lnTo>
                <a:lnTo>
                  <a:pt x="1156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08" y="408"/>
                </a:lnTo>
                <a:lnTo>
                  <a:pt x="1218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6" y="624"/>
                </a:lnTo>
                <a:lnTo>
                  <a:pt x="1246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03" name="Rectangle 59"/>
          <p:cNvSpPr>
            <a:spLocks noChangeArrowheads="1"/>
          </p:cNvSpPr>
          <p:nvPr/>
        </p:nvSpPr>
        <p:spPr bwMode="auto">
          <a:xfrm>
            <a:off x="1943100" y="2449549"/>
            <a:ext cx="660565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ACTIVE</a:t>
            </a:r>
          </a:p>
        </p:txBody>
      </p:sp>
      <p:sp>
        <p:nvSpPr>
          <p:cNvPr id="6209" name="Freeform 65"/>
          <p:cNvSpPr>
            <a:spLocks/>
          </p:cNvSpPr>
          <p:nvPr/>
        </p:nvSpPr>
        <p:spPr bwMode="auto">
          <a:xfrm>
            <a:off x="1365250" y="1484349"/>
            <a:ext cx="1812925" cy="1812925"/>
          </a:xfrm>
          <a:custGeom>
            <a:avLst/>
            <a:gdLst/>
            <a:ahLst/>
            <a:cxnLst>
              <a:cxn ang="0">
                <a:pos x="1132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70" y="970"/>
              </a:cxn>
              <a:cxn ang="0">
                <a:pos x="864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6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4" y="136"/>
              </a:cxn>
              <a:cxn ang="0">
                <a:pos x="328" y="64"/>
              </a:cxn>
              <a:cxn ang="0">
                <a:pos x="458" y="20"/>
              </a:cxn>
              <a:cxn ang="0">
                <a:pos x="572" y="8"/>
              </a:cxn>
              <a:cxn ang="0">
                <a:pos x="712" y="26"/>
              </a:cxn>
              <a:cxn ang="0">
                <a:pos x="840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4" y="46"/>
              </a:cxn>
              <a:cxn ang="0">
                <a:pos x="658" y="6"/>
              </a:cxn>
              <a:cxn ang="0">
                <a:pos x="542" y="0"/>
              </a:cxn>
              <a:cxn ang="0">
                <a:pos x="402" y="26"/>
              </a:cxn>
              <a:cxn ang="0">
                <a:pos x="276" y="82"/>
              </a:cxn>
              <a:cxn ang="0">
                <a:pos x="168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6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2" y="1142"/>
              </a:cxn>
              <a:cxn ang="0">
                <a:pos x="714" y="1124"/>
              </a:cxn>
              <a:cxn ang="0">
                <a:pos x="844" y="1074"/>
              </a:cxn>
              <a:cxn ang="0">
                <a:pos x="956" y="994"/>
              </a:cxn>
              <a:cxn ang="0">
                <a:pos x="1044" y="890"/>
              </a:cxn>
              <a:cxn ang="0">
                <a:pos x="1108" y="768"/>
              </a:cxn>
              <a:cxn ang="0">
                <a:pos x="1140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4" y="600"/>
                </a:lnTo>
                <a:lnTo>
                  <a:pt x="1132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6" y="930"/>
                </a:lnTo>
                <a:lnTo>
                  <a:pt x="988" y="950"/>
                </a:lnTo>
                <a:lnTo>
                  <a:pt x="970" y="970"/>
                </a:lnTo>
                <a:lnTo>
                  <a:pt x="970" y="970"/>
                </a:lnTo>
                <a:lnTo>
                  <a:pt x="950" y="988"/>
                </a:lnTo>
                <a:lnTo>
                  <a:pt x="930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4" y="1052"/>
                </a:lnTo>
                <a:lnTo>
                  <a:pt x="840" y="1066"/>
                </a:lnTo>
                <a:lnTo>
                  <a:pt x="816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2" y="1134"/>
                </a:lnTo>
                <a:lnTo>
                  <a:pt x="572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6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8" y="1078"/>
                </a:lnTo>
                <a:lnTo>
                  <a:pt x="302" y="1066"/>
                </a:lnTo>
                <a:lnTo>
                  <a:pt x="280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4" y="1006"/>
                </a:lnTo>
                <a:lnTo>
                  <a:pt x="192" y="988"/>
                </a:lnTo>
                <a:lnTo>
                  <a:pt x="174" y="970"/>
                </a:lnTo>
                <a:lnTo>
                  <a:pt x="174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4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2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2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4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4" y="174"/>
                </a:lnTo>
                <a:lnTo>
                  <a:pt x="174" y="174"/>
                </a:lnTo>
                <a:lnTo>
                  <a:pt x="192" y="154"/>
                </a:lnTo>
                <a:lnTo>
                  <a:pt x="214" y="136"/>
                </a:lnTo>
                <a:lnTo>
                  <a:pt x="234" y="120"/>
                </a:lnTo>
                <a:lnTo>
                  <a:pt x="256" y="104"/>
                </a:lnTo>
                <a:lnTo>
                  <a:pt x="280" y="90"/>
                </a:lnTo>
                <a:lnTo>
                  <a:pt x="302" y="76"/>
                </a:lnTo>
                <a:lnTo>
                  <a:pt x="328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6" y="14"/>
                </a:lnTo>
                <a:lnTo>
                  <a:pt x="514" y="12"/>
                </a:lnTo>
                <a:lnTo>
                  <a:pt x="542" y="8"/>
                </a:lnTo>
                <a:lnTo>
                  <a:pt x="572" y="8"/>
                </a:lnTo>
                <a:lnTo>
                  <a:pt x="572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6" y="64"/>
                </a:lnTo>
                <a:lnTo>
                  <a:pt x="840" y="76"/>
                </a:lnTo>
                <a:lnTo>
                  <a:pt x="864" y="90"/>
                </a:lnTo>
                <a:lnTo>
                  <a:pt x="886" y="104"/>
                </a:lnTo>
                <a:lnTo>
                  <a:pt x="908" y="120"/>
                </a:lnTo>
                <a:lnTo>
                  <a:pt x="930" y="136"/>
                </a:lnTo>
                <a:lnTo>
                  <a:pt x="950" y="154"/>
                </a:lnTo>
                <a:lnTo>
                  <a:pt x="970" y="174"/>
                </a:lnTo>
                <a:lnTo>
                  <a:pt x="970" y="174"/>
                </a:lnTo>
                <a:lnTo>
                  <a:pt x="988" y="192"/>
                </a:lnTo>
                <a:lnTo>
                  <a:pt x="1006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2" y="514"/>
                </a:lnTo>
                <a:lnTo>
                  <a:pt x="1134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2" y="542"/>
                </a:lnTo>
                <a:lnTo>
                  <a:pt x="1140" y="512"/>
                </a:lnTo>
                <a:lnTo>
                  <a:pt x="1136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8" y="374"/>
                </a:lnTo>
                <a:lnTo>
                  <a:pt x="1098" y="348"/>
                </a:lnTo>
                <a:lnTo>
                  <a:pt x="1086" y="324"/>
                </a:lnTo>
                <a:lnTo>
                  <a:pt x="1074" y="300"/>
                </a:lnTo>
                <a:lnTo>
                  <a:pt x="1060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6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8" y="82"/>
                </a:lnTo>
                <a:lnTo>
                  <a:pt x="844" y="70"/>
                </a:lnTo>
                <a:lnTo>
                  <a:pt x="818" y="56"/>
                </a:lnTo>
                <a:lnTo>
                  <a:pt x="794" y="46"/>
                </a:lnTo>
                <a:lnTo>
                  <a:pt x="768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30" y="4"/>
                </a:lnTo>
                <a:lnTo>
                  <a:pt x="600" y="0"/>
                </a:lnTo>
                <a:lnTo>
                  <a:pt x="572" y="0"/>
                </a:lnTo>
                <a:lnTo>
                  <a:pt x="572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2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300" y="70"/>
                </a:lnTo>
                <a:lnTo>
                  <a:pt x="276" y="82"/>
                </a:lnTo>
                <a:lnTo>
                  <a:pt x="252" y="98"/>
                </a:lnTo>
                <a:lnTo>
                  <a:pt x="230" y="114"/>
                </a:lnTo>
                <a:lnTo>
                  <a:pt x="208" y="130"/>
                </a:lnTo>
                <a:lnTo>
                  <a:pt x="188" y="148"/>
                </a:lnTo>
                <a:lnTo>
                  <a:pt x="168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70" y="300"/>
                </a:lnTo>
                <a:lnTo>
                  <a:pt x="56" y="324"/>
                </a:lnTo>
                <a:lnTo>
                  <a:pt x="46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4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4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6" y="794"/>
                </a:lnTo>
                <a:lnTo>
                  <a:pt x="56" y="818"/>
                </a:lnTo>
                <a:lnTo>
                  <a:pt x="70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8" y="974"/>
                </a:lnTo>
                <a:lnTo>
                  <a:pt x="188" y="994"/>
                </a:lnTo>
                <a:lnTo>
                  <a:pt x="208" y="1012"/>
                </a:lnTo>
                <a:lnTo>
                  <a:pt x="230" y="1028"/>
                </a:lnTo>
                <a:lnTo>
                  <a:pt x="252" y="1044"/>
                </a:lnTo>
                <a:lnTo>
                  <a:pt x="276" y="1060"/>
                </a:lnTo>
                <a:lnTo>
                  <a:pt x="300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2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2" y="1142"/>
                </a:lnTo>
                <a:lnTo>
                  <a:pt x="572" y="1142"/>
                </a:lnTo>
                <a:lnTo>
                  <a:pt x="600" y="1142"/>
                </a:lnTo>
                <a:lnTo>
                  <a:pt x="630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8" y="1108"/>
                </a:lnTo>
                <a:lnTo>
                  <a:pt x="794" y="1098"/>
                </a:lnTo>
                <a:lnTo>
                  <a:pt x="818" y="1086"/>
                </a:lnTo>
                <a:lnTo>
                  <a:pt x="844" y="1074"/>
                </a:lnTo>
                <a:lnTo>
                  <a:pt x="868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6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60" y="868"/>
                </a:lnTo>
                <a:lnTo>
                  <a:pt x="1074" y="844"/>
                </a:lnTo>
                <a:lnTo>
                  <a:pt x="1086" y="818"/>
                </a:lnTo>
                <a:lnTo>
                  <a:pt x="1098" y="794"/>
                </a:lnTo>
                <a:lnTo>
                  <a:pt x="1108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6" y="658"/>
                </a:lnTo>
                <a:lnTo>
                  <a:pt x="1140" y="630"/>
                </a:lnTo>
                <a:lnTo>
                  <a:pt x="1142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10" name="Freeform 66"/>
          <p:cNvSpPr>
            <a:spLocks/>
          </p:cNvSpPr>
          <p:nvPr/>
        </p:nvSpPr>
        <p:spPr bwMode="auto">
          <a:xfrm>
            <a:off x="5730875" y="1401799"/>
            <a:ext cx="1981200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4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4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4" y="1064"/>
                </a:lnTo>
                <a:lnTo>
                  <a:pt x="1044" y="1084"/>
                </a:lnTo>
                <a:lnTo>
                  <a:pt x="1020" y="1104"/>
                </a:lnTo>
                <a:lnTo>
                  <a:pt x="998" y="1122"/>
                </a:lnTo>
                <a:lnTo>
                  <a:pt x="972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18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6" y="1140"/>
                </a:lnTo>
                <a:lnTo>
                  <a:pt x="250" y="1122"/>
                </a:lnTo>
                <a:lnTo>
                  <a:pt x="228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8" y="142"/>
                </a:lnTo>
                <a:lnTo>
                  <a:pt x="250" y="124"/>
                </a:lnTo>
                <a:lnTo>
                  <a:pt x="276" y="106"/>
                </a:lnTo>
                <a:lnTo>
                  <a:pt x="300" y="90"/>
                </a:lnTo>
                <a:lnTo>
                  <a:pt x="326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18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2" y="106"/>
                </a:lnTo>
                <a:lnTo>
                  <a:pt x="998" y="124"/>
                </a:lnTo>
                <a:lnTo>
                  <a:pt x="1020" y="142"/>
                </a:lnTo>
                <a:lnTo>
                  <a:pt x="1044" y="162"/>
                </a:lnTo>
                <a:lnTo>
                  <a:pt x="1064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11" name="Freeform 67"/>
          <p:cNvSpPr>
            <a:spLocks/>
          </p:cNvSpPr>
          <p:nvPr/>
        </p:nvSpPr>
        <p:spPr bwMode="auto">
          <a:xfrm>
            <a:off x="5816600" y="1484349"/>
            <a:ext cx="1809750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098" y="764"/>
              </a:cxn>
              <a:cxn ang="0">
                <a:pos x="1036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598" y="1134"/>
              </a:cxn>
              <a:cxn ang="0">
                <a:pos x="484" y="1128"/>
              </a:cxn>
              <a:cxn ang="0">
                <a:pos x="350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4" y="840"/>
              </a:cxn>
              <a:cxn ang="0">
                <a:pos x="24" y="712"/>
              </a:cxn>
              <a:cxn ang="0">
                <a:pos x="8" y="572"/>
              </a:cxn>
              <a:cxn ang="0">
                <a:pos x="18" y="458"/>
              </a:cxn>
              <a:cxn ang="0">
                <a:pos x="62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6" y="20"/>
              </a:cxn>
              <a:cxn ang="0">
                <a:pos x="570" y="8"/>
              </a:cxn>
              <a:cxn ang="0">
                <a:pos x="710" y="26"/>
              </a:cxn>
              <a:cxn ang="0">
                <a:pos x="838" y="76"/>
              </a:cxn>
              <a:cxn ang="0">
                <a:pos x="948" y="154"/>
              </a:cxn>
              <a:cxn ang="0">
                <a:pos x="1022" y="234"/>
              </a:cxn>
              <a:cxn ang="0">
                <a:pos x="1088" y="352"/>
              </a:cxn>
              <a:cxn ang="0">
                <a:pos x="1126" y="486"/>
              </a:cxn>
              <a:cxn ang="0">
                <a:pos x="1140" y="572"/>
              </a:cxn>
              <a:cxn ang="0">
                <a:pos x="1130" y="456"/>
              </a:cxn>
              <a:cxn ang="0">
                <a:pos x="1084" y="324"/>
              </a:cxn>
              <a:cxn ang="0">
                <a:pos x="1010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6" y="6"/>
              </a:cxn>
              <a:cxn ang="0">
                <a:pos x="540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4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2" y="912"/>
              </a:cxn>
              <a:cxn ang="0">
                <a:pos x="206" y="1012"/>
              </a:cxn>
              <a:cxn ang="0">
                <a:pos x="322" y="1086"/>
              </a:cxn>
              <a:cxn ang="0">
                <a:pos x="454" y="1130"/>
              </a:cxn>
              <a:cxn ang="0">
                <a:pos x="570" y="1142"/>
              </a:cxn>
              <a:cxn ang="0">
                <a:pos x="712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0" h="1142">
                <a:moveTo>
                  <a:pt x="1136" y="572"/>
                </a:moveTo>
                <a:lnTo>
                  <a:pt x="1132" y="572"/>
                </a:lnTo>
                <a:lnTo>
                  <a:pt x="1132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6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098" y="764"/>
                </a:lnTo>
                <a:lnTo>
                  <a:pt x="1088" y="790"/>
                </a:lnTo>
                <a:lnTo>
                  <a:pt x="1078" y="816"/>
                </a:lnTo>
                <a:lnTo>
                  <a:pt x="1064" y="840"/>
                </a:lnTo>
                <a:lnTo>
                  <a:pt x="1052" y="864"/>
                </a:lnTo>
                <a:lnTo>
                  <a:pt x="1036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6" y="950"/>
                </a:lnTo>
                <a:lnTo>
                  <a:pt x="968" y="970"/>
                </a:lnTo>
                <a:lnTo>
                  <a:pt x="968" y="970"/>
                </a:lnTo>
                <a:lnTo>
                  <a:pt x="948" y="988"/>
                </a:lnTo>
                <a:lnTo>
                  <a:pt x="928" y="1006"/>
                </a:lnTo>
                <a:lnTo>
                  <a:pt x="906" y="1022"/>
                </a:lnTo>
                <a:lnTo>
                  <a:pt x="884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0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598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0" y="1134"/>
                </a:lnTo>
                <a:lnTo>
                  <a:pt x="512" y="1132"/>
                </a:lnTo>
                <a:lnTo>
                  <a:pt x="484" y="1128"/>
                </a:lnTo>
                <a:lnTo>
                  <a:pt x="456" y="1122"/>
                </a:lnTo>
                <a:lnTo>
                  <a:pt x="430" y="1116"/>
                </a:lnTo>
                <a:lnTo>
                  <a:pt x="402" y="1108"/>
                </a:lnTo>
                <a:lnTo>
                  <a:pt x="376" y="1100"/>
                </a:lnTo>
                <a:lnTo>
                  <a:pt x="350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18" y="908"/>
                </a:lnTo>
                <a:lnTo>
                  <a:pt x="104" y="886"/>
                </a:lnTo>
                <a:lnTo>
                  <a:pt x="88" y="864"/>
                </a:lnTo>
                <a:lnTo>
                  <a:pt x="74" y="840"/>
                </a:lnTo>
                <a:lnTo>
                  <a:pt x="62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4" y="712"/>
                </a:lnTo>
                <a:lnTo>
                  <a:pt x="18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18" y="458"/>
                </a:lnTo>
                <a:lnTo>
                  <a:pt x="24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2" y="328"/>
                </a:lnTo>
                <a:lnTo>
                  <a:pt x="74" y="302"/>
                </a:lnTo>
                <a:lnTo>
                  <a:pt x="88" y="280"/>
                </a:lnTo>
                <a:lnTo>
                  <a:pt x="104" y="256"/>
                </a:lnTo>
                <a:lnTo>
                  <a:pt x="118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0" y="52"/>
                </a:lnTo>
                <a:lnTo>
                  <a:pt x="376" y="42"/>
                </a:lnTo>
                <a:lnTo>
                  <a:pt x="402" y="34"/>
                </a:lnTo>
                <a:lnTo>
                  <a:pt x="430" y="26"/>
                </a:lnTo>
                <a:lnTo>
                  <a:pt x="456" y="20"/>
                </a:lnTo>
                <a:lnTo>
                  <a:pt x="484" y="14"/>
                </a:lnTo>
                <a:lnTo>
                  <a:pt x="512" y="12"/>
                </a:lnTo>
                <a:lnTo>
                  <a:pt x="540" y="8"/>
                </a:lnTo>
                <a:lnTo>
                  <a:pt x="570" y="8"/>
                </a:lnTo>
                <a:lnTo>
                  <a:pt x="570" y="8"/>
                </a:lnTo>
                <a:lnTo>
                  <a:pt x="598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0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4" y="104"/>
                </a:lnTo>
                <a:lnTo>
                  <a:pt x="906" y="120"/>
                </a:lnTo>
                <a:lnTo>
                  <a:pt x="928" y="136"/>
                </a:lnTo>
                <a:lnTo>
                  <a:pt x="948" y="154"/>
                </a:lnTo>
                <a:lnTo>
                  <a:pt x="968" y="174"/>
                </a:lnTo>
                <a:lnTo>
                  <a:pt x="968" y="174"/>
                </a:lnTo>
                <a:lnTo>
                  <a:pt x="986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6" y="256"/>
                </a:lnTo>
                <a:lnTo>
                  <a:pt x="1052" y="280"/>
                </a:lnTo>
                <a:lnTo>
                  <a:pt x="1064" y="302"/>
                </a:lnTo>
                <a:lnTo>
                  <a:pt x="1078" y="328"/>
                </a:lnTo>
                <a:lnTo>
                  <a:pt x="1088" y="352"/>
                </a:lnTo>
                <a:lnTo>
                  <a:pt x="1098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6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2" y="572"/>
                </a:lnTo>
                <a:lnTo>
                  <a:pt x="1136" y="572"/>
                </a:lnTo>
                <a:lnTo>
                  <a:pt x="1140" y="572"/>
                </a:lnTo>
                <a:lnTo>
                  <a:pt x="1140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2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4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0" y="208"/>
                </a:lnTo>
                <a:lnTo>
                  <a:pt x="992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2" y="18"/>
                </a:lnTo>
                <a:lnTo>
                  <a:pt x="686" y="12"/>
                </a:lnTo>
                <a:lnTo>
                  <a:pt x="656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0" y="0"/>
                </a:lnTo>
                <a:lnTo>
                  <a:pt x="512" y="4"/>
                </a:lnTo>
                <a:lnTo>
                  <a:pt x="484" y="6"/>
                </a:lnTo>
                <a:lnTo>
                  <a:pt x="454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2" y="56"/>
                </a:lnTo>
                <a:lnTo>
                  <a:pt x="298" y="70"/>
                </a:lnTo>
                <a:lnTo>
                  <a:pt x="274" y="82"/>
                </a:lnTo>
                <a:lnTo>
                  <a:pt x="250" y="98"/>
                </a:lnTo>
                <a:lnTo>
                  <a:pt x="228" y="114"/>
                </a:lnTo>
                <a:lnTo>
                  <a:pt x="206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2" y="230"/>
                </a:lnTo>
                <a:lnTo>
                  <a:pt x="96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4" y="402"/>
                </a:lnTo>
                <a:lnTo>
                  <a:pt x="18" y="428"/>
                </a:lnTo>
                <a:lnTo>
                  <a:pt x="10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0" y="686"/>
                </a:lnTo>
                <a:lnTo>
                  <a:pt x="18" y="714"/>
                </a:lnTo>
                <a:lnTo>
                  <a:pt x="24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6" y="890"/>
                </a:lnTo>
                <a:lnTo>
                  <a:pt x="112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6" y="1012"/>
                </a:lnTo>
                <a:lnTo>
                  <a:pt x="228" y="1028"/>
                </a:lnTo>
                <a:lnTo>
                  <a:pt x="250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2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4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0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6" y="1136"/>
                </a:lnTo>
                <a:lnTo>
                  <a:pt x="686" y="1130"/>
                </a:lnTo>
                <a:lnTo>
                  <a:pt x="712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2" y="956"/>
                </a:lnTo>
                <a:lnTo>
                  <a:pt x="1010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4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2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0" y="572"/>
                </a:lnTo>
                <a:lnTo>
                  <a:pt x="1136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12" name="Rectangle 68"/>
          <p:cNvSpPr>
            <a:spLocks noChangeArrowheads="1"/>
          </p:cNvSpPr>
          <p:nvPr/>
        </p:nvSpPr>
        <p:spPr bwMode="auto">
          <a:xfrm>
            <a:off x="6276975" y="2449549"/>
            <a:ext cx="88101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CREATIVE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150" name="그룹 149"/>
          <p:cNvGrpSpPr/>
          <p:nvPr/>
        </p:nvGrpSpPr>
        <p:grpSpPr>
          <a:xfrm>
            <a:off x="6448425" y="1865349"/>
            <a:ext cx="546100" cy="501650"/>
            <a:chOff x="6448425" y="1865349"/>
            <a:chExt cx="546100" cy="501650"/>
          </a:xfrm>
          <a:solidFill>
            <a:schemeClr val="bg1"/>
          </a:solidFill>
        </p:grpSpPr>
        <p:sp>
          <p:nvSpPr>
            <p:cNvPr id="6220" name="Freeform 76"/>
            <p:cNvSpPr>
              <a:spLocks noEditPoints="1"/>
            </p:cNvSpPr>
            <p:nvPr/>
          </p:nvSpPr>
          <p:spPr bwMode="auto">
            <a:xfrm>
              <a:off x="6448425" y="1865349"/>
              <a:ext cx="546100" cy="501650"/>
            </a:xfrm>
            <a:custGeom>
              <a:avLst/>
              <a:gdLst/>
              <a:ahLst/>
              <a:cxnLst>
                <a:cxn ang="0">
                  <a:pos x="240" y="282"/>
                </a:cxn>
                <a:cxn ang="0">
                  <a:pos x="200" y="220"/>
                </a:cxn>
                <a:cxn ang="0">
                  <a:pos x="260" y="228"/>
                </a:cxn>
                <a:cxn ang="0">
                  <a:pos x="260" y="280"/>
                </a:cxn>
                <a:cxn ang="0">
                  <a:pos x="244" y="190"/>
                </a:cxn>
                <a:cxn ang="0">
                  <a:pos x="222" y="156"/>
                </a:cxn>
                <a:cxn ang="0">
                  <a:pos x="320" y="132"/>
                </a:cxn>
                <a:cxn ang="0">
                  <a:pos x="270" y="176"/>
                </a:cxn>
                <a:cxn ang="0">
                  <a:pos x="226" y="142"/>
                </a:cxn>
                <a:cxn ang="0">
                  <a:pos x="282" y="96"/>
                </a:cxn>
                <a:cxn ang="0">
                  <a:pos x="322" y="116"/>
                </a:cxn>
                <a:cxn ang="0">
                  <a:pos x="148" y="218"/>
                </a:cxn>
                <a:cxn ang="0">
                  <a:pos x="116" y="144"/>
                </a:cxn>
                <a:cxn ang="0">
                  <a:pos x="154" y="108"/>
                </a:cxn>
                <a:cxn ang="0">
                  <a:pos x="212" y="140"/>
                </a:cxn>
                <a:cxn ang="0">
                  <a:pos x="188" y="210"/>
                </a:cxn>
                <a:cxn ang="0">
                  <a:pos x="182" y="226"/>
                </a:cxn>
                <a:cxn ang="0">
                  <a:pos x="120" y="290"/>
                </a:cxn>
                <a:cxn ang="0">
                  <a:pos x="102" y="240"/>
                </a:cxn>
                <a:cxn ang="0">
                  <a:pos x="164" y="254"/>
                </a:cxn>
                <a:cxn ang="0">
                  <a:pos x="120" y="290"/>
                </a:cxn>
                <a:cxn ang="0">
                  <a:pos x="110" y="198"/>
                </a:cxn>
                <a:cxn ang="0">
                  <a:pos x="104" y="190"/>
                </a:cxn>
                <a:cxn ang="0">
                  <a:pos x="166" y="90"/>
                </a:cxn>
                <a:cxn ang="0">
                  <a:pos x="146" y="72"/>
                </a:cxn>
                <a:cxn ang="0">
                  <a:pos x="208" y="32"/>
                </a:cxn>
                <a:cxn ang="0">
                  <a:pos x="178" y="86"/>
                </a:cxn>
                <a:cxn ang="0">
                  <a:pos x="180" y="32"/>
                </a:cxn>
                <a:cxn ang="0">
                  <a:pos x="214" y="126"/>
                </a:cxn>
                <a:cxn ang="0">
                  <a:pos x="190" y="98"/>
                </a:cxn>
                <a:cxn ang="0">
                  <a:pos x="22" y="206"/>
                </a:cxn>
                <a:cxn ang="0">
                  <a:pos x="32" y="178"/>
                </a:cxn>
                <a:cxn ang="0">
                  <a:pos x="94" y="176"/>
                </a:cxn>
                <a:cxn ang="0">
                  <a:pos x="42" y="220"/>
                </a:cxn>
                <a:cxn ang="0">
                  <a:pos x="22" y="206"/>
                </a:cxn>
                <a:cxn ang="0">
                  <a:pos x="110" y="124"/>
                </a:cxn>
                <a:cxn ang="0">
                  <a:pos x="98" y="158"/>
                </a:cxn>
                <a:cxn ang="0">
                  <a:pos x="82" y="34"/>
                </a:cxn>
                <a:cxn ang="0">
                  <a:pos x="126" y="84"/>
                </a:cxn>
                <a:cxn ang="0">
                  <a:pos x="78" y="122"/>
                </a:cxn>
                <a:cxn ang="0">
                  <a:pos x="58" y="40"/>
                </a:cxn>
                <a:cxn ang="0">
                  <a:pos x="338" y="102"/>
                </a:cxn>
                <a:cxn ang="0">
                  <a:pos x="276" y="78"/>
                </a:cxn>
                <a:cxn ang="0">
                  <a:pos x="232" y="36"/>
                </a:cxn>
                <a:cxn ang="0">
                  <a:pos x="210" y="0"/>
                </a:cxn>
                <a:cxn ang="0">
                  <a:pos x="178" y="10"/>
                </a:cxn>
                <a:cxn ang="0">
                  <a:pos x="128" y="40"/>
                </a:cxn>
                <a:cxn ang="0">
                  <a:pos x="64" y="14"/>
                </a:cxn>
                <a:cxn ang="0">
                  <a:pos x="38" y="36"/>
                </a:cxn>
                <a:cxn ang="0">
                  <a:pos x="56" y="112"/>
                </a:cxn>
                <a:cxn ang="0">
                  <a:pos x="24" y="162"/>
                </a:cxn>
                <a:cxn ang="0">
                  <a:pos x="2" y="212"/>
                </a:cxn>
                <a:cxn ang="0">
                  <a:pos x="28" y="234"/>
                </a:cxn>
                <a:cxn ang="0">
                  <a:pos x="86" y="268"/>
                </a:cxn>
                <a:cxn ang="0">
                  <a:pos x="112" y="314"/>
                </a:cxn>
                <a:cxn ang="0">
                  <a:pos x="144" y="306"/>
                </a:cxn>
                <a:cxn ang="0">
                  <a:pos x="192" y="276"/>
                </a:cxn>
                <a:cxn ang="0">
                  <a:pos x="256" y="302"/>
                </a:cxn>
                <a:cxn ang="0">
                  <a:pos x="282" y="280"/>
                </a:cxn>
                <a:cxn ang="0">
                  <a:pos x="260" y="196"/>
                </a:cxn>
                <a:cxn ang="0">
                  <a:pos x="324" y="152"/>
                </a:cxn>
                <a:cxn ang="0">
                  <a:pos x="342" y="112"/>
                </a:cxn>
              </a:cxnLst>
              <a:rect l="0" t="0" r="r" b="b"/>
              <a:pathLst>
                <a:path w="344" h="316">
                  <a:moveTo>
                    <a:pt x="260" y="280"/>
                  </a:moveTo>
                  <a:lnTo>
                    <a:pt x="260" y="280"/>
                  </a:lnTo>
                  <a:lnTo>
                    <a:pt x="254" y="282"/>
                  </a:lnTo>
                  <a:lnTo>
                    <a:pt x="248" y="284"/>
                  </a:lnTo>
                  <a:lnTo>
                    <a:pt x="240" y="282"/>
                  </a:lnTo>
                  <a:lnTo>
                    <a:pt x="230" y="280"/>
                  </a:lnTo>
                  <a:lnTo>
                    <a:pt x="208" y="270"/>
                  </a:lnTo>
                  <a:lnTo>
                    <a:pt x="184" y="252"/>
                  </a:lnTo>
                  <a:lnTo>
                    <a:pt x="184" y="252"/>
                  </a:lnTo>
                  <a:lnTo>
                    <a:pt x="200" y="220"/>
                  </a:lnTo>
                  <a:lnTo>
                    <a:pt x="200" y="220"/>
                  </a:lnTo>
                  <a:lnTo>
                    <a:pt x="226" y="210"/>
                  </a:lnTo>
                  <a:lnTo>
                    <a:pt x="250" y="202"/>
                  </a:lnTo>
                  <a:lnTo>
                    <a:pt x="250" y="202"/>
                  </a:lnTo>
                  <a:lnTo>
                    <a:pt x="260" y="228"/>
                  </a:lnTo>
                  <a:lnTo>
                    <a:pt x="266" y="250"/>
                  </a:lnTo>
                  <a:lnTo>
                    <a:pt x="266" y="260"/>
                  </a:lnTo>
                  <a:lnTo>
                    <a:pt x="266" y="268"/>
                  </a:lnTo>
                  <a:lnTo>
                    <a:pt x="264" y="274"/>
                  </a:lnTo>
                  <a:lnTo>
                    <a:pt x="260" y="280"/>
                  </a:lnTo>
                  <a:lnTo>
                    <a:pt x="260" y="280"/>
                  </a:lnTo>
                  <a:close/>
                  <a:moveTo>
                    <a:pt x="222" y="156"/>
                  </a:moveTo>
                  <a:lnTo>
                    <a:pt x="222" y="156"/>
                  </a:lnTo>
                  <a:lnTo>
                    <a:pt x="244" y="190"/>
                  </a:lnTo>
                  <a:lnTo>
                    <a:pt x="244" y="190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16" y="176"/>
                  </a:lnTo>
                  <a:lnTo>
                    <a:pt x="216" y="176"/>
                  </a:lnTo>
                  <a:lnTo>
                    <a:pt x="222" y="156"/>
                  </a:lnTo>
                  <a:lnTo>
                    <a:pt x="222" y="156"/>
                  </a:lnTo>
                  <a:close/>
                  <a:moveTo>
                    <a:pt x="322" y="116"/>
                  </a:moveTo>
                  <a:lnTo>
                    <a:pt x="322" y="116"/>
                  </a:lnTo>
                  <a:lnTo>
                    <a:pt x="324" y="124"/>
                  </a:lnTo>
                  <a:lnTo>
                    <a:pt x="320" y="132"/>
                  </a:lnTo>
                  <a:lnTo>
                    <a:pt x="316" y="140"/>
                  </a:lnTo>
                  <a:lnTo>
                    <a:pt x="308" y="148"/>
                  </a:lnTo>
                  <a:lnTo>
                    <a:pt x="298" y="158"/>
                  </a:lnTo>
                  <a:lnTo>
                    <a:pt x="284" y="166"/>
                  </a:lnTo>
                  <a:lnTo>
                    <a:pt x="270" y="176"/>
                  </a:lnTo>
                  <a:lnTo>
                    <a:pt x="254" y="184"/>
                  </a:lnTo>
                  <a:lnTo>
                    <a:pt x="254" y="184"/>
                  </a:lnTo>
                  <a:lnTo>
                    <a:pt x="240" y="164"/>
                  </a:lnTo>
                  <a:lnTo>
                    <a:pt x="226" y="142"/>
                  </a:lnTo>
                  <a:lnTo>
                    <a:pt x="226" y="142"/>
                  </a:lnTo>
                  <a:lnTo>
                    <a:pt x="230" y="118"/>
                  </a:lnTo>
                  <a:lnTo>
                    <a:pt x="234" y="94"/>
                  </a:lnTo>
                  <a:lnTo>
                    <a:pt x="234" y="94"/>
                  </a:lnTo>
                  <a:lnTo>
                    <a:pt x="268" y="94"/>
                  </a:lnTo>
                  <a:lnTo>
                    <a:pt x="282" y="96"/>
                  </a:lnTo>
                  <a:lnTo>
                    <a:pt x="294" y="98"/>
                  </a:lnTo>
                  <a:lnTo>
                    <a:pt x="306" y="102"/>
                  </a:lnTo>
                  <a:lnTo>
                    <a:pt x="314" y="106"/>
                  </a:lnTo>
                  <a:lnTo>
                    <a:pt x="320" y="112"/>
                  </a:lnTo>
                  <a:lnTo>
                    <a:pt x="322" y="116"/>
                  </a:lnTo>
                  <a:lnTo>
                    <a:pt x="322" y="116"/>
                  </a:lnTo>
                  <a:close/>
                  <a:moveTo>
                    <a:pt x="188" y="210"/>
                  </a:moveTo>
                  <a:lnTo>
                    <a:pt x="188" y="210"/>
                  </a:lnTo>
                  <a:lnTo>
                    <a:pt x="148" y="218"/>
                  </a:lnTo>
                  <a:lnTo>
                    <a:pt x="148" y="218"/>
                  </a:lnTo>
                  <a:lnTo>
                    <a:pt x="126" y="196"/>
                  </a:lnTo>
                  <a:lnTo>
                    <a:pt x="126" y="196"/>
                  </a:lnTo>
                  <a:lnTo>
                    <a:pt x="108" y="170"/>
                  </a:lnTo>
                  <a:lnTo>
                    <a:pt x="108" y="170"/>
                  </a:lnTo>
                  <a:lnTo>
                    <a:pt x="116" y="144"/>
                  </a:lnTo>
                  <a:lnTo>
                    <a:pt x="116" y="144"/>
                  </a:lnTo>
                  <a:lnTo>
                    <a:pt x="124" y="118"/>
                  </a:lnTo>
                  <a:lnTo>
                    <a:pt x="124" y="118"/>
                  </a:lnTo>
                  <a:lnTo>
                    <a:pt x="154" y="108"/>
                  </a:lnTo>
                  <a:lnTo>
                    <a:pt x="154" y="108"/>
                  </a:lnTo>
                  <a:lnTo>
                    <a:pt x="178" y="102"/>
                  </a:lnTo>
                  <a:lnTo>
                    <a:pt x="178" y="102"/>
                  </a:lnTo>
                  <a:lnTo>
                    <a:pt x="202" y="130"/>
                  </a:lnTo>
                  <a:lnTo>
                    <a:pt x="202" y="130"/>
                  </a:lnTo>
                  <a:lnTo>
                    <a:pt x="212" y="140"/>
                  </a:lnTo>
                  <a:lnTo>
                    <a:pt x="212" y="140"/>
                  </a:lnTo>
                  <a:lnTo>
                    <a:pt x="204" y="170"/>
                  </a:lnTo>
                  <a:lnTo>
                    <a:pt x="204" y="170"/>
                  </a:lnTo>
                  <a:lnTo>
                    <a:pt x="188" y="210"/>
                  </a:lnTo>
                  <a:lnTo>
                    <a:pt x="188" y="210"/>
                  </a:lnTo>
                  <a:close/>
                  <a:moveTo>
                    <a:pt x="172" y="242"/>
                  </a:moveTo>
                  <a:lnTo>
                    <a:pt x="172" y="242"/>
                  </a:lnTo>
                  <a:lnTo>
                    <a:pt x="158" y="230"/>
                  </a:lnTo>
                  <a:lnTo>
                    <a:pt x="158" y="230"/>
                  </a:lnTo>
                  <a:lnTo>
                    <a:pt x="182" y="226"/>
                  </a:lnTo>
                  <a:lnTo>
                    <a:pt x="182" y="226"/>
                  </a:lnTo>
                  <a:lnTo>
                    <a:pt x="172" y="242"/>
                  </a:lnTo>
                  <a:lnTo>
                    <a:pt x="172" y="242"/>
                  </a:lnTo>
                  <a:close/>
                  <a:moveTo>
                    <a:pt x="120" y="290"/>
                  </a:moveTo>
                  <a:lnTo>
                    <a:pt x="120" y="290"/>
                  </a:lnTo>
                  <a:lnTo>
                    <a:pt x="116" y="288"/>
                  </a:lnTo>
                  <a:lnTo>
                    <a:pt x="112" y="284"/>
                  </a:lnTo>
                  <a:lnTo>
                    <a:pt x="106" y="274"/>
                  </a:lnTo>
                  <a:lnTo>
                    <a:pt x="102" y="25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44" y="234"/>
                  </a:lnTo>
                  <a:lnTo>
                    <a:pt x="144" y="234"/>
                  </a:lnTo>
                  <a:lnTo>
                    <a:pt x="164" y="254"/>
                  </a:lnTo>
                  <a:lnTo>
                    <a:pt x="164" y="254"/>
                  </a:lnTo>
                  <a:lnTo>
                    <a:pt x="152" y="270"/>
                  </a:lnTo>
                  <a:lnTo>
                    <a:pt x="140" y="282"/>
                  </a:lnTo>
                  <a:lnTo>
                    <a:pt x="128" y="288"/>
                  </a:lnTo>
                  <a:lnTo>
                    <a:pt x="124" y="290"/>
                  </a:lnTo>
                  <a:lnTo>
                    <a:pt x="120" y="290"/>
                  </a:lnTo>
                  <a:lnTo>
                    <a:pt x="120" y="290"/>
                  </a:lnTo>
                  <a:close/>
                  <a:moveTo>
                    <a:pt x="104" y="190"/>
                  </a:moveTo>
                  <a:lnTo>
                    <a:pt x="104" y="190"/>
                  </a:lnTo>
                  <a:lnTo>
                    <a:pt x="110" y="198"/>
                  </a:lnTo>
                  <a:lnTo>
                    <a:pt x="110" y="198"/>
                  </a:lnTo>
                  <a:lnTo>
                    <a:pt x="132" y="222"/>
                  </a:lnTo>
                  <a:lnTo>
                    <a:pt x="132" y="222"/>
                  </a:lnTo>
                  <a:lnTo>
                    <a:pt x="102" y="224"/>
                  </a:lnTo>
                  <a:lnTo>
                    <a:pt x="102" y="224"/>
                  </a:lnTo>
                  <a:lnTo>
                    <a:pt x="104" y="190"/>
                  </a:lnTo>
                  <a:lnTo>
                    <a:pt x="104" y="190"/>
                  </a:lnTo>
                  <a:close/>
                  <a:moveTo>
                    <a:pt x="146" y="72"/>
                  </a:moveTo>
                  <a:lnTo>
                    <a:pt x="146" y="72"/>
                  </a:lnTo>
                  <a:lnTo>
                    <a:pt x="166" y="90"/>
                  </a:lnTo>
                  <a:lnTo>
                    <a:pt x="166" y="90"/>
                  </a:lnTo>
                  <a:lnTo>
                    <a:pt x="152" y="92"/>
                  </a:lnTo>
                  <a:lnTo>
                    <a:pt x="152" y="92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46" y="72"/>
                  </a:lnTo>
                  <a:lnTo>
                    <a:pt x="146" y="72"/>
                  </a:lnTo>
                  <a:close/>
                  <a:moveTo>
                    <a:pt x="202" y="26"/>
                  </a:moveTo>
                  <a:lnTo>
                    <a:pt x="202" y="26"/>
                  </a:lnTo>
                  <a:lnTo>
                    <a:pt x="206" y="28"/>
                  </a:lnTo>
                  <a:lnTo>
                    <a:pt x="208" y="32"/>
                  </a:lnTo>
                  <a:lnTo>
                    <a:pt x="214" y="42"/>
                  </a:lnTo>
                  <a:lnTo>
                    <a:pt x="218" y="60"/>
                  </a:lnTo>
                  <a:lnTo>
                    <a:pt x="218" y="80"/>
                  </a:lnTo>
                  <a:lnTo>
                    <a:pt x="218" y="80"/>
                  </a:lnTo>
                  <a:lnTo>
                    <a:pt x="178" y="86"/>
                  </a:lnTo>
                  <a:lnTo>
                    <a:pt x="178" y="86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68" y="44"/>
                  </a:lnTo>
                  <a:lnTo>
                    <a:pt x="180" y="32"/>
                  </a:lnTo>
                  <a:lnTo>
                    <a:pt x="192" y="26"/>
                  </a:lnTo>
                  <a:lnTo>
                    <a:pt x="196" y="26"/>
                  </a:lnTo>
                  <a:lnTo>
                    <a:pt x="202" y="26"/>
                  </a:lnTo>
                  <a:lnTo>
                    <a:pt x="202" y="26"/>
                  </a:lnTo>
                  <a:close/>
                  <a:moveTo>
                    <a:pt x="214" y="126"/>
                  </a:moveTo>
                  <a:lnTo>
                    <a:pt x="214" y="126"/>
                  </a:lnTo>
                  <a:lnTo>
                    <a:pt x="206" y="116"/>
                  </a:lnTo>
                  <a:lnTo>
                    <a:pt x="206" y="116"/>
                  </a:lnTo>
                  <a:lnTo>
                    <a:pt x="190" y="98"/>
                  </a:lnTo>
                  <a:lnTo>
                    <a:pt x="190" y="98"/>
                  </a:lnTo>
                  <a:lnTo>
                    <a:pt x="218" y="94"/>
                  </a:lnTo>
                  <a:lnTo>
                    <a:pt x="218" y="94"/>
                  </a:lnTo>
                  <a:lnTo>
                    <a:pt x="214" y="126"/>
                  </a:lnTo>
                  <a:lnTo>
                    <a:pt x="214" y="126"/>
                  </a:lnTo>
                  <a:close/>
                  <a:moveTo>
                    <a:pt x="22" y="206"/>
                  </a:moveTo>
                  <a:lnTo>
                    <a:pt x="22" y="206"/>
                  </a:lnTo>
                  <a:lnTo>
                    <a:pt x="20" y="200"/>
                  </a:lnTo>
                  <a:lnTo>
                    <a:pt x="22" y="192"/>
                  </a:lnTo>
                  <a:lnTo>
                    <a:pt x="26" y="186"/>
                  </a:lnTo>
                  <a:lnTo>
                    <a:pt x="32" y="178"/>
                  </a:lnTo>
                  <a:lnTo>
                    <a:pt x="48" y="160"/>
                  </a:lnTo>
                  <a:lnTo>
                    <a:pt x="72" y="144"/>
                  </a:lnTo>
                  <a:lnTo>
                    <a:pt x="72" y="144"/>
                  </a:lnTo>
                  <a:lnTo>
                    <a:pt x="94" y="176"/>
                  </a:lnTo>
                  <a:lnTo>
                    <a:pt x="94" y="176"/>
                  </a:lnTo>
                  <a:lnTo>
                    <a:pt x="90" y="202"/>
                  </a:lnTo>
                  <a:lnTo>
                    <a:pt x="86" y="226"/>
                  </a:lnTo>
                  <a:lnTo>
                    <a:pt x="86" y="226"/>
                  </a:lnTo>
                  <a:lnTo>
                    <a:pt x="62" y="224"/>
                  </a:lnTo>
                  <a:lnTo>
                    <a:pt x="42" y="220"/>
                  </a:lnTo>
                  <a:lnTo>
                    <a:pt x="34" y="218"/>
                  </a:lnTo>
                  <a:lnTo>
                    <a:pt x="28" y="214"/>
                  </a:lnTo>
                  <a:lnTo>
                    <a:pt x="24" y="210"/>
                  </a:lnTo>
                  <a:lnTo>
                    <a:pt x="22" y="206"/>
                  </a:lnTo>
                  <a:lnTo>
                    <a:pt x="22" y="206"/>
                  </a:lnTo>
                  <a:close/>
                  <a:moveTo>
                    <a:pt x="98" y="158"/>
                  </a:moveTo>
                  <a:lnTo>
                    <a:pt x="98" y="158"/>
                  </a:lnTo>
                  <a:lnTo>
                    <a:pt x="86" y="136"/>
                  </a:lnTo>
                  <a:lnTo>
                    <a:pt x="86" y="136"/>
                  </a:lnTo>
                  <a:lnTo>
                    <a:pt x="110" y="124"/>
                  </a:lnTo>
                  <a:lnTo>
                    <a:pt x="110" y="124"/>
                  </a:lnTo>
                  <a:lnTo>
                    <a:pt x="104" y="140"/>
                  </a:lnTo>
                  <a:lnTo>
                    <a:pt x="104" y="140"/>
                  </a:lnTo>
                  <a:lnTo>
                    <a:pt x="98" y="158"/>
                  </a:lnTo>
                  <a:lnTo>
                    <a:pt x="98" y="158"/>
                  </a:lnTo>
                  <a:close/>
                  <a:moveTo>
                    <a:pt x="62" y="36"/>
                  </a:moveTo>
                  <a:lnTo>
                    <a:pt x="62" y="36"/>
                  </a:lnTo>
                  <a:lnTo>
                    <a:pt x="66" y="34"/>
                  </a:lnTo>
                  <a:lnTo>
                    <a:pt x="74" y="32"/>
                  </a:lnTo>
                  <a:lnTo>
                    <a:pt x="82" y="34"/>
                  </a:lnTo>
                  <a:lnTo>
                    <a:pt x="90" y="36"/>
                  </a:lnTo>
                  <a:lnTo>
                    <a:pt x="112" y="48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26" y="84"/>
                  </a:lnTo>
                  <a:lnTo>
                    <a:pt x="116" y="104"/>
                  </a:lnTo>
                  <a:lnTo>
                    <a:pt x="116" y="104"/>
                  </a:lnTo>
                  <a:lnTo>
                    <a:pt x="96" y="114"/>
                  </a:lnTo>
                  <a:lnTo>
                    <a:pt x="78" y="122"/>
                  </a:lnTo>
                  <a:lnTo>
                    <a:pt x="78" y="122"/>
                  </a:lnTo>
                  <a:lnTo>
                    <a:pt x="64" y="92"/>
                  </a:lnTo>
                  <a:lnTo>
                    <a:pt x="58" y="68"/>
                  </a:lnTo>
                  <a:lnTo>
                    <a:pt x="56" y="56"/>
                  </a:lnTo>
                  <a:lnTo>
                    <a:pt x="56" y="48"/>
                  </a:lnTo>
                  <a:lnTo>
                    <a:pt x="58" y="40"/>
                  </a:lnTo>
                  <a:lnTo>
                    <a:pt x="62" y="36"/>
                  </a:lnTo>
                  <a:lnTo>
                    <a:pt x="62" y="36"/>
                  </a:lnTo>
                  <a:close/>
                  <a:moveTo>
                    <a:pt x="342" y="112"/>
                  </a:moveTo>
                  <a:lnTo>
                    <a:pt x="342" y="112"/>
                  </a:lnTo>
                  <a:lnTo>
                    <a:pt x="338" y="102"/>
                  </a:lnTo>
                  <a:lnTo>
                    <a:pt x="332" y="96"/>
                  </a:lnTo>
                  <a:lnTo>
                    <a:pt x="320" y="90"/>
                  </a:lnTo>
                  <a:lnTo>
                    <a:pt x="308" y="84"/>
                  </a:lnTo>
                  <a:lnTo>
                    <a:pt x="292" y="80"/>
                  </a:lnTo>
                  <a:lnTo>
                    <a:pt x="276" y="78"/>
                  </a:lnTo>
                  <a:lnTo>
                    <a:pt x="256" y="78"/>
                  </a:lnTo>
                  <a:lnTo>
                    <a:pt x="234" y="78"/>
                  </a:lnTo>
                  <a:lnTo>
                    <a:pt x="234" y="78"/>
                  </a:lnTo>
                  <a:lnTo>
                    <a:pt x="234" y="50"/>
                  </a:lnTo>
                  <a:lnTo>
                    <a:pt x="232" y="36"/>
                  </a:lnTo>
                  <a:lnTo>
                    <a:pt x="230" y="26"/>
                  </a:lnTo>
                  <a:lnTo>
                    <a:pt x="226" y="16"/>
                  </a:lnTo>
                  <a:lnTo>
                    <a:pt x="222" y="10"/>
                  </a:lnTo>
                  <a:lnTo>
                    <a:pt x="216" y="4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2" y="0"/>
                  </a:lnTo>
                  <a:lnTo>
                    <a:pt x="194" y="0"/>
                  </a:lnTo>
                  <a:lnTo>
                    <a:pt x="186" y="4"/>
                  </a:lnTo>
                  <a:lnTo>
                    <a:pt x="178" y="10"/>
                  </a:lnTo>
                  <a:lnTo>
                    <a:pt x="168" y="18"/>
                  </a:lnTo>
                  <a:lnTo>
                    <a:pt x="160" y="28"/>
                  </a:lnTo>
                  <a:lnTo>
                    <a:pt x="142" y="52"/>
                  </a:lnTo>
                  <a:lnTo>
                    <a:pt x="142" y="52"/>
                  </a:lnTo>
                  <a:lnTo>
                    <a:pt x="128" y="40"/>
                  </a:lnTo>
                  <a:lnTo>
                    <a:pt x="114" y="30"/>
                  </a:lnTo>
                  <a:lnTo>
                    <a:pt x="100" y="24"/>
                  </a:lnTo>
                  <a:lnTo>
                    <a:pt x="88" y="18"/>
                  </a:lnTo>
                  <a:lnTo>
                    <a:pt x="76" y="14"/>
                  </a:lnTo>
                  <a:lnTo>
                    <a:pt x="64" y="14"/>
                  </a:lnTo>
                  <a:lnTo>
                    <a:pt x="56" y="1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2" y="26"/>
                  </a:lnTo>
                  <a:lnTo>
                    <a:pt x="38" y="36"/>
                  </a:lnTo>
                  <a:lnTo>
                    <a:pt x="38" y="48"/>
                  </a:lnTo>
                  <a:lnTo>
                    <a:pt x="38" y="62"/>
                  </a:lnTo>
                  <a:lnTo>
                    <a:pt x="42" y="76"/>
                  </a:lnTo>
                  <a:lnTo>
                    <a:pt x="48" y="94"/>
                  </a:lnTo>
                  <a:lnTo>
                    <a:pt x="56" y="112"/>
                  </a:lnTo>
                  <a:lnTo>
                    <a:pt x="64" y="130"/>
                  </a:lnTo>
                  <a:lnTo>
                    <a:pt x="64" y="130"/>
                  </a:lnTo>
                  <a:lnTo>
                    <a:pt x="48" y="140"/>
                  </a:lnTo>
                  <a:lnTo>
                    <a:pt x="36" y="152"/>
                  </a:lnTo>
                  <a:lnTo>
                    <a:pt x="24" y="162"/>
                  </a:lnTo>
                  <a:lnTo>
                    <a:pt x="14" y="172"/>
                  </a:lnTo>
                  <a:lnTo>
                    <a:pt x="6" y="184"/>
                  </a:lnTo>
                  <a:lnTo>
                    <a:pt x="2" y="194"/>
                  </a:lnTo>
                  <a:lnTo>
                    <a:pt x="0" y="202"/>
                  </a:lnTo>
                  <a:lnTo>
                    <a:pt x="2" y="212"/>
                  </a:lnTo>
                  <a:lnTo>
                    <a:pt x="2" y="212"/>
                  </a:lnTo>
                  <a:lnTo>
                    <a:pt x="4" y="218"/>
                  </a:lnTo>
                  <a:lnTo>
                    <a:pt x="10" y="224"/>
                  </a:lnTo>
                  <a:lnTo>
                    <a:pt x="18" y="230"/>
                  </a:lnTo>
                  <a:lnTo>
                    <a:pt x="28" y="234"/>
                  </a:lnTo>
                  <a:lnTo>
                    <a:pt x="40" y="238"/>
                  </a:lnTo>
                  <a:lnTo>
                    <a:pt x="54" y="240"/>
                  </a:lnTo>
                  <a:lnTo>
                    <a:pt x="86" y="240"/>
                  </a:lnTo>
                  <a:lnTo>
                    <a:pt x="86" y="240"/>
                  </a:lnTo>
                  <a:lnTo>
                    <a:pt x="86" y="268"/>
                  </a:lnTo>
                  <a:lnTo>
                    <a:pt x="92" y="290"/>
                  </a:lnTo>
                  <a:lnTo>
                    <a:pt x="96" y="300"/>
                  </a:lnTo>
                  <a:lnTo>
                    <a:pt x="100" y="306"/>
                  </a:lnTo>
                  <a:lnTo>
                    <a:pt x="106" y="312"/>
                  </a:lnTo>
                  <a:lnTo>
                    <a:pt x="112" y="314"/>
                  </a:lnTo>
                  <a:lnTo>
                    <a:pt x="112" y="314"/>
                  </a:lnTo>
                  <a:lnTo>
                    <a:pt x="118" y="316"/>
                  </a:lnTo>
                  <a:lnTo>
                    <a:pt x="126" y="314"/>
                  </a:lnTo>
                  <a:lnTo>
                    <a:pt x="134" y="310"/>
                  </a:lnTo>
                  <a:lnTo>
                    <a:pt x="144" y="306"/>
                  </a:lnTo>
                  <a:lnTo>
                    <a:pt x="152" y="298"/>
                  </a:lnTo>
                  <a:lnTo>
                    <a:pt x="160" y="288"/>
                  </a:lnTo>
                  <a:lnTo>
                    <a:pt x="178" y="264"/>
                  </a:lnTo>
                  <a:lnTo>
                    <a:pt x="178" y="264"/>
                  </a:lnTo>
                  <a:lnTo>
                    <a:pt x="192" y="276"/>
                  </a:lnTo>
                  <a:lnTo>
                    <a:pt x="206" y="286"/>
                  </a:lnTo>
                  <a:lnTo>
                    <a:pt x="220" y="292"/>
                  </a:lnTo>
                  <a:lnTo>
                    <a:pt x="234" y="298"/>
                  </a:lnTo>
                  <a:lnTo>
                    <a:pt x="246" y="300"/>
                  </a:lnTo>
                  <a:lnTo>
                    <a:pt x="256" y="302"/>
                  </a:lnTo>
                  <a:lnTo>
                    <a:pt x="266" y="300"/>
                  </a:lnTo>
                  <a:lnTo>
                    <a:pt x="272" y="296"/>
                  </a:lnTo>
                  <a:lnTo>
                    <a:pt x="272" y="296"/>
                  </a:lnTo>
                  <a:lnTo>
                    <a:pt x="278" y="290"/>
                  </a:lnTo>
                  <a:lnTo>
                    <a:pt x="282" y="280"/>
                  </a:lnTo>
                  <a:lnTo>
                    <a:pt x="282" y="270"/>
                  </a:lnTo>
                  <a:lnTo>
                    <a:pt x="282" y="258"/>
                  </a:lnTo>
                  <a:lnTo>
                    <a:pt x="278" y="244"/>
                  </a:lnTo>
                  <a:lnTo>
                    <a:pt x="274" y="230"/>
                  </a:lnTo>
                  <a:lnTo>
                    <a:pt x="260" y="196"/>
                  </a:lnTo>
                  <a:lnTo>
                    <a:pt x="260" y="196"/>
                  </a:lnTo>
                  <a:lnTo>
                    <a:pt x="280" y="186"/>
                  </a:lnTo>
                  <a:lnTo>
                    <a:pt x="298" y="176"/>
                  </a:lnTo>
                  <a:lnTo>
                    <a:pt x="312" y="164"/>
                  </a:lnTo>
                  <a:lnTo>
                    <a:pt x="324" y="152"/>
                  </a:lnTo>
                  <a:lnTo>
                    <a:pt x="334" y="142"/>
                  </a:lnTo>
                  <a:lnTo>
                    <a:pt x="340" y="132"/>
                  </a:lnTo>
                  <a:lnTo>
                    <a:pt x="344" y="120"/>
                  </a:lnTo>
                  <a:lnTo>
                    <a:pt x="342" y="112"/>
                  </a:lnTo>
                  <a:lnTo>
                    <a:pt x="342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21" name="Freeform 77"/>
            <p:cNvSpPr>
              <a:spLocks/>
            </p:cNvSpPr>
            <p:nvPr/>
          </p:nvSpPr>
          <p:spPr bwMode="auto">
            <a:xfrm>
              <a:off x="6667500" y="2084424"/>
              <a:ext cx="73025" cy="73025"/>
            </a:xfrm>
            <a:custGeom>
              <a:avLst/>
              <a:gdLst/>
              <a:ahLst/>
              <a:cxnLst>
                <a:cxn ang="0">
                  <a:pos x="30" y="2"/>
                </a:cxn>
                <a:cxn ang="0">
                  <a:pos x="30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6" y="8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2" y="34"/>
                </a:cxn>
                <a:cxn ang="0">
                  <a:pos x="8" y="40"/>
                </a:cxn>
                <a:cxn ang="0">
                  <a:pos x="16" y="46"/>
                </a:cxn>
                <a:cxn ang="0">
                  <a:pos x="16" y="46"/>
                </a:cxn>
                <a:cxn ang="0">
                  <a:pos x="26" y="46"/>
                </a:cxn>
                <a:cxn ang="0">
                  <a:pos x="34" y="44"/>
                </a:cxn>
                <a:cxn ang="0">
                  <a:pos x="40" y="38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46" y="22"/>
                </a:cxn>
                <a:cxn ang="0">
                  <a:pos x="44" y="12"/>
                </a:cxn>
                <a:cxn ang="0">
                  <a:pos x="38" y="6"/>
                </a:cxn>
                <a:cxn ang="0">
                  <a:pos x="30" y="2"/>
                </a:cxn>
                <a:cxn ang="0">
                  <a:pos x="30" y="2"/>
                </a:cxn>
              </a:cxnLst>
              <a:rect l="0" t="0" r="r" b="b"/>
              <a:pathLst>
                <a:path w="46" h="46">
                  <a:moveTo>
                    <a:pt x="30" y="2"/>
                  </a:moveTo>
                  <a:lnTo>
                    <a:pt x="30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6" y="8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2" y="34"/>
                  </a:lnTo>
                  <a:lnTo>
                    <a:pt x="8" y="40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26" y="46"/>
                  </a:lnTo>
                  <a:lnTo>
                    <a:pt x="34" y="44"/>
                  </a:lnTo>
                  <a:lnTo>
                    <a:pt x="40" y="38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46" y="22"/>
                  </a:lnTo>
                  <a:lnTo>
                    <a:pt x="44" y="12"/>
                  </a:lnTo>
                  <a:lnTo>
                    <a:pt x="38" y="6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49" name="그룹 148"/>
          <p:cNvGrpSpPr/>
          <p:nvPr/>
        </p:nvGrpSpPr>
        <p:grpSpPr>
          <a:xfrm>
            <a:off x="2028825" y="1919324"/>
            <a:ext cx="485775" cy="485775"/>
            <a:chOff x="2028825" y="1919324"/>
            <a:chExt cx="485775" cy="485775"/>
          </a:xfrm>
          <a:solidFill>
            <a:schemeClr val="bg1"/>
          </a:solidFill>
        </p:grpSpPr>
        <p:sp>
          <p:nvSpPr>
            <p:cNvPr id="6222" name="Freeform 78"/>
            <p:cNvSpPr>
              <a:spLocks/>
            </p:cNvSpPr>
            <p:nvPr/>
          </p:nvSpPr>
          <p:spPr bwMode="auto">
            <a:xfrm>
              <a:off x="2092325" y="2192374"/>
              <a:ext cx="142875" cy="142875"/>
            </a:xfrm>
            <a:custGeom>
              <a:avLst/>
              <a:gdLst/>
              <a:ahLst/>
              <a:cxnLst>
                <a:cxn ang="0">
                  <a:pos x="56" y="56"/>
                </a:cxn>
                <a:cxn ang="0">
                  <a:pos x="70" y="42"/>
                </a:cxn>
                <a:cxn ang="0">
                  <a:pos x="90" y="22"/>
                </a:cxn>
                <a:cxn ang="0">
                  <a:pos x="90" y="22"/>
                </a:cxn>
                <a:cxn ang="0">
                  <a:pos x="82" y="12"/>
                </a:cxn>
                <a:cxn ang="0">
                  <a:pos x="82" y="12"/>
                </a:cxn>
                <a:cxn ang="0">
                  <a:pos x="68" y="0"/>
                </a:cxn>
                <a:cxn ang="0">
                  <a:pos x="48" y="20"/>
                </a:cxn>
                <a:cxn ang="0">
                  <a:pos x="42" y="24"/>
                </a:cxn>
                <a:cxn ang="0">
                  <a:pos x="36" y="32"/>
                </a:cxn>
                <a:cxn ang="0">
                  <a:pos x="34" y="34"/>
                </a:cxn>
                <a:cxn ang="0">
                  <a:pos x="32" y="34"/>
                </a:cxn>
                <a:cxn ang="0">
                  <a:pos x="32" y="34"/>
                </a:cxn>
                <a:cxn ang="0">
                  <a:pos x="22" y="34"/>
                </a:cxn>
                <a:cxn ang="0">
                  <a:pos x="12" y="38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8" y="42"/>
                </a:cxn>
                <a:cxn ang="0">
                  <a:pos x="2" y="48"/>
                </a:cxn>
                <a:cxn ang="0">
                  <a:pos x="2" y="48"/>
                </a:cxn>
                <a:cxn ang="0">
                  <a:pos x="0" y="58"/>
                </a:cxn>
                <a:cxn ang="0">
                  <a:pos x="0" y="66"/>
                </a:cxn>
                <a:cxn ang="0">
                  <a:pos x="2" y="74"/>
                </a:cxn>
                <a:cxn ang="0">
                  <a:pos x="8" y="82"/>
                </a:cxn>
                <a:cxn ang="0">
                  <a:pos x="8" y="82"/>
                </a:cxn>
                <a:cxn ang="0">
                  <a:pos x="16" y="88"/>
                </a:cxn>
                <a:cxn ang="0">
                  <a:pos x="24" y="90"/>
                </a:cxn>
                <a:cxn ang="0">
                  <a:pos x="32" y="90"/>
                </a:cxn>
                <a:cxn ang="0">
                  <a:pos x="40" y="88"/>
                </a:cxn>
                <a:cxn ang="0">
                  <a:pos x="40" y="88"/>
                </a:cxn>
                <a:cxn ang="0">
                  <a:pos x="48" y="82"/>
                </a:cxn>
                <a:cxn ang="0">
                  <a:pos x="48" y="82"/>
                </a:cxn>
                <a:cxn ang="0">
                  <a:pos x="52" y="78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56" y="58"/>
                </a:cxn>
                <a:cxn ang="0">
                  <a:pos x="56" y="56"/>
                </a:cxn>
              </a:cxnLst>
              <a:rect l="0" t="0" r="r" b="b"/>
              <a:pathLst>
                <a:path w="90" h="90">
                  <a:moveTo>
                    <a:pt x="56" y="56"/>
                  </a:moveTo>
                  <a:lnTo>
                    <a:pt x="70" y="42"/>
                  </a:lnTo>
                  <a:lnTo>
                    <a:pt x="90" y="22"/>
                  </a:lnTo>
                  <a:lnTo>
                    <a:pt x="90" y="22"/>
                  </a:lnTo>
                  <a:lnTo>
                    <a:pt x="82" y="12"/>
                  </a:lnTo>
                  <a:lnTo>
                    <a:pt x="82" y="12"/>
                  </a:lnTo>
                  <a:lnTo>
                    <a:pt x="68" y="0"/>
                  </a:lnTo>
                  <a:lnTo>
                    <a:pt x="48" y="20"/>
                  </a:lnTo>
                  <a:lnTo>
                    <a:pt x="42" y="24"/>
                  </a:lnTo>
                  <a:lnTo>
                    <a:pt x="36" y="32"/>
                  </a:lnTo>
                  <a:lnTo>
                    <a:pt x="34" y="3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22" y="34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0" y="58"/>
                  </a:lnTo>
                  <a:lnTo>
                    <a:pt x="0" y="66"/>
                  </a:lnTo>
                  <a:lnTo>
                    <a:pt x="2" y="74"/>
                  </a:lnTo>
                  <a:lnTo>
                    <a:pt x="8" y="82"/>
                  </a:lnTo>
                  <a:lnTo>
                    <a:pt x="8" y="82"/>
                  </a:lnTo>
                  <a:lnTo>
                    <a:pt x="16" y="88"/>
                  </a:lnTo>
                  <a:lnTo>
                    <a:pt x="24" y="90"/>
                  </a:lnTo>
                  <a:lnTo>
                    <a:pt x="32" y="90"/>
                  </a:lnTo>
                  <a:lnTo>
                    <a:pt x="40" y="88"/>
                  </a:lnTo>
                  <a:lnTo>
                    <a:pt x="40" y="88"/>
                  </a:lnTo>
                  <a:lnTo>
                    <a:pt x="48" y="82"/>
                  </a:lnTo>
                  <a:lnTo>
                    <a:pt x="48" y="82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58"/>
                  </a:lnTo>
                  <a:lnTo>
                    <a:pt x="56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23" name="Freeform 79"/>
            <p:cNvSpPr>
              <a:spLocks/>
            </p:cNvSpPr>
            <p:nvPr/>
          </p:nvSpPr>
          <p:spPr bwMode="auto">
            <a:xfrm>
              <a:off x="2028825" y="2059024"/>
              <a:ext cx="349250" cy="346075"/>
            </a:xfrm>
            <a:custGeom>
              <a:avLst/>
              <a:gdLst/>
              <a:ahLst/>
              <a:cxnLst>
                <a:cxn ang="0">
                  <a:pos x="168" y="56"/>
                </a:cxn>
                <a:cxn ang="0">
                  <a:pos x="142" y="34"/>
                </a:cxn>
                <a:cxn ang="0">
                  <a:pos x="118" y="18"/>
                </a:cxn>
                <a:cxn ang="0">
                  <a:pos x="102" y="10"/>
                </a:cxn>
                <a:cxn ang="0">
                  <a:pos x="78" y="0"/>
                </a:cxn>
                <a:cxn ang="0">
                  <a:pos x="24" y="16"/>
                </a:cxn>
                <a:cxn ang="0">
                  <a:pos x="14" y="18"/>
                </a:cxn>
                <a:cxn ang="0">
                  <a:pos x="8" y="22"/>
                </a:cxn>
                <a:cxn ang="0">
                  <a:pos x="0" y="38"/>
                </a:cxn>
                <a:cxn ang="0">
                  <a:pos x="2" y="62"/>
                </a:cxn>
                <a:cxn ang="0">
                  <a:pos x="14" y="88"/>
                </a:cxn>
                <a:cxn ang="0">
                  <a:pos x="32" y="118"/>
                </a:cxn>
                <a:cxn ang="0">
                  <a:pos x="36" y="114"/>
                </a:cxn>
                <a:cxn ang="0">
                  <a:pos x="42" y="110"/>
                </a:cxn>
                <a:cxn ang="0">
                  <a:pos x="30" y="88"/>
                </a:cxn>
                <a:cxn ang="0">
                  <a:pos x="20" y="60"/>
                </a:cxn>
                <a:cxn ang="0">
                  <a:pos x="22" y="46"/>
                </a:cxn>
                <a:cxn ang="0">
                  <a:pos x="26" y="40"/>
                </a:cxn>
                <a:cxn ang="0">
                  <a:pos x="42" y="36"/>
                </a:cxn>
                <a:cxn ang="0">
                  <a:pos x="68" y="42"/>
                </a:cxn>
                <a:cxn ang="0">
                  <a:pos x="84" y="50"/>
                </a:cxn>
                <a:cxn ang="0">
                  <a:pos x="110" y="68"/>
                </a:cxn>
                <a:cxn ang="0">
                  <a:pos x="132" y="88"/>
                </a:cxn>
                <a:cxn ang="0">
                  <a:pos x="146" y="104"/>
                </a:cxn>
                <a:cxn ang="0">
                  <a:pos x="168" y="136"/>
                </a:cxn>
                <a:cxn ang="0">
                  <a:pos x="176" y="150"/>
                </a:cxn>
                <a:cxn ang="0">
                  <a:pos x="184" y="176"/>
                </a:cxn>
                <a:cxn ang="0">
                  <a:pos x="178" y="194"/>
                </a:cxn>
                <a:cxn ang="0">
                  <a:pos x="174" y="198"/>
                </a:cxn>
                <a:cxn ang="0">
                  <a:pos x="158" y="198"/>
                </a:cxn>
                <a:cxn ang="0">
                  <a:pos x="130" y="188"/>
                </a:cxn>
                <a:cxn ang="0">
                  <a:pos x="106" y="174"/>
                </a:cxn>
                <a:cxn ang="0">
                  <a:pos x="102" y="180"/>
                </a:cxn>
                <a:cxn ang="0">
                  <a:pos x="98" y="184"/>
                </a:cxn>
                <a:cxn ang="0">
                  <a:pos x="128" y="204"/>
                </a:cxn>
                <a:cxn ang="0">
                  <a:pos x="156" y="216"/>
                </a:cxn>
                <a:cxn ang="0">
                  <a:pos x="180" y="218"/>
                </a:cxn>
                <a:cxn ang="0">
                  <a:pos x="196" y="212"/>
                </a:cxn>
                <a:cxn ang="0">
                  <a:pos x="202" y="204"/>
                </a:cxn>
                <a:cxn ang="0">
                  <a:pos x="204" y="194"/>
                </a:cxn>
                <a:cxn ang="0">
                  <a:pos x="220" y="136"/>
                </a:cxn>
                <a:cxn ang="0">
                  <a:pos x="212" y="116"/>
                </a:cxn>
                <a:cxn ang="0">
                  <a:pos x="202" y="102"/>
                </a:cxn>
                <a:cxn ang="0">
                  <a:pos x="180" y="72"/>
                </a:cxn>
                <a:cxn ang="0">
                  <a:pos x="168" y="56"/>
                </a:cxn>
              </a:cxnLst>
              <a:rect l="0" t="0" r="r" b="b"/>
              <a:pathLst>
                <a:path w="220" h="218">
                  <a:moveTo>
                    <a:pt x="168" y="56"/>
                  </a:moveTo>
                  <a:lnTo>
                    <a:pt x="168" y="56"/>
                  </a:lnTo>
                  <a:lnTo>
                    <a:pt x="142" y="34"/>
                  </a:lnTo>
                  <a:lnTo>
                    <a:pt x="142" y="34"/>
                  </a:lnTo>
                  <a:lnTo>
                    <a:pt x="118" y="18"/>
                  </a:lnTo>
                  <a:lnTo>
                    <a:pt x="118" y="18"/>
                  </a:lnTo>
                  <a:lnTo>
                    <a:pt x="102" y="10"/>
                  </a:lnTo>
                  <a:lnTo>
                    <a:pt x="102" y="1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48" y="8"/>
                  </a:lnTo>
                  <a:lnTo>
                    <a:pt x="24" y="16"/>
                  </a:lnTo>
                  <a:lnTo>
                    <a:pt x="24" y="16"/>
                  </a:lnTo>
                  <a:lnTo>
                    <a:pt x="14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2" y="30"/>
                  </a:lnTo>
                  <a:lnTo>
                    <a:pt x="0" y="38"/>
                  </a:lnTo>
                  <a:lnTo>
                    <a:pt x="0" y="50"/>
                  </a:lnTo>
                  <a:lnTo>
                    <a:pt x="2" y="62"/>
                  </a:lnTo>
                  <a:lnTo>
                    <a:pt x="6" y="74"/>
                  </a:lnTo>
                  <a:lnTo>
                    <a:pt x="14" y="88"/>
                  </a:lnTo>
                  <a:lnTo>
                    <a:pt x="22" y="104"/>
                  </a:lnTo>
                  <a:lnTo>
                    <a:pt x="32" y="118"/>
                  </a:lnTo>
                  <a:lnTo>
                    <a:pt x="32" y="118"/>
                  </a:lnTo>
                  <a:lnTo>
                    <a:pt x="36" y="114"/>
                  </a:lnTo>
                  <a:lnTo>
                    <a:pt x="36" y="114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30" y="88"/>
                  </a:lnTo>
                  <a:lnTo>
                    <a:pt x="22" y="68"/>
                  </a:lnTo>
                  <a:lnTo>
                    <a:pt x="20" y="60"/>
                  </a:lnTo>
                  <a:lnTo>
                    <a:pt x="20" y="52"/>
                  </a:lnTo>
                  <a:lnTo>
                    <a:pt x="22" y="46"/>
                  </a:lnTo>
                  <a:lnTo>
                    <a:pt x="26" y="40"/>
                  </a:lnTo>
                  <a:lnTo>
                    <a:pt x="26" y="40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4" y="38"/>
                  </a:lnTo>
                  <a:lnTo>
                    <a:pt x="68" y="42"/>
                  </a:lnTo>
                  <a:lnTo>
                    <a:pt x="68" y="42"/>
                  </a:lnTo>
                  <a:lnTo>
                    <a:pt x="84" y="50"/>
                  </a:lnTo>
                  <a:lnTo>
                    <a:pt x="84" y="50"/>
                  </a:lnTo>
                  <a:lnTo>
                    <a:pt x="110" y="68"/>
                  </a:lnTo>
                  <a:lnTo>
                    <a:pt x="110" y="68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46" y="104"/>
                  </a:lnTo>
                  <a:lnTo>
                    <a:pt x="158" y="120"/>
                  </a:lnTo>
                  <a:lnTo>
                    <a:pt x="168" y="136"/>
                  </a:lnTo>
                  <a:lnTo>
                    <a:pt x="176" y="150"/>
                  </a:lnTo>
                  <a:lnTo>
                    <a:pt x="176" y="150"/>
                  </a:lnTo>
                  <a:lnTo>
                    <a:pt x="182" y="164"/>
                  </a:lnTo>
                  <a:lnTo>
                    <a:pt x="184" y="176"/>
                  </a:lnTo>
                  <a:lnTo>
                    <a:pt x="182" y="186"/>
                  </a:lnTo>
                  <a:lnTo>
                    <a:pt x="178" y="194"/>
                  </a:lnTo>
                  <a:lnTo>
                    <a:pt x="178" y="194"/>
                  </a:lnTo>
                  <a:lnTo>
                    <a:pt x="174" y="198"/>
                  </a:lnTo>
                  <a:lnTo>
                    <a:pt x="166" y="198"/>
                  </a:lnTo>
                  <a:lnTo>
                    <a:pt x="158" y="198"/>
                  </a:lnTo>
                  <a:lnTo>
                    <a:pt x="150" y="196"/>
                  </a:lnTo>
                  <a:lnTo>
                    <a:pt x="130" y="188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98" y="184"/>
                  </a:lnTo>
                  <a:lnTo>
                    <a:pt x="98" y="184"/>
                  </a:lnTo>
                  <a:lnTo>
                    <a:pt x="112" y="196"/>
                  </a:lnTo>
                  <a:lnTo>
                    <a:pt x="128" y="204"/>
                  </a:lnTo>
                  <a:lnTo>
                    <a:pt x="142" y="212"/>
                  </a:lnTo>
                  <a:lnTo>
                    <a:pt x="156" y="216"/>
                  </a:lnTo>
                  <a:lnTo>
                    <a:pt x="168" y="218"/>
                  </a:lnTo>
                  <a:lnTo>
                    <a:pt x="180" y="218"/>
                  </a:lnTo>
                  <a:lnTo>
                    <a:pt x="190" y="216"/>
                  </a:lnTo>
                  <a:lnTo>
                    <a:pt x="196" y="212"/>
                  </a:lnTo>
                  <a:lnTo>
                    <a:pt x="196" y="212"/>
                  </a:lnTo>
                  <a:lnTo>
                    <a:pt x="202" y="204"/>
                  </a:lnTo>
                  <a:lnTo>
                    <a:pt x="204" y="194"/>
                  </a:lnTo>
                  <a:lnTo>
                    <a:pt x="204" y="194"/>
                  </a:lnTo>
                  <a:lnTo>
                    <a:pt x="212" y="168"/>
                  </a:lnTo>
                  <a:lnTo>
                    <a:pt x="220" y="136"/>
                  </a:lnTo>
                  <a:lnTo>
                    <a:pt x="220" y="136"/>
                  </a:lnTo>
                  <a:lnTo>
                    <a:pt x="212" y="116"/>
                  </a:lnTo>
                  <a:lnTo>
                    <a:pt x="212" y="116"/>
                  </a:lnTo>
                  <a:lnTo>
                    <a:pt x="202" y="102"/>
                  </a:lnTo>
                  <a:lnTo>
                    <a:pt x="192" y="86"/>
                  </a:lnTo>
                  <a:lnTo>
                    <a:pt x="180" y="72"/>
                  </a:lnTo>
                  <a:lnTo>
                    <a:pt x="168" y="56"/>
                  </a:lnTo>
                  <a:lnTo>
                    <a:pt x="168" y="5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24" name="Freeform 80"/>
            <p:cNvSpPr>
              <a:spLocks noEditPoints="1"/>
            </p:cNvSpPr>
            <p:nvPr/>
          </p:nvSpPr>
          <p:spPr bwMode="auto">
            <a:xfrm>
              <a:off x="2197100" y="1919324"/>
              <a:ext cx="317500" cy="311150"/>
            </a:xfrm>
            <a:custGeom>
              <a:avLst/>
              <a:gdLst/>
              <a:ahLst/>
              <a:cxnLst>
                <a:cxn ang="0">
                  <a:pos x="196" y="4"/>
                </a:cxn>
                <a:cxn ang="0">
                  <a:pos x="188" y="0"/>
                </a:cxn>
                <a:cxn ang="0">
                  <a:pos x="180" y="2"/>
                </a:cxn>
                <a:cxn ang="0">
                  <a:pos x="138" y="44"/>
                </a:cxn>
                <a:cxn ang="0">
                  <a:pos x="116" y="32"/>
                </a:cxn>
                <a:cxn ang="0">
                  <a:pos x="92" y="26"/>
                </a:cxn>
                <a:cxn ang="0">
                  <a:pos x="68" y="32"/>
                </a:cxn>
                <a:cxn ang="0">
                  <a:pos x="46" y="48"/>
                </a:cxn>
                <a:cxn ang="0">
                  <a:pos x="10" y="82"/>
                </a:cxn>
                <a:cxn ang="0">
                  <a:pos x="0" y="84"/>
                </a:cxn>
                <a:cxn ang="0">
                  <a:pos x="6" y="86"/>
                </a:cxn>
                <a:cxn ang="0">
                  <a:pos x="22" y="94"/>
                </a:cxn>
                <a:cxn ang="0">
                  <a:pos x="48" y="112"/>
                </a:cxn>
                <a:cxn ang="0">
                  <a:pos x="72" y="132"/>
                </a:cxn>
                <a:cxn ang="0">
                  <a:pos x="98" y="162"/>
                </a:cxn>
                <a:cxn ang="0">
                  <a:pos x="116" y="192"/>
                </a:cxn>
                <a:cxn ang="0">
                  <a:pos x="118" y="196"/>
                </a:cxn>
                <a:cxn ang="0">
                  <a:pos x="118" y="192"/>
                </a:cxn>
                <a:cxn ang="0">
                  <a:pos x="154" y="156"/>
                </a:cxn>
                <a:cxn ang="0">
                  <a:pos x="162" y="144"/>
                </a:cxn>
                <a:cxn ang="0">
                  <a:pos x="172" y="122"/>
                </a:cxn>
                <a:cxn ang="0">
                  <a:pos x="172" y="96"/>
                </a:cxn>
                <a:cxn ang="0">
                  <a:pos x="164" y="74"/>
                </a:cxn>
                <a:cxn ang="0">
                  <a:pos x="198" y="20"/>
                </a:cxn>
                <a:cxn ang="0">
                  <a:pos x="200" y="18"/>
                </a:cxn>
                <a:cxn ang="0">
                  <a:pos x="200" y="8"/>
                </a:cxn>
                <a:cxn ang="0">
                  <a:pos x="196" y="4"/>
                </a:cxn>
                <a:cxn ang="0">
                  <a:pos x="122" y="60"/>
                </a:cxn>
                <a:cxn ang="0">
                  <a:pos x="98" y="66"/>
                </a:cxn>
                <a:cxn ang="0">
                  <a:pos x="78" y="82"/>
                </a:cxn>
                <a:cxn ang="0">
                  <a:pos x="60" y="100"/>
                </a:cxn>
                <a:cxn ang="0">
                  <a:pos x="34" y="84"/>
                </a:cxn>
                <a:cxn ang="0">
                  <a:pos x="52" y="64"/>
                </a:cxn>
                <a:cxn ang="0">
                  <a:pos x="70" y="52"/>
                </a:cxn>
                <a:cxn ang="0">
                  <a:pos x="90" y="46"/>
                </a:cxn>
                <a:cxn ang="0">
                  <a:pos x="110" y="46"/>
                </a:cxn>
                <a:cxn ang="0">
                  <a:pos x="130" y="54"/>
                </a:cxn>
              </a:cxnLst>
              <a:rect l="0" t="0" r="r" b="b"/>
              <a:pathLst>
                <a:path w="200" h="196">
                  <a:moveTo>
                    <a:pt x="196" y="4"/>
                  </a:moveTo>
                  <a:lnTo>
                    <a:pt x="196" y="4"/>
                  </a:lnTo>
                  <a:lnTo>
                    <a:pt x="192" y="2"/>
                  </a:lnTo>
                  <a:lnTo>
                    <a:pt x="188" y="0"/>
                  </a:lnTo>
                  <a:lnTo>
                    <a:pt x="184" y="0"/>
                  </a:lnTo>
                  <a:lnTo>
                    <a:pt x="180" y="2"/>
                  </a:lnTo>
                  <a:lnTo>
                    <a:pt x="138" y="44"/>
                  </a:lnTo>
                  <a:lnTo>
                    <a:pt x="138" y="44"/>
                  </a:lnTo>
                  <a:lnTo>
                    <a:pt x="128" y="36"/>
                  </a:lnTo>
                  <a:lnTo>
                    <a:pt x="116" y="32"/>
                  </a:lnTo>
                  <a:lnTo>
                    <a:pt x="104" y="28"/>
                  </a:lnTo>
                  <a:lnTo>
                    <a:pt x="92" y="26"/>
                  </a:lnTo>
                  <a:lnTo>
                    <a:pt x="80" y="28"/>
                  </a:lnTo>
                  <a:lnTo>
                    <a:pt x="68" y="32"/>
                  </a:lnTo>
                  <a:lnTo>
                    <a:pt x="56" y="38"/>
                  </a:lnTo>
                  <a:lnTo>
                    <a:pt x="46" y="48"/>
                  </a:lnTo>
                  <a:lnTo>
                    <a:pt x="10" y="82"/>
                  </a:lnTo>
                  <a:lnTo>
                    <a:pt x="10" y="8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6" y="86"/>
                  </a:lnTo>
                  <a:lnTo>
                    <a:pt x="6" y="86"/>
                  </a:lnTo>
                  <a:lnTo>
                    <a:pt x="22" y="94"/>
                  </a:lnTo>
                  <a:lnTo>
                    <a:pt x="22" y="94"/>
                  </a:lnTo>
                  <a:lnTo>
                    <a:pt x="48" y="112"/>
                  </a:lnTo>
                  <a:lnTo>
                    <a:pt x="48" y="112"/>
                  </a:lnTo>
                  <a:lnTo>
                    <a:pt x="72" y="132"/>
                  </a:lnTo>
                  <a:lnTo>
                    <a:pt x="72" y="132"/>
                  </a:lnTo>
                  <a:lnTo>
                    <a:pt x="86" y="148"/>
                  </a:lnTo>
                  <a:lnTo>
                    <a:pt x="98" y="162"/>
                  </a:lnTo>
                  <a:lnTo>
                    <a:pt x="108" y="178"/>
                  </a:lnTo>
                  <a:lnTo>
                    <a:pt x="116" y="192"/>
                  </a:lnTo>
                  <a:lnTo>
                    <a:pt x="116" y="192"/>
                  </a:lnTo>
                  <a:lnTo>
                    <a:pt x="118" y="196"/>
                  </a:lnTo>
                  <a:lnTo>
                    <a:pt x="118" y="196"/>
                  </a:lnTo>
                  <a:lnTo>
                    <a:pt x="118" y="192"/>
                  </a:lnTo>
                  <a:lnTo>
                    <a:pt x="118" y="190"/>
                  </a:lnTo>
                  <a:lnTo>
                    <a:pt x="154" y="156"/>
                  </a:lnTo>
                  <a:lnTo>
                    <a:pt x="154" y="156"/>
                  </a:lnTo>
                  <a:lnTo>
                    <a:pt x="162" y="144"/>
                  </a:lnTo>
                  <a:lnTo>
                    <a:pt x="168" y="134"/>
                  </a:lnTo>
                  <a:lnTo>
                    <a:pt x="172" y="122"/>
                  </a:lnTo>
                  <a:lnTo>
                    <a:pt x="174" y="108"/>
                  </a:lnTo>
                  <a:lnTo>
                    <a:pt x="172" y="96"/>
                  </a:lnTo>
                  <a:lnTo>
                    <a:pt x="170" y="84"/>
                  </a:lnTo>
                  <a:lnTo>
                    <a:pt x="164" y="74"/>
                  </a:lnTo>
                  <a:lnTo>
                    <a:pt x="156" y="62"/>
                  </a:lnTo>
                  <a:lnTo>
                    <a:pt x="198" y="20"/>
                  </a:lnTo>
                  <a:lnTo>
                    <a:pt x="198" y="20"/>
                  </a:lnTo>
                  <a:lnTo>
                    <a:pt x="200" y="18"/>
                  </a:lnTo>
                  <a:lnTo>
                    <a:pt x="200" y="12"/>
                  </a:lnTo>
                  <a:lnTo>
                    <a:pt x="200" y="8"/>
                  </a:lnTo>
                  <a:lnTo>
                    <a:pt x="196" y="4"/>
                  </a:lnTo>
                  <a:lnTo>
                    <a:pt x="196" y="4"/>
                  </a:lnTo>
                  <a:close/>
                  <a:moveTo>
                    <a:pt x="122" y="60"/>
                  </a:moveTo>
                  <a:lnTo>
                    <a:pt x="122" y="60"/>
                  </a:lnTo>
                  <a:lnTo>
                    <a:pt x="110" y="62"/>
                  </a:lnTo>
                  <a:lnTo>
                    <a:pt x="98" y="66"/>
                  </a:lnTo>
                  <a:lnTo>
                    <a:pt x="88" y="74"/>
                  </a:lnTo>
                  <a:lnTo>
                    <a:pt x="78" y="82"/>
                  </a:lnTo>
                  <a:lnTo>
                    <a:pt x="60" y="100"/>
                  </a:lnTo>
                  <a:lnTo>
                    <a:pt x="60" y="100"/>
                  </a:lnTo>
                  <a:lnTo>
                    <a:pt x="46" y="90"/>
                  </a:lnTo>
                  <a:lnTo>
                    <a:pt x="34" y="84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62" y="56"/>
                  </a:lnTo>
                  <a:lnTo>
                    <a:pt x="70" y="52"/>
                  </a:lnTo>
                  <a:lnTo>
                    <a:pt x="80" y="48"/>
                  </a:lnTo>
                  <a:lnTo>
                    <a:pt x="90" y="46"/>
                  </a:lnTo>
                  <a:lnTo>
                    <a:pt x="100" y="44"/>
                  </a:lnTo>
                  <a:lnTo>
                    <a:pt x="110" y="46"/>
                  </a:lnTo>
                  <a:lnTo>
                    <a:pt x="120" y="48"/>
                  </a:lnTo>
                  <a:lnTo>
                    <a:pt x="130" y="54"/>
                  </a:lnTo>
                  <a:lnTo>
                    <a:pt x="122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aphicFrame>
        <p:nvGraphicFramePr>
          <p:cNvPr id="148" name="표 147"/>
          <p:cNvGraphicFramePr>
            <a:graphicFrameLocks noGrp="1"/>
          </p:cNvGraphicFramePr>
          <p:nvPr/>
        </p:nvGraphicFramePr>
        <p:xfrm>
          <a:off x="957213" y="3721104"/>
          <a:ext cx="7193060" cy="216743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사업자등록번호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대표이사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법인등록번호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업종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매출실적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주요사업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1" name="그룹 40"/>
          <p:cNvGrpSpPr/>
          <p:nvPr/>
        </p:nvGrpSpPr>
        <p:grpSpPr>
          <a:xfrm>
            <a:off x="7128484" y="252369"/>
            <a:ext cx="1800000" cy="460765"/>
            <a:chOff x="7128484" y="252369"/>
            <a:chExt cx="1800000" cy="460765"/>
          </a:xfrm>
        </p:grpSpPr>
        <p:sp>
          <p:nvSpPr>
            <p:cNvPr id="42" name="TextBox 41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경쟁사 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7686289" cy="332399"/>
          </a:xfrm>
        </p:spPr>
        <p:txBody>
          <a:bodyPr/>
          <a:lstStyle/>
          <a:p>
            <a:r>
              <a:rPr lang="ko-KR" altLang="en-US"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자사와 관련된 업종 및 진출하려는 분야에 이미 선점하고 있거나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성장가능성이 있는 기업을 분석</a:t>
              </a:r>
              <a:r>
                <a:rPr kumimoji="1" lang="ko-KR" altLang="en-US" sz="1050" spc="30" dirty="0">
                  <a:latin typeface="+mn-ea"/>
                </a:rPr>
                <a:t>하는 경쟁사 현황 부분입니다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당사와 경쟁사를 핵심 고객 가치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목표 고객, 매출액, 가격, 시장점유, 제품 수, 유통채널 측면에서 비교해 볼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ko-KR" altLang="en-US" sz="1050" spc="30" dirty="0">
                <a:latin typeface="+mn-ea"/>
              </a:endParaRPr>
            </a:p>
          </p:txBody>
        </p:sp>
      </p:grpSp>
      <p:sp>
        <p:nvSpPr>
          <p:cNvPr id="53" name="AutoShape 3"/>
          <p:cNvSpPr>
            <a:spLocks noChangeAspect="1" noChangeArrowheads="1" noTextEdit="1"/>
          </p:cNvSpPr>
          <p:nvPr/>
        </p:nvSpPr>
        <p:spPr bwMode="auto">
          <a:xfrm>
            <a:off x="1463675" y="1530324"/>
            <a:ext cx="6216650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4" name="Freeform 5"/>
          <p:cNvSpPr>
            <a:spLocks noEditPoints="1"/>
          </p:cNvSpPr>
          <p:nvPr/>
        </p:nvSpPr>
        <p:spPr bwMode="auto">
          <a:xfrm>
            <a:off x="1463675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8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2" y="254"/>
              </a:cxn>
              <a:cxn ang="0">
                <a:pos x="350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2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8" y="900"/>
              </a:cxn>
              <a:cxn ang="0">
                <a:pos x="860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50" y="956"/>
                </a:lnTo>
                <a:lnTo>
                  <a:pt x="314" y="928"/>
                </a:lnTo>
                <a:lnTo>
                  <a:pt x="282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8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8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50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60" y="198"/>
                </a:lnTo>
                <a:lnTo>
                  <a:pt x="894" y="224"/>
                </a:lnTo>
                <a:lnTo>
                  <a:pt x="928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2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8" y="900"/>
                </a:lnTo>
                <a:lnTo>
                  <a:pt x="894" y="928"/>
                </a:lnTo>
                <a:lnTo>
                  <a:pt x="860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5" name="Freeform 6"/>
          <p:cNvSpPr>
            <a:spLocks/>
          </p:cNvSpPr>
          <p:nvPr/>
        </p:nvSpPr>
        <p:spPr bwMode="auto">
          <a:xfrm>
            <a:off x="1463675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Freeform 7"/>
          <p:cNvSpPr>
            <a:spLocks/>
          </p:cNvSpPr>
          <p:nvPr/>
        </p:nvSpPr>
        <p:spPr bwMode="auto">
          <a:xfrm>
            <a:off x="1698625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2" y="836"/>
              </a:cxn>
              <a:cxn ang="0">
                <a:pos x="134" y="780"/>
              </a:cxn>
              <a:cxn ang="0">
                <a:pos x="78" y="712"/>
              </a:cxn>
              <a:cxn ang="0">
                <a:pos x="36" y="634"/>
              </a:cxn>
              <a:cxn ang="0">
                <a:pos x="10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2" y="78"/>
              </a:cxn>
              <a:cxn ang="0">
                <a:pos x="780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4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2" y="836"/>
                </a:lnTo>
                <a:lnTo>
                  <a:pt x="166" y="808"/>
                </a:lnTo>
                <a:lnTo>
                  <a:pt x="134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10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10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2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2" y="78"/>
                </a:lnTo>
                <a:lnTo>
                  <a:pt x="746" y="104"/>
                </a:lnTo>
                <a:lnTo>
                  <a:pt x="780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4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4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80" y="780"/>
                </a:lnTo>
                <a:lnTo>
                  <a:pt x="746" y="808"/>
                </a:lnTo>
                <a:lnTo>
                  <a:pt x="712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7" name="그룹 56"/>
          <p:cNvGrpSpPr/>
          <p:nvPr/>
        </p:nvGrpSpPr>
        <p:grpSpPr>
          <a:xfrm>
            <a:off x="2241550" y="1854174"/>
            <a:ext cx="365125" cy="438150"/>
            <a:chOff x="2241550" y="1577975"/>
            <a:chExt cx="365125" cy="438150"/>
          </a:xfrm>
          <a:solidFill>
            <a:schemeClr val="accent2"/>
          </a:solidFill>
        </p:grpSpPr>
        <p:sp>
          <p:nvSpPr>
            <p:cNvPr id="58" name="Freeform 86"/>
            <p:cNvSpPr>
              <a:spLocks noEditPoints="1"/>
            </p:cNvSpPr>
            <p:nvPr/>
          </p:nvSpPr>
          <p:spPr bwMode="auto">
            <a:xfrm>
              <a:off x="2241550" y="1577975"/>
              <a:ext cx="79375" cy="4349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274"/>
                </a:cxn>
                <a:cxn ang="0">
                  <a:pos x="50" y="274"/>
                </a:cxn>
                <a:cxn ang="0">
                  <a:pos x="50" y="0"/>
                </a:cxn>
                <a:cxn ang="0">
                  <a:pos x="2" y="0"/>
                </a:cxn>
                <a:cxn ang="0">
                  <a:pos x="22" y="54"/>
                </a:cxn>
                <a:cxn ang="0">
                  <a:pos x="40" y="56"/>
                </a:cxn>
                <a:cxn ang="0">
                  <a:pos x="40" y="72"/>
                </a:cxn>
                <a:cxn ang="0">
                  <a:pos x="22" y="72"/>
                </a:cxn>
                <a:cxn ang="0">
                  <a:pos x="22" y="76"/>
                </a:cxn>
                <a:cxn ang="0">
                  <a:pos x="40" y="76"/>
                </a:cxn>
                <a:cxn ang="0">
                  <a:pos x="40" y="94"/>
                </a:cxn>
                <a:cxn ang="0">
                  <a:pos x="22" y="94"/>
                </a:cxn>
                <a:cxn ang="0">
                  <a:pos x="22" y="98"/>
                </a:cxn>
                <a:cxn ang="0">
                  <a:pos x="40" y="98"/>
                </a:cxn>
                <a:cxn ang="0">
                  <a:pos x="38" y="116"/>
                </a:cxn>
                <a:cxn ang="0">
                  <a:pos x="22" y="116"/>
                </a:cxn>
                <a:cxn ang="0">
                  <a:pos x="22" y="120"/>
                </a:cxn>
                <a:cxn ang="0">
                  <a:pos x="38" y="120"/>
                </a:cxn>
                <a:cxn ang="0">
                  <a:pos x="38" y="138"/>
                </a:cxn>
                <a:cxn ang="0">
                  <a:pos x="22" y="138"/>
                </a:cxn>
                <a:cxn ang="0">
                  <a:pos x="22" y="142"/>
                </a:cxn>
                <a:cxn ang="0">
                  <a:pos x="38" y="142"/>
                </a:cxn>
                <a:cxn ang="0">
                  <a:pos x="38" y="160"/>
                </a:cxn>
                <a:cxn ang="0">
                  <a:pos x="22" y="160"/>
                </a:cxn>
                <a:cxn ang="0">
                  <a:pos x="22" y="164"/>
                </a:cxn>
                <a:cxn ang="0">
                  <a:pos x="38" y="164"/>
                </a:cxn>
                <a:cxn ang="0">
                  <a:pos x="38" y="182"/>
                </a:cxn>
                <a:cxn ang="0">
                  <a:pos x="22" y="182"/>
                </a:cxn>
                <a:cxn ang="0">
                  <a:pos x="22" y="186"/>
                </a:cxn>
                <a:cxn ang="0">
                  <a:pos x="38" y="186"/>
                </a:cxn>
                <a:cxn ang="0">
                  <a:pos x="38" y="204"/>
                </a:cxn>
                <a:cxn ang="0">
                  <a:pos x="22" y="204"/>
                </a:cxn>
                <a:cxn ang="0">
                  <a:pos x="22" y="208"/>
                </a:cxn>
                <a:cxn ang="0">
                  <a:pos x="38" y="208"/>
                </a:cxn>
                <a:cxn ang="0">
                  <a:pos x="38" y="226"/>
                </a:cxn>
                <a:cxn ang="0">
                  <a:pos x="22" y="226"/>
                </a:cxn>
                <a:cxn ang="0">
                  <a:pos x="22" y="230"/>
                </a:cxn>
                <a:cxn ang="0">
                  <a:pos x="38" y="230"/>
                </a:cxn>
                <a:cxn ang="0">
                  <a:pos x="38" y="248"/>
                </a:cxn>
                <a:cxn ang="0">
                  <a:pos x="22" y="248"/>
                </a:cxn>
                <a:cxn ang="0">
                  <a:pos x="22" y="252"/>
                </a:cxn>
                <a:cxn ang="0">
                  <a:pos x="38" y="252"/>
                </a:cxn>
                <a:cxn ang="0">
                  <a:pos x="38" y="264"/>
                </a:cxn>
                <a:cxn ang="0">
                  <a:pos x="10" y="264"/>
                </a:cxn>
                <a:cxn ang="0">
                  <a:pos x="12" y="10"/>
                </a:cxn>
                <a:cxn ang="0">
                  <a:pos x="40" y="12"/>
                </a:cxn>
                <a:cxn ang="0">
                  <a:pos x="40" y="28"/>
                </a:cxn>
                <a:cxn ang="0">
                  <a:pos x="22" y="28"/>
                </a:cxn>
                <a:cxn ang="0">
                  <a:pos x="22" y="32"/>
                </a:cxn>
                <a:cxn ang="0">
                  <a:pos x="40" y="34"/>
                </a:cxn>
                <a:cxn ang="0">
                  <a:pos x="40" y="50"/>
                </a:cxn>
                <a:cxn ang="0">
                  <a:pos x="22" y="50"/>
                </a:cxn>
                <a:cxn ang="0">
                  <a:pos x="22" y="54"/>
                </a:cxn>
              </a:cxnLst>
              <a:rect l="0" t="0" r="r" b="b"/>
              <a:pathLst>
                <a:path w="50" h="274">
                  <a:moveTo>
                    <a:pt x="2" y="0"/>
                  </a:moveTo>
                  <a:lnTo>
                    <a:pt x="0" y="274"/>
                  </a:lnTo>
                  <a:lnTo>
                    <a:pt x="50" y="274"/>
                  </a:lnTo>
                  <a:lnTo>
                    <a:pt x="50" y="0"/>
                  </a:lnTo>
                  <a:lnTo>
                    <a:pt x="2" y="0"/>
                  </a:lnTo>
                  <a:close/>
                  <a:moveTo>
                    <a:pt x="22" y="54"/>
                  </a:moveTo>
                  <a:lnTo>
                    <a:pt x="40" y="56"/>
                  </a:lnTo>
                  <a:lnTo>
                    <a:pt x="40" y="72"/>
                  </a:lnTo>
                  <a:lnTo>
                    <a:pt x="22" y="72"/>
                  </a:lnTo>
                  <a:lnTo>
                    <a:pt x="22" y="76"/>
                  </a:lnTo>
                  <a:lnTo>
                    <a:pt x="40" y="76"/>
                  </a:lnTo>
                  <a:lnTo>
                    <a:pt x="40" y="94"/>
                  </a:lnTo>
                  <a:lnTo>
                    <a:pt x="22" y="94"/>
                  </a:lnTo>
                  <a:lnTo>
                    <a:pt x="22" y="98"/>
                  </a:lnTo>
                  <a:lnTo>
                    <a:pt x="40" y="98"/>
                  </a:lnTo>
                  <a:lnTo>
                    <a:pt x="38" y="116"/>
                  </a:lnTo>
                  <a:lnTo>
                    <a:pt x="22" y="116"/>
                  </a:lnTo>
                  <a:lnTo>
                    <a:pt x="22" y="120"/>
                  </a:lnTo>
                  <a:lnTo>
                    <a:pt x="38" y="120"/>
                  </a:lnTo>
                  <a:lnTo>
                    <a:pt x="38" y="138"/>
                  </a:lnTo>
                  <a:lnTo>
                    <a:pt x="22" y="138"/>
                  </a:lnTo>
                  <a:lnTo>
                    <a:pt x="22" y="142"/>
                  </a:lnTo>
                  <a:lnTo>
                    <a:pt x="38" y="142"/>
                  </a:lnTo>
                  <a:lnTo>
                    <a:pt x="38" y="160"/>
                  </a:lnTo>
                  <a:lnTo>
                    <a:pt x="22" y="160"/>
                  </a:lnTo>
                  <a:lnTo>
                    <a:pt x="22" y="164"/>
                  </a:lnTo>
                  <a:lnTo>
                    <a:pt x="38" y="164"/>
                  </a:lnTo>
                  <a:lnTo>
                    <a:pt x="38" y="182"/>
                  </a:lnTo>
                  <a:lnTo>
                    <a:pt x="22" y="182"/>
                  </a:lnTo>
                  <a:lnTo>
                    <a:pt x="22" y="186"/>
                  </a:lnTo>
                  <a:lnTo>
                    <a:pt x="38" y="186"/>
                  </a:lnTo>
                  <a:lnTo>
                    <a:pt x="38" y="204"/>
                  </a:lnTo>
                  <a:lnTo>
                    <a:pt x="22" y="204"/>
                  </a:lnTo>
                  <a:lnTo>
                    <a:pt x="22" y="208"/>
                  </a:lnTo>
                  <a:lnTo>
                    <a:pt x="38" y="208"/>
                  </a:lnTo>
                  <a:lnTo>
                    <a:pt x="38" y="226"/>
                  </a:lnTo>
                  <a:lnTo>
                    <a:pt x="22" y="226"/>
                  </a:lnTo>
                  <a:lnTo>
                    <a:pt x="22" y="230"/>
                  </a:lnTo>
                  <a:lnTo>
                    <a:pt x="38" y="230"/>
                  </a:lnTo>
                  <a:lnTo>
                    <a:pt x="38" y="248"/>
                  </a:lnTo>
                  <a:lnTo>
                    <a:pt x="22" y="248"/>
                  </a:lnTo>
                  <a:lnTo>
                    <a:pt x="22" y="252"/>
                  </a:lnTo>
                  <a:lnTo>
                    <a:pt x="38" y="252"/>
                  </a:lnTo>
                  <a:lnTo>
                    <a:pt x="38" y="264"/>
                  </a:lnTo>
                  <a:lnTo>
                    <a:pt x="10" y="264"/>
                  </a:lnTo>
                  <a:lnTo>
                    <a:pt x="12" y="10"/>
                  </a:lnTo>
                  <a:lnTo>
                    <a:pt x="40" y="12"/>
                  </a:lnTo>
                  <a:lnTo>
                    <a:pt x="40" y="28"/>
                  </a:lnTo>
                  <a:lnTo>
                    <a:pt x="22" y="28"/>
                  </a:lnTo>
                  <a:lnTo>
                    <a:pt x="22" y="32"/>
                  </a:lnTo>
                  <a:lnTo>
                    <a:pt x="40" y="34"/>
                  </a:lnTo>
                  <a:lnTo>
                    <a:pt x="40" y="50"/>
                  </a:lnTo>
                  <a:lnTo>
                    <a:pt x="22" y="50"/>
                  </a:lnTo>
                  <a:lnTo>
                    <a:pt x="22" y="5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87"/>
            <p:cNvSpPr>
              <a:spLocks noEditPoints="1"/>
            </p:cNvSpPr>
            <p:nvPr/>
          </p:nvSpPr>
          <p:spPr bwMode="auto">
            <a:xfrm>
              <a:off x="2355850" y="1577975"/>
              <a:ext cx="250825" cy="438150"/>
            </a:xfrm>
            <a:custGeom>
              <a:avLst/>
              <a:gdLst/>
              <a:ahLst/>
              <a:cxnLst>
                <a:cxn ang="0">
                  <a:pos x="0" y="242"/>
                </a:cxn>
                <a:cxn ang="0">
                  <a:pos x="26" y="276"/>
                </a:cxn>
                <a:cxn ang="0">
                  <a:pos x="158" y="276"/>
                </a:cxn>
                <a:cxn ang="0">
                  <a:pos x="2" y="0"/>
                </a:cxn>
                <a:cxn ang="0">
                  <a:pos x="0" y="52"/>
                </a:cxn>
                <a:cxn ang="0">
                  <a:pos x="16" y="144"/>
                </a:cxn>
                <a:cxn ang="0">
                  <a:pos x="6" y="148"/>
                </a:cxn>
                <a:cxn ang="0">
                  <a:pos x="6" y="160"/>
                </a:cxn>
                <a:cxn ang="0">
                  <a:pos x="16" y="166"/>
                </a:cxn>
                <a:cxn ang="0">
                  <a:pos x="6" y="160"/>
                </a:cxn>
                <a:cxn ang="0">
                  <a:pos x="16" y="176"/>
                </a:cxn>
                <a:cxn ang="0">
                  <a:pos x="6" y="182"/>
                </a:cxn>
                <a:cxn ang="0">
                  <a:pos x="6" y="192"/>
                </a:cxn>
                <a:cxn ang="0">
                  <a:pos x="16" y="198"/>
                </a:cxn>
                <a:cxn ang="0">
                  <a:pos x="6" y="192"/>
                </a:cxn>
                <a:cxn ang="0">
                  <a:pos x="4" y="208"/>
                </a:cxn>
                <a:cxn ang="0">
                  <a:pos x="16" y="214"/>
                </a:cxn>
                <a:cxn ang="0">
                  <a:pos x="4" y="226"/>
                </a:cxn>
                <a:cxn ang="0">
                  <a:pos x="16" y="232"/>
                </a:cxn>
                <a:cxn ang="0">
                  <a:pos x="4" y="226"/>
                </a:cxn>
                <a:cxn ang="0">
                  <a:pos x="4" y="242"/>
                </a:cxn>
                <a:cxn ang="0">
                  <a:pos x="16" y="248"/>
                </a:cxn>
                <a:cxn ang="0">
                  <a:pos x="4" y="264"/>
                </a:cxn>
                <a:cxn ang="0">
                  <a:pos x="16" y="258"/>
                </a:cxn>
                <a:cxn ang="0">
                  <a:pos x="4" y="264"/>
                </a:cxn>
                <a:cxn ang="0">
                  <a:pos x="26" y="242"/>
                </a:cxn>
                <a:cxn ang="0">
                  <a:pos x="108" y="242"/>
                </a:cxn>
                <a:cxn ang="0">
                  <a:pos x="6" y="132"/>
                </a:cxn>
                <a:cxn ang="0">
                  <a:pos x="16" y="126"/>
                </a:cxn>
                <a:cxn ang="0">
                  <a:pos x="16" y="116"/>
                </a:cxn>
                <a:cxn ang="0">
                  <a:pos x="6" y="110"/>
                </a:cxn>
                <a:cxn ang="0">
                  <a:pos x="16" y="116"/>
                </a:cxn>
                <a:cxn ang="0">
                  <a:pos x="6" y="100"/>
                </a:cxn>
                <a:cxn ang="0">
                  <a:pos x="16" y="94"/>
                </a:cxn>
                <a:cxn ang="0">
                  <a:pos x="16" y="82"/>
                </a:cxn>
                <a:cxn ang="0">
                  <a:pos x="6" y="78"/>
                </a:cxn>
                <a:cxn ang="0">
                  <a:pos x="16" y="82"/>
                </a:cxn>
                <a:cxn ang="0">
                  <a:pos x="6" y="66"/>
                </a:cxn>
                <a:cxn ang="0">
                  <a:pos x="16" y="60"/>
                </a:cxn>
                <a:cxn ang="0">
                  <a:pos x="16" y="50"/>
                </a:cxn>
                <a:cxn ang="0">
                  <a:pos x="6" y="44"/>
                </a:cxn>
                <a:cxn ang="0">
                  <a:pos x="16" y="50"/>
                </a:cxn>
                <a:cxn ang="0">
                  <a:pos x="12" y="34"/>
                </a:cxn>
                <a:cxn ang="0">
                  <a:pos x="6" y="28"/>
                </a:cxn>
              </a:cxnLst>
              <a:rect l="0" t="0" r="r" b="b"/>
              <a:pathLst>
                <a:path w="158" h="276">
                  <a:moveTo>
                    <a:pt x="0" y="52"/>
                  </a:moveTo>
                  <a:lnTo>
                    <a:pt x="0" y="242"/>
                  </a:lnTo>
                  <a:lnTo>
                    <a:pt x="0" y="274"/>
                  </a:lnTo>
                  <a:lnTo>
                    <a:pt x="26" y="276"/>
                  </a:lnTo>
                  <a:lnTo>
                    <a:pt x="128" y="276"/>
                  </a:lnTo>
                  <a:lnTo>
                    <a:pt x="158" y="276"/>
                  </a:lnTo>
                  <a:lnTo>
                    <a:pt x="158" y="276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52"/>
                  </a:lnTo>
                  <a:close/>
                  <a:moveTo>
                    <a:pt x="6" y="144"/>
                  </a:moveTo>
                  <a:lnTo>
                    <a:pt x="16" y="144"/>
                  </a:lnTo>
                  <a:lnTo>
                    <a:pt x="16" y="148"/>
                  </a:lnTo>
                  <a:lnTo>
                    <a:pt x="6" y="148"/>
                  </a:lnTo>
                  <a:lnTo>
                    <a:pt x="6" y="144"/>
                  </a:lnTo>
                  <a:close/>
                  <a:moveTo>
                    <a:pt x="6" y="160"/>
                  </a:moveTo>
                  <a:lnTo>
                    <a:pt x="16" y="160"/>
                  </a:lnTo>
                  <a:lnTo>
                    <a:pt x="16" y="166"/>
                  </a:lnTo>
                  <a:lnTo>
                    <a:pt x="6" y="166"/>
                  </a:lnTo>
                  <a:lnTo>
                    <a:pt x="6" y="160"/>
                  </a:lnTo>
                  <a:close/>
                  <a:moveTo>
                    <a:pt x="6" y="176"/>
                  </a:moveTo>
                  <a:lnTo>
                    <a:pt x="16" y="176"/>
                  </a:lnTo>
                  <a:lnTo>
                    <a:pt x="16" y="182"/>
                  </a:lnTo>
                  <a:lnTo>
                    <a:pt x="6" y="182"/>
                  </a:lnTo>
                  <a:lnTo>
                    <a:pt x="6" y="176"/>
                  </a:lnTo>
                  <a:close/>
                  <a:moveTo>
                    <a:pt x="6" y="192"/>
                  </a:moveTo>
                  <a:lnTo>
                    <a:pt x="16" y="192"/>
                  </a:lnTo>
                  <a:lnTo>
                    <a:pt x="16" y="198"/>
                  </a:lnTo>
                  <a:lnTo>
                    <a:pt x="6" y="198"/>
                  </a:lnTo>
                  <a:lnTo>
                    <a:pt x="6" y="192"/>
                  </a:lnTo>
                  <a:close/>
                  <a:moveTo>
                    <a:pt x="4" y="214"/>
                  </a:moveTo>
                  <a:lnTo>
                    <a:pt x="4" y="208"/>
                  </a:lnTo>
                  <a:lnTo>
                    <a:pt x="16" y="210"/>
                  </a:lnTo>
                  <a:lnTo>
                    <a:pt x="16" y="214"/>
                  </a:lnTo>
                  <a:lnTo>
                    <a:pt x="4" y="214"/>
                  </a:lnTo>
                  <a:close/>
                  <a:moveTo>
                    <a:pt x="4" y="226"/>
                  </a:moveTo>
                  <a:lnTo>
                    <a:pt x="16" y="226"/>
                  </a:lnTo>
                  <a:lnTo>
                    <a:pt x="16" y="232"/>
                  </a:lnTo>
                  <a:lnTo>
                    <a:pt x="4" y="230"/>
                  </a:lnTo>
                  <a:lnTo>
                    <a:pt x="4" y="226"/>
                  </a:lnTo>
                  <a:close/>
                  <a:moveTo>
                    <a:pt x="4" y="248"/>
                  </a:moveTo>
                  <a:lnTo>
                    <a:pt x="4" y="242"/>
                  </a:lnTo>
                  <a:lnTo>
                    <a:pt x="16" y="242"/>
                  </a:lnTo>
                  <a:lnTo>
                    <a:pt x="16" y="248"/>
                  </a:lnTo>
                  <a:lnTo>
                    <a:pt x="4" y="248"/>
                  </a:lnTo>
                  <a:close/>
                  <a:moveTo>
                    <a:pt x="4" y="264"/>
                  </a:moveTo>
                  <a:lnTo>
                    <a:pt x="4" y="258"/>
                  </a:lnTo>
                  <a:lnTo>
                    <a:pt x="16" y="258"/>
                  </a:lnTo>
                  <a:lnTo>
                    <a:pt x="16" y="264"/>
                  </a:lnTo>
                  <a:lnTo>
                    <a:pt x="4" y="264"/>
                  </a:lnTo>
                  <a:close/>
                  <a:moveTo>
                    <a:pt x="108" y="242"/>
                  </a:moveTo>
                  <a:lnTo>
                    <a:pt x="26" y="242"/>
                  </a:lnTo>
                  <a:lnTo>
                    <a:pt x="28" y="100"/>
                  </a:lnTo>
                  <a:lnTo>
                    <a:pt x="108" y="242"/>
                  </a:lnTo>
                  <a:close/>
                  <a:moveTo>
                    <a:pt x="16" y="132"/>
                  </a:moveTo>
                  <a:lnTo>
                    <a:pt x="6" y="132"/>
                  </a:lnTo>
                  <a:lnTo>
                    <a:pt x="6" y="126"/>
                  </a:lnTo>
                  <a:lnTo>
                    <a:pt x="16" y="126"/>
                  </a:lnTo>
                  <a:lnTo>
                    <a:pt x="16" y="132"/>
                  </a:lnTo>
                  <a:close/>
                  <a:moveTo>
                    <a:pt x="16" y="116"/>
                  </a:moveTo>
                  <a:lnTo>
                    <a:pt x="6" y="116"/>
                  </a:lnTo>
                  <a:lnTo>
                    <a:pt x="6" y="110"/>
                  </a:lnTo>
                  <a:lnTo>
                    <a:pt x="16" y="110"/>
                  </a:lnTo>
                  <a:lnTo>
                    <a:pt x="16" y="116"/>
                  </a:lnTo>
                  <a:close/>
                  <a:moveTo>
                    <a:pt x="16" y="100"/>
                  </a:moveTo>
                  <a:lnTo>
                    <a:pt x="6" y="100"/>
                  </a:lnTo>
                  <a:lnTo>
                    <a:pt x="6" y="94"/>
                  </a:lnTo>
                  <a:lnTo>
                    <a:pt x="16" y="94"/>
                  </a:lnTo>
                  <a:lnTo>
                    <a:pt x="16" y="100"/>
                  </a:lnTo>
                  <a:close/>
                  <a:moveTo>
                    <a:pt x="16" y="82"/>
                  </a:moveTo>
                  <a:lnTo>
                    <a:pt x="6" y="82"/>
                  </a:lnTo>
                  <a:lnTo>
                    <a:pt x="6" y="78"/>
                  </a:lnTo>
                  <a:lnTo>
                    <a:pt x="16" y="78"/>
                  </a:lnTo>
                  <a:lnTo>
                    <a:pt x="16" y="82"/>
                  </a:lnTo>
                  <a:close/>
                  <a:moveTo>
                    <a:pt x="16" y="66"/>
                  </a:moveTo>
                  <a:lnTo>
                    <a:pt x="6" y="66"/>
                  </a:lnTo>
                  <a:lnTo>
                    <a:pt x="6" y="60"/>
                  </a:lnTo>
                  <a:lnTo>
                    <a:pt x="16" y="60"/>
                  </a:lnTo>
                  <a:lnTo>
                    <a:pt x="16" y="66"/>
                  </a:lnTo>
                  <a:close/>
                  <a:moveTo>
                    <a:pt x="16" y="50"/>
                  </a:moveTo>
                  <a:lnTo>
                    <a:pt x="6" y="50"/>
                  </a:lnTo>
                  <a:lnTo>
                    <a:pt x="6" y="44"/>
                  </a:lnTo>
                  <a:lnTo>
                    <a:pt x="16" y="44"/>
                  </a:lnTo>
                  <a:lnTo>
                    <a:pt x="16" y="50"/>
                  </a:lnTo>
                  <a:close/>
                  <a:moveTo>
                    <a:pt x="12" y="28"/>
                  </a:moveTo>
                  <a:lnTo>
                    <a:pt x="12" y="34"/>
                  </a:lnTo>
                  <a:lnTo>
                    <a:pt x="6" y="34"/>
                  </a:lnTo>
                  <a:lnTo>
                    <a:pt x="6" y="28"/>
                  </a:lnTo>
                  <a:lnTo>
                    <a:pt x="12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0" name="Freeform 88"/>
          <p:cNvSpPr>
            <a:spLocks/>
          </p:cNvSpPr>
          <p:nvPr/>
        </p:nvSpPr>
        <p:spPr bwMode="auto">
          <a:xfrm>
            <a:off x="2600325" y="4810099"/>
            <a:ext cx="361950" cy="990600"/>
          </a:xfrm>
          <a:custGeom>
            <a:avLst/>
            <a:gdLst/>
            <a:ahLst/>
            <a:cxnLst>
              <a:cxn ang="0">
                <a:pos x="228" y="0"/>
              </a:cxn>
              <a:cxn ang="0">
                <a:pos x="180" y="0"/>
              </a:cxn>
              <a:cxn ang="0">
                <a:pos x="180" y="0"/>
              </a:cxn>
              <a:cxn ang="0">
                <a:pos x="168" y="20"/>
              </a:cxn>
              <a:cxn ang="0">
                <a:pos x="152" y="42"/>
              </a:cxn>
              <a:cxn ang="0">
                <a:pos x="134" y="62"/>
              </a:cxn>
              <a:cxn ang="0">
                <a:pos x="112" y="84"/>
              </a:cxn>
              <a:cxn ang="0">
                <a:pos x="112" y="84"/>
              </a:cxn>
              <a:cxn ang="0">
                <a:pos x="88" y="104"/>
              </a:cxn>
              <a:cxn ang="0">
                <a:pos x="60" y="122"/>
              </a:cxn>
              <a:cxn ang="0">
                <a:pos x="32" y="140"/>
              </a:cxn>
              <a:cxn ang="0">
                <a:pos x="0" y="156"/>
              </a:cxn>
              <a:cxn ang="0">
                <a:pos x="0" y="230"/>
              </a:cxn>
              <a:cxn ang="0">
                <a:pos x="0" y="230"/>
              </a:cxn>
              <a:cxn ang="0">
                <a:pos x="38" y="214"/>
              </a:cxn>
              <a:cxn ang="0">
                <a:pos x="80" y="190"/>
              </a:cxn>
              <a:cxn ang="0">
                <a:pos x="80" y="190"/>
              </a:cxn>
              <a:cxn ang="0">
                <a:pos x="120" y="164"/>
              </a:cxn>
              <a:cxn ang="0">
                <a:pos x="138" y="150"/>
              </a:cxn>
              <a:cxn ang="0">
                <a:pos x="152" y="138"/>
              </a:cxn>
              <a:cxn ang="0">
                <a:pos x="152" y="624"/>
              </a:cxn>
              <a:cxn ang="0">
                <a:pos x="228" y="624"/>
              </a:cxn>
              <a:cxn ang="0">
                <a:pos x="228" y="0"/>
              </a:cxn>
            </a:cxnLst>
            <a:rect l="0" t="0" r="r" b="b"/>
            <a:pathLst>
              <a:path w="228" h="624">
                <a:moveTo>
                  <a:pt x="228" y="0"/>
                </a:moveTo>
                <a:lnTo>
                  <a:pt x="180" y="0"/>
                </a:lnTo>
                <a:lnTo>
                  <a:pt x="180" y="0"/>
                </a:lnTo>
                <a:lnTo>
                  <a:pt x="168" y="20"/>
                </a:lnTo>
                <a:lnTo>
                  <a:pt x="152" y="42"/>
                </a:lnTo>
                <a:lnTo>
                  <a:pt x="134" y="62"/>
                </a:lnTo>
                <a:lnTo>
                  <a:pt x="112" y="84"/>
                </a:lnTo>
                <a:lnTo>
                  <a:pt x="112" y="84"/>
                </a:lnTo>
                <a:lnTo>
                  <a:pt x="88" y="104"/>
                </a:lnTo>
                <a:lnTo>
                  <a:pt x="60" y="122"/>
                </a:lnTo>
                <a:lnTo>
                  <a:pt x="32" y="140"/>
                </a:lnTo>
                <a:lnTo>
                  <a:pt x="0" y="156"/>
                </a:lnTo>
                <a:lnTo>
                  <a:pt x="0" y="230"/>
                </a:lnTo>
                <a:lnTo>
                  <a:pt x="0" y="230"/>
                </a:lnTo>
                <a:lnTo>
                  <a:pt x="38" y="214"/>
                </a:lnTo>
                <a:lnTo>
                  <a:pt x="80" y="190"/>
                </a:lnTo>
                <a:lnTo>
                  <a:pt x="80" y="190"/>
                </a:lnTo>
                <a:lnTo>
                  <a:pt x="120" y="164"/>
                </a:lnTo>
                <a:lnTo>
                  <a:pt x="138" y="150"/>
                </a:lnTo>
                <a:lnTo>
                  <a:pt x="152" y="138"/>
                </a:lnTo>
                <a:lnTo>
                  <a:pt x="152" y="624"/>
                </a:lnTo>
                <a:lnTo>
                  <a:pt x="228" y="624"/>
                </a:lnTo>
                <a:lnTo>
                  <a:pt x="22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1" name="Freeform 89"/>
          <p:cNvSpPr>
            <a:spLocks/>
          </p:cNvSpPr>
          <p:nvPr/>
        </p:nvSpPr>
        <p:spPr bwMode="auto">
          <a:xfrm>
            <a:off x="2600325" y="4810099"/>
            <a:ext cx="361950" cy="990600"/>
          </a:xfrm>
          <a:custGeom>
            <a:avLst/>
            <a:gdLst/>
            <a:ahLst/>
            <a:cxnLst>
              <a:cxn ang="0">
                <a:pos x="228" y="0"/>
              </a:cxn>
              <a:cxn ang="0">
                <a:pos x="180" y="0"/>
              </a:cxn>
              <a:cxn ang="0">
                <a:pos x="180" y="0"/>
              </a:cxn>
              <a:cxn ang="0">
                <a:pos x="168" y="20"/>
              </a:cxn>
              <a:cxn ang="0">
                <a:pos x="152" y="42"/>
              </a:cxn>
              <a:cxn ang="0">
                <a:pos x="134" y="62"/>
              </a:cxn>
              <a:cxn ang="0">
                <a:pos x="112" y="84"/>
              </a:cxn>
              <a:cxn ang="0">
                <a:pos x="112" y="84"/>
              </a:cxn>
              <a:cxn ang="0">
                <a:pos x="88" y="104"/>
              </a:cxn>
              <a:cxn ang="0">
                <a:pos x="60" y="122"/>
              </a:cxn>
              <a:cxn ang="0">
                <a:pos x="32" y="140"/>
              </a:cxn>
              <a:cxn ang="0">
                <a:pos x="0" y="156"/>
              </a:cxn>
              <a:cxn ang="0">
                <a:pos x="0" y="230"/>
              </a:cxn>
              <a:cxn ang="0">
                <a:pos x="0" y="230"/>
              </a:cxn>
              <a:cxn ang="0">
                <a:pos x="38" y="214"/>
              </a:cxn>
              <a:cxn ang="0">
                <a:pos x="80" y="190"/>
              </a:cxn>
              <a:cxn ang="0">
                <a:pos x="80" y="190"/>
              </a:cxn>
              <a:cxn ang="0">
                <a:pos x="120" y="164"/>
              </a:cxn>
              <a:cxn ang="0">
                <a:pos x="138" y="150"/>
              </a:cxn>
              <a:cxn ang="0">
                <a:pos x="152" y="138"/>
              </a:cxn>
              <a:cxn ang="0">
                <a:pos x="152" y="624"/>
              </a:cxn>
              <a:cxn ang="0">
                <a:pos x="228" y="624"/>
              </a:cxn>
              <a:cxn ang="0">
                <a:pos x="228" y="0"/>
              </a:cxn>
            </a:cxnLst>
            <a:rect l="0" t="0" r="r" b="b"/>
            <a:pathLst>
              <a:path w="228" h="624">
                <a:moveTo>
                  <a:pt x="228" y="0"/>
                </a:moveTo>
                <a:lnTo>
                  <a:pt x="180" y="0"/>
                </a:lnTo>
                <a:lnTo>
                  <a:pt x="180" y="0"/>
                </a:lnTo>
                <a:lnTo>
                  <a:pt x="168" y="20"/>
                </a:lnTo>
                <a:lnTo>
                  <a:pt x="152" y="42"/>
                </a:lnTo>
                <a:lnTo>
                  <a:pt x="134" y="62"/>
                </a:lnTo>
                <a:lnTo>
                  <a:pt x="112" y="84"/>
                </a:lnTo>
                <a:lnTo>
                  <a:pt x="112" y="84"/>
                </a:lnTo>
                <a:lnTo>
                  <a:pt x="88" y="104"/>
                </a:lnTo>
                <a:lnTo>
                  <a:pt x="60" y="122"/>
                </a:lnTo>
                <a:lnTo>
                  <a:pt x="32" y="140"/>
                </a:lnTo>
                <a:lnTo>
                  <a:pt x="0" y="156"/>
                </a:lnTo>
                <a:lnTo>
                  <a:pt x="0" y="230"/>
                </a:lnTo>
                <a:lnTo>
                  <a:pt x="0" y="230"/>
                </a:lnTo>
                <a:lnTo>
                  <a:pt x="38" y="214"/>
                </a:lnTo>
                <a:lnTo>
                  <a:pt x="80" y="190"/>
                </a:lnTo>
                <a:lnTo>
                  <a:pt x="80" y="190"/>
                </a:lnTo>
                <a:lnTo>
                  <a:pt x="120" y="164"/>
                </a:lnTo>
                <a:lnTo>
                  <a:pt x="138" y="150"/>
                </a:lnTo>
                <a:lnTo>
                  <a:pt x="152" y="138"/>
                </a:lnTo>
                <a:lnTo>
                  <a:pt x="152" y="624"/>
                </a:lnTo>
                <a:lnTo>
                  <a:pt x="228" y="624"/>
                </a:lnTo>
                <a:lnTo>
                  <a:pt x="22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2" name="Freeform 90"/>
          <p:cNvSpPr>
            <a:spLocks noEditPoints="1"/>
          </p:cNvSpPr>
          <p:nvPr/>
        </p:nvSpPr>
        <p:spPr bwMode="auto">
          <a:xfrm>
            <a:off x="3613150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6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2" y="254"/>
              </a:cxn>
              <a:cxn ang="0">
                <a:pos x="348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2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6" y="900"/>
              </a:cxn>
              <a:cxn ang="0">
                <a:pos x="860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48" y="956"/>
                </a:lnTo>
                <a:lnTo>
                  <a:pt x="314" y="928"/>
                </a:lnTo>
                <a:lnTo>
                  <a:pt x="282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6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6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2" y="254"/>
                </a:lnTo>
                <a:lnTo>
                  <a:pt x="314" y="224"/>
                </a:lnTo>
                <a:lnTo>
                  <a:pt x="348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60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2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2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900"/>
                </a:lnTo>
                <a:lnTo>
                  <a:pt x="894" y="928"/>
                </a:lnTo>
                <a:lnTo>
                  <a:pt x="860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3" name="Freeform 91"/>
          <p:cNvSpPr>
            <a:spLocks/>
          </p:cNvSpPr>
          <p:nvPr/>
        </p:nvSpPr>
        <p:spPr bwMode="auto">
          <a:xfrm>
            <a:off x="3613150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4" name="Freeform 92"/>
          <p:cNvSpPr>
            <a:spLocks/>
          </p:cNvSpPr>
          <p:nvPr/>
        </p:nvSpPr>
        <p:spPr bwMode="auto">
          <a:xfrm>
            <a:off x="3848100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0" y="836"/>
              </a:cxn>
              <a:cxn ang="0">
                <a:pos x="134" y="780"/>
              </a:cxn>
              <a:cxn ang="0">
                <a:pos x="78" y="712"/>
              </a:cxn>
              <a:cxn ang="0">
                <a:pos x="36" y="634"/>
              </a:cxn>
              <a:cxn ang="0">
                <a:pos x="8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2" y="78"/>
              </a:cxn>
              <a:cxn ang="0">
                <a:pos x="778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4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0" y="836"/>
                </a:lnTo>
                <a:lnTo>
                  <a:pt x="166" y="808"/>
                </a:lnTo>
                <a:lnTo>
                  <a:pt x="134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8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8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2" y="78"/>
                </a:lnTo>
                <a:lnTo>
                  <a:pt x="746" y="104"/>
                </a:lnTo>
                <a:lnTo>
                  <a:pt x="778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4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4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78" y="780"/>
                </a:lnTo>
                <a:lnTo>
                  <a:pt x="746" y="808"/>
                </a:lnTo>
                <a:lnTo>
                  <a:pt x="712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5" name="Freeform 171"/>
          <p:cNvSpPr>
            <a:spLocks noEditPoints="1"/>
          </p:cNvSpPr>
          <p:nvPr/>
        </p:nvSpPr>
        <p:spPr bwMode="auto">
          <a:xfrm>
            <a:off x="4381500" y="1841474"/>
            <a:ext cx="381000" cy="460375"/>
          </a:xfrm>
          <a:custGeom>
            <a:avLst/>
            <a:gdLst/>
            <a:ahLst/>
            <a:cxnLst>
              <a:cxn ang="0">
                <a:pos x="90" y="236"/>
              </a:cxn>
              <a:cxn ang="0">
                <a:pos x="200" y="66"/>
              </a:cxn>
              <a:cxn ang="0">
                <a:pos x="206" y="78"/>
              </a:cxn>
              <a:cxn ang="0">
                <a:pos x="92" y="248"/>
              </a:cxn>
              <a:cxn ang="0">
                <a:pos x="48" y="266"/>
              </a:cxn>
              <a:cxn ang="0">
                <a:pos x="30" y="274"/>
              </a:cxn>
              <a:cxn ang="0">
                <a:pos x="20" y="276"/>
              </a:cxn>
              <a:cxn ang="0">
                <a:pos x="16" y="270"/>
              </a:cxn>
              <a:cxn ang="0">
                <a:pos x="16" y="242"/>
              </a:cxn>
              <a:cxn ang="0">
                <a:pos x="16" y="242"/>
              </a:cxn>
              <a:cxn ang="0">
                <a:pos x="20" y="240"/>
              </a:cxn>
              <a:cxn ang="0">
                <a:pos x="28" y="242"/>
              </a:cxn>
              <a:cxn ang="0">
                <a:pos x="36" y="248"/>
              </a:cxn>
              <a:cxn ang="0">
                <a:pos x="48" y="260"/>
              </a:cxn>
              <a:cxn ang="0">
                <a:pos x="48" y="266"/>
              </a:cxn>
              <a:cxn ang="0">
                <a:pos x="138" y="34"/>
              </a:cxn>
              <a:cxn ang="0">
                <a:pos x="148" y="36"/>
              </a:cxn>
              <a:cxn ang="0">
                <a:pos x="162" y="42"/>
              </a:cxn>
              <a:cxn ang="0">
                <a:pos x="34" y="192"/>
              </a:cxn>
              <a:cxn ang="0">
                <a:pos x="138" y="34"/>
              </a:cxn>
              <a:cxn ang="0">
                <a:pos x="62" y="232"/>
              </a:cxn>
              <a:cxn ang="0">
                <a:pos x="62" y="214"/>
              </a:cxn>
              <a:cxn ang="0">
                <a:pos x="56" y="214"/>
              </a:cxn>
              <a:cxn ang="0">
                <a:pos x="172" y="46"/>
              </a:cxn>
              <a:cxn ang="0">
                <a:pos x="182" y="52"/>
              </a:cxn>
              <a:cxn ang="0">
                <a:pos x="192" y="58"/>
              </a:cxn>
              <a:cxn ang="0">
                <a:pos x="208" y="18"/>
              </a:cxn>
              <a:cxn ang="0">
                <a:pos x="188" y="8"/>
              </a:cxn>
              <a:cxn ang="0">
                <a:pos x="156" y="0"/>
              </a:cxn>
              <a:cxn ang="0">
                <a:pos x="148" y="2"/>
              </a:cxn>
              <a:cxn ang="0">
                <a:pos x="126" y="34"/>
              </a:cxn>
              <a:cxn ang="0">
                <a:pos x="4" y="196"/>
              </a:cxn>
              <a:cxn ang="0">
                <a:pos x="2" y="218"/>
              </a:cxn>
              <a:cxn ang="0">
                <a:pos x="0" y="260"/>
              </a:cxn>
              <a:cxn ang="0">
                <a:pos x="2" y="280"/>
              </a:cxn>
              <a:cxn ang="0">
                <a:pos x="6" y="290"/>
              </a:cxn>
              <a:cxn ang="0">
                <a:pos x="12" y="290"/>
              </a:cxn>
              <a:cxn ang="0">
                <a:pos x="30" y="288"/>
              </a:cxn>
              <a:cxn ang="0">
                <a:pos x="216" y="102"/>
              </a:cxn>
              <a:cxn ang="0">
                <a:pos x="230" y="80"/>
              </a:cxn>
              <a:cxn ang="0">
                <a:pos x="240" y="70"/>
              </a:cxn>
              <a:cxn ang="0">
                <a:pos x="240" y="62"/>
              </a:cxn>
              <a:cxn ang="0">
                <a:pos x="230" y="40"/>
              </a:cxn>
              <a:cxn ang="0">
                <a:pos x="218" y="26"/>
              </a:cxn>
              <a:cxn ang="0">
                <a:pos x="208" y="18"/>
              </a:cxn>
            </a:cxnLst>
            <a:rect l="0" t="0" r="r" b="b"/>
            <a:pathLst>
              <a:path w="240" h="290">
                <a:moveTo>
                  <a:pt x="92" y="248"/>
                </a:moveTo>
                <a:lnTo>
                  <a:pt x="90" y="236"/>
                </a:lnTo>
                <a:lnTo>
                  <a:pt x="70" y="240"/>
                </a:lnTo>
                <a:lnTo>
                  <a:pt x="200" y="66"/>
                </a:lnTo>
                <a:lnTo>
                  <a:pt x="200" y="66"/>
                </a:lnTo>
                <a:lnTo>
                  <a:pt x="206" y="78"/>
                </a:lnTo>
                <a:lnTo>
                  <a:pt x="212" y="88"/>
                </a:lnTo>
                <a:lnTo>
                  <a:pt x="92" y="248"/>
                </a:lnTo>
                <a:close/>
                <a:moveTo>
                  <a:pt x="48" y="266"/>
                </a:moveTo>
                <a:lnTo>
                  <a:pt x="48" y="266"/>
                </a:lnTo>
                <a:lnTo>
                  <a:pt x="40" y="270"/>
                </a:lnTo>
                <a:lnTo>
                  <a:pt x="30" y="274"/>
                </a:lnTo>
                <a:lnTo>
                  <a:pt x="20" y="276"/>
                </a:lnTo>
                <a:lnTo>
                  <a:pt x="20" y="276"/>
                </a:lnTo>
                <a:lnTo>
                  <a:pt x="18" y="274"/>
                </a:lnTo>
                <a:lnTo>
                  <a:pt x="16" y="270"/>
                </a:lnTo>
                <a:lnTo>
                  <a:pt x="14" y="258"/>
                </a:lnTo>
                <a:lnTo>
                  <a:pt x="16" y="242"/>
                </a:lnTo>
                <a:lnTo>
                  <a:pt x="16" y="242"/>
                </a:lnTo>
                <a:lnTo>
                  <a:pt x="16" y="242"/>
                </a:lnTo>
                <a:lnTo>
                  <a:pt x="16" y="242"/>
                </a:lnTo>
                <a:lnTo>
                  <a:pt x="20" y="240"/>
                </a:lnTo>
                <a:lnTo>
                  <a:pt x="28" y="242"/>
                </a:lnTo>
                <a:lnTo>
                  <a:pt x="28" y="242"/>
                </a:lnTo>
                <a:lnTo>
                  <a:pt x="36" y="248"/>
                </a:lnTo>
                <a:lnTo>
                  <a:pt x="36" y="248"/>
                </a:lnTo>
                <a:lnTo>
                  <a:pt x="44" y="256"/>
                </a:lnTo>
                <a:lnTo>
                  <a:pt x="48" y="260"/>
                </a:lnTo>
                <a:lnTo>
                  <a:pt x="48" y="260"/>
                </a:lnTo>
                <a:lnTo>
                  <a:pt x="48" y="266"/>
                </a:lnTo>
                <a:lnTo>
                  <a:pt x="48" y="266"/>
                </a:lnTo>
                <a:close/>
                <a:moveTo>
                  <a:pt x="138" y="34"/>
                </a:moveTo>
                <a:lnTo>
                  <a:pt x="138" y="34"/>
                </a:lnTo>
                <a:lnTo>
                  <a:pt x="148" y="36"/>
                </a:lnTo>
                <a:lnTo>
                  <a:pt x="160" y="40"/>
                </a:lnTo>
                <a:lnTo>
                  <a:pt x="162" y="42"/>
                </a:lnTo>
                <a:lnTo>
                  <a:pt x="34" y="214"/>
                </a:lnTo>
                <a:lnTo>
                  <a:pt x="34" y="192"/>
                </a:lnTo>
                <a:lnTo>
                  <a:pt x="22" y="192"/>
                </a:lnTo>
                <a:lnTo>
                  <a:pt x="138" y="34"/>
                </a:lnTo>
                <a:close/>
                <a:moveTo>
                  <a:pt x="62" y="232"/>
                </a:moveTo>
                <a:lnTo>
                  <a:pt x="62" y="232"/>
                </a:lnTo>
                <a:lnTo>
                  <a:pt x="62" y="214"/>
                </a:lnTo>
                <a:lnTo>
                  <a:pt x="62" y="214"/>
                </a:lnTo>
                <a:lnTo>
                  <a:pt x="62" y="212"/>
                </a:lnTo>
                <a:lnTo>
                  <a:pt x="56" y="214"/>
                </a:lnTo>
                <a:lnTo>
                  <a:pt x="44" y="218"/>
                </a:lnTo>
                <a:lnTo>
                  <a:pt x="172" y="46"/>
                </a:lnTo>
                <a:lnTo>
                  <a:pt x="172" y="46"/>
                </a:lnTo>
                <a:lnTo>
                  <a:pt x="182" y="52"/>
                </a:lnTo>
                <a:lnTo>
                  <a:pt x="182" y="52"/>
                </a:lnTo>
                <a:lnTo>
                  <a:pt x="192" y="58"/>
                </a:lnTo>
                <a:lnTo>
                  <a:pt x="62" y="232"/>
                </a:lnTo>
                <a:close/>
                <a:moveTo>
                  <a:pt x="208" y="18"/>
                </a:moveTo>
                <a:lnTo>
                  <a:pt x="208" y="18"/>
                </a:lnTo>
                <a:lnTo>
                  <a:pt x="188" y="8"/>
                </a:lnTo>
                <a:lnTo>
                  <a:pt x="170" y="2"/>
                </a:lnTo>
                <a:lnTo>
                  <a:pt x="156" y="0"/>
                </a:lnTo>
                <a:lnTo>
                  <a:pt x="152" y="0"/>
                </a:lnTo>
                <a:lnTo>
                  <a:pt x="148" y="2"/>
                </a:lnTo>
                <a:lnTo>
                  <a:pt x="140" y="14"/>
                </a:lnTo>
                <a:lnTo>
                  <a:pt x="126" y="34"/>
                </a:lnTo>
                <a:lnTo>
                  <a:pt x="8" y="192"/>
                </a:lnTo>
                <a:lnTo>
                  <a:pt x="4" y="196"/>
                </a:lnTo>
                <a:lnTo>
                  <a:pt x="4" y="196"/>
                </a:lnTo>
                <a:lnTo>
                  <a:pt x="2" y="218"/>
                </a:lnTo>
                <a:lnTo>
                  <a:pt x="0" y="238"/>
                </a:lnTo>
                <a:lnTo>
                  <a:pt x="0" y="260"/>
                </a:lnTo>
                <a:lnTo>
                  <a:pt x="0" y="260"/>
                </a:lnTo>
                <a:lnTo>
                  <a:pt x="2" y="280"/>
                </a:lnTo>
                <a:lnTo>
                  <a:pt x="4" y="286"/>
                </a:lnTo>
                <a:lnTo>
                  <a:pt x="6" y="290"/>
                </a:lnTo>
                <a:lnTo>
                  <a:pt x="6" y="290"/>
                </a:lnTo>
                <a:lnTo>
                  <a:pt x="12" y="290"/>
                </a:lnTo>
                <a:lnTo>
                  <a:pt x="20" y="290"/>
                </a:lnTo>
                <a:lnTo>
                  <a:pt x="30" y="288"/>
                </a:lnTo>
                <a:lnTo>
                  <a:pt x="94" y="264"/>
                </a:lnTo>
                <a:lnTo>
                  <a:pt x="216" y="102"/>
                </a:lnTo>
                <a:lnTo>
                  <a:pt x="218" y="98"/>
                </a:lnTo>
                <a:lnTo>
                  <a:pt x="230" y="80"/>
                </a:lnTo>
                <a:lnTo>
                  <a:pt x="240" y="70"/>
                </a:lnTo>
                <a:lnTo>
                  <a:pt x="240" y="70"/>
                </a:lnTo>
                <a:lnTo>
                  <a:pt x="240" y="66"/>
                </a:lnTo>
                <a:lnTo>
                  <a:pt x="240" y="62"/>
                </a:lnTo>
                <a:lnTo>
                  <a:pt x="236" y="48"/>
                </a:lnTo>
                <a:lnTo>
                  <a:pt x="230" y="40"/>
                </a:lnTo>
                <a:lnTo>
                  <a:pt x="224" y="32"/>
                </a:lnTo>
                <a:lnTo>
                  <a:pt x="218" y="26"/>
                </a:lnTo>
                <a:lnTo>
                  <a:pt x="208" y="18"/>
                </a:lnTo>
                <a:lnTo>
                  <a:pt x="208" y="1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6" name="Freeform 172"/>
          <p:cNvSpPr>
            <a:spLocks/>
          </p:cNvSpPr>
          <p:nvPr/>
        </p:nvSpPr>
        <p:spPr bwMode="auto">
          <a:xfrm>
            <a:off x="4733925" y="4810099"/>
            <a:ext cx="650875" cy="990600"/>
          </a:xfrm>
          <a:custGeom>
            <a:avLst/>
            <a:gdLst/>
            <a:ahLst/>
            <a:cxnLst>
              <a:cxn ang="0">
                <a:pos x="216" y="0"/>
              </a:cxn>
              <a:cxn ang="0">
                <a:pos x="174" y="4"/>
              </a:cxn>
              <a:cxn ang="0">
                <a:pos x="136" y="12"/>
              </a:cxn>
              <a:cxn ang="0">
                <a:pos x="104" y="26"/>
              </a:cxn>
              <a:cxn ang="0">
                <a:pos x="74" y="46"/>
              </a:cxn>
              <a:cxn ang="0">
                <a:pos x="62" y="58"/>
              </a:cxn>
              <a:cxn ang="0">
                <a:pos x="42" y="86"/>
              </a:cxn>
              <a:cxn ang="0">
                <a:pos x="26" y="120"/>
              </a:cxn>
              <a:cxn ang="0">
                <a:pos x="16" y="158"/>
              </a:cxn>
              <a:cxn ang="0">
                <a:pos x="92" y="188"/>
              </a:cxn>
              <a:cxn ang="0">
                <a:pos x="94" y="160"/>
              </a:cxn>
              <a:cxn ang="0">
                <a:pos x="106" y="124"/>
              </a:cxn>
              <a:cxn ang="0">
                <a:pos x="118" y="104"/>
              </a:cxn>
              <a:cxn ang="0">
                <a:pos x="126" y="96"/>
              </a:cxn>
              <a:cxn ang="0">
                <a:pos x="144" y="82"/>
              </a:cxn>
              <a:cxn ang="0">
                <a:pos x="164" y="72"/>
              </a:cxn>
              <a:cxn ang="0">
                <a:pos x="214" y="64"/>
              </a:cxn>
              <a:cxn ang="0">
                <a:pos x="238" y="66"/>
              </a:cxn>
              <a:cxn ang="0">
                <a:pos x="282" y="80"/>
              </a:cxn>
              <a:cxn ang="0">
                <a:pos x="298" y="94"/>
              </a:cxn>
              <a:cxn ang="0">
                <a:pos x="322" y="130"/>
              </a:cxn>
              <a:cxn ang="0">
                <a:pos x="330" y="170"/>
              </a:cxn>
              <a:cxn ang="0">
                <a:pos x="328" y="192"/>
              </a:cxn>
              <a:cxn ang="0">
                <a:pos x="310" y="238"/>
              </a:cxn>
              <a:cxn ang="0">
                <a:pos x="296" y="262"/>
              </a:cxn>
              <a:cxn ang="0">
                <a:pos x="244" y="320"/>
              </a:cxn>
              <a:cxn ang="0">
                <a:pos x="158" y="394"/>
              </a:cxn>
              <a:cxn ang="0">
                <a:pos x="128" y="420"/>
              </a:cxn>
              <a:cxn ang="0">
                <a:pos x="78" y="466"/>
              </a:cxn>
              <a:cxn ang="0">
                <a:pos x="58" y="488"/>
              </a:cxn>
              <a:cxn ang="0">
                <a:pos x="30" y="528"/>
              </a:cxn>
              <a:cxn ang="0">
                <a:pos x="8" y="570"/>
              </a:cxn>
              <a:cxn ang="0">
                <a:pos x="4" y="584"/>
              </a:cxn>
              <a:cxn ang="0">
                <a:pos x="0" y="610"/>
              </a:cxn>
              <a:cxn ang="0">
                <a:pos x="410" y="624"/>
              </a:cxn>
              <a:cxn ang="0">
                <a:pos x="106" y="550"/>
              </a:cxn>
              <a:cxn ang="0">
                <a:pos x="120" y="530"/>
              </a:cxn>
              <a:cxn ang="0">
                <a:pos x="138" y="508"/>
              </a:cxn>
              <a:cxn ang="0">
                <a:pos x="226" y="430"/>
              </a:cxn>
              <a:cxn ang="0">
                <a:pos x="296" y="368"/>
              </a:cxn>
              <a:cxn ang="0">
                <a:pos x="344" y="322"/>
              </a:cxn>
              <a:cxn ang="0">
                <a:pos x="360" y="302"/>
              </a:cxn>
              <a:cxn ang="0">
                <a:pos x="386" y="264"/>
              </a:cxn>
              <a:cxn ang="0">
                <a:pos x="394" y="246"/>
              </a:cxn>
              <a:cxn ang="0">
                <a:pos x="406" y="210"/>
              </a:cxn>
              <a:cxn ang="0">
                <a:pos x="410" y="172"/>
              </a:cxn>
              <a:cxn ang="0">
                <a:pos x="408" y="154"/>
              </a:cxn>
              <a:cxn ang="0">
                <a:pos x="402" y="120"/>
              </a:cxn>
              <a:cxn ang="0">
                <a:pos x="388" y="90"/>
              </a:cxn>
              <a:cxn ang="0">
                <a:pos x="370" y="62"/>
              </a:cxn>
              <a:cxn ang="0">
                <a:pos x="358" y="50"/>
              </a:cxn>
              <a:cxn ang="0">
                <a:pos x="328" y="28"/>
              </a:cxn>
              <a:cxn ang="0">
                <a:pos x="296" y="12"/>
              </a:cxn>
              <a:cxn ang="0">
                <a:pos x="258" y="4"/>
              </a:cxn>
              <a:cxn ang="0">
                <a:pos x="216" y="0"/>
              </a:cxn>
            </a:cxnLst>
            <a:rect l="0" t="0" r="r" b="b"/>
            <a:pathLst>
              <a:path w="410" h="624">
                <a:moveTo>
                  <a:pt x="216" y="0"/>
                </a:moveTo>
                <a:lnTo>
                  <a:pt x="216" y="0"/>
                </a:lnTo>
                <a:lnTo>
                  <a:pt x="194" y="0"/>
                </a:lnTo>
                <a:lnTo>
                  <a:pt x="174" y="4"/>
                </a:lnTo>
                <a:lnTo>
                  <a:pt x="154" y="6"/>
                </a:lnTo>
                <a:lnTo>
                  <a:pt x="136" y="12"/>
                </a:lnTo>
                <a:lnTo>
                  <a:pt x="120" y="18"/>
                </a:lnTo>
                <a:lnTo>
                  <a:pt x="104" y="26"/>
                </a:lnTo>
                <a:lnTo>
                  <a:pt x="88" y="36"/>
                </a:lnTo>
                <a:lnTo>
                  <a:pt x="74" y="46"/>
                </a:lnTo>
                <a:lnTo>
                  <a:pt x="74" y="46"/>
                </a:lnTo>
                <a:lnTo>
                  <a:pt x="62" y="58"/>
                </a:lnTo>
                <a:lnTo>
                  <a:pt x="52" y="72"/>
                </a:lnTo>
                <a:lnTo>
                  <a:pt x="42" y="86"/>
                </a:lnTo>
                <a:lnTo>
                  <a:pt x="34" y="102"/>
                </a:lnTo>
                <a:lnTo>
                  <a:pt x="26" y="120"/>
                </a:lnTo>
                <a:lnTo>
                  <a:pt x="22" y="138"/>
                </a:lnTo>
                <a:lnTo>
                  <a:pt x="16" y="158"/>
                </a:lnTo>
                <a:lnTo>
                  <a:pt x="14" y="180"/>
                </a:lnTo>
                <a:lnTo>
                  <a:pt x="92" y="188"/>
                </a:lnTo>
                <a:lnTo>
                  <a:pt x="92" y="188"/>
                </a:lnTo>
                <a:lnTo>
                  <a:pt x="94" y="160"/>
                </a:lnTo>
                <a:lnTo>
                  <a:pt x="102" y="136"/>
                </a:lnTo>
                <a:lnTo>
                  <a:pt x="106" y="124"/>
                </a:lnTo>
                <a:lnTo>
                  <a:pt x="112" y="114"/>
                </a:lnTo>
                <a:lnTo>
                  <a:pt x="118" y="104"/>
                </a:lnTo>
                <a:lnTo>
                  <a:pt x="126" y="96"/>
                </a:lnTo>
                <a:lnTo>
                  <a:pt x="126" y="96"/>
                </a:lnTo>
                <a:lnTo>
                  <a:pt x="134" y="88"/>
                </a:lnTo>
                <a:lnTo>
                  <a:pt x="144" y="82"/>
                </a:lnTo>
                <a:lnTo>
                  <a:pt x="154" y="76"/>
                </a:lnTo>
                <a:lnTo>
                  <a:pt x="164" y="72"/>
                </a:lnTo>
                <a:lnTo>
                  <a:pt x="188" y="66"/>
                </a:lnTo>
                <a:lnTo>
                  <a:pt x="214" y="64"/>
                </a:lnTo>
                <a:lnTo>
                  <a:pt x="214" y="64"/>
                </a:lnTo>
                <a:lnTo>
                  <a:pt x="238" y="66"/>
                </a:lnTo>
                <a:lnTo>
                  <a:pt x="262" y="72"/>
                </a:lnTo>
                <a:lnTo>
                  <a:pt x="282" y="80"/>
                </a:lnTo>
                <a:lnTo>
                  <a:pt x="298" y="94"/>
                </a:lnTo>
                <a:lnTo>
                  <a:pt x="298" y="94"/>
                </a:lnTo>
                <a:lnTo>
                  <a:pt x="312" y="110"/>
                </a:lnTo>
                <a:lnTo>
                  <a:pt x="322" y="130"/>
                </a:lnTo>
                <a:lnTo>
                  <a:pt x="328" y="150"/>
                </a:lnTo>
                <a:lnTo>
                  <a:pt x="330" y="170"/>
                </a:lnTo>
                <a:lnTo>
                  <a:pt x="330" y="170"/>
                </a:lnTo>
                <a:lnTo>
                  <a:pt x="328" y="192"/>
                </a:lnTo>
                <a:lnTo>
                  <a:pt x="322" y="216"/>
                </a:lnTo>
                <a:lnTo>
                  <a:pt x="310" y="238"/>
                </a:lnTo>
                <a:lnTo>
                  <a:pt x="296" y="262"/>
                </a:lnTo>
                <a:lnTo>
                  <a:pt x="296" y="262"/>
                </a:lnTo>
                <a:lnTo>
                  <a:pt x="274" y="288"/>
                </a:lnTo>
                <a:lnTo>
                  <a:pt x="244" y="320"/>
                </a:lnTo>
                <a:lnTo>
                  <a:pt x="206" y="354"/>
                </a:lnTo>
                <a:lnTo>
                  <a:pt x="158" y="394"/>
                </a:lnTo>
                <a:lnTo>
                  <a:pt x="158" y="394"/>
                </a:lnTo>
                <a:lnTo>
                  <a:pt x="128" y="420"/>
                </a:lnTo>
                <a:lnTo>
                  <a:pt x="102" y="444"/>
                </a:lnTo>
                <a:lnTo>
                  <a:pt x="78" y="466"/>
                </a:lnTo>
                <a:lnTo>
                  <a:pt x="58" y="488"/>
                </a:lnTo>
                <a:lnTo>
                  <a:pt x="58" y="488"/>
                </a:lnTo>
                <a:lnTo>
                  <a:pt x="42" y="508"/>
                </a:lnTo>
                <a:lnTo>
                  <a:pt x="30" y="528"/>
                </a:lnTo>
                <a:lnTo>
                  <a:pt x="18" y="550"/>
                </a:lnTo>
                <a:lnTo>
                  <a:pt x="8" y="570"/>
                </a:lnTo>
                <a:lnTo>
                  <a:pt x="8" y="570"/>
                </a:lnTo>
                <a:lnTo>
                  <a:pt x="4" y="584"/>
                </a:lnTo>
                <a:lnTo>
                  <a:pt x="2" y="596"/>
                </a:lnTo>
                <a:lnTo>
                  <a:pt x="0" y="610"/>
                </a:lnTo>
                <a:lnTo>
                  <a:pt x="0" y="624"/>
                </a:lnTo>
                <a:lnTo>
                  <a:pt x="410" y="624"/>
                </a:lnTo>
                <a:lnTo>
                  <a:pt x="410" y="550"/>
                </a:lnTo>
                <a:lnTo>
                  <a:pt x="106" y="550"/>
                </a:lnTo>
                <a:lnTo>
                  <a:pt x="106" y="550"/>
                </a:lnTo>
                <a:lnTo>
                  <a:pt x="120" y="530"/>
                </a:lnTo>
                <a:lnTo>
                  <a:pt x="138" y="508"/>
                </a:lnTo>
                <a:lnTo>
                  <a:pt x="138" y="508"/>
                </a:lnTo>
                <a:lnTo>
                  <a:pt x="170" y="480"/>
                </a:lnTo>
                <a:lnTo>
                  <a:pt x="226" y="430"/>
                </a:lnTo>
                <a:lnTo>
                  <a:pt x="226" y="430"/>
                </a:lnTo>
                <a:lnTo>
                  <a:pt x="296" y="368"/>
                </a:lnTo>
                <a:lnTo>
                  <a:pt x="322" y="344"/>
                </a:lnTo>
                <a:lnTo>
                  <a:pt x="344" y="322"/>
                </a:lnTo>
                <a:lnTo>
                  <a:pt x="344" y="322"/>
                </a:lnTo>
                <a:lnTo>
                  <a:pt x="360" y="302"/>
                </a:lnTo>
                <a:lnTo>
                  <a:pt x="374" y="282"/>
                </a:lnTo>
                <a:lnTo>
                  <a:pt x="386" y="264"/>
                </a:lnTo>
                <a:lnTo>
                  <a:pt x="394" y="246"/>
                </a:lnTo>
                <a:lnTo>
                  <a:pt x="394" y="246"/>
                </a:lnTo>
                <a:lnTo>
                  <a:pt x="400" y="228"/>
                </a:lnTo>
                <a:lnTo>
                  <a:pt x="406" y="210"/>
                </a:lnTo>
                <a:lnTo>
                  <a:pt x="408" y="192"/>
                </a:lnTo>
                <a:lnTo>
                  <a:pt x="410" y="172"/>
                </a:lnTo>
                <a:lnTo>
                  <a:pt x="410" y="172"/>
                </a:lnTo>
                <a:lnTo>
                  <a:pt x="408" y="154"/>
                </a:lnTo>
                <a:lnTo>
                  <a:pt x="406" y="138"/>
                </a:lnTo>
                <a:lnTo>
                  <a:pt x="402" y="120"/>
                </a:lnTo>
                <a:lnTo>
                  <a:pt x="396" y="106"/>
                </a:lnTo>
                <a:lnTo>
                  <a:pt x="388" y="90"/>
                </a:lnTo>
                <a:lnTo>
                  <a:pt x="380" y="76"/>
                </a:lnTo>
                <a:lnTo>
                  <a:pt x="370" y="62"/>
                </a:lnTo>
                <a:lnTo>
                  <a:pt x="358" y="50"/>
                </a:lnTo>
                <a:lnTo>
                  <a:pt x="358" y="50"/>
                </a:lnTo>
                <a:lnTo>
                  <a:pt x="344" y="38"/>
                </a:lnTo>
                <a:lnTo>
                  <a:pt x="328" y="28"/>
                </a:lnTo>
                <a:lnTo>
                  <a:pt x="312" y="20"/>
                </a:lnTo>
                <a:lnTo>
                  <a:pt x="296" y="12"/>
                </a:lnTo>
                <a:lnTo>
                  <a:pt x="278" y="8"/>
                </a:lnTo>
                <a:lnTo>
                  <a:pt x="258" y="4"/>
                </a:lnTo>
                <a:lnTo>
                  <a:pt x="238" y="0"/>
                </a:lnTo>
                <a:lnTo>
                  <a:pt x="216" y="0"/>
                </a:lnTo>
                <a:close/>
              </a:path>
            </a:pathLst>
          </a:custGeom>
          <a:solidFill>
            <a:srgbClr val="89809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7" name="Freeform 173"/>
          <p:cNvSpPr>
            <a:spLocks/>
          </p:cNvSpPr>
          <p:nvPr/>
        </p:nvSpPr>
        <p:spPr bwMode="auto">
          <a:xfrm>
            <a:off x="4733925" y="4810099"/>
            <a:ext cx="650875" cy="990600"/>
          </a:xfrm>
          <a:custGeom>
            <a:avLst/>
            <a:gdLst/>
            <a:ahLst/>
            <a:cxnLst>
              <a:cxn ang="0">
                <a:pos x="216" y="0"/>
              </a:cxn>
              <a:cxn ang="0">
                <a:pos x="174" y="4"/>
              </a:cxn>
              <a:cxn ang="0">
                <a:pos x="136" y="12"/>
              </a:cxn>
              <a:cxn ang="0">
                <a:pos x="104" y="26"/>
              </a:cxn>
              <a:cxn ang="0">
                <a:pos x="74" y="46"/>
              </a:cxn>
              <a:cxn ang="0">
                <a:pos x="62" y="58"/>
              </a:cxn>
              <a:cxn ang="0">
                <a:pos x="42" y="86"/>
              </a:cxn>
              <a:cxn ang="0">
                <a:pos x="26" y="120"/>
              </a:cxn>
              <a:cxn ang="0">
                <a:pos x="16" y="158"/>
              </a:cxn>
              <a:cxn ang="0">
                <a:pos x="92" y="188"/>
              </a:cxn>
              <a:cxn ang="0">
                <a:pos x="94" y="160"/>
              </a:cxn>
              <a:cxn ang="0">
                <a:pos x="106" y="124"/>
              </a:cxn>
              <a:cxn ang="0">
                <a:pos x="118" y="104"/>
              </a:cxn>
              <a:cxn ang="0">
                <a:pos x="126" y="96"/>
              </a:cxn>
              <a:cxn ang="0">
                <a:pos x="144" y="82"/>
              </a:cxn>
              <a:cxn ang="0">
                <a:pos x="164" y="72"/>
              </a:cxn>
              <a:cxn ang="0">
                <a:pos x="214" y="64"/>
              </a:cxn>
              <a:cxn ang="0">
                <a:pos x="238" y="66"/>
              </a:cxn>
              <a:cxn ang="0">
                <a:pos x="282" y="80"/>
              </a:cxn>
              <a:cxn ang="0">
                <a:pos x="298" y="94"/>
              </a:cxn>
              <a:cxn ang="0">
                <a:pos x="322" y="130"/>
              </a:cxn>
              <a:cxn ang="0">
                <a:pos x="330" y="170"/>
              </a:cxn>
              <a:cxn ang="0">
                <a:pos x="328" y="192"/>
              </a:cxn>
              <a:cxn ang="0">
                <a:pos x="310" y="238"/>
              </a:cxn>
              <a:cxn ang="0">
                <a:pos x="296" y="262"/>
              </a:cxn>
              <a:cxn ang="0">
                <a:pos x="244" y="320"/>
              </a:cxn>
              <a:cxn ang="0">
                <a:pos x="158" y="394"/>
              </a:cxn>
              <a:cxn ang="0">
                <a:pos x="128" y="420"/>
              </a:cxn>
              <a:cxn ang="0">
                <a:pos x="78" y="466"/>
              </a:cxn>
              <a:cxn ang="0">
                <a:pos x="58" y="488"/>
              </a:cxn>
              <a:cxn ang="0">
                <a:pos x="30" y="528"/>
              </a:cxn>
              <a:cxn ang="0">
                <a:pos x="8" y="570"/>
              </a:cxn>
              <a:cxn ang="0">
                <a:pos x="4" y="584"/>
              </a:cxn>
              <a:cxn ang="0">
                <a:pos x="0" y="610"/>
              </a:cxn>
              <a:cxn ang="0">
                <a:pos x="410" y="624"/>
              </a:cxn>
              <a:cxn ang="0">
                <a:pos x="106" y="550"/>
              </a:cxn>
              <a:cxn ang="0">
                <a:pos x="120" y="530"/>
              </a:cxn>
              <a:cxn ang="0">
                <a:pos x="138" y="508"/>
              </a:cxn>
              <a:cxn ang="0">
                <a:pos x="226" y="430"/>
              </a:cxn>
              <a:cxn ang="0">
                <a:pos x="296" y="368"/>
              </a:cxn>
              <a:cxn ang="0">
                <a:pos x="344" y="322"/>
              </a:cxn>
              <a:cxn ang="0">
                <a:pos x="360" y="302"/>
              </a:cxn>
              <a:cxn ang="0">
                <a:pos x="386" y="264"/>
              </a:cxn>
              <a:cxn ang="0">
                <a:pos x="394" y="246"/>
              </a:cxn>
              <a:cxn ang="0">
                <a:pos x="406" y="210"/>
              </a:cxn>
              <a:cxn ang="0">
                <a:pos x="410" y="172"/>
              </a:cxn>
              <a:cxn ang="0">
                <a:pos x="408" y="154"/>
              </a:cxn>
              <a:cxn ang="0">
                <a:pos x="402" y="120"/>
              </a:cxn>
              <a:cxn ang="0">
                <a:pos x="388" y="90"/>
              </a:cxn>
              <a:cxn ang="0">
                <a:pos x="370" y="62"/>
              </a:cxn>
              <a:cxn ang="0">
                <a:pos x="358" y="50"/>
              </a:cxn>
              <a:cxn ang="0">
                <a:pos x="328" y="28"/>
              </a:cxn>
              <a:cxn ang="0">
                <a:pos x="296" y="12"/>
              </a:cxn>
              <a:cxn ang="0">
                <a:pos x="258" y="4"/>
              </a:cxn>
              <a:cxn ang="0">
                <a:pos x="216" y="0"/>
              </a:cxn>
            </a:cxnLst>
            <a:rect l="0" t="0" r="r" b="b"/>
            <a:pathLst>
              <a:path w="410" h="624">
                <a:moveTo>
                  <a:pt x="216" y="0"/>
                </a:moveTo>
                <a:lnTo>
                  <a:pt x="216" y="0"/>
                </a:lnTo>
                <a:lnTo>
                  <a:pt x="194" y="0"/>
                </a:lnTo>
                <a:lnTo>
                  <a:pt x="174" y="4"/>
                </a:lnTo>
                <a:lnTo>
                  <a:pt x="154" y="6"/>
                </a:lnTo>
                <a:lnTo>
                  <a:pt x="136" y="12"/>
                </a:lnTo>
                <a:lnTo>
                  <a:pt x="120" y="18"/>
                </a:lnTo>
                <a:lnTo>
                  <a:pt x="104" y="26"/>
                </a:lnTo>
                <a:lnTo>
                  <a:pt x="88" y="36"/>
                </a:lnTo>
                <a:lnTo>
                  <a:pt x="74" y="46"/>
                </a:lnTo>
                <a:lnTo>
                  <a:pt x="74" y="46"/>
                </a:lnTo>
                <a:lnTo>
                  <a:pt x="62" y="58"/>
                </a:lnTo>
                <a:lnTo>
                  <a:pt x="52" y="72"/>
                </a:lnTo>
                <a:lnTo>
                  <a:pt x="42" y="86"/>
                </a:lnTo>
                <a:lnTo>
                  <a:pt x="34" y="102"/>
                </a:lnTo>
                <a:lnTo>
                  <a:pt x="26" y="120"/>
                </a:lnTo>
                <a:lnTo>
                  <a:pt x="22" y="138"/>
                </a:lnTo>
                <a:lnTo>
                  <a:pt x="16" y="158"/>
                </a:lnTo>
                <a:lnTo>
                  <a:pt x="14" y="180"/>
                </a:lnTo>
                <a:lnTo>
                  <a:pt x="92" y="188"/>
                </a:lnTo>
                <a:lnTo>
                  <a:pt x="92" y="188"/>
                </a:lnTo>
                <a:lnTo>
                  <a:pt x="94" y="160"/>
                </a:lnTo>
                <a:lnTo>
                  <a:pt x="102" y="136"/>
                </a:lnTo>
                <a:lnTo>
                  <a:pt x="106" y="124"/>
                </a:lnTo>
                <a:lnTo>
                  <a:pt x="112" y="114"/>
                </a:lnTo>
                <a:lnTo>
                  <a:pt x="118" y="104"/>
                </a:lnTo>
                <a:lnTo>
                  <a:pt x="126" y="96"/>
                </a:lnTo>
                <a:lnTo>
                  <a:pt x="126" y="96"/>
                </a:lnTo>
                <a:lnTo>
                  <a:pt x="134" y="88"/>
                </a:lnTo>
                <a:lnTo>
                  <a:pt x="144" y="82"/>
                </a:lnTo>
                <a:lnTo>
                  <a:pt x="154" y="76"/>
                </a:lnTo>
                <a:lnTo>
                  <a:pt x="164" y="72"/>
                </a:lnTo>
                <a:lnTo>
                  <a:pt x="188" y="66"/>
                </a:lnTo>
                <a:lnTo>
                  <a:pt x="214" y="64"/>
                </a:lnTo>
                <a:lnTo>
                  <a:pt x="214" y="64"/>
                </a:lnTo>
                <a:lnTo>
                  <a:pt x="238" y="66"/>
                </a:lnTo>
                <a:lnTo>
                  <a:pt x="262" y="72"/>
                </a:lnTo>
                <a:lnTo>
                  <a:pt x="282" y="80"/>
                </a:lnTo>
                <a:lnTo>
                  <a:pt x="298" y="94"/>
                </a:lnTo>
                <a:lnTo>
                  <a:pt x="298" y="94"/>
                </a:lnTo>
                <a:lnTo>
                  <a:pt x="312" y="110"/>
                </a:lnTo>
                <a:lnTo>
                  <a:pt x="322" y="130"/>
                </a:lnTo>
                <a:lnTo>
                  <a:pt x="328" y="150"/>
                </a:lnTo>
                <a:lnTo>
                  <a:pt x="330" y="170"/>
                </a:lnTo>
                <a:lnTo>
                  <a:pt x="330" y="170"/>
                </a:lnTo>
                <a:lnTo>
                  <a:pt x="328" y="192"/>
                </a:lnTo>
                <a:lnTo>
                  <a:pt x="322" y="216"/>
                </a:lnTo>
                <a:lnTo>
                  <a:pt x="310" y="238"/>
                </a:lnTo>
                <a:lnTo>
                  <a:pt x="296" y="262"/>
                </a:lnTo>
                <a:lnTo>
                  <a:pt x="296" y="262"/>
                </a:lnTo>
                <a:lnTo>
                  <a:pt x="274" y="288"/>
                </a:lnTo>
                <a:lnTo>
                  <a:pt x="244" y="320"/>
                </a:lnTo>
                <a:lnTo>
                  <a:pt x="206" y="354"/>
                </a:lnTo>
                <a:lnTo>
                  <a:pt x="158" y="394"/>
                </a:lnTo>
                <a:lnTo>
                  <a:pt x="158" y="394"/>
                </a:lnTo>
                <a:lnTo>
                  <a:pt x="128" y="420"/>
                </a:lnTo>
                <a:lnTo>
                  <a:pt x="102" y="444"/>
                </a:lnTo>
                <a:lnTo>
                  <a:pt x="78" y="466"/>
                </a:lnTo>
                <a:lnTo>
                  <a:pt x="58" y="488"/>
                </a:lnTo>
                <a:lnTo>
                  <a:pt x="58" y="488"/>
                </a:lnTo>
                <a:lnTo>
                  <a:pt x="42" y="508"/>
                </a:lnTo>
                <a:lnTo>
                  <a:pt x="30" y="528"/>
                </a:lnTo>
                <a:lnTo>
                  <a:pt x="18" y="550"/>
                </a:lnTo>
                <a:lnTo>
                  <a:pt x="8" y="570"/>
                </a:lnTo>
                <a:lnTo>
                  <a:pt x="8" y="570"/>
                </a:lnTo>
                <a:lnTo>
                  <a:pt x="4" y="584"/>
                </a:lnTo>
                <a:lnTo>
                  <a:pt x="2" y="596"/>
                </a:lnTo>
                <a:lnTo>
                  <a:pt x="0" y="610"/>
                </a:lnTo>
                <a:lnTo>
                  <a:pt x="0" y="624"/>
                </a:lnTo>
                <a:lnTo>
                  <a:pt x="410" y="624"/>
                </a:lnTo>
                <a:lnTo>
                  <a:pt x="410" y="550"/>
                </a:lnTo>
                <a:lnTo>
                  <a:pt x="106" y="550"/>
                </a:lnTo>
                <a:lnTo>
                  <a:pt x="106" y="550"/>
                </a:lnTo>
                <a:lnTo>
                  <a:pt x="120" y="530"/>
                </a:lnTo>
                <a:lnTo>
                  <a:pt x="138" y="508"/>
                </a:lnTo>
                <a:lnTo>
                  <a:pt x="138" y="508"/>
                </a:lnTo>
                <a:lnTo>
                  <a:pt x="170" y="480"/>
                </a:lnTo>
                <a:lnTo>
                  <a:pt x="226" y="430"/>
                </a:lnTo>
                <a:lnTo>
                  <a:pt x="226" y="430"/>
                </a:lnTo>
                <a:lnTo>
                  <a:pt x="296" y="368"/>
                </a:lnTo>
                <a:lnTo>
                  <a:pt x="322" y="344"/>
                </a:lnTo>
                <a:lnTo>
                  <a:pt x="344" y="322"/>
                </a:lnTo>
                <a:lnTo>
                  <a:pt x="344" y="322"/>
                </a:lnTo>
                <a:lnTo>
                  <a:pt x="360" y="302"/>
                </a:lnTo>
                <a:lnTo>
                  <a:pt x="374" y="282"/>
                </a:lnTo>
                <a:lnTo>
                  <a:pt x="386" y="264"/>
                </a:lnTo>
                <a:lnTo>
                  <a:pt x="394" y="246"/>
                </a:lnTo>
                <a:lnTo>
                  <a:pt x="394" y="246"/>
                </a:lnTo>
                <a:lnTo>
                  <a:pt x="400" y="228"/>
                </a:lnTo>
                <a:lnTo>
                  <a:pt x="406" y="210"/>
                </a:lnTo>
                <a:lnTo>
                  <a:pt x="408" y="192"/>
                </a:lnTo>
                <a:lnTo>
                  <a:pt x="410" y="172"/>
                </a:lnTo>
                <a:lnTo>
                  <a:pt x="410" y="172"/>
                </a:lnTo>
                <a:lnTo>
                  <a:pt x="408" y="154"/>
                </a:lnTo>
                <a:lnTo>
                  <a:pt x="406" y="138"/>
                </a:lnTo>
                <a:lnTo>
                  <a:pt x="402" y="120"/>
                </a:lnTo>
                <a:lnTo>
                  <a:pt x="396" y="106"/>
                </a:lnTo>
                <a:lnTo>
                  <a:pt x="388" y="90"/>
                </a:lnTo>
                <a:lnTo>
                  <a:pt x="380" y="76"/>
                </a:lnTo>
                <a:lnTo>
                  <a:pt x="370" y="62"/>
                </a:lnTo>
                <a:lnTo>
                  <a:pt x="358" y="50"/>
                </a:lnTo>
                <a:lnTo>
                  <a:pt x="358" y="50"/>
                </a:lnTo>
                <a:lnTo>
                  <a:pt x="344" y="38"/>
                </a:lnTo>
                <a:lnTo>
                  <a:pt x="328" y="28"/>
                </a:lnTo>
                <a:lnTo>
                  <a:pt x="312" y="20"/>
                </a:lnTo>
                <a:lnTo>
                  <a:pt x="296" y="12"/>
                </a:lnTo>
                <a:lnTo>
                  <a:pt x="278" y="8"/>
                </a:lnTo>
                <a:lnTo>
                  <a:pt x="258" y="4"/>
                </a:lnTo>
                <a:lnTo>
                  <a:pt x="238" y="0"/>
                </a:lnTo>
                <a:lnTo>
                  <a:pt x="216" y="0"/>
                </a:lnTo>
              </a:path>
            </a:pathLst>
          </a:custGeom>
          <a:solidFill>
            <a:schemeClr val="bg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8" name="Freeform 174"/>
          <p:cNvSpPr>
            <a:spLocks noEditPoints="1"/>
          </p:cNvSpPr>
          <p:nvPr/>
        </p:nvSpPr>
        <p:spPr bwMode="auto">
          <a:xfrm>
            <a:off x="5762625" y="1530324"/>
            <a:ext cx="1917700" cy="434975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76" y="2"/>
              </a:cxn>
              <a:cxn ang="0">
                <a:pos x="42" y="18"/>
              </a:cxn>
              <a:cxn ang="0">
                <a:pos x="16" y="44"/>
              </a:cxn>
              <a:cxn ang="0">
                <a:pos x="2" y="78"/>
              </a:cxn>
              <a:cxn ang="0">
                <a:pos x="0" y="2644"/>
              </a:cxn>
              <a:cxn ang="0">
                <a:pos x="2" y="2662"/>
              </a:cxn>
              <a:cxn ang="0">
                <a:pos x="16" y="2696"/>
              </a:cxn>
              <a:cxn ang="0">
                <a:pos x="42" y="2722"/>
              </a:cxn>
              <a:cxn ang="0">
                <a:pos x="76" y="2738"/>
              </a:cxn>
              <a:cxn ang="0">
                <a:pos x="1112" y="2740"/>
              </a:cxn>
              <a:cxn ang="0">
                <a:pos x="1132" y="2738"/>
              </a:cxn>
              <a:cxn ang="0">
                <a:pos x="1166" y="2722"/>
              </a:cxn>
              <a:cxn ang="0">
                <a:pos x="1192" y="2696"/>
              </a:cxn>
              <a:cxn ang="0">
                <a:pos x="1206" y="2662"/>
              </a:cxn>
              <a:cxn ang="0">
                <a:pos x="1208" y="96"/>
              </a:cxn>
              <a:cxn ang="0">
                <a:pos x="1206" y="78"/>
              </a:cxn>
              <a:cxn ang="0">
                <a:pos x="1192" y="44"/>
              </a:cxn>
              <a:cxn ang="0">
                <a:pos x="1166" y="18"/>
              </a:cxn>
              <a:cxn ang="0">
                <a:pos x="1132" y="2"/>
              </a:cxn>
              <a:cxn ang="0">
                <a:pos x="604" y="1034"/>
              </a:cxn>
              <a:cxn ang="0">
                <a:pos x="558" y="1030"/>
              </a:cxn>
              <a:cxn ang="0">
                <a:pos x="468" y="1012"/>
              </a:cxn>
              <a:cxn ang="0">
                <a:pos x="386" y="978"/>
              </a:cxn>
              <a:cxn ang="0">
                <a:pos x="314" y="928"/>
              </a:cxn>
              <a:cxn ang="0">
                <a:pos x="252" y="866"/>
              </a:cxn>
              <a:cxn ang="0">
                <a:pos x="202" y="794"/>
              </a:cxn>
              <a:cxn ang="0">
                <a:pos x="168" y="712"/>
              </a:cxn>
              <a:cxn ang="0">
                <a:pos x="150" y="624"/>
              </a:cxn>
              <a:cxn ang="0">
                <a:pos x="148" y="576"/>
              </a:cxn>
              <a:cxn ang="0">
                <a:pos x="156" y="484"/>
              </a:cxn>
              <a:cxn ang="0">
                <a:pos x="184" y="398"/>
              </a:cxn>
              <a:cxn ang="0">
                <a:pos x="226" y="322"/>
              </a:cxn>
              <a:cxn ang="0">
                <a:pos x="280" y="254"/>
              </a:cxn>
              <a:cxn ang="0">
                <a:pos x="348" y="198"/>
              </a:cxn>
              <a:cxn ang="0">
                <a:pos x="426" y="156"/>
              </a:cxn>
              <a:cxn ang="0">
                <a:pos x="512" y="130"/>
              </a:cxn>
              <a:cxn ang="0">
                <a:pos x="604" y="120"/>
              </a:cxn>
              <a:cxn ang="0">
                <a:pos x="650" y="122"/>
              </a:cxn>
              <a:cxn ang="0">
                <a:pos x="740" y="140"/>
              </a:cxn>
              <a:cxn ang="0">
                <a:pos x="822" y="176"/>
              </a:cxn>
              <a:cxn ang="0">
                <a:pos x="894" y="224"/>
              </a:cxn>
              <a:cxn ang="0">
                <a:pos x="956" y="286"/>
              </a:cxn>
              <a:cxn ang="0">
                <a:pos x="1006" y="358"/>
              </a:cxn>
              <a:cxn ang="0">
                <a:pos x="1040" y="440"/>
              </a:cxn>
              <a:cxn ang="0">
                <a:pos x="1058" y="530"/>
              </a:cxn>
              <a:cxn ang="0">
                <a:pos x="1060" y="576"/>
              </a:cxn>
              <a:cxn ang="0">
                <a:pos x="1050" y="668"/>
              </a:cxn>
              <a:cxn ang="0">
                <a:pos x="1024" y="754"/>
              </a:cxn>
              <a:cxn ang="0">
                <a:pos x="982" y="832"/>
              </a:cxn>
              <a:cxn ang="0">
                <a:pos x="926" y="900"/>
              </a:cxn>
              <a:cxn ang="0">
                <a:pos x="858" y="956"/>
              </a:cxn>
              <a:cxn ang="0">
                <a:pos x="782" y="998"/>
              </a:cxn>
              <a:cxn ang="0">
                <a:pos x="696" y="1024"/>
              </a:cxn>
              <a:cxn ang="0">
                <a:pos x="604" y="1034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  <a:close/>
                <a:moveTo>
                  <a:pt x="604" y="1034"/>
                </a:moveTo>
                <a:lnTo>
                  <a:pt x="604" y="1034"/>
                </a:lnTo>
                <a:lnTo>
                  <a:pt x="558" y="1030"/>
                </a:lnTo>
                <a:lnTo>
                  <a:pt x="512" y="1024"/>
                </a:lnTo>
                <a:lnTo>
                  <a:pt x="468" y="1012"/>
                </a:lnTo>
                <a:lnTo>
                  <a:pt x="426" y="998"/>
                </a:lnTo>
                <a:lnTo>
                  <a:pt x="386" y="978"/>
                </a:lnTo>
                <a:lnTo>
                  <a:pt x="348" y="956"/>
                </a:lnTo>
                <a:lnTo>
                  <a:pt x="314" y="928"/>
                </a:lnTo>
                <a:lnTo>
                  <a:pt x="280" y="900"/>
                </a:lnTo>
                <a:lnTo>
                  <a:pt x="252" y="866"/>
                </a:lnTo>
                <a:lnTo>
                  <a:pt x="226" y="832"/>
                </a:lnTo>
                <a:lnTo>
                  <a:pt x="202" y="794"/>
                </a:lnTo>
                <a:lnTo>
                  <a:pt x="184" y="754"/>
                </a:lnTo>
                <a:lnTo>
                  <a:pt x="168" y="712"/>
                </a:lnTo>
                <a:lnTo>
                  <a:pt x="156" y="668"/>
                </a:lnTo>
                <a:lnTo>
                  <a:pt x="150" y="624"/>
                </a:lnTo>
                <a:lnTo>
                  <a:pt x="148" y="576"/>
                </a:lnTo>
                <a:lnTo>
                  <a:pt x="148" y="576"/>
                </a:lnTo>
                <a:lnTo>
                  <a:pt x="150" y="530"/>
                </a:lnTo>
                <a:lnTo>
                  <a:pt x="156" y="484"/>
                </a:lnTo>
                <a:lnTo>
                  <a:pt x="168" y="440"/>
                </a:lnTo>
                <a:lnTo>
                  <a:pt x="184" y="398"/>
                </a:lnTo>
                <a:lnTo>
                  <a:pt x="202" y="358"/>
                </a:lnTo>
                <a:lnTo>
                  <a:pt x="226" y="322"/>
                </a:lnTo>
                <a:lnTo>
                  <a:pt x="252" y="286"/>
                </a:lnTo>
                <a:lnTo>
                  <a:pt x="280" y="254"/>
                </a:lnTo>
                <a:lnTo>
                  <a:pt x="314" y="224"/>
                </a:lnTo>
                <a:lnTo>
                  <a:pt x="348" y="198"/>
                </a:lnTo>
                <a:lnTo>
                  <a:pt x="386" y="176"/>
                </a:lnTo>
                <a:lnTo>
                  <a:pt x="426" y="156"/>
                </a:lnTo>
                <a:lnTo>
                  <a:pt x="468" y="140"/>
                </a:lnTo>
                <a:lnTo>
                  <a:pt x="512" y="130"/>
                </a:lnTo>
                <a:lnTo>
                  <a:pt x="558" y="122"/>
                </a:lnTo>
                <a:lnTo>
                  <a:pt x="604" y="120"/>
                </a:lnTo>
                <a:lnTo>
                  <a:pt x="604" y="120"/>
                </a:lnTo>
                <a:lnTo>
                  <a:pt x="650" y="122"/>
                </a:lnTo>
                <a:lnTo>
                  <a:pt x="696" y="130"/>
                </a:lnTo>
                <a:lnTo>
                  <a:pt x="740" y="140"/>
                </a:lnTo>
                <a:lnTo>
                  <a:pt x="782" y="156"/>
                </a:lnTo>
                <a:lnTo>
                  <a:pt x="822" y="176"/>
                </a:lnTo>
                <a:lnTo>
                  <a:pt x="858" y="198"/>
                </a:lnTo>
                <a:lnTo>
                  <a:pt x="894" y="224"/>
                </a:lnTo>
                <a:lnTo>
                  <a:pt x="926" y="254"/>
                </a:lnTo>
                <a:lnTo>
                  <a:pt x="956" y="286"/>
                </a:lnTo>
                <a:lnTo>
                  <a:pt x="982" y="322"/>
                </a:lnTo>
                <a:lnTo>
                  <a:pt x="1006" y="358"/>
                </a:lnTo>
                <a:lnTo>
                  <a:pt x="1024" y="398"/>
                </a:lnTo>
                <a:lnTo>
                  <a:pt x="1040" y="440"/>
                </a:lnTo>
                <a:lnTo>
                  <a:pt x="1050" y="484"/>
                </a:lnTo>
                <a:lnTo>
                  <a:pt x="1058" y="530"/>
                </a:lnTo>
                <a:lnTo>
                  <a:pt x="1060" y="576"/>
                </a:lnTo>
                <a:lnTo>
                  <a:pt x="1060" y="576"/>
                </a:lnTo>
                <a:lnTo>
                  <a:pt x="1058" y="624"/>
                </a:lnTo>
                <a:lnTo>
                  <a:pt x="1050" y="668"/>
                </a:lnTo>
                <a:lnTo>
                  <a:pt x="1040" y="712"/>
                </a:lnTo>
                <a:lnTo>
                  <a:pt x="1024" y="754"/>
                </a:lnTo>
                <a:lnTo>
                  <a:pt x="1006" y="794"/>
                </a:lnTo>
                <a:lnTo>
                  <a:pt x="982" y="832"/>
                </a:lnTo>
                <a:lnTo>
                  <a:pt x="956" y="866"/>
                </a:lnTo>
                <a:lnTo>
                  <a:pt x="926" y="900"/>
                </a:lnTo>
                <a:lnTo>
                  <a:pt x="894" y="928"/>
                </a:lnTo>
                <a:lnTo>
                  <a:pt x="858" y="956"/>
                </a:lnTo>
                <a:lnTo>
                  <a:pt x="822" y="978"/>
                </a:lnTo>
                <a:lnTo>
                  <a:pt x="782" y="998"/>
                </a:lnTo>
                <a:lnTo>
                  <a:pt x="740" y="1012"/>
                </a:lnTo>
                <a:lnTo>
                  <a:pt x="696" y="1024"/>
                </a:lnTo>
                <a:lnTo>
                  <a:pt x="650" y="1030"/>
                </a:lnTo>
                <a:lnTo>
                  <a:pt x="604" y="103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9" name="Freeform 175"/>
          <p:cNvSpPr>
            <a:spLocks/>
          </p:cNvSpPr>
          <p:nvPr/>
        </p:nvSpPr>
        <p:spPr bwMode="auto">
          <a:xfrm>
            <a:off x="5762625" y="1530324"/>
            <a:ext cx="1917700" cy="4349750"/>
          </a:xfrm>
          <a:custGeom>
            <a:avLst/>
            <a:gdLst/>
            <a:ahLst/>
            <a:cxnLst>
              <a:cxn ang="0">
                <a:pos x="1112" y="0"/>
              </a:cxn>
              <a:cxn ang="0">
                <a:pos x="96" y="0"/>
              </a:cxn>
              <a:cxn ang="0">
                <a:pos x="96" y="0"/>
              </a:cxn>
              <a:cxn ang="0">
                <a:pos x="76" y="2"/>
              </a:cxn>
              <a:cxn ang="0">
                <a:pos x="58" y="8"/>
              </a:cxn>
              <a:cxn ang="0">
                <a:pos x="42" y="18"/>
              </a:cxn>
              <a:cxn ang="0">
                <a:pos x="28" y="28"/>
              </a:cxn>
              <a:cxn ang="0">
                <a:pos x="16" y="44"/>
              </a:cxn>
              <a:cxn ang="0">
                <a:pos x="8" y="60"/>
              </a:cxn>
              <a:cxn ang="0">
                <a:pos x="2" y="78"/>
              </a:cxn>
              <a:cxn ang="0">
                <a:pos x="0" y="96"/>
              </a:cxn>
              <a:cxn ang="0">
                <a:pos x="0" y="2644"/>
              </a:cxn>
              <a:cxn ang="0">
                <a:pos x="0" y="2644"/>
              </a:cxn>
              <a:cxn ang="0">
                <a:pos x="2" y="2662"/>
              </a:cxn>
              <a:cxn ang="0">
                <a:pos x="8" y="2680"/>
              </a:cxn>
              <a:cxn ang="0">
                <a:pos x="16" y="2696"/>
              </a:cxn>
              <a:cxn ang="0">
                <a:pos x="28" y="2710"/>
              </a:cxn>
              <a:cxn ang="0">
                <a:pos x="42" y="2722"/>
              </a:cxn>
              <a:cxn ang="0">
                <a:pos x="58" y="2732"/>
              </a:cxn>
              <a:cxn ang="0">
                <a:pos x="76" y="2738"/>
              </a:cxn>
              <a:cxn ang="0">
                <a:pos x="96" y="2740"/>
              </a:cxn>
              <a:cxn ang="0">
                <a:pos x="1112" y="2740"/>
              </a:cxn>
              <a:cxn ang="0">
                <a:pos x="1112" y="2740"/>
              </a:cxn>
              <a:cxn ang="0">
                <a:pos x="1132" y="2738"/>
              </a:cxn>
              <a:cxn ang="0">
                <a:pos x="1150" y="2732"/>
              </a:cxn>
              <a:cxn ang="0">
                <a:pos x="1166" y="2722"/>
              </a:cxn>
              <a:cxn ang="0">
                <a:pos x="1180" y="2710"/>
              </a:cxn>
              <a:cxn ang="0">
                <a:pos x="1192" y="2696"/>
              </a:cxn>
              <a:cxn ang="0">
                <a:pos x="1200" y="2680"/>
              </a:cxn>
              <a:cxn ang="0">
                <a:pos x="1206" y="2662"/>
              </a:cxn>
              <a:cxn ang="0">
                <a:pos x="1208" y="2644"/>
              </a:cxn>
              <a:cxn ang="0">
                <a:pos x="1208" y="96"/>
              </a:cxn>
              <a:cxn ang="0">
                <a:pos x="1208" y="96"/>
              </a:cxn>
              <a:cxn ang="0">
                <a:pos x="1206" y="78"/>
              </a:cxn>
              <a:cxn ang="0">
                <a:pos x="1200" y="60"/>
              </a:cxn>
              <a:cxn ang="0">
                <a:pos x="1192" y="44"/>
              </a:cxn>
              <a:cxn ang="0">
                <a:pos x="1180" y="28"/>
              </a:cxn>
              <a:cxn ang="0">
                <a:pos x="1166" y="18"/>
              </a:cxn>
              <a:cxn ang="0">
                <a:pos x="1150" y="8"/>
              </a:cxn>
              <a:cxn ang="0">
                <a:pos x="1132" y="2"/>
              </a:cxn>
              <a:cxn ang="0">
                <a:pos x="1112" y="0"/>
              </a:cxn>
            </a:cxnLst>
            <a:rect l="0" t="0" r="r" b="b"/>
            <a:pathLst>
              <a:path w="1208" h="2740">
                <a:moveTo>
                  <a:pt x="1112" y="0"/>
                </a:moveTo>
                <a:lnTo>
                  <a:pt x="96" y="0"/>
                </a:lnTo>
                <a:lnTo>
                  <a:pt x="96" y="0"/>
                </a:lnTo>
                <a:lnTo>
                  <a:pt x="76" y="2"/>
                </a:lnTo>
                <a:lnTo>
                  <a:pt x="58" y="8"/>
                </a:lnTo>
                <a:lnTo>
                  <a:pt x="42" y="18"/>
                </a:lnTo>
                <a:lnTo>
                  <a:pt x="28" y="28"/>
                </a:lnTo>
                <a:lnTo>
                  <a:pt x="16" y="44"/>
                </a:lnTo>
                <a:lnTo>
                  <a:pt x="8" y="60"/>
                </a:lnTo>
                <a:lnTo>
                  <a:pt x="2" y="78"/>
                </a:lnTo>
                <a:lnTo>
                  <a:pt x="0" y="96"/>
                </a:lnTo>
                <a:lnTo>
                  <a:pt x="0" y="2644"/>
                </a:lnTo>
                <a:lnTo>
                  <a:pt x="0" y="2644"/>
                </a:lnTo>
                <a:lnTo>
                  <a:pt x="2" y="2662"/>
                </a:lnTo>
                <a:lnTo>
                  <a:pt x="8" y="2680"/>
                </a:lnTo>
                <a:lnTo>
                  <a:pt x="16" y="2696"/>
                </a:lnTo>
                <a:lnTo>
                  <a:pt x="28" y="2710"/>
                </a:lnTo>
                <a:lnTo>
                  <a:pt x="42" y="2722"/>
                </a:lnTo>
                <a:lnTo>
                  <a:pt x="58" y="2732"/>
                </a:lnTo>
                <a:lnTo>
                  <a:pt x="76" y="2738"/>
                </a:lnTo>
                <a:lnTo>
                  <a:pt x="96" y="2740"/>
                </a:lnTo>
                <a:lnTo>
                  <a:pt x="1112" y="2740"/>
                </a:lnTo>
                <a:lnTo>
                  <a:pt x="1112" y="2740"/>
                </a:lnTo>
                <a:lnTo>
                  <a:pt x="1132" y="2738"/>
                </a:lnTo>
                <a:lnTo>
                  <a:pt x="1150" y="2732"/>
                </a:lnTo>
                <a:lnTo>
                  <a:pt x="1166" y="2722"/>
                </a:lnTo>
                <a:lnTo>
                  <a:pt x="1180" y="2710"/>
                </a:lnTo>
                <a:lnTo>
                  <a:pt x="1192" y="2696"/>
                </a:lnTo>
                <a:lnTo>
                  <a:pt x="1200" y="2680"/>
                </a:lnTo>
                <a:lnTo>
                  <a:pt x="1206" y="2662"/>
                </a:lnTo>
                <a:lnTo>
                  <a:pt x="1208" y="2644"/>
                </a:lnTo>
                <a:lnTo>
                  <a:pt x="1208" y="96"/>
                </a:lnTo>
                <a:lnTo>
                  <a:pt x="1208" y="96"/>
                </a:lnTo>
                <a:lnTo>
                  <a:pt x="1206" y="78"/>
                </a:lnTo>
                <a:lnTo>
                  <a:pt x="1200" y="60"/>
                </a:lnTo>
                <a:lnTo>
                  <a:pt x="1192" y="44"/>
                </a:lnTo>
                <a:lnTo>
                  <a:pt x="1180" y="28"/>
                </a:lnTo>
                <a:lnTo>
                  <a:pt x="1166" y="18"/>
                </a:lnTo>
                <a:lnTo>
                  <a:pt x="1150" y="8"/>
                </a:lnTo>
                <a:lnTo>
                  <a:pt x="1132" y="2"/>
                </a:lnTo>
                <a:lnTo>
                  <a:pt x="111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Freeform 176"/>
          <p:cNvSpPr>
            <a:spLocks/>
          </p:cNvSpPr>
          <p:nvPr/>
        </p:nvSpPr>
        <p:spPr bwMode="auto">
          <a:xfrm>
            <a:off x="5997575" y="1720824"/>
            <a:ext cx="1447800" cy="1450975"/>
          </a:xfrm>
          <a:custGeom>
            <a:avLst/>
            <a:gdLst/>
            <a:ahLst/>
            <a:cxnLst>
              <a:cxn ang="0">
                <a:pos x="456" y="914"/>
              </a:cxn>
              <a:cxn ang="0">
                <a:pos x="364" y="904"/>
              </a:cxn>
              <a:cxn ang="0">
                <a:pos x="278" y="878"/>
              </a:cxn>
              <a:cxn ang="0">
                <a:pos x="200" y="836"/>
              </a:cxn>
              <a:cxn ang="0">
                <a:pos x="132" y="780"/>
              </a:cxn>
              <a:cxn ang="0">
                <a:pos x="78" y="712"/>
              </a:cxn>
              <a:cxn ang="0">
                <a:pos x="36" y="634"/>
              </a:cxn>
              <a:cxn ang="0">
                <a:pos x="8" y="548"/>
              </a:cxn>
              <a:cxn ang="0">
                <a:pos x="0" y="456"/>
              </a:cxn>
              <a:cxn ang="0">
                <a:pos x="2" y="410"/>
              </a:cxn>
              <a:cxn ang="0">
                <a:pos x="20" y="320"/>
              </a:cxn>
              <a:cxn ang="0">
                <a:pos x="54" y="238"/>
              </a:cxn>
              <a:cxn ang="0">
                <a:pos x="104" y="166"/>
              </a:cxn>
              <a:cxn ang="0">
                <a:pos x="166" y="104"/>
              </a:cxn>
              <a:cxn ang="0">
                <a:pos x="238" y="56"/>
              </a:cxn>
              <a:cxn ang="0">
                <a:pos x="320" y="20"/>
              </a:cxn>
              <a:cxn ang="0">
                <a:pos x="410" y="2"/>
              </a:cxn>
              <a:cxn ang="0">
                <a:pos x="456" y="0"/>
              </a:cxn>
              <a:cxn ang="0">
                <a:pos x="548" y="10"/>
              </a:cxn>
              <a:cxn ang="0">
                <a:pos x="634" y="36"/>
              </a:cxn>
              <a:cxn ang="0">
                <a:pos x="710" y="78"/>
              </a:cxn>
              <a:cxn ang="0">
                <a:pos x="778" y="134"/>
              </a:cxn>
              <a:cxn ang="0">
                <a:pos x="834" y="202"/>
              </a:cxn>
              <a:cxn ang="0">
                <a:pos x="876" y="278"/>
              </a:cxn>
              <a:cxn ang="0">
                <a:pos x="902" y="364"/>
              </a:cxn>
              <a:cxn ang="0">
                <a:pos x="912" y="456"/>
              </a:cxn>
              <a:cxn ang="0">
                <a:pos x="910" y="504"/>
              </a:cxn>
              <a:cxn ang="0">
                <a:pos x="892" y="592"/>
              </a:cxn>
              <a:cxn ang="0">
                <a:pos x="858" y="674"/>
              </a:cxn>
              <a:cxn ang="0">
                <a:pos x="808" y="746"/>
              </a:cxn>
              <a:cxn ang="0">
                <a:pos x="746" y="808"/>
              </a:cxn>
              <a:cxn ang="0">
                <a:pos x="674" y="858"/>
              </a:cxn>
              <a:cxn ang="0">
                <a:pos x="592" y="892"/>
              </a:cxn>
              <a:cxn ang="0">
                <a:pos x="502" y="910"/>
              </a:cxn>
            </a:cxnLst>
            <a:rect l="0" t="0" r="r" b="b"/>
            <a:pathLst>
              <a:path w="912" h="914">
                <a:moveTo>
                  <a:pt x="456" y="914"/>
                </a:moveTo>
                <a:lnTo>
                  <a:pt x="456" y="914"/>
                </a:lnTo>
                <a:lnTo>
                  <a:pt x="410" y="910"/>
                </a:lnTo>
                <a:lnTo>
                  <a:pt x="364" y="904"/>
                </a:lnTo>
                <a:lnTo>
                  <a:pt x="320" y="892"/>
                </a:lnTo>
                <a:lnTo>
                  <a:pt x="278" y="878"/>
                </a:lnTo>
                <a:lnTo>
                  <a:pt x="238" y="858"/>
                </a:lnTo>
                <a:lnTo>
                  <a:pt x="200" y="836"/>
                </a:lnTo>
                <a:lnTo>
                  <a:pt x="166" y="808"/>
                </a:lnTo>
                <a:lnTo>
                  <a:pt x="132" y="780"/>
                </a:lnTo>
                <a:lnTo>
                  <a:pt x="104" y="746"/>
                </a:lnTo>
                <a:lnTo>
                  <a:pt x="78" y="712"/>
                </a:lnTo>
                <a:lnTo>
                  <a:pt x="54" y="674"/>
                </a:lnTo>
                <a:lnTo>
                  <a:pt x="36" y="634"/>
                </a:lnTo>
                <a:lnTo>
                  <a:pt x="20" y="592"/>
                </a:lnTo>
                <a:lnTo>
                  <a:pt x="8" y="548"/>
                </a:lnTo>
                <a:lnTo>
                  <a:pt x="2" y="504"/>
                </a:lnTo>
                <a:lnTo>
                  <a:pt x="0" y="456"/>
                </a:lnTo>
                <a:lnTo>
                  <a:pt x="0" y="456"/>
                </a:lnTo>
                <a:lnTo>
                  <a:pt x="2" y="410"/>
                </a:lnTo>
                <a:lnTo>
                  <a:pt x="8" y="364"/>
                </a:lnTo>
                <a:lnTo>
                  <a:pt x="20" y="320"/>
                </a:lnTo>
                <a:lnTo>
                  <a:pt x="36" y="278"/>
                </a:lnTo>
                <a:lnTo>
                  <a:pt x="54" y="238"/>
                </a:lnTo>
                <a:lnTo>
                  <a:pt x="78" y="202"/>
                </a:lnTo>
                <a:lnTo>
                  <a:pt x="104" y="166"/>
                </a:lnTo>
                <a:lnTo>
                  <a:pt x="132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0"/>
                </a:lnTo>
                <a:lnTo>
                  <a:pt x="364" y="10"/>
                </a:lnTo>
                <a:lnTo>
                  <a:pt x="410" y="2"/>
                </a:lnTo>
                <a:lnTo>
                  <a:pt x="456" y="0"/>
                </a:lnTo>
                <a:lnTo>
                  <a:pt x="456" y="0"/>
                </a:lnTo>
                <a:lnTo>
                  <a:pt x="502" y="2"/>
                </a:lnTo>
                <a:lnTo>
                  <a:pt x="548" y="10"/>
                </a:lnTo>
                <a:lnTo>
                  <a:pt x="592" y="20"/>
                </a:lnTo>
                <a:lnTo>
                  <a:pt x="634" y="36"/>
                </a:lnTo>
                <a:lnTo>
                  <a:pt x="674" y="56"/>
                </a:lnTo>
                <a:lnTo>
                  <a:pt x="710" y="78"/>
                </a:lnTo>
                <a:lnTo>
                  <a:pt x="746" y="104"/>
                </a:lnTo>
                <a:lnTo>
                  <a:pt x="778" y="134"/>
                </a:lnTo>
                <a:lnTo>
                  <a:pt x="808" y="166"/>
                </a:lnTo>
                <a:lnTo>
                  <a:pt x="834" y="202"/>
                </a:lnTo>
                <a:lnTo>
                  <a:pt x="858" y="238"/>
                </a:lnTo>
                <a:lnTo>
                  <a:pt x="876" y="278"/>
                </a:lnTo>
                <a:lnTo>
                  <a:pt x="892" y="320"/>
                </a:lnTo>
                <a:lnTo>
                  <a:pt x="902" y="364"/>
                </a:lnTo>
                <a:lnTo>
                  <a:pt x="910" y="410"/>
                </a:lnTo>
                <a:lnTo>
                  <a:pt x="912" y="456"/>
                </a:lnTo>
                <a:lnTo>
                  <a:pt x="912" y="456"/>
                </a:lnTo>
                <a:lnTo>
                  <a:pt x="910" y="504"/>
                </a:lnTo>
                <a:lnTo>
                  <a:pt x="902" y="548"/>
                </a:lnTo>
                <a:lnTo>
                  <a:pt x="892" y="592"/>
                </a:lnTo>
                <a:lnTo>
                  <a:pt x="876" y="634"/>
                </a:lnTo>
                <a:lnTo>
                  <a:pt x="858" y="674"/>
                </a:lnTo>
                <a:lnTo>
                  <a:pt x="834" y="712"/>
                </a:lnTo>
                <a:lnTo>
                  <a:pt x="808" y="746"/>
                </a:lnTo>
                <a:lnTo>
                  <a:pt x="778" y="780"/>
                </a:lnTo>
                <a:lnTo>
                  <a:pt x="746" y="808"/>
                </a:lnTo>
                <a:lnTo>
                  <a:pt x="710" y="836"/>
                </a:lnTo>
                <a:lnTo>
                  <a:pt x="674" y="858"/>
                </a:lnTo>
                <a:lnTo>
                  <a:pt x="634" y="878"/>
                </a:lnTo>
                <a:lnTo>
                  <a:pt x="592" y="892"/>
                </a:lnTo>
                <a:lnTo>
                  <a:pt x="548" y="904"/>
                </a:lnTo>
                <a:lnTo>
                  <a:pt x="502" y="910"/>
                </a:lnTo>
                <a:lnTo>
                  <a:pt x="456" y="914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4" name="Freeform 256"/>
          <p:cNvSpPr>
            <a:spLocks noEditPoints="1"/>
          </p:cNvSpPr>
          <p:nvPr/>
        </p:nvSpPr>
        <p:spPr bwMode="auto">
          <a:xfrm>
            <a:off x="6530975" y="1898624"/>
            <a:ext cx="349250" cy="349250"/>
          </a:xfrm>
          <a:custGeom>
            <a:avLst/>
            <a:gdLst/>
            <a:ahLst/>
            <a:cxnLst>
              <a:cxn ang="0">
                <a:pos x="136" y="2"/>
              </a:cxn>
              <a:cxn ang="0">
                <a:pos x="190" y="28"/>
              </a:cxn>
              <a:cxn ang="0">
                <a:pos x="212" y="56"/>
              </a:cxn>
              <a:cxn ang="0">
                <a:pos x="220" y="90"/>
              </a:cxn>
              <a:cxn ang="0">
                <a:pos x="206" y="136"/>
              </a:cxn>
              <a:cxn ang="0">
                <a:pos x="182" y="160"/>
              </a:cxn>
              <a:cxn ang="0">
                <a:pos x="142" y="174"/>
              </a:cxn>
              <a:cxn ang="0">
                <a:pos x="132" y="170"/>
              </a:cxn>
              <a:cxn ang="0">
                <a:pos x="126" y="158"/>
              </a:cxn>
              <a:cxn ang="0">
                <a:pos x="112" y="168"/>
              </a:cxn>
              <a:cxn ang="0">
                <a:pos x="94" y="174"/>
              </a:cxn>
              <a:cxn ang="0">
                <a:pos x="78" y="170"/>
              </a:cxn>
              <a:cxn ang="0">
                <a:pos x="64" y="158"/>
              </a:cxn>
              <a:cxn ang="0">
                <a:pos x="50" y="132"/>
              </a:cxn>
              <a:cxn ang="0">
                <a:pos x="50" y="108"/>
              </a:cxn>
              <a:cxn ang="0">
                <a:pos x="64" y="72"/>
              </a:cxn>
              <a:cxn ang="0">
                <a:pos x="84" y="56"/>
              </a:cxn>
              <a:cxn ang="0">
                <a:pos x="110" y="52"/>
              </a:cxn>
              <a:cxn ang="0">
                <a:pos x="130" y="56"/>
              </a:cxn>
              <a:cxn ang="0">
                <a:pos x="146" y="58"/>
              </a:cxn>
              <a:cxn ang="0">
                <a:pos x="158" y="136"/>
              </a:cxn>
              <a:cxn ang="0">
                <a:pos x="160" y="142"/>
              </a:cxn>
              <a:cxn ang="0">
                <a:pos x="168" y="142"/>
              </a:cxn>
              <a:cxn ang="0">
                <a:pos x="184" y="128"/>
              </a:cxn>
              <a:cxn ang="0">
                <a:pos x="192" y="110"/>
              </a:cxn>
              <a:cxn ang="0">
                <a:pos x="194" y="88"/>
              </a:cxn>
              <a:cxn ang="0">
                <a:pos x="182" y="56"/>
              </a:cxn>
              <a:cxn ang="0">
                <a:pos x="160" y="40"/>
              </a:cxn>
              <a:cxn ang="0">
                <a:pos x="114" y="30"/>
              </a:cxn>
              <a:cxn ang="0">
                <a:pos x="82" y="34"/>
              </a:cxn>
              <a:cxn ang="0">
                <a:pos x="56" y="52"/>
              </a:cxn>
              <a:cxn ang="0">
                <a:pos x="34" y="94"/>
              </a:cxn>
              <a:cxn ang="0">
                <a:pos x="34" y="128"/>
              </a:cxn>
              <a:cxn ang="0">
                <a:pos x="58" y="168"/>
              </a:cxn>
              <a:cxn ang="0">
                <a:pos x="84" y="186"/>
              </a:cxn>
              <a:cxn ang="0">
                <a:pos x="114" y="190"/>
              </a:cxn>
              <a:cxn ang="0">
                <a:pos x="152" y="186"/>
              </a:cxn>
              <a:cxn ang="0">
                <a:pos x="206" y="174"/>
              </a:cxn>
              <a:cxn ang="0">
                <a:pos x="194" y="188"/>
              </a:cxn>
              <a:cxn ang="0">
                <a:pos x="172" y="204"/>
              </a:cxn>
              <a:cxn ang="0">
                <a:pos x="132" y="218"/>
              </a:cxn>
              <a:cxn ang="0">
                <a:pos x="92" y="218"/>
              </a:cxn>
              <a:cxn ang="0">
                <a:pos x="32" y="186"/>
              </a:cxn>
              <a:cxn ang="0">
                <a:pos x="8" y="150"/>
              </a:cxn>
              <a:cxn ang="0">
                <a:pos x="0" y="110"/>
              </a:cxn>
              <a:cxn ang="0">
                <a:pos x="18" y="50"/>
              </a:cxn>
              <a:cxn ang="0">
                <a:pos x="50" y="20"/>
              </a:cxn>
              <a:cxn ang="0">
                <a:pos x="114" y="0"/>
              </a:cxn>
              <a:cxn ang="0">
                <a:pos x="110" y="80"/>
              </a:cxn>
              <a:cxn ang="0">
                <a:pos x="94" y="86"/>
              </a:cxn>
              <a:cxn ang="0">
                <a:pos x="82" y="104"/>
              </a:cxn>
              <a:cxn ang="0">
                <a:pos x="82" y="130"/>
              </a:cxn>
              <a:cxn ang="0">
                <a:pos x="94" y="142"/>
              </a:cxn>
              <a:cxn ang="0">
                <a:pos x="108" y="144"/>
              </a:cxn>
              <a:cxn ang="0">
                <a:pos x="126" y="134"/>
              </a:cxn>
              <a:cxn ang="0">
                <a:pos x="132" y="122"/>
              </a:cxn>
              <a:cxn ang="0">
                <a:pos x="136" y="108"/>
              </a:cxn>
              <a:cxn ang="0">
                <a:pos x="128" y="88"/>
              </a:cxn>
              <a:cxn ang="0">
                <a:pos x="110" y="80"/>
              </a:cxn>
            </a:cxnLst>
            <a:rect l="0" t="0" r="r" b="b"/>
            <a:pathLst>
              <a:path w="220" h="220">
                <a:moveTo>
                  <a:pt x="114" y="0"/>
                </a:moveTo>
                <a:lnTo>
                  <a:pt x="114" y="0"/>
                </a:lnTo>
                <a:lnTo>
                  <a:pt x="136" y="2"/>
                </a:lnTo>
                <a:lnTo>
                  <a:pt x="156" y="8"/>
                </a:lnTo>
                <a:lnTo>
                  <a:pt x="174" y="16"/>
                </a:lnTo>
                <a:lnTo>
                  <a:pt x="190" y="28"/>
                </a:lnTo>
                <a:lnTo>
                  <a:pt x="190" y="28"/>
                </a:lnTo>
                <a:lnTo>
                  <a:pt x="202" y="42"/>
                </a:lnTo>
                <a:lnTo>
                  <a:pt x="212" y="56"/>
                </a:lnTo>
                <a:lnTo>
                  <a:pt x="218" y="72"/>
                </a:lnTo>
                <a:lnTo>
                  <a:pt x="220" y="90"/>
                </a:lnTo>
                <a:lnTo>
                  <a:pt x="220" y="90"/>
                </a:lnTo>
                <a:lnTo>
                  <a:pt x="218" y="106"/>
                </a:lnTo>
                <a:lnTo>
                  <a:pt x="214" y="122"/>
                </a:lnTo>
                <a:lnTo>
                  <a:pt x="206" y="136"/>
                </a:lnTo>
                <a:lnTo>
                  <a:pt x="194" y="148"/>
                </a:lnTo>
                <a:lnTo>
                  <a:pt x="194" y="148"/>
                </a:lnTo>
                <a:lnTo>
                  <a:pt x="182" y="160"/>
                </a:lnTo>
                <a:lnTo>
                  <a:pt x="168" y="168"/>
                </a:lnTo>
                <a:lnTo>
                  <a:pt x="156" y="172"/>
                </a:lnTo>
                <a:lnTo>
                  <a:pt x="142" y="174"/>
                </a:lnTo>
                <a:lnTo>
                  <a:pt x="142" y="174"/>
                </a:lnTo>
                <a:lnTo>
                  <a:pt x="138" y="172"/>
                </a:lnTo>
                <a:lnTo>
                  <a:pt x="132" y="170"/>
                </a:lnTo>
                <a:lnTo>
                  <a:pt x="132" y="170"/>
                </a:lnTo>
                <a:lnTo>
                  <a:pt x="128" y="166"/>
                </a:lnTo>
                <a:lnTo>
                  <a:pt x="126" y="158"/>
                </a:lnTo>
                <a:lnTo>
                  <a:pt x="126" y="158"/>
                </a:lnTo>
                <a:lnTo>
                  <a:pt x="120" y="164"/>
                </a:lnTo>
                <a:lnTo>
                  <a:pt x="112" y="168"/>
                </a:lnTo>
                <a:lnTo>
                  <a:pt x="112" y="168"/>
                </a:lnTo>
                <a:lnTo>
                  <a:pt x="104" y="172"/>
                </a:lnTo>
                <a:lnTo>
                  <a:pt x="94" y="174"/>
                </a:lnTo>
                <a:lnTo>
                  <a:pt x="94" y="174"/>
                </a:lnTo>
                <a:lnTo>
                  <a:pt x="86" y="172"/>
                </a:lnTo>
                <a:lnTo>
                  <a:pt x="78" y="170"/>
                </a:lnTo>
                <a:lnTo>
                  <a:pt x="70" y="164"/>
                </a:lnTo>
                <a:lnTo>
                  <a:pt x="64" y="158"/>
                </a:lnTo>
                <a:lnTo>
                  <a:pt x="64" y="158"/>
                </a:lnTo>
                <a:lnTo>
                  <a:pt x="56" y="150"/>
                </a:lnTo>
                <a:lnTo>
                  <a:pt x="52" y="142"/>
                </a:lnTo>
                <a:lnTo>
                  <a:pt x="50" y="132"/>
                </a:lnTo>
                <a:lnTo>
                  <a:pt x="48" y="120"/>
                </a:lnTo>
                <a:lnTo>
                  <a:pt x="48" y="120"/>
                </a:lnTo>
                <a:lnTo>
                  <a:pt x="50" y="108"/>
                </a:lnTo>
                <a:lnTo>
                  <a:pt x="52" y="96"/>
                </a:lnTo>
                <a:lnTo>
                  <a:pt x="58" y="84"/>
                </a:lnTo>
                <a:lnTo>
                  <a:pt x="64" y="72"/>
                </a:lnTo>
                <a:lnTo>
                  <a:pt x="64" y="72"/>
                </a:lnTo>
                <a:lnTo>
                  <a:pt x="74" y="64"/>
                </a:lnTo>
                <a:lnTo>
                  <a:pt x="84" y="56"/>
                </a:lnTo>
                <a:lnTo>
                  <a:pt x="96" y="52"/>
                </a:lnTo>
                <a:lnTo>
                  <a:pt x="110" y="52"/>
                </a:lnTo>
                <a:lnTo>
                  <a:pt x="110" y="52"/>
                </a:lnTo>
                <a:lnTo>
                  <a:pt x="120" y="52"/>
                </a:lnTo>
                <a:lnTo>
                  <a:pt x="130" y="56"/>
                </a:lnTo>
                <a:lnTo>
                  <a:pt x="130" y="56"/>
                </a:lnTo>
                <a:lnTo>
                  <a:pt x="138" y="62"/>
                </a:lnTo>
                <a:lnTo>
                  <a:pt x="144" y="72"/>
                </a:lnTo>
                <a:lnTo>
                  <a:pt x="146" y="58"/>
                </a:lnTo>
                <a:lnTo>
                  <a:pt x="174" y="58"/>
                </a:lnTo>
                <a:lnTo>
                  <a:pt x="158" y="136"/>
                </a:lnTo>
                <a:lnTo>
                  <a:pt x="158" y="136"/>
                </a:lnTo>
                <a:lnTo>
                  <a:pt x="158" y="140"/>
                </a:lnTo>
                <a:lnTo>
                  <a:pt x="160" y="142"/>
                </a:lnTo>
                <a:lnTo>
                  <a:pt x="160" y="142"/>
                </a:lnTo>
                <a:lnTo>
                  <a:pt x="162" y="144"/>
                </a:lnTo>
                <a:lnTo>
                  <a:pt x="162" y="144"/>
                </a:lnTo>
                <a:lnTo>
                  <a:pt x="168" y="142"/>
                </a:lnTo>
                <a:lnTo>
                  <a:pt x="174" y="140"/>
                </a:lnTo>
                <a:lnTo>
                  <a:pt x="178" y="134"/>
                </a:lnTo>
                <a:lnTo>
                  <a:pt x="184" y="128"/>
                </a:lnTo>
                <a:lnTo>
                  <a:pt x="184" y="128"/>
                </a:lnTo>
                <a:lnTo>
                  <a:pt x="188" y="118"/>
                </a:lnTo>
                <a:lnTo>
                  <a:pt x="192" y="110"/>
                </a:lnTo>
                <a:lnTo>
                  <a:pt x="194" y="100"/>
                </a:lnTo>
                <a:lnTo>
                  <a:pt x="194" y="88"/>
                </a:lnTo>
                <a:lnTo>
                  <a:pt x="194" y="88"/>
                </a:lnTo>
                <a:lnTo>
                  <a:pt x="192" y="78"/>
                </a:lnTo>
                <a:lnTo>
                  <a:pt x="188" y="66"/>
                </a:lnTo>
                <a:lnTo>
                  <a:pt x="182" y="56"/>
                </a:lnTo>
                <a:lnTo>
                  <a:pt x="172" y="46"/>
                </a:lnTo>
                <a:lnTo>
                  <a:pt x="172" y="46"/>
                </a:lnTo>
                <a:lnTo>
                  <a:pt x="160" y="40"/>
                </a:lnTo>
                <a:lnTo>
                  <a:pt x="146" y="34"/>
                </a:lnTo>
                <a:lnTo>
                  <a:pt x="130" y="30"/>
                </a:lnTo>
                <a:lnTo>
                  <a:pt x="114" y="30"/>
                </a:lnTo>
                <a:lnTo>
                  <a:pt x="114" y="30"/>
                </a:lnTo>
                <a:lnTo>
                  <a:pt x="98" y="30"/>
                </a:lnTo>
                <a:lnTo>
                  <a:pt x="82" y="34"/>
                </a:lnTo>
                <a:lnTo>
                  <a:pt x="70" y="42"/>
                </a:lnTo>
                <a:lnTo>
                  <a:pt x="56" y="52"/>
                </a:lnTo>
                <a:lnTo>
                  <a:pt x="56" y="52"/>
                </a:lnTo>
                <a:lnTo>
                  <a:pt x="46" y="66"/>
                </a:lnTo>
                <a:lnTo>
                  <a:pt x="38" y="78"/>
                </a:lnTo>
                <a:lnTo>
                  <a:pt x="34" y="94"/>
                </a:lnTo>
                <a:lnTo>
                  <a:pt x="32" y="110"/>
                </a:lnTo>
                <a:lnTo>
                  <a:pt x="32" y="110"/>
                </a:lnTo>
                <a:lnTo>
                  <a:pt x="34" y="128"/>
                </a:lnTo>
                <a:lnTo>
                  <a:pt x="38" y="142"/>
                </a:lnTo>
                <a:lnTo>
                  <a:pt x="46" y="156"/>
                </a:lnTo>
                <a:lnTo>
                  <a:pt x="58" y="168"/>
                </a:lnTo>
                <a:lnTo>
                  <a:pt x="58" y="168"/>
                </a:lnTo>
                <a:lnTo>
                  <a:pt x="70" y="178"/>
                </a:lnTo>
                <a:lnTo>
                  <a:pt x="84" y="186"/>
                </a:lnTo>
                <a:lnTo>
                  <a:pt x="98" y="190"/>
                </a:lnTo>
                <a:lnTo>
                  <a:pt x="114" y="190"/>
                </a:lnTo>
                <a:lnTo>
                  <a:pt x="114" y="190"/>
                </a:lnTo>
                <a:lnTo>
                  <a:pt x="134" y="190"/>
                </a:lnTo>
                <a:lnTo>
                  <a:pt x="152" y="186"/>
                </a:lnTo>
                <a:lnTo>
                  <a:pt x="152" y="186"/>
                </a:lnTo>
                <a:lnTo>
                  <a:pt x="168" y="180"/>
                </a:lnTo>
                <a:lnTo>
                  <a:pt x="178" y="174"/>
                </a:lnTo>
                <a:lnTo>
                  <a:pt x="206" y="174"/>
                </a:lnTo>
                <a:lnTo>
                  <a:pt x="206" y="174"/>
                </a:lnTo>
                <a:lnTo>
                  <a:pt x="200" y="182"/>
                </a:lnTo>
                <a:lnTo>
                  <a:pt x="194" y="188"/>
                </a:lnTo>
                <a:lnTo>
                  <a:pt x="184" y="196"/>
                </a:lnTo>
                <a:lnTo>
                  <a:pt x="172" y="204"/>
                </a:lnTo>
                <a:lnTo>
                  <a:pt x="172" y="204"/>
                </a:lnTo>
                <a:lnTo>
                  <a:pt x="160" y="210"/>
                </a:lnTo>
                <a:lnTo>
                  <a:pt x="146" y="216"/>
                </a:lnTo>
                <a:lnTo>
                  <a:pt x="132" y="218"/>
                </a:lnTo>
                <a:lnTo>
                  <a:pt x="118" y="220"/>
                </a:lnTo>
                <a:lnTo>
                  <a:pt x="118" y="220"/>
                </a:lnTo>
                <a:lnTo>
                  <a:pt x="92" y="218"/>
                </a:lnTo>
                <a:lnTo>
                  <a:pt x="70" y="210"/>
                </a:lnTo>
                <a:lnTo>
                  <a:pt x="50" y="200"/>
                </a:lnTo>
                <a:lnTo>
                  <a:pt x="32" y="186"/>
                </a:lnTo>
                <a:lnTo>
                  <a:pt x="32" y="186"/>
                </a:lnTo>
                <a:lnTo>
                  <a:pt x="18" y="168"/>
                </a:lnTo>
                <a:lnTo>
                  <a:pt x="8" y="150"/>
                </a:lnTo>
                <a:lnTo>
                  <a:pt x="2" y="130"/>
                </a:lnTo>
                <a:lnTo>
                  <a:pt x="0" y="110"/>
                </a:lnTo>
                <a:lnTo>
                  <a:pt x="0" y="110"/>
                </a:lnTo>
                <a:lnTo>
                  <a:pt x="2" y="88"/>
                </a:lnTo>
                <a:lnTo>
                  <a:pt x="8" y="68"/>
                </a:lnTo>
                <a:lnTo>
                  <a:pt x="18" y="50"/>
                </a:lnTo>
                <a:lnTo>
                  <a:pt x="32" y="34"/>
                </a:lnTo>
                <a:lnTo>
                  <a:pt x="32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4" y="0"/>
                </a:lnTo>
                <a:lnTo>
                  <a:pt x="114" y="0"/>
                </a:lnTo>
                <a:close/>
                <a:moveTo>
                  <a:pt x="110" y="80"/>
                </a:moveTo>
                <a:lnTo>
                  <a:pt x="110" y="80"/>
                </a:lnTo>
                <a:lnTo>
                  <a:pt x="104" y="80"/>
                </a:lnTo>
                <a:lnTo>
                  <a:pt x="100" y="82"/>
                </a:lnTo>
                <a:lnTo>
                  <a:pt x="94" y="86"/>
                </a:lnTo>
                <a:lnTo>
                  <a:pt x="90" y="92"/>
                </a:lnTo>
                <a:lnTo>
                  <a:pt x="90" y="92"/>
                </a:lnTo>
                <a:lnTo>
                  <a:pt x="82" y="104"/>
                </a:lnTo>
                <a:lnTo>
                  <a:pt x="80" y="118"/>
                </a:lnTo>
                <a:lnTo>
                  <a:pt x="80" y="118"/>
                </a:lnTo>
                <a:lnTo>
                  <a:pt x="82" y="130"/>
                </a:lnTo>
                <a:lnTo>
                  <a:pt x="88" y="138"/>
                </a:lnTo>
                <a:lnTo>
                  <a:pt x="88" y="138"/>
                </a:lnTo>
                <a:lnTo>
                  <a:pt x="94" y="142"/>
                </a:lnTo>
                <a:lnTo>
                  <a:pt x="102" y="144"/>
                </a:lnTo>
                <a:lnTo>
                  <a:pt x="102" y="144"/>
                </a:lnTo>
                <a:lnTo>
                  <a:pt x="108" y="144"/>
                </a:lnTo>
                <a:lnTo>
                  <a:pt x="114" y="142"/>
                </a:lnTo>
                <a:lnTo>
                  <a:pt x="120" y="138"/>
                </a:lnTo>
                <a:lnTo>
                  <a:pt x="126" y="134"/>
                </a:lnTo>
                <a:lnTo>
                  <a:pt x="126" y="134"/>
                </a:lnTo>
                <a:lnTo>
                  <a:pt x="130" y="128"/>
                </a:lnTo>
                <a:lnTo>
                  <a:pt x="132" y="122"/>
                </a:lnTo>
                <a:lnTo>
                  <a:pt x="134" y="116"/>
                </a:lnTo>
                <a:lnTo>
                  <a:pt x="136" y="108"/>
                </a:lnTo>
                <a:lnTo>
                  <a:pt x="136" y="108"/>
                </a:lnTo>
                <a:lnTo>
                  <a:pt x="134" y="96"/>
                </a:lnTo>
                <a:lnTo>
                  <a:pt x="128" y="88"/>
                </a:lnTo>
                <a:lnTo>
                  <a:pt x="128" y="88"/>
                </a:lnTo>
                <a:lnTo>
                  <a:pt x="122" y="82"/>
                </a:lnTo>
                <a:lnTo>
                  <a:pt x="110" y="80"/>
                </a:lnTo>
                <a:lnTo>
                  <a:pt x="110" y="8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7" name="Freeform 257"/>
          <p:cNvSpPr>
            <a:spLocks/>
          </p:cNvSpPr>
          <p:nvPr/>
        </p:nvSpPr>
        <p:spPr bwMode="auto">
          <a:xfrm>
            <a:off x="6908800" y="4810099"/>
            <a:ext cx="647700" cy="1006475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8" y="10"/>
              </a:cxn>
              <a:cxn ang="0">
                <a:pos x="84" y="32"/>
              </a:cxn>
              <a:cxn ang="0">
                <a:pos x="60" y="54"/>
              </a:cxn>
              <a:cxn ang="0">
                <a:pos x="32" y="94"/>
              </a:cxn>
              <a:cxn ang="0">
                <a:pos x="12" y="142"/>
              </a:cxn>
              <a:cxn ang="0">
                <a:pos x="84" y="174"/>
              </a:cxn>
              <a:cxn ang="0">
                <a:pos x="110" y="106"/>
              </a:cxn>
              <a:cxn ang="0">
                <a:pos x="138" y="78"/>
              </a:cxn>
              <a:cxn ang="0">
                <a:pos x="196" y="62"/>
              </a:cxn>
              <a:cxn ang="0">
                <a:pos x="238" y="70"/>
              </a:cxn>
              <a:cxn ang="0">
                <a:pos x="270" y="90"/>
              </a:cxn>
              <a:cxn ang="0">
                <a:pos x="296" y="140"/>
              </a:cxn>
              <a:cxn ang="0">
                <a:pos x="298" y="172"/>
              </a:cxn>
              <a:cxn ang="0">
                <a:pos x="288" y="206"/>
              </a:cxn>
              <a:cxn ang="0">
                <a:pos x="268" y="232"/>
              </a:cxn>
              <a:cxn ang="0">
                <a:pos x="240" y="250"/>
              </a:cxn>
              <a:cxn ang="0">
                <a:pos x="172" y="264"/>
              </a:cxn>
              <a:cxn ang="0">
                <a:pos x="152" y="330"/>
              </a:cxn>
              <a:cxn ang="0">
                <a:pos x="204" y="322"/>
              </a:cxn>
              <a:cxn ang="0">
                <a:pos x="254" y="330"/>
              </a:cxn>
              <a:cxn ang="0">
                <a:pos x="292" y="356"/>
              </a:cxn>
              <a:cxn ang="0">
                <a:pos x="312" y="384"/>
              </a:cxn>
              <a:cxn ang="0">
                <a:pos x="326" y="442"/>
              </a:cxn>
              <a:cxn ang="0">
                <a:pos x="324" y="468"/>
              </a:cxn>
              <a:cxn ang="0">
                <a:pos x="312" y="504"/>
              </a:cxn>
              <a:cxn ang="0">
                <a:pos x="290" y="534"/>
              </a:cxn>
              <a:cxn ang="0">
                <a:pos x="270" y="550"/>
              </a:cxn>
              <a:cxn ang="0">
                <a:pos x="236" y="566"/>
              </a:cxn>
              <a:cxn ang="0">
                <a:pos x="198" y="572"/>
              </a:cxn>
              <a:cxn ang="0">
                <a:pos x="156" y="564"/>
              </a:cxn>
              <a:cxn ang="0">
                <a:pos x="122" y="542"/>
              </a:cxn>
              <a:cxn ang="0">
                <a:pos x="84" y="480"/>
              </a:cxn>
              <a:cxn ang="0">
                <a:pos x="0" y="460"/>
              </a:cxn>
              <a:cxn ang="0">
                <a:pos x="14" y="514"/>
              </a:cxn>
              <a:cxn ang="0">
                <a:pos x="38" y="560"/>
              </a:cxn>
              <a:cxn ang="0">
                <a:pos x="62" y="586"/>
              </a:cxn>
              <a:cxn ang="0">
                <a:pos x="106" y="616"/>
              </a:cxn>
              <a:cxn ang="0">
                <a:pos x="158" y="632"/>
              </a:cxn>
              <a:cxn ang="0">
                <a:pos x="198" y="634"/>
              </a:cxn>
              <a:cxn ang="0">
                <a:pos x="262" y="626"/>
              </a:cxn>
              <a:cxn ang="0">
                <a:pos x="316" y="602"/>
              </a:cxn>
              <a:cxn ang="0">
                <a:pos x="348" y="578"/>
              </a:cxn>
              <a:cxn ang="0">
                <a:pos x="384" y="532"/>
              </a:cxn>
              <a:cxn ang="0">
                <a:pos x="404" y="480"/>
              </a:cxn>
              <a:cxn ang="0">
                <a:pos x="408" y="440"/>
              </a:cxn>
              <a:cxn ang="0">
                <a:pos x="390" y="362"/>
              </a:cxn>
              <a:cxn ang="0">
                <a:pos x="360" y="322"/>
              </a:cxn>
              <a:cxn ang="0">
                <a:pos x="292" y="288"/>
              </a:cxn>
              <a:cxn ang="0">
                <a:pos x="328" y="264"/>
              </a:cxn>
              <a:cxn ang="0">
                <a:pos x="356" y="234"/>
              </a:cxn>
              <a:cxn ang="0">
                <a:pos x="376" y="182"/>
              </a:cxn>
              <a:cxn ang="0">
                <a:pos x="376" y="140"/>
              </a:cxn>
              <a:cxn ang="0">
                <a:pos x="354" y="82"/>
              </a:cxn>
              <a:cxn ang="0">
                <a:pos x="326" y="48"/>
              </a:cxn>
              <a:cxn ang="0">
                <a:pos x="288" y="22"/>
              </a:cxn>
              <a:cxn ang="0">
                <a:pos x="220" y="2"/>
              </a:cxn>
            </a:cxnLst>
            <a:rect l="0" t="0" r="r" b="b"/>
            <a:pathLst>
              <a:path w="408" h="634">
                <a:moveTo>
                  <a:pt x="196" y="0"/>
                </a:moveTo>
                <a:lnTo>
                  <a:pt x="196" y="0"/>
                </a:lnTo>
                <a:lnTo>
                  <a:pt x="178" y="0"/>
                </a:lnTo>
                <a:lnTo>
                  <a:pt x="160" y="2"/>
                </a:lnTo>
                <a:lnTo>
                  <a:pt x="144" y="6"/>
                </a:lnTo>
                <a:lnTo>
                  <a:pt x="128" y="10"/>
                </a:lnTo>
                <a:lnTo>
                  <a:pt x="112" y="16"/>
                </a:lnTo>
                <a:lnTo>
                  <a:pt x="98" y="24"/>
                </a:lnTo>
                <a:lnTo>
                  <a:pt x="84" y="32"/>
                </a:lnTo>
                <a:lnTo>
                  <a:pt x="72" y="42"/>
                </a:lnTo>
                <a:lnTo>
                  <a:pt x="72" y="42"/>
                </a:lnTo>
                <a:lnTo>
                  <a:pt x="60" y="54"/>
                </a:lnTo>
                <a:lnTo>
                  <a:pt x="50" y="66"/>
                </a:lnTo>
                <a:lnTo>
                  <a:pt x="40" y="78"/>
                </a:lnTo>
                <a:lnTo>
                  <a:pt x="32" y="94"/>
                </a:lnTo>
                <a:lnTo>
                  <a:pt x="24" y="108"/>
                </a:lnTo>
                <a:lnTo>
                  <a:pt x="18" y="124"/>
                </a:lnTo>
                <a:lnTo>
                  <a:pt x="12" y="142"/>
                </a:lnTo>
                <a:lnTo>
                  <a:pt x="8" y="162"/>
                </a:lnTo>
                <a:lnTo>
                  <a:pt x="84" y="174"/>
                </a:lnTo>
                <a:lnTo>
                  <a:pt x="84" y="174"/>
                </a:lnTo>
                <a:lnTo>
                  <a:pt x="90" y="148"/>
                </a:lnTo>
                <a:lnTo>
                  <a:pt x="98" y="126"/>
                </a:lnTo>
                <a:lnTo>
                  <a:pt x="110" y="106"/>
                </a:lnTo>
                <a:lnTo>
                  <a:pt x="122" y="90"/>
                </a:lnTo>
                <a:lnTo>
                  <a:pt x="122" y="90"/>
                </a:lnTo>
                <a:lnTo>
                  <a:pt x="138" y="78"/>
                </a:lnTo>
                <a:lnTo>
                  <a:pt x="156" y="70"/>
                </a:lnTo>
                <a:lnTo>
                  <a:pt x="176" y="64"/>
                </a:lnTo>
                <a:lnTo>
                  <a:pt x="196" y="62"/>
                </a:lnTo>
                <a:lnTo>
                  <a:pt x="196" y="62"/>
                </a:lnTo>
                <a:lnTo>
                  <a:pt x="218" y="64"/>
                </a:lnTo>
                <a:lnTo>
                  <a:pt x="238" y="70"/>
                </a:lnTo>
                <a:lnTo>
                  <a:pt x="254" y="78"/>
                </a:lnTo>
                <a:lnTo>
                  <a:pt x="270" y="90"/>
                </a:lnTo>
                <a:lnTo>
                  <a:pt x="270" y="90"/>
                </a:lnTo>
                <a:lnTo>
                  <a:pt x="282" y="104"/>
                </a:lnTo>
                <a:lnTo>
                  <a:pt x="292" y="122"/>
                </a:lnTo>
                <a:lnTo>
                  <a:pt x="296" y="140"/>
                </a:lnTo>
                <a:lnTo>
                  <a:pt x="298" y="160"/>
                </a:lnTo>
                <a:lnTo>
                  <a:pt x="298" y="160"/>
                </a:lnTo>
                <a:lnTo>
                  <a:pt x="298" y="172"/>
                </a:lnTo>
                <a:lnTo>
                  <a:pt x="296" y="184"/>
                </a:lnTo>
                <a:lnTo>
                  <a:pt x="292" y="196"/>
                </a:lnTo>
                <a:lnTo>
                  <a:pt x="288" y="206"/>
                </a:lnTo>
                <a:lnTo>
                  <a:pt x="284" y="216"/>
                </a:lnTo>
                <a:lnTo>
                  <a:pt x="276" y="224"/>
                </a:lnTo>
                <a:lnTo>
                  <a:pt x="268" y="232"/>
                </a:lnTo>
                <a:lnTo>
                  <a:pt x="260" y="238"/>
                </a:lnTo>
                <a:lnTo>
                  <a:pt x="260" y="238"/>
                </a:lnTo>
                <a:lnTo>
                  <a:pt x="240" y="250"/>
                </a:lnTo>
                <a:lnTo>
                  <a:pt x="218" y="258"/>
                </a:lnTo>
                <a:lnTo>
                  <a:pt x="196" y="262"/>
                </a:lnTo>
                <a:lnTo>
                  <a:pt x="172" y="264"/>
                </a:lnTo>
                <a:lnTo>
                  <a:pt x="172" y="264"/>
                </a:lnTo>
                <a:lnTo>
                  <a:pt x="160" y="262"/>
                </a:lnTo>
                <a:lnTo>
                  <a:pt x="152" y="330"/>
                </a:lnTo>
                <a:lnTo>
                  <a:pt x="152" y="330"/>
                </a:lnTo>
                <a:lnTo>
                  <a:pt x="180" y="324"/>
                </a:lnTo>
                <a:lnTo>
                  <a:pt x="204" y="322"/>
                </a:lnTo>
                <a:lnTo>
                  <a:pt x="204" y="322"/>
                </a:lnTo>
                <a:lnTo>
                  <a:pt x="230" y="324"/>
                </a:lnTo>
                <a:lnTo>
                  <a:pt x="254" y="330"/>
                </a:lnTo>
                <a:lnTo>
                  <a:pt x="264" y="334"/>
                </a:lnTo>
                <a:lnTo>
                  <a:pt x="274" y="340"/>
                </a:lnTo>
                <a:lnTo>
                  <a:pt x="292" y="356"/>
                </a:lnTo>
                <a:lnTo>
                  <a:pt x="292" y="356"/>
                </a:lnTo>
                <a:lnTo>
                  <a:pt x="308" y="374"/>
                </a:lnTo>
                <a:lnTo>
                  <a:pt x="312" y="384"/>
                </a:lnTo>
                <a:lnTo>
                  <a:pt x="318" y="394"/>
                </a:lnTo>
                <a:lnTo>
                  <a:pt x="324" y="416"/>
                </a:lnTo>
                <a:lnTo>
                  <a:pt x="326" y="442"/>
                </a:lnTo>
                <a:lnTo>
                  <a:pt x="326" y="442"/>
                </a:lnTo>
                <a:lnTo>
                  <a:pt x="326" y="456"/>
                </a:lnTo>
                <a:lnTo>
                  <a:pt x="324" y="468"/>
                </a:lnTo>
                <a:lnTo>
                  <a:pt x="322" y="480"/>
                </a:lnTo>
                <a:lnTo>
                  <a:pt x="318" y="492"/>
                </a:lnTo>
                <a:lnTo>
                  <a:pt x="312" y="504"/>
                </a:lnTo>
                <a:lnTo>
                  <a:pt x="306" y="514"/>
                </a:lnTo>
                <a:lnTo>
                  <a:pt x="298" y="524"/>
                </a:lnTo>
                <a:lnTo>
                  <a:pt x="290" y="534"/>
                </a:lnTo>
                <a:lnTo>
                  <a:pt x="290" y="534"/>
                </a:lnTo>
                <a:lnTo>
                  <a:pt x="280" y="542"/>
                </a:lnTo>
                <a:lnTo>
                  <a:pt x="270" y="550"/>
                </a:lnTo>
                <a:lnTo>
                  <a:pt x="260" y="556"/>
                </a:lnTo>
                <a:lnTo>
                  <a:pt x="248" y="562"/>
                </a:lnTo>
                <a:lnTo>
                  <a:pt x="236" y="566"/>
                </a:lnTo>
                <a:lnTo>
                  <a:pt x="224" y="568"/>
                </a:lnTo>
                <a:lnTo>
                  <a:pt x="212" y="570"/>
                </a:lnTo>
                <a:lnTo>
                  <a:pt x="198" y="572"/>
                </a:lnTo>
                <a:lnTo>
                  <a:pt x="198" y="572"/>
                </a:lnTo>
                <a:lnTo>
                  <a:pt x="176" y="570"/>
                </a:lnTo>
                <a:lnTo>
                  <a:pt x="156" y="564"/>
                </a:lnTo>
                <a:lnTo>
                  <a:pt x="138" y="556"/>
                </a:lnTo>
                <a:lnTo>
                  <a:pt x="122" y="542"/>
                </a:lnTo>
                <a:lnTo>
                  <a:pt x="122" y="542"/>
                </a:lnTo>
                <a:lnTo>
                  <a:pt x="108" y="526"/>
                </a:lnTo>
                <a:lnTo>
                  <a:pt x="94" y="506"/>
                </a:lnTo>
                <a:lnTo>
                  <a:pt x="84" y="480"/>
                </a:lnTo>
                <a:lnTo>
                  <a:pt x="78" y="450"/>
                </a:lnTo>
                <a:lnTo>
                  <a:pt x="0" y="460"/>
                </a:lnTo>
                <a:lnTo>
                  <a:pt x="0" y="460"/>
                </a:lnTo>
                <a:lnTo>
                  <a:pt x="4" y="478"/>
                </a:lnTo>
                <a:lnTo>
                  <a:pt x="8" y="496"/>
                </a:lnTo>
                <a:lnTo>
                  <a:pt x="14" y="514"/>
                </a:lnTo>
                <a:lnTo>
                  <a:pt x="20" y="530"/>
                </a:lnTo>
                <a:lnTo>
                  <a:pt x="28" y="546"/>
                </a:lnTo>
                <a:lnTo>
                  <a:pt x="38" y="560"/>
                </a:lnTo>
                <a:lnTo>
                  <a:pt x="50" y="574"/>
                </a:lnTo>
                <a:lnTo>
                  <a:pt x="62" y="586"/>
                </a:lnTo>
                <a:lnTo>
                  <a:pt x="62" y="586"/>
                </a:lnTo>
                <a:lnTo>
                  <a:pt x="76" y="598"/>
                </a:lnTo>
                <a:lnTo>
                  <a:pt x="92" y="606"/>
                </a:lnTo>
                <a:lnTo>
                  <a:pt x="106" y="616"/>
                </a:lnTo>
                <a:lnTo>
                  <a:pt x="124" y="622"/>
                </a:lnTo>
                <a:lnTo>
                  <a:pt x="140" y="628"/>
                </a:lnTo>
                <a:lnTo>
                  <a:pt x="158" y="632"/>
                </a:lnTo>
                <a:lnTo>
                  <a:pt x="178" y="634"/>
                </a:lnTo>
                <a:lnTo>
                  <a:pt x="198" y="634"/>
                </a:lnTo>
                <a:lnTo>
                  <a:pt x="198" y="634"/>
                </a:lnTo>
                <a:lnTo>
                  <a:pt x="220" y="634"/>
                </a:lnTo>
                <a:lnTo>
                  <a:pt x="242" y="630"/>
                </a:lnTo>
                <a:lnTo>
                  <a:pt x="262" y="626"/>
                </a:lnTo>
                <a:lnTo>
                  <a:pt x="280" y="620"/>
                </a:lnTo>
                <a:lnTo>
                  <a:pt x="300" y="612"/>
                </a:lnTo>
                <a:lnTo>
                  <a:pt x="316" y="602"/>
                </a:lnTo>
                <a:lnTo>
                  <a:pt x="332" y="592"/>
                </a:lnTo>
                <a:lnTo>
                  <a:pt x="348" y="578"/>
                </a:lnTo>
                <a:lnTo>
                  <a:pt x="348" y="578"/>
                </a:lnTo>
                <a:lnTo>
                  <a:pt x="362" y="564"/>
                </a:lnTo>
                <a:lnTo>
                  <a:pt x="374" y="548"/>
                </a:lnTo>
                <a:lnTo>
                  <a:pt x="384" y="532"/>
                </a:lnTo>
                <a:lnTo>
                  <a:pt x="392" y="516"/>
                </a:lnTo>
                <a:lnTo>
                  <a:pt x="398" y="498"/>
                </a:lnTo>
                <a:lnTo>
                  <a:pt x="404" y="480"/>
                </a:lnTo>
                <a:lnTo>
                  <a:pt x="406" y="460"/>
                </a:lnTo>
                <a:lnTo>
                  <a:pt x="408" y="440"/>
                </a:lnTo>
                <a:lnTo>
                  <a:pt x="408" y="440"/>
                </a:lnTo>
                <a:lnTo>
                  <a:pt x="406" y="412"/>
                </a:lnTo>
                <a:lnTo>
                  <a:pt x="400" y="384"/>
                </a:lnTo>
                <a:lnTo>
                  <a:pt x="390" y="362"/>
                </a:lnTo>
                <a:lnTo>
                  <a:pt x="376" y="340"/>
                </a:lnTo>
                <a:lnTo>
                  <a:pt x="376" y="340"/>
                </a:lnTo>
                <a:lnTo>
                  <a:pt x="360" y="322"/>
                </a:lnTo>
                <a:lnTo>
                  <a:pt x="340" y="306"/>
                </a:lnTo>
                <a:lnTo>
                  <a:pt x="318" y="296"/>
                </a:lnTo>
                <a:lnTo>
                  <a:pt x="292" y="288"/>
                </a:lnTo>
                <a:lnTo>
                  <a:pt x="292" y="288"/>
                </a:lnTo>
                <a:lnTo>
                  <a:pt x="312" y="276"/>
                </a:lnTo>
                <a:lnTo>
                  <a:pt x="328" y="264"/>
                </a:lnTo>
                <a:lnTo>
                  <a:pt x="344" y="250"/>
                </a:lnTo>
                <a:lnTo>
                  <a:pt x="356" y="234"/>
                </a:lnTo>
                <a:lnTo>
                  <a:pt x="356" y="234"/>
                </a:lnTo>
                <a:lnTo>
                  <a:pt x="364" y="218"/>
                </a:lnTo>
                <a:lnTo>
                  <a:pt x="372" y="200"/>
                </a:lnTo>
                <a:lnTo>
                  <a:pt x="376" y="182"/>
                </a:lnTo>
                <a:lnTo>
                  <a:pt x="376" y="162"/>
                </a:lnTo>
                <a:lnTo>
                  <a:pt x="376" y="162"/>
                </a:lnTo>
                <a:lnTo>
                  <a:pt x="376" y="140"/>
                </a:lnTo>
                <a:lnTo>
                  <a:pt x="372" y="120"/>
                </a:lnTo>
                <a:lnTo>
                  <a:pt x="364" y="100"/>
                </a:lnTo>
                <a:lnTo>
                  <a:pt x="354" y="82"/>
                </a:lnTo>
                <a:lnTo>
                  <a:pt x="354" y="82"/>
                </a:lnTo>
                <a:lnTo>
                  <a:pt x="342" y="64"/>
                </a:lnTo>
                <a:lnTo>
                  <a:pt x="326" y="48"/>
                </a:lnTo>
                <a:lnTo>
                  <a:pt x="308" y="34"/>
                </a:lnTo>
                <a:lnTo>
                  <a:pt x="288" y="22"/>
                </a:lnTo>
                <a:lnTo>
                  <a:pt x="288" y="22"/>
                </a:lnTo>
                <a:lnTo>
                  <a:pt x="266" y="12"/>
                </a:lnTo>
                <a:lnTo>
                  <a:pt x="244" y="6"/>
                </a:lnTo>
                <a:lnTo>
                  <a:pt x="220" y="2"/>
                </a:lnTo>
                <a:lnTo>
                  <a:pt x="196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8" name="Freeform 258"/>
          <p:cNvSpPr>
            <a:spLocks/>
          </p:cNvSpPr>
          <p:nvPr/>
        </p:nvSpPr>
        <p:spPr bwMode="auto">
          <a:xfrm>
            <a:off x="6908800" y="4810099"/>
            <a:ext cx="647700" cy="1006475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8" y="10"/>
              </a:cxn>
              <a:cxn ang="0">
                <a:pos x="84" y="32"/>
              </a:cxn>
              <a:cxn ang="0">
                <a:pos x="60" y="54"/>
              </a:cxn>
              <a:cxn ang="0">
                <a:pos x="32" y="94"/>
              </a:cxn>
              <a:cxn ang="0">
                <a:pos x="12" y="142"/>
              </a:cxn>
              <a:cxn ang="0">
                <a:pos x="84" y="174"/>
              </a:cxn>
              <a:cxn ang="0">
                <a:pos x="110" y="106"/>
              </a:cxn>
              <a:cxn ang="0">
                <a:pos x="138" y="78"/>
              </a:cxn>
              <a:cxn ang="0">
                <a:pos x="196" y="62"/>
              </a:cxn>
              <a:cxn ang="0">
                <a:pos x="238" y="70"/>
              </a:cxn>
              <a:cxn ang="0">
                <a:pos x="270" y="90"/>
              </a:cxn>
              <a:cxn ang="0">
                <a:pos x="296" y="140"/>
              </a:cxn>
              <a:cxn ang="0">
                <a:pos x="298" y="172"/>
              </a:cxn>
              <a:cxn ang="0">
                <a:pos x="288" y="206"/>
              </a:cxn>
              <a:cxn ang="0">
                <a:pos x="268" y="232"/>
              </a:cxn>
              <a:cxn ang="0">
                <a:pos x="240" y="250"/>
              </a:cxn>
              <a:cxn ang="0">
                <a:pos x="172" y="264"/>
              </a:cxn>
              <a:cxn ang="0">
                <a:pos x="152" y="330"/>
              </a:cxn>
              <a:cxn ang="0">
                <a:pos x="204" y="322"/>
              </a:cxn>
              <a:cxn ang="0">
                <a:pos x="254" y="330"/>
              </a:cxn>
              <a:cxn ang="0">
                <a:pos x="292" y="356"/>
              </a:cxn>
              <a:cxn ang="0">
                <a:pos x="312" y="384"/>
              </a:cxn>
              <a:cxn ang="0">
                <a:pos x="326" y="442"/>
              </a:cxn>
              <a:cxn ang="0">
                <a:pos x="324" y="468"/>
              </a:cxn>
              <a:cxn ang="0">
                <a:pos x="312" y="504"/>
              </a:cxn>
              <a:cxn ang="0">
                <a:pos x="290" y="534"/>
              </a:cxn>
              <a:cxn ang="0">
                <a:pos x="270" y="550"/>
              </a:cxn>
              <a:cxn ang="0">
                <a:pos x="236" y="566"/>
              </a:cxn>
              <a:cxn ang="0">
                <a:pos x="198" y="572"/>
              </a:cxn>
              <a:cxn ang="0">
                <a:pos x="156" y="564"/>
              </a:cxn>
              <a:cxn ang="0">
                <a:pos x="122" y="542"/>
              </a:cxn>
              <a:cxn ang="0">
                <a:pos x="84" y="480"/>
              </a:cxn>
              <a:cxn ang="0">
                <a:pos x="0" y="460"/>
              </a:cxn>
              <a:cxn ang="0">
                <a:pos x="14" y="514"/>
              </a:cxn>
              <a:cxn ang="0">
                <a:pos x="38" y="560"/>
              </a:cxn>
              <a:cxn ang="0">
                <a:pos x="62" y="586"/>
              </a:cxn>
              <a:cxn ang="0">
                <a:pos x="106" y="616"/>
              </a:cxn>
              <a:cxn ang="0">
                <a:pos x="158" y="632"/>
              </a:cxn>
              <a:cxn ang="0">
                <a:pos x="198" y="634"/>
              </a:cxn>
              <a:cxn ang="0">
                <a:pos x="262" y="626"/>
              </a:cxn>
              <a:cxn ang="0">
                <a:pos x="316" y="602"/>
              </a:cxn>
              <a:cxn ang="0">
                <a:pos x="348" y="578"/>
              </a:cxn>
              <a:cxn ang="0">
                <a:pos x="384" y="532"/>
              </a:cxn>
              <a:cxn ang="0">
                <a:pos x="404" y="480"/>
              </a:cxn>
              <a:cxn ang="0">
                <a:pos x="408" y="440"/>
              </a:cxn>
              <a:cxn ang="0">
                <a:pos x="390" y="362"/>
              </a:cxn>
              <a:cxn ang="0">
                <a:pos x="360" y="322"/>
              </a:cxn>
              <a:cxn ang="0">
                <a:pos x="292" y="288"/>
              </a:cxn>
              <a:cxn ang="0">
                <a:pos x="328" y="264"/>
              </a:cxn>
              <a:cxn ang="0">
                <a:pos x="356" y="234"/>
              </a:cxn>
              <a:cxn ang="0">
                <a:pos x="376" y="182"/>
              </a:cxn>
              <a:cxn ang="0">
                <a:pos x="376" y="140"/>
              </a:cxn>
              <a:cxn ang="0">
                <a:pos x="354" y="82"/>
              </a:cxn>
              <a:cxn ang="0">
                <a:pos x="326" y="48"/>
              </a:cxn>
              <a:cxn ang="0">
                <a:pos x="288" y="22"/>
              </a:cxn>
              <a:cxn ang="0">
                <a:pos x="220" y="2"/>
              </a:cxn>
            </a:cxnLst>
            <a:rect l="0" t="0" r="r" b="b"/>
            <a:pathLst>
              <a:path w="408" h="634">
                <a:moveTo>
                  <a:pt x="196" y="0"/>
                </a:moveTo>
                <a:lnTo>
                  <a:pt x="196" y="0"/>
                </a:lnTo>
                <a:lnTo>
                  <a:pt x="178" y="0"/>
                </a:lnTo>
                <a:lnTo>
                  <a:pt x="160" y="2"/>
                </a:lnTo>
                <a:lnTo>
                  <a:pt x="144" y="6"/>
                </a:lnTo>
                <a:lnTo>
                  <a:pt x="128" y="10"/>
                </a:lnTo>
                <a:lnTo>
                  <a:pt x="112" y="16"/>
                </a:lnTo>
                <a:lnTo>
                  <a:pt x="98" y="24"/>
                </a:lnTo>
                <a:lnTo>
                  <a:pt x="84" y="32"/>
                </a:lnTo>
                <a:lnTo>
                  <a:pt x="72" y="42"/>
                </a:lnTo>
                <a:lnTo>
                  <a:pt x="72" y="42"/>
                </a:lnTo>
                <a:lnTo>
                  <a:pt x="60" y="54"/>
                </a:lnTo>
                <a:lnTo>
                  <a:pt x="50" y="66"/>
                </a:lnTo>
                <a:lnTo>
                  <a:pt x="40" y="78"/>
                </a:lnTo>
                <a:lnTo>
                  <a:pt x="32" y="94"/>
                </a:lnTo>
                <a:lnTo>
                  <a:pt x="24" y="108"/>
                </a:lnTo>
                <a:lnTo>
                  <a:pt x="18" y="124"/>
                </a:lnTo>
                <a:lnTo>
                  <a:pt x="12" y="142"/>
                </a:lnTo>
                <a:lnTo>
                  <a:pt x="8" y="162"/>
                </a:lnTo>
                <a:lnTo>
                  <a:pt x="84" y="174"/>
                </a:lnTo>
                <a:lnTo>
                  <a:pt x="84" y="174"/>
                </a:lnTo>
                <a:lnTo>
                  <a:pt x="90" y="148"/>
                </a:lnTo>
                <a:lnTo>
                  <a:pt x="98" y="126"/>
                </a:lnTo>
                <a:lnTo>
                  <a:pt x="110" y="106"/>
                </a:lnTo>
                <a:lnTo>
                  <a:pt x="122" y="90"/>
                </a:lnTo>
                <a:lnTo>
                  <a:pt x="122" y="90"/>
                </a:lnTo>
                <a:lnTo>
                  <a:pt x="138" y="78"/>
                </a:lnTo>
                <a:lnTo>
                  <a:pt x="156" y="70"/>
                </a:lnTo>
                <a:lnTo>
                  <a:pt x="176" y="64"/>
                </a:lnTo>
                <a:lnTo>
                  <a:pt x="196" y="62"/>
                </a:lnTo>
                <a:lnTo>
                  <a:pt x="196" y="62"/>
                </a:lnTo>
                <a:lnTo>
                  <a:pt x="218" y="64"/>
                </a:lnTo>
                <a:lnTo>
                  <a:pt x="238" y="70"/>
                </a:lnTo>
                <a:lnTo>
                  <a:pt x="254" y="78"/>
                </a:lnTo>
                <a:lnTo>
                  <a:pt x="270" y="90"/>
                </a:lnTo>
                <a:lnTo>
                  <a:pt x="270" y="90"/>
                </a:lnTo>
                <a:lnTo>
                  <a:pt x="282" y="104"/>
                </a:lnTo>
                <a:lnTo>
                  <a:pt x="292" y="122"/>
                </a:lnTo>
                <a:lnTo>
                  <a:pt x="296" y="140"/>
                </a:lnTo>
                <a:lnTo>
                  <a:pt x="298" y="160"/>
                </a:lnTo>
                <a:lnTo>
                  <a:pt x="298" y="160"/>
                </a:lnTo>
                <a:lnTo>
                  <a:pt x="298" y="172"/>
                </a:lnTo>
                <a:lnTo>
                  <a:pt x="296" y="184"/>
                </a:lnTo>
                <a:lnTo>
                  <a:pt x="292" y="196"/>
                </a:lnTo>
                <a:lnTo>
                  <a:pt x="288" y="206"/>
                </a:lnTo>
                <a:lnTo>
                  <a:pt x="284" y="216"/>
                </a:lnTo>
                <a:lnTo>
                  <a:pt x="276" y="224"/>
                </a:lnTo>
                <a:lnTo>
                  <a:pt x="268" y="232"/>
                </a:lnTo>
                <a:lnTo>
                  <a:pt x="260" y="238"/>
                </a:lnTo>
                <a:lnTo>
                  <a:pt x="260" y="238"/>
                </a:lnTo>
                <a:lnTo>
                  <a:pt x="240" y="250"/>
                </a:lnTo>
                <a:lnTo>
                  <a:pt x="218" y="258"/>
                </a:lnTo>
                <a:lnTo>
                  <a:pt x="196" y="262"/>
                </a:lnTo>
                <a:lnTo>
                  <a:pt x="172" y="264"/>
                </a:lnTo>
                <a:lnTo>
                  <a:pt x="172" y="264"/>
                </a:lnTo>
                <a:lnTo>
                  <a:pt x="160" y="262"/>
                </a:lnTo>
                <a:lnTo>
                  <a:pt x="152" y="330"/>
                </a:lnTo>
                <a:lnTo>
                  <a:pt x="152" y="330"/>
                </a:lnTo>
                <a:lnTo>
                  <a:pt x="180" y="324"/>
                </a:lnTo>
                <a:lnTo>
                  <a:pt x="204" y="322"/>
                </a:lnTo>
                <a:lnTo>
                  <a:pt x="204" y="322"/>
                </a:lnTo>
                <a:lnTo>
                  <a:pt x="230" y="324"/>
                </a:lnTo>
                <a:lnTo>
                  <a:pt x="254" y="330"/>
                </a:lnTo>
                <a:lnTo>
                  <a:pt x="264" y="334"/>
                </a:lnTo>
                <a:lnTo>
                  <a:pt x="274" y="340"/>
                </a:lnTo>
                <a:lnTo>
                  <a:pt x="292" y="356"/>
                </a:lnTo>
                <a:lnTo>
                  <a:pt x="292" y="356"/>
                </a:lnTo>
                <a:lnTo>
                  <a:pt x="308" y="374"/>
                </a:lnTo>
                <a:lnTo>
                  <a:pt x="312" y="384"/>
                </a:lnTo>
                <a:lnTo>
                  <a:pt x="318" y="394"/>
                </a:lnTo>
                <a:lnTo>
                  <a:pt x="324" y="416"/>
                </a:lnTo>
                <a:lnTo>
                  <a:pt x="326" y="442"/>
                </a:lnTo>
                <a:lnTo>
                  <a:pt x="326" y="442"/>
                </a:lnTo>
                <a:lnTo>
                  <a:pt x="326" y="456"/>
                </a:lnTo>
                <a:lnTo>
                  <a:pt x="324" y="468"/>
                </a:lnTo>
                <a:lnTo>
                  <a:pt x="322" y="480"/>
                </a:lnTo>
                <a:lnTo>
                  <a:pt x="318" y="492"/>
                </a:lnTo>
                <a:lnTo>
                  <a:pt x="312" y="504"/>
                </a:lnTo>
                <a:lnTo>
                  <a:pt x="306" y="514"/>
                </a:lnTo>
                <a:lnTo>
                  <a:pt x="298" y="524"/>
                </a:lnTo>
                <a:lnTo>
                  <a:pt x="290" y="534"/>
                </a:lnTo>
                <a:lnTo>
                  <a:pt x="290" y="534"/>
                </a:lnTo>
                <a:lnTo>
                  <a:pt x="280" y="542"/>
                </a:lnTo>
                <a:lnTo>
                  <a:pt x="270" y="550"/>
                </a:lnTo>
                <a:lnTo>
                  <a:pt x="260" y="556"/>
                </a:lnTo>
                <a:lnTo>
                  <a:pt x="248" y="562"/>
                </a:lnTo>
                <a:lnTo>
                  <a:pt x="236" y="566"/>
                </a:lnTo>
                <a:lnTo>
                  <a:pt x="224" y="568"/>
                </a:lnTo>
                <a:lnTo>
                  <a:pt x="212" y="570"/>
                </a:lnTo>
                <a:lnTo>
                  <a:pt x="198" y="572"/>
                </a:lnTo>
                <a:lnTo>
                  <a:pt x="198" y="572"/>
                </a:lnTo>
                <a:lnTo>
                  <a:pt x="176" y="570"/>
                </a:lnTo>
                <a:lnTo>
                  <a:pt x="156" y="564"/>
                </a:lnTo>
                <a:lnTo>
                  <a:pt x="138" y="556"/>
                </a:lnTo>
                <a:lnTo>
                  <a:pt x="122" y="542"/>
                </a:lnTo>
                <a:lnTo>
                  <a:pt x="122" y="542"/>
                </a:lnTo>
                <a:lnTo>
                  <a:pt x="108" y="526"/>
                </a:lnTo>
                <a:lnTo>
                  <a:pt x="94" y="506"/>
                </a:lnTo>
                <a:lnTo>
                  <a:pt x="84" y="480"/>
                </a:lnTo>
                <a:lnTo>
                  <a:pt x="78" y="450"/>
                </a:lnTo>
                <a:lnTo>
                  <a:pt x="0" y="460"/>
                </a:lnTo>
                <a:lnTo>
                  <a:pt x="0" y="460"/>
                </a:lnTo>
                <a:lnTo>
                  <a:pt x="4" y="478"/>
                </a:lnTo>
                <a:lnTo>
                  <a:pt x="8" y="496"/>
                </a:lnTo>
                <a:lnTo>
                  <a:pt x="14" y="514"/>
                </a:lnTo>
                <a:lnTo>
                  <a:pt x="20" y="530"/>
                </a:lnTo>
                <a:lnTo>
                  <a:pt x="28" y="546"/>
                </a:lnTo>
                <a:lnTo>
                  <a:pt x="38" y="560"/>
                </a:lnTo>
                <a:lnTo>
                  <a:pt x="50" y="574"/>
                </a:lnTo>
                <a:lnTo>
                  <a:pt x="62" y="586"/>
                </a:lnTo>
                <a:lnTo>
                  <a:pt x="62" y="586"/>
                </a:lnTo>
                <a:lnTo>
                  <a:pt x="76" y="598"/>
                </a:lnTo>
                <a:lnTo>
                  <a:pt x="92" y="606"/>
                </a:lnTo>
                <a:lnTo>
                  <a:pt x="106" y="616"/>
                </a:lnTo>
                <a:lnTo>
                  <a:pt x="124" y="622"/>
                </a:lnTo>
                <a:lnTo>
                  <a:pt x="140" y="628"/>
                </a:lnTo>
                <a:lnTo>
                  <a:pt x="158" y="632"/>
                </a:lnTo>
                <a:lnTo>
                  <a:pt x="178" y="634"/>
                </a:lnTo>
                <a:lnTo>
                  <a:pt x="198" y="634"/>
                </a:lnTo>
                <a:lnTo>
                  <a:pt x="198" y="634"/>
                </a:lnTo>
                <a:lnTo>
                  <a:pt x="220" y="634"/>
                </a:lnTo>
                <a:lnTo>
                  <a:pt x="242" y="630"/>
                </a:lnTo>
                <a:lnTo>
                  <a:pt x="262" y="626"/>
                </a:lnTo>
                <a:lnTo>
                  <a:pt x="280" y="620"/>
                </a:lnTo>
                <a:lnTo>
                  <a:pt x="300" y="612"/>
                </a:lnTo>
                <a:lnTo>
                  <a:pt x="316" y="602"/>
                </a:lnTo>
                <a:lnTo>
                  <a:pt x="332" y="592"/>
                </a:lnTo>
                <a:lnTo>
                  <a:pt x="348" y="578"/>
                </a:lnTo>
                <a:lnTo>
                  <a:pt x="348" y="578"/>
                </a:lnTo>
                <a:lnTo>
                  <a:pt x="362" y="564"/>
                </a:lnTo>
                <a:lnTo>
                  <a:pt x="374" y="548"/>
                </a:lnTo>
                <a:lnTo>
                  <a:pt x="384" y="532"/>
                </a:lnTo>
                <a:lnTo>
                  <a:pt x="392" y="516"/>
                </a:lnTo>
                <a:lnTo>
                  <a:pt x="398" y="498"/>
                </a:lnTo>
                <a:lnTo>
                  <a:pt x="404" y="480"/>
                </a:lnTo>
                <a:lnTo>
                  <a:pt x="406" y="460"/>
                </a:lnTo>
                <a:lnTo>
                  <a:pt x="408" y="440"/>
                </a:lnTo>
                <a:lnTo>
                  <a:pt x="408" y="440"/>
                </a:lnTo>
                <a:lnTo>
                  <a:pt x="406" y="412"/>
                </a:lnTo>
                <a:lnTo>
                  <a:pt x="400" y="384"/>
                </a:lnTo>
                <a:lnTo>
                  <a:pt x="390" y="362"/>
                </a:lnTo>
                <a:lnTo>
                  <a:pt x="376" y="340"/>
                </a:lnTo>
                <a:lnTo>
                  <a:pt x="376" y="340"/>
                </a:lnTo>
                <a:lnTo>
                  <a:pt x="360" y="322"/>
                </a:lnTo>
                <a:lnTo>
                  <a:pt x="340" y="306"/>
                </a:lnTo>
                <a:lnTo>
                  <a:pt x="318" y="296"/>
                </a:lnTo>
                <a:lnTo>
                  <a:pt x="292" y="288"/>
                </a:lnTo>
                <a:lnTo>
                  <a:pt x="292" y="288"/>
                </a:lnTo>
                <a:lnTo>
                  <a:pt x="312" y="276"/>
                </a:lnTo>
                <a:lnTo>
                  <a:pt x="328" y="264"/>
                </a:lnTo>
                <a:lnTo>
                  <a:pt x="344" y="250"/>
                </a:lnTo>
                <a:lnTo>
                  <a:pt x="356" y="234"/>
                </a:lnTo>
                <a:lnTo>
                  <a:pt x="356" y="234"/>
                </a:lnTo>
                <a:lnTo>
                  <a:pt x="364" y="218"/>
                </a:lnTo>
                <a:lnTo>
                  <a:pt x="372" y="200"/>
                </a:lnTo>
                <a:lnTo>
                  <a:pt x="376" y="182"/>
                </a:lnTo>
                <a:lnTo>
                  <a:pt x="376" y="162"/>
                </a:lnTo>
                <a:lnTo>
                  <a:pt x="376" y="162"/>
                </a:lnTo>
                <a:lnTo>
                  <a:pt x="376" y="140"/>
                </a:lnTo>
                <a:lnTo>
                  <a:pt x="372" y="120"/>
                </a:lnTo>
                <a:lnTo>
                  <a:pt x="364" y="100"/>
                </a:lnTo>
                <a:lnTo>
                  <a:pt x="354" y="82"/>
                </a:lnTo>
                <a:lnTo>
                  <a:pt x="354" y="82"/>
                </a:lnTo>
                <a:lnTo>
                  <a:pt x="342" y="64"/>
                </a:lnTo>
                <a:lnTo>
                  <a:pt x="326" y="48"/>
                </a:lnTo>
                <a:lnTo>
                  <a:pt x="308" y="34"/>
                </a:lnTo>
                <a:lnTo>
                  <a:pt x="288" y="22"/>
                </a:lnTo>
                <a:lnTo>
                  <a:pt x="288" y="22"/>
                </a:lnTo>
                <a:lnTo>
                  <a:pt x="266" y="12"/>
                </a:lnTo>
                <a:lnTo>
                  <a:pt x="244" y="6"/>
                </a:lnTo>
                <a:lnTo>
                  <a:pt x="220" y="2"/>
                </a:lnTo>
                <a:lnTo>
                  <a:pt x="19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6" name="Freeform 259"/>
          <p:cNvSpPr>
            <a:spLocks/>
          </p:cNvSpPr>
          <p:nvPr/>
        </p:nvSpPr>
        <p:spPr bwMode="auto">
          <a:xfrm>
            <a:off x="1609725" y="1635099"/>
            <a:ext cx="1631950" cy="1631950"/>
          </a:xfrm>
          <a:custGeom>
            <a:avLst/>
            <a:gdLst/>
            <a:ahLst/>
            <a:cxnLst>
              <a:cxn ang="0">
                <a:pos x="1020" y="540"/>
              </a:cxn>
              <a:cxn ang="0">
                <a:pos x="1006" y="640"/>
              </a:cxn>
              <a:cxn ang="0">
                <a:pos x="972" y="732"/>
              </a:cxn>
              <a:cxn ang="0">
                <a:pos x="872" y="872"/>
              </a:cxn>
              <a:cxn ang="0">
                <a:pos x="756" y="958"/>
              </a:cxn>
              <a:cxn ang="0">
                <a:pos x="666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8" y="1004"/>
              </a:cxn>
              <a:cxn ang="0">
                <a:pos x="296" y="970"/>
              </a:cxn>
              <a:cxn ang="0">
                <a:pos x="156" y="872"/>
              </a:cxn>
              <a:cxn ang="0">
                <a:pos x="70" y="754"/>
              </a:cxn>
              <a:cxn ang="0">
                <a:pos x="32" y="664"/>
              </a:cxn>
              <a:cxn ang="0">
                <a:pos x="12" y="566"/>
              </a:cxn>
              <a:cxn ang="0">
                <a:pos x="10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4" y="68"/>
              </a:cxn>
              <a:cxn ang="0">
                <a:pos x="364" y="30"/>
              </a:cxn>
              <a:cxn ang="0">
                <a:pos x="462" y="10"/>
              </a:cxn>
              <a:cxn ang="0">
                <a:pos x="540" y="8"/>
              </a:cxn>
              <a:cxn ang="0">
                <a:pos x="642" y="24"/>
              </a:cxn>
              <a:cxn ang="0">
                <a:pos x="734" y="58"/>
              </a:cxn>
              <a:cxn ang="0">
                <a:pos x="872" y="156"/>
              </a:cxn>
              <a:cxn ang="0">
                <a:pos x="960" y="272"/>
              </a:cxn>
              <a:cxn ang="0">
                <a:pos x="998" y="362"/>
              </a:cxn>
              <a:cxn ang="0">
                <a:pos x="1018" y="462"/>
              </a:cxn>
              <a:cxn ang="0">
                <a:pos x="1028" y="514"/>
              </a:cxn>
              <a:cxn ang="0">
                <a:pos x="1024" y="436"/>
              </a:cxn>
              <a:cxn ang="0">
                <a:pos x="998" y="336"/>
              </a:cxn>
              <a:cxn ang="0">
                <a:pos x="954" y="246"/>
              </a:cxn>
              <a:cxn ang="0">
                <a:pos x="842" y="116"/>
              </a:cxn>
              <a:cxn ang="0">
                <a:pos x="738" y="50"/>
              </a:cxn>
              <a:cxn ang="0">
                <a:pos x="644" y="16"/>
              </a:cxn>
              <a:cxn ang="0">
                <a:pos x="542" y="0"/>
              </a:cxn>
              <a:cxn ang="0">
                <a:pos x="462" y="2"/>
              </a:cxn>
              <a:cxn ang="0">
                <a:pos x="362" y="22"/>
              </a:cxn>
              <a:cxn ang="0">
                <a:pos x="270" y="62"/>
              </a:cxn>
              <a:cxn ang="0">
                <a:pos x="152" y="150"/>
              </a:cxn>
              <a:cxn ang="0">
                <a:pos x="62" y="268"/>
              </a:cxn>
              <a:cxn ang="0">
                <a:pos x="24" y="360"/>
              </a:cxn>
              <a:cxn ang="0">
                <a:pos x="4" y="460"/>
              </a:cxn>
              <a:cxn ang="0">
                <a:pos x="2" y="540"/>
              </a:cxn>
              <a:cxn ang="0">
                <a:pos x="16" y="642"/>
              </a:cxn>
              <a:cxn ang="0">
                <a:pos x="52" y="736"/>
              </a:cxn>
              <a:cxn ang="0">
                <a:pos x="118" y="840"/>
              </a:cxn>
              <a:cxn ang="0">
                <a:pos x="248" y="954"/>
              </a:cxn>
              <a:cxn ang="0">
                <a:pos x="338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8" y="1018"/>
              </a:cxn>
              <a:cxn ang="0">
                <a:pos x="714" y="988"/>
              </a:cxn>
              <a:cxn ang="0">
                <a:pos x="802" y="940"/>
              </a:cxn>
              <a:cxn ang="0">
                <a:pos x="942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20" y="540"/>
                </a:lnTo>
                <a:lnTo>
                  <a:pt x="1018" y="566"/>
                </a:lnTo>
                <a:lnTo>
                  <a:pt x="1016" y="590"/>
                </a:lnTo>
                <a:lnTo>
                  <a:pt x="1010" y="616"/>
                </a:lnTo>
                <a:lnTo>
                  <a:pt x="1006" y="640"/>
                </a:lnTo>
                <a:lnTo>
                  <a:pt x="998" y="664"/>
                </a:lnTo>
                <a:lnTo>
                  <a:pt x="990" y="688"/>
                </a:lnTo>
                <a:lnTo>
                  <a:pt x="982" y="710"/>
                </a:lnTo>
                <a:lnTo>
                  <a:pt x="972" y="732"/>
                </a:lnTo>
                <a:lnTo>
                  <a:pt x="960" y="754"/>
                </a:lnTo>
                <a:lnTo>
                  <a:pt x="934" y="796"/>
                </a:lnTo>
                <a:lnTo>
                  <a:pt x="906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8" y="934"/>
                </a:lnTo>
                <a:lnTo>
                  <a:pt x="756" y="958"/>
                </a:lnTo>
                <a:lnTo>
                  <a:pt x="734" y="970"/>
                </a:lnTo>
                <a:lnTo>
                  <a:pt x="712" y="980"/>
                </a:lnTo>
                <a:lnTo>
                  <a:pt x="688" y="988"/>
                </a:lnTo>
                <a:lnTo>
                  <a:pt x="666" y="996"/>
                </a:lnTo>
                <a:lnTo>
                  <a:pt x="642" y="1004"/>
                </a:lnTo>
                <a:lnTo>
                  <a:pt x="616" y="1010"/>
                </a:lnTo>
                <a:lnTo>
                  <a:pt x="592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8" y="1014"/>
                </a:lnTo>
                <a:lnTo>
                  <a:pt x="412" y="1010"/>
                </a:lnTo>
                <a:lnTo>
                  <a:pt x="388" y="1004"/>
                </a:lnTo>
                <a:lnTo>
                  <a:pt x="364" y="996"/>
                </a:lnTo>
                <a:lnTo>
                  <a:pt x="340" y="988"/>
                </a:lnTo>
                <a:lnTo>
                  <a:pt x="318" y="980"/>
                </a:lnTo>
                <a:lnTo>
                  <a:pt x="296" y="970"/>
                </a:lnTo>
                <a:lnTo>
                  <a:pt x="274" y="958"/>
                </a:lnTo>
                <a:lnTo>
                  <a:pt x="232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4" y="836"/>
                </a:lnTo>
                <a:lnTo>
                  <a:pt x="94" y="796"/>
                </a:lnTo>
                <a:lnTo>
                  <a:pt x="70" y="754"/>
                </a:lnTo>
                <a:lnTo>
                  <a:pt x="58" y="732"/>
                </a:lnTo>
                <a:lnTo>
                  <a:pt x="48" y="710"/>
                </a:lnTo>
                <a:lnTo>
                  <a:pt x="40" y="688"/>
                </a:lnTo>
                <a:lnTo>
                  <a:pt x="32" y="664"/>
                </a:lnTo>
                <a:lnTo>
                  <a:pt x="24" y="640"/>
                </a:lnTo>
                <a:lnTo>
                  <a:pt x="18" y="616"/>
                </a:lnTo>
                <a:lnTo>
                  <a:pt x="14" y="590"/>
                </a:lnTo>
                <a:lnTo>
                  <a:pt x="12" y="566"/>
                </a:lnTo>
                <a:lnTo>
                  <a:pt x="10" y="540"/>
                </a:lnTo>
                <a:lnTo>
                  <a:pt x="8" y="514"/>
                </a:lnTo>
                <a:lnTo>
                  <a:pt x="8" y="514"/>
                </a:lnTo>
                <a:lnTo>
                  <a:pt x="10" y="488"/>
                </a:lnTo>
                <a:lnTo>
                  <a:pt x="12" y="462"/>
                </a:lnTo>
                <a:lnTo>
                  <a:pt x="14" y="436"/>
                </a:lnTo>
                <a:lnTo>
                  <a:pt x="18" y="412"/>
                </a:lnTo>
                <a:lnTo>
                  <a:pt x="24" y="386"/>
                </a:lnTo>
                <a:lnTo>
                  <a:pt x="32" y="362"/>
                </a:lnTo>
                <a:lnTo>
                  <a:pt x="40" y="340"/>
                </a:lnTo>
                <a:lnTo>
                  <a:pt x="48" y="316"/>
                </a:lnTo>
                <a:lnTo>
                  <a:pt x="58" y="294"/>
                </a:lnTo>
                <a:lnTo>
                  <a:pt x="70" y="272"/>
                </a:lnTo>
                <a:lnTo>
                  <a:pt x="94" y="230"/>
                </a:lnTo>
                <a:lnTo>
                  <a:pt x="124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2" y="94"/>
                </a:lnTo>
                <a:lnTo>
                  <a:pt x="274" y="68"/>
                </a:lnTo>
                <a:lnTo>
                  <a:pt x="296" y="58"/>
                </a:lnTo>
                <a:lnTo>
                  <a:pt x="318" y="46"/>
                </a:lnTo>
                <a:lnTo>
                  <a:pt x="340" y="38"/>
                </a:lnTo>
                <a:lnTo>
                  <a:pt x="364" y="30"/>
                </a:lnTo>
                <a:lnTo>
                  <a:pt x="388" y="24"/>
                </a:lnTo>
                <a:lnTo>
                  <a:pt x="412" y="18"/>
                </a:lnTo>
                <a:lnTo>
                  <a:pt x="438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2" y="12"/>
                </a:lnTo>
                <a:lnTo>
                  <a:pt x="616" y="18"/>
                </a:lnTo>
                <a:lnTo>
                  <a:pt x="642" y="24"/>
                </a:lnTo>
                <a:lnTo>
                  <a:pt x="666" y="30"/>
                </a:lnTo>
                <a:lnTo>
                  <a:pt x="688" y="38"/>
                </a:lnTo>
                <a:lnTo>
                  <a:pt x="712" y="46"/>
                </a:lnTo>
                <a:lnTo>
                  <a:pt x="734" y="58"/>
                </a:lnTo>
                <a:lnTo>
                  <a:pt x="756" y="68"/>
                </a:lnTo>
                <a:lnTo>
                  <a:pt x="798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6" y="192"/>
                </a:lnTo>
                <a:lnTo>
                  <a:pt x="934" y="230"/>
                </a:lnTo>
                <a:lnTo>
                  <a:pt x="960" y="272"/>
                </a:lnTo>
                <a:lnTo>
                  <a:pt x="972" y="294"/>
                </a:lnTo>
                <a:lnTo>
                  <a:pt x="982" y="316"/>
                </a:lnTo>
                <a:lnTo>
                  <a:pt x="990" y="340"/>
                </a:lnTo>
                <a:lnTo>
                  <a:pt x="998" y="362"/>
                </a:lnTo>
                <a:lnTo>
                  <a:pt x="1006" y="386"/>
                </a:lnTo>
                <a:lnTo>
                  <a:pt x="1010" y="412"/>
                </a:lnTo>
                <a:lnTo>
                  <a:pt x="1016" y="436"/>
                </a:lnTo>
                <a:lnTo>
                  <a:pt x="1018" y="462"/>
                </a:lnTo>
                <a:lnTo>
                  <a:pt x="1020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8" y="486"/>
                </a:lnTo>
                <a:lnTo>
                  <a:pt x="1026" y="460"/>
                </a:lnTo>
                <a:lnTo>
                  <a:pt x="1024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6" y="360"/>
                </a:lnTo>
                <a:lnTo>
                  <a:pt x="998" y="336"/>
                </a:lnTo>
                <a:lnTo>
                  <a:pt x="988" y="314"/>
                </a:lnTo>
                <a:lnTo>
                  <a:pt x="978" y="290"/>
                </a:lnTo>
                <a:lnTo>
                  <a:pt x="966" y="268"/>
                </a:lnTo>
                <a:lnTo>
                  <a:pt x="954" y="246"/>
                </a:lnTo>
                <a:lnTo>
                  <a:pt x="942" y="226"/>
                </a:lnTo>
                <a:lnTo>
                  <a:pt x="912" y="186"/>
                </a:lnTo>
                <a:lnTo>
                  <a:pt x="878" y="150"/>
                </a:lnTo>
                <a:lnTo>
                  <a:pt x="842" y="116"/>
                </a:lnTo>
                <a:lnTo>
                  <a:pt x="802" y="86"/>
                </a:lnTo>
                <a:lnTo>
                  <a:pt x="782" y="74"/>
                </a:lnTo>
                <a:lnTo>
                  <a:pt x="760" y="62"/>
                </a:lnTo>
                <a:lnTo>
                  <a:pt x="738" y="50"/>
                </a:lnTo>
                <a:lnTo>
                  <a:pt x="714" y="40"/>
                </a:lnTo>
                <a:lnTo>
                  <a:pt x="692" y="30"/>
                </a:lnTo>
                <a:lnTo>
                  <a:pt x="668" y="22"/>
                </a:lnTo>
                <a:lnTo>
                  <a:pt x="644" y="16"/>
                </a:lnTo>
                <a:lnTo>
                  <a:pt x="618" y="10"/>
                </a:lnTo>
                <a:lnTo>
                  <a:pt x="594" y="6"/>
                </a:lnTo>
                <a:lnTo>
                  <a:pt x="568" y="2"/>
                </a:lnTo>
                <a:lnTo>
                  <a:pt x="542" y="0"/>
                </a:lnTo>
                <a:lnTo>
                  <a:pt x="514" y="0"/>
                </a:lnTo>
                <a:lnTo>
                  <a:pt x="514" y="0"/>
                </a:lnTo>
                <a:lnTo>
                  <a:pt x="488" y="0"/>
                </a:lnTo>
                <a:lnTo>
                  <a:pt x="462" y="2"/>
                </a:lnTo>
                <a:lnTo>
                  <a:pt x="436" y="6"/>
                </a:lnTo>
                <a:lnTo>
                  <a:pt x="412" y="10"/>
                </a:lnTo>
                <a:lnTo>
                  <a:pt x="386" y="16"/>
                </a:lnTo>
                <a:lnTo>
                  <a:pt x="362" y="22"/>
                </a:lnTo>
                <a:lnTo>
                  <a:pt x="338" y="30"/>
                </a:lnTo>
                <a:lnTo>
                  <a:pt x="314" y="40"/>
                </a:lnTo>
                <a:lnTo>
                  <a:pt x="292" y="50"/>
                </a:lnTo>
                <a:lnTo>
                  <a:pt x="270" y="62"/>
                </a:lnTo>
                <a:lnTo>
                  <a:pt x="248" y="74"/>
                </a:lnTo>
                <a:lnTo>
                  <a:pt x="228" y="86"/>
                </a:lnTo>
                <a:lnTo>
                  <a:pt x="188" y="116"/>
                </a:lnTo>
                <a:lnTo>
                  <a:pt x="152" y="150"/>
                </a:lnTo>
                <a:lnTo>
                  <a:pt x="118" y="186"/>
                </a:lnTo>
                <a:lnTo>
                  <a:pt x="88" y="226"/>
                </a:lnTo>
                <a:lnTo>
                  <a:pt x="74" y="246"/>
                </a:lnTo>
                <a:lnTo>
                  <a:pt x="62" y="268"/>
                </a:lnTo>
                <a:lnTo>
                  <a:pt x="52" y="290"/>
                </a:lnTo>
                <a:lnTo>
                  <a:pt x="40" y="314"/>
                </a:lnTo>
                <a:lnTo>
                  <a:pt x="32" y="336"/>
                </a:lnTo>
                <a:lnTo>
                  <a:pt x="24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4" y="460"/>
                </a:lnTo>
                <a:lnTo>
                  <a:pt x="2" y="486"/>
                </a:lnTo>
                <a:lnTo>
                  <a:pt x="0" y="514"/>
                </a:lnTo>
                <a:lnTo>
                  <a:pt x="0" y="514"/>
                </a:lnTo>
                <a:lnTo>
                  <a:pt x="2" y="540"/>
                </a:lnTo>
                <a:lnTo>
                  <a:pt x="4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4" y="666"/>
                </a:lnTo>
                <a:lnTo>
                  <a:pt x="32" y="690"/>
                </a:lnTo>
                <a:lnTo>
                  <a:pt x="40" y="714"/>
                </a:lnTo>
                <a:lnTo>
                  <a:pt x="52" y="736"/>
                </a:lnTo>
                <a:lnTo>
                  <a:pt x="62" y="758"/>
                </a:lnTo>
                <a:lnTo>
                  <a:pt x="74" y="780"/>
                </a:lnTo>
                <a:lnTo>
                  <a:pt x="88" y="800"/>
                </a:lnTo>
                <a:lnTo>
                  <a:pt x="118" y="840"/>
                </a:lnTo>
                <a:lnTo>
                  <a:pt x="152" y="878"/>
                </a:lnTo>
                <a:lnTo>
                  <a:pt x="188" y="910"/>
                </a:lnTo>
                <a:lnTo>
                  <a:pt x="228" y="940"/>
                </a:lnTo>
                <a:lnTo>
                  <a:pt x="248" y="954"/>
                </a:lnTo>
                <a:lnTo>
                  <a:pt x="270" y="966"/>
                </a:lnTo>
                <a:lnTo>
                  <a:pt x="292" y="976"/>
                </a:lnTo>
                <a:lnTo>
                  <a:pt x="314" y="988"/>
                </a:lnTo>
                <a:lnTo>
                  <a:pt x="338" y="996"/>
                </a:lnTo>
                <a:lnTo>
                  <a:pt x="362" y="1004"/>
                </a:lnTo>
                <a:lnTo>
                  <a:pt x="386" y="1012"/>
                </a:lnTo>
                <a:lnTo>
                  <a:pt x="412" y="1018"/>
                </a:lnTo>
                <a:lnTo>
                  <a:pt x="436" y="1022"/>
                </a:lnTo>
                <a:lnTo>
                  <a:pt x="462" y="1024"/>
                </a:lnTo>
                <a:lnTo>
                  <a:pt x="488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2" y="1026"/>
                </a:lnTo>
                <a:lnTo>
                  <a:pt x="568" y="1024"/>
                </a:lnTo>
                <a:lnTo>
                  <a:pt x="594" y="1022"/>
                </a:lnTo>
                <a:lnTo>
                  <a:pt x="618" y="1018"/>
                </a:lnTo>
                <a:lnTo>
                  <a:pt x="644" y="1012"/>
                </a:lnTo>
                <a:lnTo>
                  <a:pt x="668" y="1004"/>
                </a:lnTo>
                <a:lnTo>
                  <a:pt x="692" y="996"/>
                </a:lnTo>
                <a:lnTo>
                  <a:pt x="714" y="988"/>
                </a:lnTo>
                <a:lnTo>
                  <a:pt x="738" y="976"/>
                </a:lnTo>
                <a:lnTo>
                  <a:pt x="760" y="966"/>
                </a:lnTo>
                <a:lnTo>
                  <a:pt x="782" y="954"/>
                </a:lnTo>
                <a:lnTo>
                  <a:pt x="802" y="940"/>
                </a:lnTo>
                <a:lnTo>
                  <a:pt x="842" y="910"/>
                </a:lnTo>
                <a:lnTo>
                  <a:pt x="878" y="878"/>
                </a:lnTo>
                <a:lnTo>
                  <a:pt x="912" y="840"/>
                </a:lnTo>
                <a:lnTo>
                  <a:pt x="942" y="800"/>
                </a:lnTo>
                <a:lnTo>
                  <a:pt x="954" y="780"/>
                </a:lnTo>
                <a:lnTo>
                  <a:pt x="966" y="758"/>
                </a:lnTo>
                <a:lnTo>
                  <a:pt x="978" y="736"/>
                </a:lnTo>
                <a:lnTo>
                  <a:pt x="988" y="714"/>
                </a:lnTo>
                <a:lnTo>
                  <a:pt x="998" y="690"/>
                </a:lnTo>
                <a:lnTo>
                  <a:pt x="1006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4" y="592"/>
                </a:lnTo>
                <a:lnTo>
                  <a:pt x="1026" y="566"/>
                </a:lnTo>
                <a:lnTo>
                  <a:pt x="1028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7" name="Freeform 260"/>
          <p:cNvSpPr>
            <a:spLocks/>
          </p:cNvSpPr>
          <p:nvPr/>
        </p:nvSpPr>
        <p:spPr bwMode="auto">
          <a:xfrm>
            <a:off x="3749675" y="1635099"/>
            <a:ext cx="1631950" cy="1631950"/>
          </a:xfrm>
          <a:custGeom>
            <a:avLst/>
            <a:gdLst/>
            <a:ahLst/>
            <a:cxnLst>
              <a:cxn ang="0">
                <a:pos x="1018" y="540"/>
              </a:cxn>
              <a:cxn ang="0">
                <a:pos x="1004" y="640"/>
              </a:cxn>
              <a:cxn ang="0">
                <a:pos x="970" y="732"/>
              </a:cxn>
              <a:cxn ang="0">
                <a:pos x="872" y="872"/>
              </a:cxn>
              <a:cxn ang="0">
                <a:pos x="754" y="958"/>
              </a:cxn>
              <a:cxn ang="0">
                <a:pos x="664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6" y="1004"/>
              </a:cxn>
              <a:cxn ang="0">
                <a:pos x="294" y="970"/>
              </a:cxn>
              <a:cxn ang="0">
                <a:pos x="156" y="872"/>
              </a:cxn>
              <a:cxn ang="0">
                <a:pos x="68" y="754"/>
              </a:cxn>
              <a:cxn ang="0">
                <a:pos x="30" y="664"/>
              </a:cxn>
              <a:cxn ang="0">
                <a:pos x="10" y="566"/>
              </a:cxn>
              <a:cxn ang="0">
                <a:pos x="8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2" y="68"/>
              </a:cxn>
              <a:cxn ang="0">
                <a:pos x="362" y="30"/>
              </a:cxn>
              <a:cxn ang="0">
                <a:pos x="462" y="10"/>
              </a:cxn>
              <a:cxn ang="0">
                <a:pos x="540" y="8"/>
              </a:cxn>
              <a:cxn ang="0">
                <a:pos x="640" y="24"/>
              </a:cxn>
              <a:cxn ang="0">
                <a:pos x="732" y="58"/>
              </a:cxn>
              <a:cxn ang="0">
                <a:pos x="872" y="156"/>
              </a:cxn>
              <a:cxn ang="0">
                <a:pos x="958" y="272"/>
              </a:cxn>
              <a:cxn ang="0">
                <a:pos x="996" y="362"/>
              </a:cxn>
              <a:cxn ang="0">
                <a:pos x="1016" y="462"/>
              </a:cxn>
              <a:cxn ang="0">
                <a:pos x="1028" y="514"/>
              </a:cxn>
              <a:cxn ang="0">
                <a:pos x="1022" y="436"/>
              </a:cxn>
              <a:cxn ang="0">
                <a:pos x="996" y="336"/>
              </a:cxn>
              <a:cxn ang="0">
                <a:pos x="954" y="246"/>
              </a:cxn>
              <a:cxn ang="0">
                <a:pos x="840" y="116"/>
              </a:cxn>
              <a:cxn ang="0">
                <a:pos x="736" y="50"/>
              </a:cxn>
              <a:cxn ang="0">
                <a:pos x="642" y="16"/>
              </a:cxn>
              <a:cxn ang="0">
                <a:pos x="540" y="0"/>
              </a:cxn>
              <a:cxn ang="0">
                <a:pos x="460" y="2"/>
              </a:cxn>
              <a:cxn ang="0">
                <a:pos x="360" y="22"/>
              </a:cxn>
              <a:cxn ang="0">
                <a:pos x="268" y="62"/>
              </a:cxn>
              <a:cxn ang="0">
                <a:pos x="150" y="150"/>
              </a:cxn>
              <a:cxn ang="0">
                <a:pos x="62" y="268"/>
              </a:cxn>
              <a:cxn ang="0">
                <a:pos x="22" y="360"/>
              </a:cxn>
              <a:cxn ang="0">
                <a:pos x="2" y="460"/>
              </a:cxn>
              <a:cxn ang="0">
                <a:pos x="0" y="540"/>
              </a:cxn>
              <a:cxn ang="0">
                <a:pos x="16" y="642"/>
              </a:cxn>
              <a:cxn ang="0">
                <a:pos x="50" y="736"/>
              </a:cxn>
              <a:cxn ang="0">
                <a:pos x="116" y="840"/>
              </a:cxn>
              <a:cxn ang="0">
                <a:pos x="246" y="954"/>
              </a:cxn>
              <a:cxn ang="0">
                <a:pos x="336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6" y="1018"/>
              </a:cxn>
              <a:cxn ang="0">
                <a:pos x="714" y="988"/>
              </a:cxn>
              <a:cxn ang="0">
                <a:pos x="800" y="940"/>
              </a:cxn>
              <a:cxn ang="0">
                <a:pos x="940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18" y="540"/>
                </a:lnTo>
                <a:lnTo>
                  <a:pt x="1016" y="566"/>
                </a:lnTo>
                <a:lnTo>
                  <a:pt x="1014" y="590"/>
                </a:lnTo>
                <a:lnTo>
                  <a:pt x="1010" y="616"/>
                </a:lnTo>
                <a:lnTo>
                  <a:pt x="1004" y="640"/>
                </a:lnTo>
                <a:lnTo>
                  <a:pt x="996" y="664"/>
                </a:lnTo>
                <a:lnTo>
                  <a:pt x="988" y="688"/>
                </a:lnTo>
                <a:lnTo>
                  <a:pt x="980" y="710"/>
                </a:lnTo>
                <a:lnTo>
                  <a:pt x="970" y="732"/>
                </a:lnTo>
                <a:lnTo>
                  <a:pt x="958" y="754"/>
                </a:lnTo>
                <a:lnTo>
                  <a:pt x="934" y="796"/>
                </a:lnTo>
                <a:lnTo>
                  <a:pt x="904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6" y="934"/>
                </a:lnTo>
                <a:lnTo>
                  <a:pt x="754" y="958"/>
                </a:lnTo>
                <a:lnTo>
                  <a:pt x="732" y="970"/>
                </a:lnTo>
                <a:lnTo>
                  <a:pt x="710" y="980"/>
                </a:lnTo>
                <a:lnTo>
                  <a:pt x="688" y="988"/>
                </a:lnTo>
                <a:lnTo>
                  <a:pt x="664" y="996"/>
                </a:lnTo>
                <a:lnTo>
                  <a:pt x="640" y="1004"/>
                </a:lnTo>
                <a:lnTo>
                  <a:pt x="616" y="1010"/>
                </a:lnTo>
                <a:lnTo>
                  <a:pt x="590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6" y="1014"/>
                </a:lnTo>
                <a:lnTo>
                  <a:pt x="412" y="1010"/>
                </a:lnTo>
                <a:lnTo>
                  <a:pt x="386" y="1004"/>
                </a:lnTo>
                <a:lnTo>
                  <a:pt x="362" y="996"/>
                </a:lnTo>
                <a:lnTo>
                  <a:pt x="340" y="988"/>
                </a:lnTo>
                <a:lnTo>
                  <a:pt x="316" y="980"/>
                </a:lnTo>
                <a:lnTo>
                  <a:pt x="294" y="970"/>
                </a:lnTo>
                <a:lnTo>
                  <a:pt x="272" y="958"/>
                </a:lnTo>
                <a:lnTo>
                  <a:pt x="230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2" y="836"/>
                </a:lnTo>
                <a:lnTo>
                  <a:pt x="94" y="796"/>
                </a:lnTo>
                <a:lnTo>
                  <a:pt x="68" y="754"/>
                </a:lnTo>
                <a:lnTo>
                  <a:pt x="58" y="732"/>
                </a:lnTo>
                <a:lnTo>
                  <a:pt x="46" y="710"/>
                </a:lnTo>
                <a:lnTo>
                  <a:pt x="38" y="688"/>
                </a:lnTo>
                <a:lnTo>
                  <a:pt x="30" y="664"/>
                </a:lnTo>
                <a:lnTo>
                  <a:pt x="24" y="640"/>
                </a:lnTo>
                <a:lnTo>
                  <a:pt x="18" y="616"/>
                </a:lnTo>
                <a:lnTo>
                  <a:pt x="12" y="590"/>
                </a:lnTo>
                <a:lnTo>
                  <a:pt x="10" y="566"/>
                </a:lnTo>
                <a:lnTo>
                  <a:pt x="8" y="540"/>
                </a:lnTo>
                <a:lnTo>
                  <a:pt x="8" y="514"/>
                </a:lnTo>
                <a:lnTo>
                  <a:pt x="8" y="514"/>
                </a:lnTo>
                <a:lnTo>
                  <a:pt x="8" y="488"/>
                </a:lnTo>
                <a:lnTo>
                  <a:pt x="10" y="462"/>
                </a:lnTo>
                <a:lnTo>
                  <a:pt x="12" y="436"/>
                </a:lnTo>
                <a:lnTo>
                  <a:pt x="18" y="412"/>
                </a:lnTo>
                <a:lnTo>
                  <a:pt x="24" y="386"/>
                </a:lnTo>
                <a:lnTo>
                  <a:pt x="30" y="362"/>
                </a:lnTo>
                <a:lnTo>
                  <a:pt x="38" y="340"/>
                </a:lnTo>
                <a:lnTo>
                  <a:pt x="46" y="316"/>
                </a:lnTo>
                <a:lnTo>
                  <a:pt x="58" y="294"/>
                </a:lnTo>
                <a:lnTo>
                  <a:pt x="68" y="272"/>
                </a:lnTo>
                <a:lnTo>
                  <a:pt x="94" y="230"/>
                </a:lnTo>
                <a:lnTo>
                  <a:pt x="122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0" y="94"/>
                </a:lnTo>
                <a:lnTo>
                  <a:pt x="272" y="68"/>
                </a:lnTo>
                <a:lnTo>
                  <a:pt x="294" y="58"/>
                </a:lnTo>
                <a:lnTo>
                  <a:pt x="316" y="46"/>
                </a:lnTo>
                <a:lnTo>
                  <a:pt x="340" y="38"/>
                </a:lnTo>
                <a:lnTo>
                  <a:pt x="362" y="30"/>
                </a:lnTo>
                <a:lnTo>
                  <a:pt x="386" y="24"/>
                </a:lnTo>
                <a:lnTo>
                  <a:pt x="412" y="18"/>
                </a:lnTo>
                <a:lnTo>
                  <a:pt x="436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0" y="12"/>
                </a:lnTo>
                <a:lnTo>
                  <a:pt x="616" y="18"/>
                </a:lnTo>
                <a:lnTo>
                  <a:pt x="640" y="24"/>
                </a:lnTo>
                <a:lnTo>
                  <a:pt x="664" y="30"/>
                </a:lnTo>
                <a:lnTo>
                  <a:pt x="688" y="38"/>
                </a:lnTo>
                <a:lnTo>
                  <a:pt x="710" y="46"/>
                </a:lnTo>
                <a:lnTo>
                  <a:pt x="732" y="58"/>
                </a:lnTo>
                <a:lnTo>
                  <a:pt x="754" y="68"/>
                </a:lnTo>
                <a:lnTo>
                  <a:pt x="796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4" y="192"/>
                </a:lnTo>
                <a:lnTo>
                  <a:pt x="934" y="230"/>
                </a:lnTo>
                <a:lnTo>
                  <a:pt x="958" y="272"/>
                </a:lnTo>
                <a:lnTo>
                  <a:pt x="970" y="294"/>
                </a:lnTo>
                <a:lnTo>
                  <a:pt x="980" y="316"/>
                </a:lnTo>
                <a:lnTo>
                  <a:pt x="988" y="340"/>
                </a:lnTo>
                <a:lnTo>
                  <a:pt x="996" y="362"/>
                </a:lnTo>
                <a:lnTo>
                  <a:pt x="1004" y="386"/>
                </a:lnTo>
                <a:lnTo>
                  <a:pt x="1010" y="412"/>
                </a:lnTo>
                <a:lnTo>
                  <a:pt x="1014" y="436"/>
                </a:lnTo>
                <a:lnTo>
                  <a:pt x="1016" y="462"/>
                </a:lnTo>
                <a:lnTo>
                  <a:pt x="1018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6" y="486"/>
                </a:lnTo>
                <a:lnTo>
                  <a:pt x="1024" y="460"/>
                </a:lnTo>
                <a:lnTo>
                  <a:pt x="1022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4" y="360"/>
                </a:lnTo>
                <a:lnTo>
                  <a:pt x="996" y="336"/>
                </a:lnTo>
                <a:lnTo>
                  <a:pt x="988" y="314"/>
                </a:lnTo>
                <a:lnTo>
                  <a:pt x="976" y="290"/>
                </a:lnTo>
                <a:lnTo>
                  <a:pt x="966" y="268"/>
                </a:lnTo>
                <a:lnTo>
                  <a:pt x="954" y="246"/>
                </a:lnTo>
                <a:lnTo>
                  <a:pt x="940" y="226"/>
                </a:lnTo>
                <a:lnTo>
                  <a:pt x="910" y="186"/>
                </a:lnTo>
                <a:lnTo>
                  <a:pt x="876" y="150"/>
                </a:lnTo>
                <a:lnTo>
                  <a:pt x="840" y="116"/>
                </a:lnTo>
                <a:lnTo>
                  <a:pt x="800" y="86"/>
                </a:lnTo>
                <a:lnTo>
                  <a:pt x="780" y="74"/>
                </a:lnTo>
                <a:lnTo>
                  <a:pt x="758" y="62"/>
                </a:lnTo>
                <a:lnTo>
                  <a:pt x="736" y="50"/>
                </a:lnTo>
                <a:lnTo>
                  <a:pt x="714" y="40"/>
                </a:lnTo>
                <a:lnTo>
                  <a:pt x="690" y="30"/>
                </a:lnTo>
                <a:lnTo>
                  <a:pt x="666" y="22"/>
                </a:lnTo>
                <a:lnTo>
                  <a:pt x="642" y="16"/>
                </a:lnTo>
                <a:lnTo>
                  <a:pt x="616" y="10"/>
                </a:lnTo>
                <a:lnTo>
                  <a:pt x="592" y="6"/>
                </a:lnTo>
                <a:lnTo>
                  <a:pt x="566" y="2"/>
                </a:lnTo>
                <a:lnTo>
                  <a:pt x="540" y="0"/>
                </a:lnTo>
                <a:lnTo>
                  <a:pt x="514" y="0"/>
                </a:lnTo>
                <a:lnTo>
                  <a:pt x="514" y="0"/>
                </a:lnTo>
                <a:lnTo>
                  <a:pt x="486" y="0"/>
                </a:lnTo>
                <a:lnTo>
                  <a:pt x="460" y="2"/>
                </a:lnTo>
                <a:lnTo>
                  <a:pt x="436" y="6"/>
                </a:lnTo>
                <a:lnTo>
                  <a:pt x="410" y="10"/>
                </a:lnTo>
                <a:lnTo>
                  <a:pt x="384" y="16"/>
                </a:lnTo>
                <a:lnTo>
                  <a:pt x="360" y="22"/>
                </a:lnTo>
                <a:lnTo>
                  <a:pt x="336" y="30"/>
                </a:lnTo>
                <a:lnTo>
                  <a:pt x="314" y="40"/>
                </a:lnTo>
                <a:lnTo>
                  <a:pt x="290" y="50"/>
                </a:lnTo>
                <a:lnTo>
                  <a:pt x="268" y="62"/>
                </a:lnTo>
                <a:lnTo>
                  <a:pt x="246" y="74"/>
                </a:lnTo>
                <a:lnTo>
                  <a:pt x="226" y="86"/>
                </a:lnTo>
                <a:lnTo>
                  <a:pt x="186" y="116"/>
                </a:lnTo>
                <a:lnTo>
                  <a:pt x="150" y="150"/>
                </a:lnTo>
                <a:lnTo>
                  <a:pt x="116" y="186"/>
                </a:lnTo>
                <a:lnTo>
                  <a:pt x="86" y="226"/>
                </a:lnTo>
                <a:lnTo>
                  <a:pt x="74" y="246"/>
                </a:lnTo>
                <a:lnTo>
                  <a:pt x="62" y="268"/>
                </a:lnTo>
                <a:lnTo>
                  <a:pt x="50" y="290"/>
                </a:lnTo>
                <a:lnTo>
                  <a:pt x="40" y="314"/>
                </a:lnTo>
                <a:lnTo>
                  <a:pt x="30" y="336"/>
                </a:lnTo>
                <a:lnTo>
                  <a:pt x="22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2" y="460"/>
                </a:lnTo>
                <a:lnTo>
                  <a:pt x="0" y="486"/>
                </a:lnTo>
                <a:lnTo>
                  <a:pt x="0" y="514"/>
                </a:lnTo>
                <a:lnTo>
                  <a:pt x="0" y="514"/>
                </a:lnTo>
                <a:lnTo>
                  <a:pt x="0" y="540"/>
                </a:lnTo>
                <a:lnTo>
                  <a:pt x="2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2" y="666"/>
                </a:lnTo>
                <a:lnTo>
                  <a:pt x="30" y="690"/>
                </a:lnTo>
                <a:lnTo>
                  <a:pt x="40" y="714"/>
                </a:lnTo>
                <a:lnTo>
                  <a:pt x="50" y="736"/>
                </a:lnTo>
                <a:lnTo>
                  <a:pt x="62" y="758"/>
                </a:lnTo>
                <a:lnTo>
                  <a:pt x="74" y="780"/>
                </a:lnTo>
                <a:lnTo>
                  <a:pt x="86" y="800"/>
                </a:lnTo>
                <a:lnTo>
                  <a:pt x="116" y="840"/>
                </a:lnTo>
                <a:lnTo>
                  <a:pt x="150" y="878"/>
                </a:lnTo>
                <a:lnTo>
                  <a:pt x="186" y="910"/>
                </a:lnTo>
                <a:lnTo>
                  <a:pt x="226" y="940"/>
                </a:lnTo>
                <a:lnTo>
                  <a:pt x="246" y="954"/>
                </a:lnTo>
                <a:lnTo>
                  <a:pt x="268" y="966"/>
                </a:lnTo>
                <a:lnTo>
                  <a:pt x="290" y="976"/>
                </a:lnTo>
                <a:lnTo>
                  <a:pt x="314" y="988"/>
                </a:lnTo>
                <a:lnTo>
                  <a:pt x="336" y="996"/>
                </a:lnTo>
                <a:lnTo>
                  <a:pt x="360" y="1004"/>
                </a:lnTo>
                <a:lnTo>
                  <a:pt x="384" y="1012"/>
                </a:lnTo>
                <a:lnTo>
                  <a:pt x="410" y="1018"/>
                </a:lnTo>
                <a:lnTo>
                  <a:pt x="436" y="1022"/>
                </a:lnTo>
                <a:lnTo>
                  <a:pt x="460" y="1024"/>
                </a:lnTo>
                <a:lnTo>
                  <a:pt x="486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0" y="1026"/>
                </a:lnTo>
                <a:lnTo>
                  <a:pt x="566" y="1024"/>
                </a:lnTo>
                <a:lnTo>
                  <a:pt x="592" y="1022"/>
                </a:lnTo>
                <a:lnTo>
                  <a:pt x="616" y="1018"/>
                </a:lnTo>
                <a:lnTo>
                  <a:pt x="642" y="1012"/>
                </a:lnTo>
                <a:lnTo>
                  <a:pt x="666" y="1004"/>
                </a:lnTo>
                <a:lnTo>
                  <a:pt x="690" y="996"/>
                </a:lnTo>
                <a:lnTo>
                  <a:pt x="714" y="988"/>
                </a:lnTo>
                <a:lnTo>
                  <a:pt x="736" y="976"/>
                </a:lnTo>
                <a:lnTo>
                  <a:pt x="758" y="966"/>
                </a:lnTo>
                <a:lnTo>
                  <a:pt x="780" y="954"/>
                </a:lnTo>
                <a:lnTo>
                  <a:pt x="800" y="940"/>
                </a:lnTo>
                <a:lnTo>
                  <a:pt x="840" y="910"/>
                </a:lnTo>
                <a:lnTo>
                  <a:pt x="876" y="878"/>
                </a:lnTo>
                <a:lnTo>
                  <a:pt x="910" y="840"/>
                </a:lnTo>
                <a:lnTo>
                  <a:pt x="940" y="800"/>
                </a:lnTo>
                <a:lnTo>
                  <a:pt x="954" y="780"/>
                </a:lnTo>
                <a:lnTo>
                  <a:pt x="966" y="758"/>
                </a:lnTo>
                <a:lnTo>
                  <a:pt x="976" y="736"/>
                </a:lnTo>
                <a:lnTo>
                  <a:pt x="988" y="714"/>
                </a:lnTo>
                <a:lnTo>
                  <a:pt x="996" y="690"/>
                </a:lnTo>
                <a:lnTo>
                  <a:pt x="1004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2" y="592"/>
                </a:lnTo>
                <a:lnTo>
                  <a:pt x="1024" y="566"/>
                </a:lnTo>
                <a:lnTo>
                  <a:pt x="1026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8" name="Freeform 261"/>
          <p:cNvSpPr>
            <a:spLocks/>
          </p:cNvSpPr>
          <p:nvPr/>
        </p:nvSpPr>
        <p:spPr bwMode="auto">
          <a:xfrm>
            <a:off x="5905500" y="1635099"/>
            <a:ext cx="1631950" cy="1631950"/>
          </a:xfrm>
          <a:custGeom>
            <a:avLst/>
            <a:gdLst/>
            <a:ahLst/>
            <a:cxnLst>
              <a:cxn ang="0">
                <a:pos x="1020" y="540"/>
              </a:cxn>
              <a:cxn ang="0">
                <a:pos x="1004" y="640"/>
              </a:cxn>
              <a:cxn ang="0">
                <a:pos x="970" y="732"/>
              </a:cxn>
              <a:cxn ang="0">
                <a:pos x="872" y="872"/>
              </a:cxn>
              <a:cxn ang="0">
                <a:pos x="754" y="958"/>
              </a:cxn>
              <a:cxn ang="0">
                <a:pos x="664" y="996"/>
              </a:cxn>
              <a:cxn ang="0">
                <a:pos x="566" y="1018"/>
              </a:cxn>
              <a:cxn ang="0">
                <a:pos x="488" y="1018"/>
              </a:cxn>
              <a:cxn ang="0">
                <a:pos x="388" y="1004"/>
              </a:cxn>
              <a:cxn ang="0">
                <a:pos x="294" y="970"/>
              </a:cxn>
              <a:cxn ang="0">
                <a:pos x="156" y="872"/>
              </a:cxn>
              <a:cxn ang="0">
                <a:pos x="68" y="754"/>
              </a:cxn>
              <a:cxn ang="0">
                <a:pos x="30" y="664"/>
              </a:cxn>
              <a:cxn ang="0">
                <a:pos x="10" y="566"/>
              </a:cxn>
              <a:cxn ang="0">
                <a:pos x="8" y="488"/>
              </a:cxn>
              <a:cxn ang="0">
                <a:pos x="24" y="386"/>
              </a:cxn>
              <a:cxn ang="0">
                <a:pos x="58" y="294"/>
              </a:cxn>
              <a:cxn ang="0">
                <a:pos x="156" y="156"/>
              </a:cxn>
              <a:cxn ang="0">
                <a:pos x="272" y="68"/>
              </a:cxn>
              <a:cxn ang="0">
                <a:pos x="364" y="30"/>
              </a:cxn>
              <a:cxn ang="0">
                <a:pos x="462" y="10"/>
              </a:cxn>
              <a:cxn ang="0">
                <a:pos x="540" y="8"/>
              </a:cxn>
              <a:cxn ang="0">
                <a:pos x="640" y="24"/>
              </a:cxn>
              <a:cxn ang="0">
                <a:pos x="734" y="58"/>
              </a:cxn>
              <a:cxn ang="0">
                <a:pos x="872" y="156"/>
              </a:cxn>
              <a:cxn ang="0">
                <a:pos x="958" y="272"/>
              </a:cxn>
              <a:cxn ang="0">
                <a:pos x="998" y="362"/>
              </a:cxn>
              <a:cxn ang="0">
                <a:pos x="1018" y="462"/>
              </a:cxn>
              <a:cxn ang="0">
                <a:pos x="1028" y="514"/>
              </a:cxn>
              <a:cxn ang="0">
                <a:pos x="1022" y="436"/>
              </a:cxn>
              <a:cxn ang="0">
                <a:pos x="996" y="336"/>
              </a:cxn>
              <a:cxn ang="0">
                <a:pos x="954" y="246"/>
              </a:cxn>
              <a:cxn ang="0">
                <a:pos x="840" y="116"/>
              </a:cxn>
              <a:cxn ang="0">
                <a:pos x="736" y="50"/>
              </a:cxn>
              <a:cxn ang="0">
                <a:pos x="642" y="16"/>
              </a:cxn>
              <a:cxn ang="0">
                <a:pos x="540" y="0"/>
              </a:cxn>
              <a:cxn ang="0">
                <a:pos x="462" y="2"/>
              </a:cxn>
              <a:cxn ang="0">
                <a:pos x="360" y="22"/>
              </a:cxn>
              <a:cxn ang="0">
                <a:pos x="268" y="62"/>
              </a:cxn>
              <a:cxn ang="0">
                <a:pos x="150" y="150"/>
              </a:cxn>
              <a:cxn ang="0">
                <a:pos x="62" y="268"/>
              </a:cxn>
              <a:cxn ang="0">
                <a:pos x="22" y="360"/>
              </a:cxn>
              <a:cxn ang="0">
                <a:pos x="2" y="460"/>
              </a:cxn>
              <a:cxn ang="0">
                <a:pos x="0" y="540"/>
              </a:cxn>
              <a:cxn ang="0">
                <a:pos x="16" y="642"/>
              </a:cxn>
              <a:cxn ang="0">
                <a:pos x="50" y="736"/>
              </a:cxn>
              <a:cxn ang="0">
                <a:pos x="116" y="840"/>
              </a:cxn>
              <a:cxn ang="0">
                <a:pos x="248" y="954"/>
              </a:cxn>
              <a:cxn ang="0">
                <a:pos x="336" y="996"/>
              </a:cxn>
              <a:cxn ang="0">
                <a:pos x="436" y="1022"/>
              </a:cxn>
              <a:cxn ang="0">
                <a:pos x="514" y="1028"/>
              </a:cxn>
              <a:cxn ang="0">
                <a:pos x="618" y="1018"/>
              </a:cxn>
              <a:cxn ang="0">
                <a:pos x="714" y="988"/>
              </a:cxn>
              <a:cxn ang="0">
                <a:pos x="802" y="940"/>
              </a:cxn>
              <a:cxn ang="0">
                <a:pos x="940" y="800"/>
              </a:cxn>
              <a:cxn ang="0">
                <a:pos x="988" y="714"/>
              </a:cxn>
              <a:cxn ang="0">
                <a:pos x="1018" y="618"/>
              </a:cxn>
              <a:cxn ang="0">
                <a:pos x="1028" y="514"/>
              </a:cxn>
            </a:cxnLst>
            <a:rect l="0" t="0" r="r" b="b"/>
            <a:pathLst>
              <a:path w="1028" h="1028">
                <a:moveTo>
                  <a:pt x="1024" y="514"/>
                </a:moveTo>
                <a:lnTo>
                  <a:pt x="1020" y="514"/>
                </a:lnTo>
                <a:lnTo>
                  <a:pt x="1020" y="514"/>
                </a:lnTo>
                <a:lnTo>
                  <a:pt x="1020" y="540"/>
                </a:lnTo>
                <a:lnTo>
                  <a:pt x="1018" y="566"/>
                </a:lnTo>
                <a:lnTo>
                  <a:pt x="1014" y="590"/>
                </a:lnTo>
                <a:lnTo>
                  <a:pt x="1010" y="616"/>
                </a:lnTo>
                <a:lnTo>
                  <a:pt x="1004" y="640"/>
                </a:lnTo>
                <a:lnTo>
                  <a:pt x="998" y="664"/>
                </a:lnTo>
                <a:lnTo>
                  <a:pt x="990" y="688"/>
                </a:lnTo>
                <a:lnTo>
                  <a:pt x="980" y="710"/>
                </a:lnTo>
                <a:lnTo>
                  <a:pt x="970" y="732"/>
                </a:lnTo>
                <a:lnTo>
                  <a:pt x="958" y="754"/>
                </a:lnTo>
                <a:lnTo>
                  <a:pt x="934" y="796"/>
                </a:lnTo>
                <a:lnTo>
                  <a:pt x="904" y="836"/>
                </a:lnTo>
                <a:lnTo>
                  <a:pt x="872" y="872"/>
                </a:lnTo>
                <a:lnTo>
                  <a:pt x="872" y="872"/>
                </a:lnTo>
                <a:lnTo>
                  <a:pt x="836" y="904"/>
                </a:lnTo>
                <a:lnTo>
                  <a:pt x="796" y="934"/>
                </a:lnTo>
                <a:lnTo>
                  <a:pt x="754" y="958"/>
                </a:lnTo>
                <a:lnTo>
                  <a:pt x="734" y="970"/>
                </a:lnTo>
                <a:lnTo>
                  <a:pt x="710" y="980"/>
                </a:lnTo>
                <a:lnTo>
                  <a:pt x="688" y="988"/>
                </a:lnTo>
                <a:lnTo>
                  <a:pt x="664" y="996"/>
                </a:lnTo>
                <a:lnTo>
                  <a:pt x="640" y="1004"/>
                </a:lnTo>
                <a:lnTo>
                  <a:pt x="616" y="1010"/>
                </a:lnTo>
                <a:lnTo>
                  <a:pt x="590" y="1014"/>
                </a:lnTo>
                <a:lnTo>
                  <a:pt x="566" y="1018"/>
                </a:lnTo>
                <a:lnTo>
                  <a:pt x="540" y="1018"/>
                </a:lnTo>
                <a:lnTo>
                  <a:pt x="514" y="1020"/>
                </a:lnTo>
                <a:lnTo>
                  <a:pt x="514" y="1020"/>
                </a:lnTo>
                <a:lnTo>
                  <a:pt x="488" y="1018"/>
                </a:lnTo>
                <a:lnTo>
                  <a:pt x="462" y="1018"/>
                </a:lnTo>
                <a:lnTo>
                  <a:pt x="436" y="1014"/>
                </a:lnTo>
                <a:lnTo>
                  <a:pt x="412" y="1010"/>
                </a:lnTo>
                <a:lnTo>
                  <a:pt x="388" y="1004"/>
                </a:lnTo>
                <a:lnTo>
                  <a:pt x="364" y="996"/>
                </a:lnTo>
                <a:lnTo>
                  <a:pt x="340" y="988"/>
                </a:lnTo>
                <a:lnTo>
                  <a:pt x="316" y="980"/>
                </a:lnTo>
                <a:lnTo>
                  <a:pt x="294" y="970"/>
                </a:lnTo>
                <a:lnTo>
                  <a:pt x="272" y="958"/>
                </a:lnTo>
                <a:lnTo>
                  <a:pt x="230" y="934"/>
                </a:lnTo>
                <a:lnTo>
                  <a:pt x="192" y="904"/>
                </a:lnTo>
                <a:lnTo>
                  <a:pt x="156" y="872"/>
                </a:lnTo>
                <a:lnTo>
                  <a:pt x="156" y="872"/>
                </a:lnTo>
                <a:lnTo>
                  <a:pt x="124" y="836"/>
                </a:lnTo>
                <a:lnTo>
                  <a:pt x="94" y="796"/>
                </a:lnTo>
                <a:lnTo>
                  <a:pt x="68" y="754"/>
                </a:lnTo>
                <a:lnTo>
                  <a:pt x="58" y="732"/>
                </a:lnTo>
                <a:lnTo>
                  <a:pt x="48" y="710"/>
                </a:lnTo>
                <a:lnTo>
                  <a:pt x="38" y="688"/>
                </a:lnTo>
                <a:lnTo>
                  <a:pt x="30" y="664"/>
                </a:lnTo>
                <a:lnTo>
                  <a:pt x="24" y="640"/>
                </a:lnTo>
                <a:lnTo>
                  <a:pt x="18" y="616"/>
                </a:lnTo>
                <a:lnTo>
                  <a:pt x="14" y="590"/>
                </a:lnTo>
                <a:lnTo>
                  <a:pt x="10" y="566"/>
                </a:lnTo>
                <a:lnTo>
                  <a:pt x="8" y="540"/>
                </a:lnTo>
                <a:lnTo>
                  <a:pt x="8" y="514"/>
                </a:lnTo>
                <a:lnTo>
                  <a:pt x="8" y="514"/>
                </a:lnTo>
                <a:lnTo>
                  <a:pt x="8" y="488"/>
                </a:lnTo>
                <a:lnTo>
                  <a:pt x="10" y="462"/>
                </a:lnTo>
                <a:lnTo>
                  <a:pt x="14" y="436"/>
                </a:lnTo>
                <a:lnTo>
                  <a:pt x="18" y="412"/>
                </a:lnTo>
                <a:lnTo>
                  <a:pt x="24" y="386"/>
                </a:lnTo>
                <a:lnTo>
                  <a:pt x="30" y="362"/>
                </a:lnTo>
                <a:lnTo>
                  <a:pt x="38" y="340"/>
                </a:lnTo>
                <a:lnTo>
                  <a:pt x="48" y="316"/>
                </a:lnTo>
                <a:lnTo>
                  <a:pt x="58" y="294"/>
                </a:lnTo>
                <a:lnTo>
                  <a:pt x="68" y="272"/>
                </a:lnTo>
                <a:lnTo>
                  <a:pt x="94" y="230"/>
                </a:lnTo>
                <a:lnTo>
                  <a:pt x="124" y="192"/>
                </a:lnTo>
                <a:lnTo>
                  <a:pt x="156" y="156"/>
                </a:lnTo>
                <a:lnTo>
                  <a:pt x="156" y="156"/>
                </a:lnTo>
                <a:lnTo>
                  <a:pt x="192" y="122"/>
                </a:lnTo>
                <a:lnTo>
                  <a:pt x="230" y="94"/>
                </a:lnTo>
                <a:lnTo>
                  <a:pt x="272" y="68"/>
                </a:lnTo>
                <a:lnTo>
                  <a:pt x="294" y="58"/>
                </a:lnTo>
                <a:lnTo>
                  <a:pt x="316" y="46"/>
                </a:lnTo>
                <a:lnTo>
                  <a:pt x="340" y="38"/>
                </a:lnTo>
                <a:lnTo>
                  <a:pt x="364" y="30"/>
                </a:lnTo>
                <a:lnTo>
                  <a:pt x="388" y="24"/>
                </a:lnTo>
                <a:lnTo>
                  <a:pt x="412" y="18"/>
                </a:lnTo>
                <a:lnTo>
                  <a:pt x="436" y="12"/>
                </a:lnTo>
                <a:lnTo>
                  <a:pt x="462" y="10"/>
                </a:lnTo>
                <a:lnTo>
                  <a:pt x="488" y="8"/>
                </a:lnTo>
                <a:lnTo>
                  <a:pt x="514" y="8"/>
                </a:lnTo>
                <a:lnTo>
                  <a:pt x="514" y="8"/>
                </a:lnTo>
                <a:lnTo>
                  <a:pt x="540" y="8"/>
                </a:lnTo>
                <a:lnTo>
                  <a:pt x="566" y="10"/>
                </a:lnTo>
                <a:lnTo>
                  <a:pt x="590" y="12"/>
                </a:lnTo>
                <a:lnTo>
                  <a:pt x="616" y="18"/>
                </a:lnTo>
                <a:lnTo>
                  <a:pt x="640" y="24"/>
                </a:lnTo>
                <a:lnTo>
                  <a:pt x="664" y="30"/>
                </a:lnTo>
                <a:lnTo>
                  <a:pt x="688" y="38"/>
                </a:lnTo>
                <a:lnTo>
                  <a:pt x="710" y="46"/>
                </a:lnTo>
                <a:lnTo>
                  <a:pt x="734" y="58"/>
                </a:lnTo>
                <a:lnTo>
                  <a:pt x="754" y="68"/>
                </a:lnTo>
                <a:lnTo>
                  <a:pt x="796" y="94"/>
                </a:lnTo>
                <a:lnTo>
                  <a:pt x="836" y="122"/>
                </a:lnTo>
                <a:lnTo>
                  <a:pt x="872" y="156"/>
                </a:lnTo>
                <a:lnTo>
                  <a:pt x="872" y="156"/>
                </a:lnTo>
                <a:lnTo>
                  <a:pt x="904" y="192"/>
                </a:lnTo>
                <a:lnTo>
                  <a:pt x="934" y="230"/>
                </a:lnTo>
                <a:lnTo>
                  <a:pt x="958" y="272"/>
                </a:lnTo>
                <a:lnTo>
                  <a:pt x="970" y="294"/>
                </a:lnTo>
                <a:lnTo>
                  <a:pt x="980" y="316"/>
                </a:lnTo>
                <a:lnTo>
                  <a:pt x="990" y="340"/>
                </a:lnTo>
                <a:lnTo>
                  <a:pt x="998" y="362"/>
                </a:lnTo>
                <a:lnTo>
                  <a:pt x="1004" y="386"/>
                </a:lnTo>
                <a:lnTo>
                  <a:pt x="1010" y="412"/>
                </a:lnTo>
                <a:lnTo>
                  <a:pt x="1014" y="436"/>
                </a:lnTo>
                <a:lnTo>
                  <a:pt x="1018" y="462"/>
                </a:lnTo>
                <a:lnTo>
                  <a:pt x="1020" y="488"/>
                </a:lnTo>
                <a:lnTo>
                  <a:pt x="1020" y="514"/>
                </a:lnTo>
                <a:lnTo>
                  <a:pt x="1024" y="514"/>
                </a:lnTo>
                <a:lnTo>
                  <a:pt x="1028" y="514"/>
                </a:lnTo>
                <a:lnTo>
                  <a:pt x="1028" y="514"/>
                </a:lnTo>
                <a:lnTo>
                  <a:pt x="1028" y="486"/>
                </a:lnTo>
                <a:lnTo>
                  <a:pt x="1026" y="460"/>
                </a:lnTo>
                <a:lnTo>
                  <a:pt x="1022" y="436"/>
                </a:lnTo>
                <a:lnTo>
                  <a:pt x="1018" y="410"/>
                </a:lnTo>
                <a:lnTo>
                  <a:pt x="1012" y="384"/>
                </a:lnTo>
                <a:lnTo>
                  <a:pt x="1004" y="360"/>
                </a:lnTo>
                <a:lnTo>
                  <a:pt x="996" y="336"/>
                </a:lnTo>
                <a:lnTo>
                  <a:pt x="988" y="314"/>
                </a:lnTo>
                <a:lnTo>
                  <a:pt x="978" y="290"/>
                </a:lnTo>
                <a:lnTo>
                  <a:pt x="966" y="268"/>
                </a:lnTo>
                <a:lnTo>
                  <a:pt x="954" y="246"/>
                </a:lnTo>
                <a:lnTo>
                  <a:pt x="940" y="226"/>
                </a:lnTo>
                <a:lnTo>
                  <a:pt x="910" y="186"/>
                </a:lnTo>
                <a:lnTo>
                  <a:pt x="878" y="150"/>
                </a:lnTo>
                <a:lnTo>
                  <a:pt x="840" y="116"/>
                </a:lnTo>
                <a:lnTo>
                  <a:pt x="802" y="86"/>
                </a:lnTo>
                <a:lnTo>
                  <a:pt x="780" y="74"/>
                </a:lnTo>
                <a:lnTo>
                  <a:pt x="758" y="62"/>
                </a:lnTo>
                <a:lnTo>
                  <a:pt x="736" y="50"/>
                </a:lnTo>
                <a:lnTo>
                  <a:pt x="714" y="40"/>
                </a:lnTo>
                <a:lnTo>
                  <a:pt x="690" y="30"/>
                </a:lnTo>
                <a:lnTo>
                  <a:pt x="666" y="22"/>
                </a:lnTo>
                <a:lnTo>
                  <a:pt x="642" y="16"/>
                </a:lnTo>
                <a:lnTo>
                  <a:pt x="618" y="10"/>
                </a:lnTo>
                <a:lnTo>
                  <a:pt x="592" y="6"/>
                </a:lnTo>
                <a:lnTo>
                  <a:pt x="566" y="2"/>
                </a:lnTo>
                <a:lnTo>
                  <a:pt x="540" y="0"/>
                </a:lnTo>
                <a:lnTo>
                  <a:pt x="514" y="0"/>
                </a:lnTo>
                <a:lnTo>
                  <a:pt x="514" y="0"/>
                </a:lnTo>
                <a:lnTo>
                  <a:pt x="488" y="0"/>
                </a:lnTo>
                <a:lnTo>
                  <a:pt x="462" y="2"/>
                </a:lnTo>
                <a:lnTo>
                  <a:pt x="436" y="6"/>
                </a:lnTo>
                <a:lnTo>
                  <a:pt x="410" y="10"/>
                </a:lnTo>
                <a:lnTo>
                  <a:pt x="386" y="16"/>
                </a:lnTo>
                <a:lnTo>
                  <a:pt x="360" y="22"/>
                </a:lnTo>
                <a:lnTo>
                  <a:pt x="336" y="30"/>
                </a:lnTo>
                <a:lnTo>
                  <a:pt x="314" y="40"/>
                </a:lnTo>
                <a:lnTo>
                  <a:pt x="290" y="50"/>
                </a:lnTo>
                <a:lnTo>
                  <a:pt x="268" y="62"/>
                </a:lnTo>
                <a:lnTo>
                  <a:pt x="248" y="74"/>
                </a:lnTo>
                <a:lnTo>
                  <a:pt x="226" y="86"/>
                </a:lnTo>
                <a:lnTo>
                  <a:pt x="186" y="116"/>
                </a:lnTo>
                <a:lnTo>
                  <a:pt x="150" y="150"/>
                </a:lnTo>
                <a:lnTo>
                  <a:pt x="116" y="186"/>
                </a:lnTo>
                <a:lnTo>
                  <a:pt x="88" y="226"/>
                </a:lnTo>
                <a:lnTo>
                  <a:pt x="74" y="246"/>
                </a:lnTo>
                <a:lnTo>
                  <a:pt x="62" y="268"/>
                </a:lnTo>
                <a:lnTo>
                  <a:pt x="50" y="290"/>
                </a:lnTo>
                <a:lnTo>
                  <a:pt x="40" y="314"/>
                </a:lnTo>
                <a:lnTo>
                  <a:pt x="30" y="336"/>
                </a:lnTo>
                <a:lnTo>
                  <a:pt x="22" y="360"/>
                </a:lnTo>
                <a:lnTo>
                  <a:pt x="16" y="384"/>
                </a:lnTo>
                <a:lnTo>
                  <a:pt x="10" y="410"/>
                </a:lnTo>
                <a:lnTo>
                  <a:pt x="6" y="436"/>
                </a:lnTo>
                <a:lnTo>
                  <a:pt x="2" y="460"/>
                </a:lnTo>
                <a:lnTo>
                  <a:pt x="0" y="486"/>
                </a:lnTo>
                <a:lnTo>
                  <a:pt x="0" y="514"/>
                </a:lnTo>
                <a:lnTo>
                  <a:pt x="0" y="514"/>
                </a:lnTo>
                <a:lnTo>
                  <a:pt x="0" y="540"/>
                </a:lnTo>
                <a:lnTo>
                  <a:pt x="2" y="566"/>
                </a:lnTo>
                <a:lnTo>
                  <a:pt x="6" y="592"/>
                </a:lnTo>
                <a:lnTo>
                  <a:pt x="10" y="618"/>
                </a:lnTo>
                <a:lnTo>
                  <a:pt x="16" y="642"/>
                </a:lnTo>
                <a:lnTo>
                  <a:pt x="22" y="666"/>
                </a:lnTo>
                <a:lnTo>
                  <a:pt x="30" y="690"/>
                </a:lnTo>
                <a:lnTo>
                  <a:pt x="40" y="714"/>
                </a:lnTo>
                <a:lnTo>
                  <a:pt x="50" y="736"/>
                </a:lnTo>
                <a:lnTo>
                  <a:pt x="62" y="758"/>
                </a:lnTo>
                <a:lnTo>
                  <a:pt x="74" y="780"/>
                </a:lnTo>
                <a:lnTo>
                  <a:pt x="88" y="800"/>
                </a:lnTo>
                <a:lnTo>
                  <a:pt x="116" y="840"/>
                </a:lnTo>
                <a:lnTo>
                  <a:pt x="150" y="878"/>
                </a:lnTo>
                <a:lnTo>
                  <a:pt x="186" y="910"/>
                </a:lnTo>
                <a:lnTo>
                  <a:pt x="226" y="940"/>
                </a:lnTo>
                <a:lnTo>
                  <a:pt x="248" y="954"/>
                </a:lnTo>
                <a:lnTo>
                  <a:pt x="268" y="966"/>
                </a:lnTo>
                <a:lnTo>
                  <a:pt x="290" y="976"/>
                </a:lnTo>
                <a:lnTo>
                  <a:pt x="314" y="988"/>
                </a:lnTo>
                <a:lnTo>
                  <a:pt x="336" y="996"/>
                </a:lnTo>
                <a:lnTo>
                  <a:pt x="360" y="1004"/>
                </a:lnTo>
                <a:lnTo>
                  <a:pt x="386" y="1012"/>
                </a:lnTo>
                <a:lnTo>
                  <a:pt x="410" y="1018"/>
                </a:lnTo>
                <a:lnTo>
                  <a:pt x="436" y="1022"/>
                </a:lnTo>
                <a:lnTo>
                  <a:pt x="462" y="1024"/>
                </a:lnTo>
                <a:lnTo>
                  <a:pt x="488" y="1026"/>
                </a:lnTo>
                <a:lnTo>
                  <a:pt x="514" y="1028"/>
                </a:lnTo>
                <a:lnTo>
                  <a:pt x="514" y="1028"/>
                </a:lnTo>
                <a:lnTo>
                  <a:pt x="540" y="1026"/>
                </a:lnTo>
                <a:lnTo>
                  <a:pt x="566" y="1024"/>
                </a:lnTo>
                <a:lnTo>
                  <a:pt x="592" y="1022"/>
                </a:lnTo>
                <a:lnTo>
                  <a:pt x="618" y="1018"/>
                </a:lnTo>
                <a:lnTo>
                  <a:pt x="642" y="1012"/>
                </a:lnTo>
                <a:lnTo>
                  <a:pt x="666" y="1004"/>
                </a:lnTo>
                <a:lnTo>
                  <a:pt x="690" y="996"/>
                </a:lnTo>
                <a:lnTo>
                  <a:pt x="714" y="988"/>
                </a:lnTo>
                <a:lnTo>
                  <a:pt x="736" y="976"/>
                </a:lnTo>
                <a:lnTo>
                  <a:pt x="758" y="966"/>
                </a:lnTo>
                <a:lnTo>
                  <a:pt x="780" y="954"/>
                </a:lnTo>
                <a:lnTo>
                  <a:pt x="802" y="940"/>
                </a:lnTo>
                <a:lnTo>
                  <a:pt x="840" y="910"/>
                </a:lnTo>
                <a:lnTo>
                  <a:pt x="878" y="878"/>
                </a:lnTo>
                <a:lnTo>
                  <a:pt x="910" y="840"/>
                </a:lnTo>
                <a:lnTo>
                  <a:pt x="940" y="800"/>
                </a:lnTo>
                <a:lnTo>
                  <a:pt x="954" y="780"/>
                </a:lnTo>
                <a:lnTo>
                  <a:pt x="966" y="758"/>
                </a:lnTo>
                <a:lnTo>
                  <a:pt x="978" y="736"/>
                </a:lnTo>
                <a:lnTo>
                  <a:pt x="988" y="714"/>
                </a:lnTo>
                <a:lnTo>
                  <a:pt x="996" y="690"/>
                </a:lnTo>
                <a:lnTo>
                  <a:pt x="1004" y="666"/>
                </a:lnTo>
                <a:lnTo>
                  <a:pt x="1012" y="642"/>
                </a:lnTo>
                <a:lnTo>
                  <a:pt x="1018" y="618"/>
                </a:lnTo>
                <a:lnTo>
                  <a:pt x="1022" y="592"/>
                </a:lnTo>
                <a:lnTo>
                  <a:pt x="1026" y="566"/>
                </a:lnTo>
                <a:lnTo>
                  <a:pt x="1028" y="540"/>
                </a:lnTo>
                <a:lnTo>
                  <a:pt x="1028" y="514"/>
                </a:lnTo>
                <a:lnTo>
                  <a:pt x="1024" y="5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9" name="Rectangle 117"/>
          <p:cNvSpPr>
            <a:spLocks noChangeArrowheads="1"/>
          </p:cNvSpPr>
          <p:nvPr/>
        </p:nvSpPr>
        <p:spPr bwMode="auto">
          <a:xfrm>
            <a:off x="1994355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0" name="Rectangle 117"/>
          <p:cNvSpPr>
            <a:spLocks noChangeArrowheads="1"/>
          </p:cNvSpPr>
          <p:nvPr/>
        </p:nvSpPr>
        <p:spPr bwMode="auto">
          <a:xfrm>
            <a:off x="1577934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91" name="Rectangle 117"/>
          <p:cNvSpPr>
            <a:spLocks noChangeArrowheads="1"/>
          </p:cNvSpPr>
          <p:nvPr/>
        </p:nvSpPr>
        <p:spPr bwMode="auto">
          <a:xfrm>
            <a:off x="4148622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2" name="Rectangle 117"/>
          <p:cNvSpPr>
            <a:spLocks noChangeArrowheads="1"/>
          </p:cNvSpPr>
          <p:nvPr/>
        </p:nvSpPr>
        <p:spPr bwMode="auto">
          <a:xfrm>
            <a:off x="6302889" y="2405128"/>
            <a:ext cx="769441" cy="45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</a:t>
            </a:r>
            <a:endParaRPr kumimoji="1" lang="en-US" altLang="ko-KR" sz="1200" b="1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3" name="Rectangle 117"/>
          <p:cNvSpPr>
            <a:spLocks noChangeArrowheads="1"/>
          </p:cNvSpPr>
          <p:nvPr/>
        </p:nvSpPr>
        <p:spPr bwMode="auto">
          <a:xfrm>
            <a:off x="3732201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94" name="Rectangle 117"/>
          <p:cNvSpPr>
            <a:spLocks noChangeArrowheads="1"/>
          </p:cNvSpPr>
          <p:nvPr/>
        </p:nvSpPr>
        <p:spPr bwMode="auto">
          <a:xfrm>
            <a:off x="5849955" y="3458197"/>
            <a:ext cx="1679598" cy="978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50" name="그룹 49"/>
          <p:cNvGrpSpPr/>
          <p:nvPr/>
        </p:nvGrpSpPr>
        <p:grpSpPr>
          <a:xfrm>
            <a:off x="7128484" y="252369"/>
            <a:ext cx="1800000" cy="460765"/>
            <a:chOff x="7128484" y="252369"/>
            <a:chExt cx="1800000" cy="460765"/>
          </a:xfrm>
        </p:grpSpPr>
        <p:sp>
          <p:nvSpPr>
            <p:cNvPr id="51" name="TextBox 50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accent5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accent5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68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140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6F7A1FD-BA9E-4054-8BE0-A1077B5F9995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48138C4-43FC-4DD4-8495-81A46E93ADA9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3828090A-48EE-4FC0-A567-ADDE0B89191B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EFB9528-2A05-46E7-A206-CC3F922BBC1A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785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93890028-A161-420B-91F5-16135C9BB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81191BF-2FD4-4F28-A85F-2D6CA56E1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B8CED83-4112-48A1-B9CA-020D6117A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2AA4B9C-7262-48BA-BB09-540183CD3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C3A6A1A-8A40-404F-A434-2B9A1E5EE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5545F6E-82A8-4E00-8577-77AE56B91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3580CA0-7959-491E-BDAC-A164F054D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5342E5D-F133-4836-9963-E6A700AB4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430E215-0EE7-4C38-B9E5-D0A525997951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A0258C8-A773-4E4F-8D5D-F1ECF879F5E4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9A0BE605-F07B-4BAA-8D63-9ACC1F030790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7E02D46-AF7B-4E73-8CE0-31B24CF719CA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7E0BAEA-9922-4A6F-87F4-16E2D0771BD7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9F47622-6244-4EC2-AD2B-B5E6808B7681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783A4D3-0F61-4632-81E3-136FF863D0E1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CAF1B4E-7D88-45E2-8B50-574DFE37016E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C1C9DD6-FE95-4D90-8C57-587BFB4D34C1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80A6872-ECFA-4C1D-8AD9-4278195C2955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AD50BEB-3279-49F6-B02E-C499FAAE79E0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5410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65FE474-1BC1-418F-9F23-89F5529BA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8630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CD6F580-B2AC-4A01-A8F5-8DD87044B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79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1D89B37B-E836-400C-939C-C2B8EB605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04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9B27B2C0-6954-48B2-A0CE-4A71F3EA9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7415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8CC73917-8DB3-41E6-AE30-35D64724F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580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7F84624-086F-4010-8D42-514DC9511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55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5AFDC7F-9BD7-47B8-B3FD-FBE81C541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0342" y="4160545"/>
            <a:ext cx="1589095" cy="119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2E0AF63-A9F5-4EA1-B515-49314F92A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8826" y="4164913"/>
            <a:ext cx="1584709" cy="120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A1966A2-4A17-4D73-AD7C-203D664D6DA1}"/>
              </a:ext>
            </a:extLst>
          </p:cNvPr>
          <p:cNvSpPr/>
          <p:nvPr/>
        </p:nvSpPr>
        <p:spPr>
          <a:xfrm>
            <a:off x="75476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BF10732-7942-4A8C-84C4-E26D51D70A48}"/>
              </a:ext>
            </a:extLst>
          </p:cNvPr>
          <p:cNvSpPr/>
          <p:nvPr/>
        </p:nvSpPr>
        <p:spPr>
          <a:xfrm>
            <a:off x="2710599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362A59A-657B-4947-8ECB-E43A21AF483A}"/>
              </a:ext>
            </a:extLst>
          </p:cNvPr>
          <p:cNvSpPr/>
          <p:nvPr/>
        </p:nvSpPr>
        <p:spPr>
          <a:xfrm>
            <a:off x="467237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11BB802-7195-4719-BB0A-01490C3A5460}"/>
              </a:ext>
            </a:extLst>
          </p:cNvPr>
          <p:cNvSpPr/>
          <p:nvPr/>
        </p:nvSpPr>
        <p:spPr>
          <a:xfrm>
            <a:off x="6627475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BF467AE0-316C-4E5C-B02C-C93FB43C95F4}"/>
              </a:ext>
            </a:extLst>
          </p:cNvPr>
          <p:cNvSpPr/>
          <p:nvPr/>
        </p:nvSpPr>
        <p:spPr>
          <a:xfrm>
            <a:off x="75476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98A734F-C19F-4CFE-9E68-1B8E2EF5FD0E}"/>
              </a:ext>
            </a:extLst>
          </p:cNvPr>
          <p:cNvSpPr/>
          <p:nvPr/>
        </p:nvSpPr>
        <p:spPr>
          <a:xfrm>
            <a:off x="2710599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3E70D7F-F53B-4CF5-893C-E6A54B83EA6C}"/>
              </a:ext>
            </a:extLst>
          </p:cNvPr>
          <p:cNvSpPr/>
          <p:nvPr/>
        </p:nvSpPr>
        <p:spPr>
          <a:xfrm>
            <a:off x="467237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49C2DF05-8784-4271-97EA-BC8A7FAE8A62}"/>
              </a:ext>
            </a:extLst>
          </p:cNvPr>
          <p:cNvSpPr/>
          <p:nvPr/>
        </p:nvSpPr>
        <p:spPr>
          <a:xfrm>
            <a:off x="6627475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3E6212A-191F-4872-8EB7-01A4B69CE03D}"/>
              </a:ext>
            </a:extLst>
          </p:cNvPr>
          <p:cNvSpPr/>
          <p:nvPr/>
        </p:nvSpPr>
        <p:spPr>
          <a:xfrm>
            <a:off x="672841" y="1254208"/>
            <a:ext cx="3222413" cy="379852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E900CD8-EEF0-4226-862B-4A22EAB17C01}"/>
              </a:ext>
            </a:extLst>
          </p:cNvPr>
          <p:cNvSpPr/>
          <p:nvPr/>
        </p:nvSpPr>
        <p:spPr>
          <a:xfrm>
            <a:off x="672841" y="1037318"/>
            <a:ext cx="1523946" cy="25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8474296-63D9-4CC6-BF19-F47365D4200F}"/>
              </a:ext>
            </a:extLst>
          </p:cNvPr>
          <p:cNvSpPr/>
          <p:nvPr/>
        </p:nvSpPr>
        <p:spPr>
          <a:xfrm>
            <a:off x="6520553" y="1398986"/>
            <a:ext cx="1867871" cy="20258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42960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교육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99F35"/>
      </a:accent1>
      <a:accent2>
        <a:srgbClr val="62C6C5"/>
      </a:accent2>
      <a:accent3>
        <a:srgbClr val="E95E33"/>
      </a:accent3>
      <a:accent4>
        <a:srgbClr val="6A6086"/>
      </a:accent4>
      <a:accent5>
        <a:srgbClr val="883822"/>
      </a:accent5>
      <a:accent6>
        <a:srgbClr val="FEDBB4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4164</TotalTime>
  <Words>411</Words>
  <Application>Microsoft Office PowerPoint</Application>
  <PresentationFormat>화면 슬라이드 쇼(4:3)</PresentationFormat>
  <Paragraphs>90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표준작성법_사업계획서_신년도(교육업)</dc:title>
  <dc:creator>㈜ 인비닷컴</dc:creator>
  <dc:description>무단 복제 배포시 법적 불이익을 받을 수 있습니다.</dc:description>
  <cp:lastModifiedBy>pro</cp:lastModifiedBy>
  <cp:revision>790</cp:revision>
  <dcterms:created xsi:type="dcterms:W3CDTF">2013-09-25T11:58:39Z</dcterms:created>
  <dcterms:modified xsi:type="dcterms:W3CDTF">2019-05-03T02:36:36Z</dcterms:modified>
  <cp:category>본 문서의 저작권은 비즈폼에 있습니다.</cp:category>
</cp:coreProperties>
</file>