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7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그룹 47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49" name="직사각형 48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50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51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5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7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1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3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9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0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0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173" name="그룹 172"/>
          <p:cNvGrpSpPr/>
          <p:nvPr userDrawn="1"/>
        </p:nvGrpSpPr>
        <p:grpSpPr>
          <a:xfrm>
            <a:off x="4763" y="5265737"/>
            <a:ext cx="9134475" cy="1592263"/>
            <a:chOff x="4763" y="5265738"/>
            <a:chExt cx="9134475" cy="1592263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174" name="Rectangle 128"/>
            <p:cNvSpPr>
              <a:spLocks noChangeArrowheads="1"/>
            </p:cNvSpPr>
            <p:nvPr userDrawn="1"/>
          </p:nvSpPr>
          <p:spPr bwMode="auto">
            <a:xfrm>
              <a:off x="4763" y="5976938"/>
              <a:ext cx="9134475" cy="8810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" name="제목 1"/>
          <p:cNvSpPr>
            <a:spLocks noGrp="1"/>
          </p:cNvSpPr>
          <p:nvPr>
            <p:ph type="ctrTitle" hasCustomPrompt="1"/>
          </p:nvPr>
        </p:nvSpPr>
        <p:spPr>
          <a:xfrm>
            <a:off x="2061264" y="567229"/>
            <a:ext cx="5021473" cy="55399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0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338773" y="2884519"/>
            <a:ext cx="1971702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79" name="그룹 178"/>
          <p:cNvGrpSpPr/>
          <p:nvPr userDrawn="1"/>
        </p:nvGrpSpPr>
        <p:grpSpPr>
          <a:xfrm>
            <a:off x="3028950" y="1693846"/>
            <a:ext cx="3086101" cy="530225"/>
            <a:chOff x="-1744663" y="3721104"/>
            <a:chExt cx="3086101" cy="530225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820738" y="3851279"/>
              <a:ext cx="520700" cy="400050"/>
            </a:xfrm>
            <a:custGeom>
              <a:avLst/>
              <a:gdLst/>
              <a:ahLst/>
              <a:cxnLst>
                <a:cxn ang="0">
                  <a:pos x="306" y="252"/>
                </a:cxn>
                <a:cxn ang="0">
                  <a:pos x="0" y="220"/>
                </a:cxn>
                <a:cxn ang="0">
                  <a:pos x="0" y="0"/>
                </a:cxn>
                <a:cxn ang="0">
                  <a:pos x="328" y="32"/>
                </a:cxn>
                <a:cxn ang="0">
                  <a:pos x="202" y="132"/>
                </a:cxn>
                <a:cxn ang="0">
                  <a:pos x="306" y="252"/>
                </a:cxn>
              </a:cxnLst>
              <a:rect l="0" t="0" r="r" b="b"/>
              <a:pathLst>
                <a:path w="328" h="252">
                  <a:moveTo>
                    <a:pt x="306" y="252"/>
                  </a:moveTo>
                  <a:lnTo>
                    <a:pt x="0" y="220"/>
                  </a:lnTo>
                  <a:lnTo>
                    <a:pt x="0" y="0"/>
                  </a:lnTo>
                  <a:lnTo>
                    <a:pt x="328" y="32"/>
                  </a:lnTo>
                  <a:lnTo>
                    <a:pt x="202" y="132"/>
                  </a:lnTo>
                  <a:lnTo>
                    <a:pt x="306" y="2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-1744663" y="3851279"/>
              <a:ext cx="520700" cy="400050"/>
            </a:xfrm>
            <a:custGeom>
              <a:avLst/>
              <a:gdLst/>
              <a:ahLst/>
              <a:cxnLst>
                <a:cxn ang="0">
                  <a:pos x="22" y="252"/>
                </a:cxn>
                <a:cxn ang="0">
                  <a:pos x="328" y="220"/>
                </a:cxn>
                <a:cxn ang="0">
                  <a:pos x="328" y="0"/>
                </a:cxn>
                <a:cxn ang="0">
                  <a:pos x="0" y="32"/>
                </a:cxn>
                <a:cxn ang="0">
                  <a:pos x="126" y="132"/>
                </a:cxn>
                <a:cxn ang="0">
                  <a:pos x="22" y="252"/>
                </a:cxn>
              </a:cxnLst>
              <a:rect l="0" t="0" r="r" b="b"/>
              <a:pathLst>
                <a:path w="328" h="252">
                  <a:moveTo>
                    <a:pt x="22" y="252"/>
                  </a:moveTo>
                  <a:lnTo>
                    <a:pt x="328" y="220"/>
                  </a:lnTo>
                  <a:lnTo>
                    <a:pt x="328" y="0"/>
                  </a:lnTo>
                  <a:lnTo>
                    <a:pt x="0" y="32"/>
                  </a:lnTo>
                  <a:lnTo>
                    <a:pt x="126" y="132"/>
                  </a:lnTo>
                  <a:lnTo>
                    <a:pt x="22" y="2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-1468438" y="3924304"/>
              <a:ext cx="244475" cy="276225"/>
            </a:xfrm>
            <a:custGeom>
              <a:avLst/>
              <a:gdLst/>
              <a:ahLst/>
              <a:cxnLst>
                <a:cxn ang="0">
                  <a:pos x="154" y="174"/>
                </a:cxn>
                <a:cxn ang="0">
                  <a:pos x="0" y="90"/>
                </a:cxn>
                <a:cxn ang="0">
                  <a:pos x="154" y="0"/>
                </a:cxn>
                <a:cxn ang="0">
                  <a:pos x="154" y="174"/>
                </a:cxn>
              </a:cxnLst>
              <a:rect l="0" t="0" r="r" b="b"/>
              <a:pathLst>
                <a:path w="154" h="174">
                  <a:moveTo>
                    <a:pt x="154" y="174"/>
                  </a:moveTo>
                  <a:lnTo>
                    <a:pt x="0" y="90"/>
                  </a:lnTo>
                  <a:lnTo>
                    <a:pt x="154" y="0"/>
                  </a:lnTo>
                  <a:lnTo>
                    <a:pt x="154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820738" y="3924304"/>
              <a:ext cx="244475" cy="276225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154" y="90"/>
                </a:cxn>
                <a:cxn ang="0">
                  <a:pos x="0" y="0"/>
                </a:cxn>
                <a:cxn ang="0">
                  <a:pos x="0" y="174"/>
                </a:cxn>
              </a:cxnLst>
              <a:rect l="0" t="0" r="r" b="b"/>
              <a:pathLst>
                <a:path w="154" h="174">
                  <a:moveTo>
                    <a:pt x="0" y="174"/>
                  </a:moveTo>
                  <a:lnTo>
                    <a:pt x="154" y="90"/>
                  </a:lnTo>
                  <a:lnTo>
                    <a:pt x="0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Rectangle 9"/>
            <p:cNvSpPr>
              <a:spLocks noChangeArrowheads="1"/>
            </p:cNvSpPr>
            <p:nvPr userDrawn="1"/>
          </p:nvSpPr>
          <p:spPr bwMode="auto">
            <a:xfrm>
              <a:off x="-1468438" y="3721104"/>
              <a:ext cx="2533651" cy="3460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10" name="그룹 209"/>
          <p:cNvGrpSpPr/>
          <p:nvPr userDrawn="1"/>
        </p:nvGrpSpPr>
        <p:grpSpPr>
          <a:xfrm>
            <a:off x="2016090" y="2517785"/>
            <a:ext cx="1644650" cy="1641475"/>
            <a:chOff x="5740400" y="3538538"/>
            <a:chExt cx="1644650" cy="1641475"/>
          </a:xfrm>
        </p:grpSpPr>
        <p:sp>
          <p:nvSpPr>
            <p:cNvPr id="2061" name="Freeform 13"/>
            <p:cNvSpPr>
              <a:spLocks noEditPoints="1"/>
            </p:cNvSpPr>
            <p:nvPr userDrawn="1"/>
          </p:nvSpPr>
          <p:spPr bwMode="auto">
            <a:xfrm>
              <a:off x="5740400" y="3538538"/>
              <a:ext cx="1644650" cy="1641475"/>
            </a:xfrm>
            <a:custGeom>
              <a:avLst/>
              <a:gdLst/>
              <a:ahLst/>
              <a:cxnLst>
                <a:cxn ang="0">
                  <a:pos x="1034" y="470"/>
                </a:cxn>
                <a:cxn ang="0">
                  <a:pos x="992" y="424"/>
                </a:cxn>
                <a:cxn ang="0">
                  <a:pos x="998" y="352"/>
                </a:cxn>
                <a:cxn ang="0">
                  <a:pos x="968" y="298"/>
                </a:cxn>
                <a:cxn ang="0">
                  <a:pos x="924" y="250"/>
                </a:cxn>
                <a:cxn ang="0">
                  <a:pos x="914" y="182"/>
                </a:cxn>
                <a:cxn ang="0">
                  <a:pos x="856" y="168"/>
                </a:cxn>
                <a:cxn ang="0">
                  <a:pos x="812" y="114"/>
                </a:cxn>
                <a:cxn ang="0">
                  <a:pos x="764" y="70"/>
                </a:cxn>
                <a:cxn ang="0">
                  <a:pos x="698" y="70"/>
                </a:cxn>
                <a:cxn ang="0">
                  <a:pos x="650" y="16"/>
                </a:cxn>
                <a:cxn ang="0">
                  <a:pos x="596" y="30"/>
                </a:cxn>
                <a:cxn ang="0">
                  <a:pos x="520" y="18"/>
                </a:cxn>
                <a:cxn ang="0">
                  <a:pos x="462" y="6"/>
                </a:cxn>
                <a:cxn ang="0">
                  <a:pos x="412" y="48"/>
                </a:cxn>
                <a:cxn ang="0">
                  <a:pos x="342" y="34"/>
                </a:cxn>
                <a:cxn ang="0">
                  <a:pos x="298" y="68"/>
                </a:cxn>
                <a:cxn ang="0">
                  <a:pos x="238" y="114"/>
                </a:cxn>
                <a:cxn ang="0">
                  <a:pos x="176" y="128"/>
                </a:cxn>
                <a:cxn ang="0">
                  <a:pos x="164" y="190"/>
                </a:cxn>
                <a:cxn ang="0">
                  <a:pos x="102" y="226"/>
                </a:cxn>
                <a:cxn ang="0">
                  <a:pos x="76" y="282"/>
                </a:cxn>
                <a:cxn ang="0">
                  <a:pos x="64" y="346"/>
                </a:cxn>
                <a:cxn ang="0">
                  <a:pos x="14" y="394"/>
                </a:cxn>
                <a:cxn ang="0">
                  <a:pos x="36" y="450"/>
                </a:cxn>
                <a:cxn ang="0">
                  <a:pos x="18" y="516"/>
                </a:cxn>
                <a:cxn ang="0">
                  <a:pos x="12" y="582"/>
                </a:cxn>
                <a:cxn ang="0">
                  <a:pos x="50" y="634"/>
                </a:cxn>
                <a:cxn ang="0">
                  <a:pos x="36" y="704"/>
                </a:cxn>
                <a:cxn ang="0">
                  <a:pos x="78" y="740"/>
                </a:cxn>
                <a:cxn ang="0">
                  <a:pos x="112" y="810"/>
                </a:cxn>
                <a:cxn ang="0">
                  <a:pos x="138" y="864"/>
                </a:cxn>
                <a:cxn ang="0">
                  <a:pos x="200" y="878"/>
                </a:cxn>
                <a:cxn ang="0">
                  <a:pos x="232" y="944"/>
                </a:cxn>
                <a:cxn ang="0">
                  <a:pos x="284" y="960"/>
                </a:cxn>
                <a:cxn ang="0">
                  <a:pos x="356" y="982"/>
                </a:cxn>
                <a:cxn ang="0">
                  <a:pos x="404" y="1022"/>
                </a:cxn>
                <a:cxn ang="0">
                  <a:pos x="462" y="996"/>
                </a:cxn>
                <a:cxn ang="0">
                  <a:pos x="526" y="1026"/>
                </a:cxn>
                <a:cxn ang="0">
                  <a:pos x="588" y="1014"/>
                </a:cxn>
                <a:cxn ang="0">
                  <a:pos x="646" y="986"/>
                </a:cxn>
                <a:cxn ang="0">
                  <a:pos x="714" y="998"/>
                </a:cxn>
                <a:cxn ang="0">
                  <a:pos x="746" y="946"/>
                </a:cxn>
                <a:cxn ang="0">
                  <a:pos x="810" y="922"/>
                </a:cxn>
                <a:cxn ang="0">
                  <a:pos x="866" y="888"/>
                </a:cxn>
                <a:cxn ang="0">
                  <a:pos x="888" y="828"/>
                </a:cxn>
                <a:cxn ang="0">
                  <a:pos x="954" y="798"/>
                </a:cxn>
                <a:cxn ang="0">
                  <a:pos x="956" y="742"/>
                </a:cxn>
                <a:cxn ang="0">
                  <a:pos x="994" y="672"/>
                </a:cxn>
                <a:cxn ang="0">
                  <a:pos x="1022" y="622"/>
                </a:cxn>
                <a:cxn ang="0">
                  <a:pos x="998" y="562"/>
                </a:cxn>
                <a:cxn ang="0">
                  <a:pos x="520" y="934"/>
                </a:cxn>
                <a:cxn ang="0">
                  <a:pos x="258" y="840"/>
                </a:cxn>
                <a:cxn ang="0">
                  <a:pos x="116" y="606"/>
                </a:cxn>
                <a:cxn ang="0">
                  <a:pos x="140" y="362"/>
                </a:cxn>
                <a:cxn ang="0">
                  <a:pos x="322" y="160"/>
                </a:cxn>
                <a:cxn ang="0">
                  <a:pos x="562" y="112"/>
                </a:cxn>
                <a:cxn ang="0">
                  <a:pos x="812" y="230"/>
                </a:cxn>
                <a:cxn ang="0">
                  <a:pos x="930" y="480"/>
                </a:cxn>
                <a:cxn ang="0">
                  <a:pos x="882" y="718"/>
                </a:cxn>
                <a:cxn ang="0">
                  <a:pos x="680" y="902"/>
                </a:cxn>
              </a:cxnLst>
              <a:rect l="0" t="0" r="r" b="b"/>
              <a:pathLst>
                <a:path w="1036" h="1034">
                  <a:moveTo>
                    <a:pt x="1018" y="518"/>
                  </a:moveTo>
                  <a:lnTo>
                    <a:pt x="1018" y="518"/>
                  </a:lnTo>
                  <a:lnTo>
                    <a:pt x="1026" y="508"/>
                  </a:lnTo>
                  <a:lnTo>
                    <a:pt x="1032" y="498"/>
                  </a:lnTo>
                  <a:lnTo>
                    <a:pt x="1034" y="488"/>
                  </a:lnTo>
                  <a:lnTo>
                    <a:pt x="1036" y="478"/>
                  </a:lnTo>
                  <a:lnTo>
                    <a:pt x="1034" y="470"/>
                  </a:lnTo>
                  <a:lnTo>
                    <a:pt x="1030" y="460"/>
                  </a:lnTo>
                  <a:lnTo>
                    <a:pt x="1024" y="454"/>
                  </a:lnTo>
                  <a:lnTo>
                    <a:pt x="1014" y="448"/>
                  </a:lnTo>
                  <a:lnTo>
                    <a:pt x="1014" y="448"/>
                  </a:lnTo>
                  <a:lnTo>
                    <a:pt x="1004" y="440"/>
                  </a:lnTo>
                  <a:lnTo>
                    <a:pt x="998" y="432"/>
                  </a:lnTo>
                  <a:lnTo>
                    <a:pt x="992" y="424"/>
                  </a:lnTo>
                  <a:lnTo>
                    <a:pt x="988" y="412"/>
                  </a:lnTo>
                  <a:lnTo>
                    <a:pt x="986" y="400"/>
                  </a:lnTo>
                  <a:lnTo>
                    <a:pt x="986" y="388"/>
                  </a:lnTo>
                  <a:lnTo>
                    <a:pt x="988" y="376"/>
                  </a:lnTo>
                  <a:lnTo>
                    <a:pt x="994" y="364"/>
                  </a:lnTo>
                  <a:lnTo>
                    <a:pt x="994" y="364"/>
                  </a:lnTo>
                  <a:lnTo>
                    <a:pt x="998" y="352"/>
                  </a:lnTo>
                  <a:lnTo>
                    <a:pt x="1000" y="340"/>
                  </a:lnTo>
                  <a:lnTo>
                    <a:pt x="1000" y="330"/>
                  </a:lnTo>
                  <a:lnTo>
                    <a:pt x="998" y="320"/>
                  </a:lnTo>
                  <a:lnTo>
                    <a:pt x="994" y="312"/>
                  </a:lnTo>
                  <a:lnTo>
                    <a:pt x="988" y="306"/>
                  </a:lnTo>
                  <a:lnTo>
                    <a:pt x="978" y="300"/>
                  </a:lnTo>
                  <a:lnTo>
                    <a:pt x="968" y="298"/>
                  </a:lnTo>
                  <a:lnTo>
                    <a:pt x="968" y="298"/>
                  </a:lnTo>
                  <a:lnTo>
                    <a:pt x="958" y="294"/>
                  </a:lnTo>
                  <a:lnTo>
                    <a:pt x="948" y="288"/>
                  </a:lnTo>
                  <a:lnTo>
                    <a:pt x="940" y="282"/>
                  </a:lnTo>
                  <a:lnTo>
                    <a:pt x="932" y="272"/>
                  </a:lnTo>
                  <a:lnTo>
                    <a:pt x="926" y="262"/>
                  </a:lnTo>
                  <a:lnTo>
                    <a:pt x="924" y="250"/>
                  </a:lnTo>
                  <a:lnTo>
                    <a:pt x="922" y="238"/>
                  </a:lnTo>
                  <a:lnTo>
                    <a:pt x="924" y="224"/>
                  </a:lnTo>
                  <a:lnTo>
                    <a:pt x="924" y="224"/>
                  </a:lnTo>
                  <a:lnTo>
                    <a:pt x="924" y="212"/>
                  </a:lnTo>
                  <a:lnTo>
                    <a:pt x="922" y="200"/>
                  </a:lnTo>
                  <a:lnTo>
                    <a:pt x="920" y="190"/>
                  </a:lnTo>
                  <a:lnTo>
                    <a:pt x="914" y="182"/>
                  </a:lnTo>
                  <a:lnTo>
                    <a:pt x="908" y="176"/>
                  </a:lnTo>
                  <a:lnTo>
                    <a:pt x="898" y="170"/>
                  </a:lnTo>
                  <a:lnTo>
                    <a:pt x="888" y="168"/>
                  </a:lnTo>
                  <a:lnTo>
                    <a:pt x="878" y="168"/>
                  </a:lnTo>
                  <a:lnTo>
                    <a:pt x="878" y="168"/>
                  </a:lnTo>
                  <a:lnTo>
                    <a:pt x="866" y="170"/>
                  </a:lnTo>
                  <a:lnTo>
                    <a:pt x="856" y="168"/>
                  </a:lnTo>
                  <a:lnTo>
                    <a:pt x="846" y="162"/>
                  </a:lnTo>
                  <a:lnTo>
                    <a:pt x="836" y="156"/>
                  </a:lnTo>
                  <a:lnTo>
                    <a:pt x="828" y="148"/>
                  </a:lnTo>
                  <a:lnTo>
                    <a:pt x="822" y="138"/>
                  </a:lnTo>
                  <a:lnTo>
                    <a:pt x="816" y="126"/>
                  </a:lnTo>
                  <a:lnTo>
                    <a:pt x="812" y="114"/>
                  </a:lnTo>
                  <a:lnTo>
                    <a:pt x="812" y="114"/>
                  </a:lnTo>
                  <a:lnTo>
                    <a:pt x="810" y="102"/>
                  </a:lnTo>
                  <a:lnTo>
                    <a:pt x="804" y="90"/>
                  </a:lnTo>
                  <a:lnTo>
                    <a:pt x="798" y="82"/>
                  </a:lnTo>
                  <a:lnTo>
                    <a:pt x="790" y="76"/>
                  </a:lnTo>
                  <a:lnTo>
                    <a:pt x="782" y="72"/>
                  </a:lnTo>
                  <a:lnTo>
                    <a:pt x="772" y="70"/>
                  </a:lnTo>
                  <a:lnTo>
                    <a:pt x="764" y="70"/>
                  </a:lnTo>
                  <a:lnTo>
                    <a:pt x="752" y="74"/>
                  </a:lnTo>
                  <a:lnTo>
                    <a:pt x="752" y="74"/>
                  </a:lnTo>
                  <a:lnTo>
                    <a:pt x="742" y="78"/>
                  </a:lnTo>
                  <a:lnTo>
                    <a:pt x="732" y="80"/>
                  </a:lnTo>
                  <a:lnTo>
                    <a:pt x="720" y="78"/>
                  </a:lnTo>
                  <a:lnTo>
                    <a:pt x="710" y="76"/>
                  </a:lnTo>
                  <a:lnTo>
                    <a:pt x="698" y="70"/>
                  </a:lnTo>
                  <a:lnTo>
                    <a:pt x="688" y="62"/>
                  </a:lnTo>
                  <a:lnTo>
                    <a:pt x="680" y="54"/>
                  </a:lnTo>
                  <a:lnTo>
                    <a:pt x="674" y="42"/>
                  </a:lnTo>
                  <a:lnTo>
                    <a:pt x="674" y="42"/>
                  </a:lnTo>
                  <a:lnTo>
                    <a:pt x="666" y="32"/>
                  </a:lnTo>
                  <a:lnTo>
                    <a:pt x="660" y="22"/>
                  </a:lnTo>
                  <a:lnTo>
                    <a:pt x="650" y="16"/>
                  </a:lnTo>
                  <a:lnTo>
                    <a:pt x="642" y="12"/>
                  </a:lnTo>
                  <a:lnTo>
                    <a:pt x="632" y="12"/>
                  </a:lnTo>
                  <a:lnTo>
                    <a:pt x="622" y="14"/>
                  </a:lnTo>
                  <a:lnTo>
                    <a:pt x="614" y="18"/>
                  </a:lnTo>
                  <a:lnTo>
                    <a:pt x="604" y="24"/>
                  </a:lnTo>
                  <a:lnTo>
                    <a:pt x="604" y="24"/>
                  </a:lnTo>
                  <a:lnTo>
                    <a:pt x="596" y="30"/>
                  </a:lnTo>
                  <a:lnTo>
                    <a:pt x="586" y="36"/>
                  </a:lnTo>
                  <a:lnTo>
                    <a:pt x="574" y="38"/>
                  </a:lnTo>
                  <a:lnTo>
                    <a:pt x="564" y="38"/>
                  </a:lnTo>
                  <a:lnTo>
                    <a:pt x="552" y="36"/>
                  </a:lnTo>
                  <a:lnTo>
                    <a:pt x="540" y="32"/>
                  </a:lnTo>
                  <a:lnTo>
                    <a:pt x="530" y="26"/>
                  </a:lnTo>
                  <a:lnTo>
                    <a:pt x="520" y="18"/>
                  </a:lnTo>
                  <a:lnTo>
                    <a:pt x="520" y="18"/>
                  </a:lnTo>
                  <a:lnTo>
                    <a:pt x="510" y="10"/>
                  </a:lnTo>
                  <a:lnTo>
                    <a:pt x="500" y="4"/>
                  </a:lnTo>
                  <a:lnTo>
                    <a:pt x="490" y="0"/>
                  </a:lnTo>
                  <a:lnTo>
                    <a:pt x="480" y="0"/>
                  </a:lnTo>
                  <a:lnTo>
                    <a:pt x="470" y="2"/>
                  </a:lnTo>
                  <a:lnTo>
                    <a:pt x="462" y="6"/>
                  </a:lnTo>
                  <a:lnTo>
                    <a:pt x="454" y="12"/>
                  </a:lnTo>
                  <a:lnTo>
                    <a:pt x="448" y="22"/>
                  </a:lnTo>
                  <a:lnTo>
                    <a:pt x="448" y="22"/>
                  </a:lnTo>
                  <a:lnTo>
                    <a:pt x="442" y="30"/>
                  </a:lnTo>
                  <a:lnTo>
                    <a:pt x="434" y="38"/>
                  </a:lnTo>
                  <a:lnTo>
                    <a:pt x="424" y="44"/>
                  </a:lnTo>
                  <a:lnTo>
                    <a:pt x="412" y="48"/>
                  </a:lnTo>
                  <a:lnTo>
                    <a:pt x="402" y="50"/>
                  </a:lnTo>
                  <a:lnTo>
                    <a:pt x="390" y="50"/>
                  </a:lnTo>
                  <a:lnTo>
                    <a:pt x="376" y="46"/>
                  </a:lnTo>
                  <a:lnTo>
                    <a:pt x="364" y="42"/>
                  </a:lnTo>
                  <a:lnTo>
                    <a:pt x="364" y="42"/>
                  </a:lnTo>
                  <a:lnTo>
                    <a:pt x="352" y="36"/>
                  </a:lnTo>
                  <a:lnTo>
                    <a:pt x="342" y="34"/>
                  </a:lnTo>
                  <a:lnTo>
                    <a:pt x="330" y="34"/>
                  </a:lnTo>
                  <a:lnTo>
                    <a:pt x="322" y="36"/>
                  </a:lnTo>
                  <a:lnTo>
                    <a:pt x="312" y="42"/>
                  </a:lnTo>
                  <a:lnTo>
                    <a:pt x="306" y="48"/>
                  </a:lnTo>
                  <a:lnTo>
                    <a:pt x="300" y="56"/>
                  </a:lnTo>
                  <a:lnTo>
                    <a:pt x="298" y="68"/>
                  </a:lnTo>
                  <a:lnTo>
                    <a:pt x="298" y="68"/>
                  </a:lnTo>
                  <a:lnTo>
                    <a:pt x="294" y="78"/>
                  </a:lnTo>
                  <a:lnTo>
                    <a:pt x="290" y="88"/>
                  </a:lnTo>
                  <a:lnTo>
                    <a:pt x="282" y="96"/>
                  </a:lnTo>
                  <a:lnTo>
                    <a:pt x="272" y="104"/>
                  </a:lnTo>
                  <a:lnTo>
                    <a:pt x="262" y="108"/>
                  </a:lnTo>
                  <a:lnTo>
                    <a:pt x="250" y="112"/>
                  </a:lnTo>
                  <a:lnTo>
                    <a:pt x="238" y="114"/>
                  </a:lnTo>
                  <a:lnTo>
                    <a:pt x="226" y="112"/>
                  </a:lnTo>
                  <a:lnTo>
                    <a:pt x="226" y="112"/>
                  </a:lnTo>
                  <a:lnTo>
                    <a:pt x="212" y="112"/>
                  </a:lnTo>
                  <a:lnTo>
                    <a:pt x="200" y="112"/>
                  </a:lnTo>
                  <a:lnTo>
                    <a:pt x="190" y="116"/>
                  </a:lnTo>
                  <a:lnTo>
                    <a:pt x="182" y="122"/>
                  </a:lnTo>
                  <a:lnTo>
                    <a:pt x="176" y="128"/>
                  </a:lnTo>
                  <a:lnTo>
                    <a:pt x="172" y="136"/>
                  </a:lnTo>
                  <a:lnTo>
                    <a:pt x="170" y="146"/>
                  </a:lnTo>
                  <a:lnTo>
                    <a:pt x="170" y="158"/>
                  </a:lnTo>
                  <a:lnTo>
                    <a:pt x="170" y="158"/>
                  </a:lnTo>
                  <a:lnTo>
                    <a:pt x="170" y="168"/>
                  </a:lnTo>
                  <a:lnTo>
                    <a:pt x="168" y="180"/>
                  </a:lnTo>
                  <a:lnTo>
                    <a:pt x="164" y="190"/>
                  </a:lnTo>
                  <a:lnTo>
                    <a:pt x="156" y="200"/>
                  </a:lnTo>
                  <a:lnTo>
                    <a:pt x="148" y="208"/>
                  </a:lnTo>
                  <a:lnTo>
                    <a:pt x="138" y="214"/>
                  </a:lnTo>
                  <a:lnTo>
                    <a:pt x="126" y="220"/>
                  </a:lnTo>
                  <a:lnTo>
                    <a:pt x="114" y="222"/>
                  </a:lnTo>
                  <a:lnTo>
                    <a:pt x="114" y="222"/>
                  </a:lnTo>
                  <a:lnTo>
                    <a:pt x="102" y="226"/>
                  </a:lnTo>
                  <a:lnTo>
                    <a:pt x="92" y="230"/>
                  </a:lnTo>
                  <a:lnTo>
                    <a:pt x="82" y="236"/>
                  </a:lnTo>
                  <a:lnTo>
                    <a:pt x="76" y="244"/>
                  </a:lnTo>
                  <a:lnTo>
                    <a:pt x="72" y="252"/>
                  </a:lnTo>
                  <a:lnTo>
                    <a:pt x="70" y="262"/>
                  </a:lnTo>
                  <a:lnTo>
                    <a:pt x="72" y="27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80" y="294"/>
                  </a:lnTo>
                  <a:lnTo>
                    <a:pt x="80" y="304"/>
                  </a:lnTo>
                  <a:lnTo>
                    <a:pt x="80" y="316"/>
                  </a:lnTo>
                  <a:lnTo>
                    <a:pt x="76" y="326"/>
                  </a:lnTo>
                  <a:lnTo>
                    <a:pt x="70" y="336"/>
                  </a:lnTo>
                  <a:lnTo>
                    <a:pt x="64" y="346"/>
                  </a:lnTo>
                  <a:lnTo>
                    <a:pt x="54" y="354"/>
                  </a:lnTo>
                  <a:lnTo>
                    <a:pt x="42" y="362"/>
                  </a:lnTo>
                  <a:lnTo>
                    <a:pt x="42" y="362"/>
                  </a:lnTo>
                  <a:lnTo>
                    <a:pt x="32" y="368"/>
                  </a:lnTo>
                  <a:lnTo>
                    <a:pt x="24" y="376"/>
                  </a:lnTo>
                  <a:lnTo>
                    <a:pt x="18" y="384"/>
                  </a:lnTo>
                  <a:lnTo>
                    <a:pt x="14" y="394"/>
                  </a:lnTo>
                  <a:lnTo>
                    <a:pt x="12" y="404"/>
                  </a:lnTo>
                  <a:lnTo>
                    <a:pt x="14" y="414"/>
                  </a:lnTo>
                  <a:lnTo>
                    <a:pt x="18" y="422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32" y="440"/>
                  </a:lnTo>
                  <a:lnTo>
                    <a:pt x="36" y="450"/>
                  </a:lnTo>
                  <a:lnTo>
                    <a:pt x="38" y="460"/>
                  </a:lnTo>
                  <a:lnTo>
                    <a:pt x="38" y="472"/>
                  </a:lnTo>
                  <a:lnTo>
                    <a:pt x="36" y="484"/>
                  </a:lnTo>
                  <a:lnTo>
                    <a:pt x="32" y="496"/>
                  </a:lnTo>
                  <a:lnTo>
                    <a:pt x="26" y="506"/>
                  </a:lnTo>
                  <a:lnTo>
                    <a:pt x="18" y="516"/>
                  </a:lnTo>
                  <a:lnTo>
                    <a:pt x="18" y="516"/>
                  </a:lnTo>
                  <a:lnTo>
                    <a:pt x="10" y="526"/>
                  </a:lnTo>
                  <a:lnTo>
                    <a:pt x="4" y="536"/>
                  </a:lnTo>
                  <a:lnTo>
                    <a:pt x="2" y="546"/>
                  </a:lnTo>
                  <a:lnTo>
                    <a:pt x="0" y="556"/>
                  </a:lnTo>
                  <a:lnTo>
                    <a:pt x="2" y="566"/>
                  </a:lnTo>
                  <a:lnTo>
                    <a:pt x="6" y="574"/>
                  </a:lnTo>
                  <a:lnTo>
                    <a:pt x="12" y="582"/>
                  </a:lnTo>
                  <a:lnTo>
                    <a:pt x="22" y="588"/>
                  </a:lnTo>
                  <a:lnTo>
                    <a:pt x="22" y="588"/>
                  </a:lnTo>
                  <a:lnTo>
                    <a:pt x="32" y="594"/>
                  </a:lnTo>
                  <a:lnTo>
                    <a:pt x="38" y="602"/>
                  </a:lnTo>
                  <a:lnTo>
                    <a:pt x="44" y="612"/>
                  </a:lnTo>
                  <a:lnTo>
                    <a:pt x="48" y="622"/>
                  </a:lnTo>
                  <a:lnTo>
                    <a:pt x="50" y="634"/>
                  </a:lnTo>
                  <a:lnTo>
                    <a:pt x="50" y="646"/>
                  </a:lnTo>
                  <a:lnTo>
                    <a:pt x="48" y="658"/>
                  </a:lnTo>
                  <a:lnTo>
                    <a:pt x="42" y="670"/>
                  </a:lnTo>
                  <a:lnTo>
                    <a:pt x="42" y="670"/>
                  </a:lnTo>
                  <a:lnTo>
                    <a:pt x="38" y="682"/>
                  </a:lnTo>
                  <a:lnTo>
                    <a:pt x="36" y="694"/>
                  </a:lnTo>
                  <a:lnTo>
                    <a:pt x="36" y="704"/>
                  </a:lnTo>
                  <a:lnTo>
                    <a:pt x="38" y="714"/>
                  </a:lnTo>
                  <a:lnTo>
                    <a:pt x="42" y="722"/>
                  </a:lnTo>
                  <a:lnTo>
                    <a:pt x="48" y="730"/>
                  </a:lnTo>
                  <a:lnTo>
                    <a:pt x="58" y="734"/>
                  </a:lnTo>
                  <a:lnTo>
                    <a:pt x="68" y="738"/>
                  </a:lnTo>
                  <a:lnTo>
                    <a:pt x="68" y="738"/>
                  </a:lnTo>
                  <a:lnTo>
                    <a:pt x="78" y="740"/>
                  </a:lnTo>
                  <a:lnTo>
                    <a:pt x="88" y="746"/>
                  </a:lnTo>
                  <a:lnTo>
                    <a:pt x="96" y="754"/>
                  </a:lnTo>
                  <a:lnTo>
                    <a:pt x="104" y="762"/>
                  </a:lnTo>
                  <a:lnTo>
                    <a:pt x="110" y="772"/>
                  </a:lnTo>
                  <a:lnTo>
                    <a:pt x="112" y="784"/>
                  </a:lnTo>
                  <a:lnTo>
                    <a:pt x="114" y="798"/>
                  </a:lnTo>
                  <a:lnTo>
                    <a:pt x="112" y="810"/>
                  </a:lnTo>
                  <a:lnTo>
                    <a:pt x="112" y="810"/>
                  </a:lnTo>
                  <a:lnTo>
                    <a:pt x="112" y="822"/>
                  </a:lnTo>
                  <a:lnTo>
                    <a:pt x="114" y="834"/>
                  </a:lnTo>
                  <a:lnTo>
                    <a:pt x="116" y="844"/>
                  </a:lnTo>
                  <a:lnTo>
                    <a:pt x="122" y="852"/>
                  </a:lnTo>
                  <a:lnTo>
                    <a:pt x="128" y="860"/>
                  </a:lnTo>
                  <a:lnTo>
                    <a:pt x="138" y="864"/>
                  </a:lnTo>
                  <a:lnTo>
                    <a:pt x="148" y="866"/>
                  </a:lnTo>
                  <a:lnTo>
                    <a:pt x="158" y="866"/>
                  </a:lnTo>
                  <a:lnTo>
                    <a:pt x="158" y="866"/>
                  </a:lnTo>
                  <a:lnTo>
                    <a:pt x="170" y="866"/>
                  </a:lnTo>
                  <a:lnTo>
                    <a:pt x="180" y="868"/>
                  </a:lnTo>
                  <a:lnTo>
                    <a:pt x="190" y="872"/>
                  </a:lnTo>
                  <a:lnTo>
                    <a:pt x="200" y="878"/>
                  </a:lnTo>
                  <a:lnTo>
                    <a:pt x="208" y="886"/>
                  </a:lnTo>
                  <a:lnTo>
                    <a:pt x="214" y="896"/>
                  </a:lnTo>
                  <a:lnTo>
                    <a:pt x="220" y="908"/>
                  </a:lnTo>
                  <a:lnTo>
                    <a:pt x="224" y="922"/>
                  </a:lnTo>
                  <a:lnTo>
                    <a:pt x="224" y="922"/>
                  </a:lnTo>
                  <a:lnTo>
                    <a:pt x="226" y="934"/>
                  </a:lnTo>
                  <a:lnTo>
                    <a:pt x="232" y="944"/>
                  </a:lnTo>
                  <a:lnTo>
                    <a:pt x="238" y="952"/>
                  </a:lnTo>
                  <a:lnTo>
                    <a:pt x="246" y="958"/>
                  </a:lnTo>
                  <a:lnTo>
                    <a:pt x="254" y="962"/>
                  </a:lnTo>
                  <a:lnTo>
                    <a:pt x="264" y="964"/>
                  </a:lnTo>
                  <a:lnTo>
                    <a:pt x="272" y="964"/>
                  </a:lnTo>
                  <a:lnTo>
                    <a:pt x="284" y="960"/>
                  </a:lnTo>
                  <a:lnTo>
                    <a:pt x="284" y="960"/>
                  </a:lnTo>
                  <a:lnTo>
                    <a:pt x="294" y="956"/>
                  </a:lnTo>
                  <a:lnTo>
                    <a:pt x="304" y="954"/>
                  </a:lnTo>
                  <a:lnTo>
                    <a:pt x="316" y="956"/>
                  </a:lnTo>
                  <a:lnTo>
                    <a:pt x="326" y="958"/>
                  </a:lnTo>
                  <a:lnTo>
                    <a:pt x="338" y="964"/>
                  </a:lnTo>
                  <a:lnTo>
                    <a:pt x="348" y="972"/>
                  </a:lnTo>
                  <a:lnTo>
                    <a:pt x="356" y="982"/>
                  </a:lnTo>
                  <a:lnTo>
                    <a:pt x="362" y="992"/>
                  </a:lnTo>
                  <a:lnTo>
                    <a:pt x="362" y="992"/>
                  </a:lnTo>
                  <a:lnTo>
                    <a:pt x="370" y="1004"/>
                  </a:lnTo>
                  <a:lnTo>
                    <a:pt x="376" y="1012"/>
                  </a:lnTo>
                  <a:lnTo>
                    <a:pt x="386" y="1018"/>
                  </a:lnTo>
                  <a:lnTo>
                    <a:pt x="394" y="1022"/>
                  </a:lnTo>
                  <a:lnTo>
                    <a:pt x="404" y="1022"/>
                  </a:lnTo>
                  <a:lnTo>
                    <a:pt x="414" y="1022"/>
                  </a:lnTo>
                  <a:lnTo>
                    <a:pt x="422" y="1018"/>
                  </a:lnTo>
                  <a:lnTo>
                    <a:pt x="432" y="1010"/>
                  </a:lnTo>
                  <a:lnTo>
                    <a:pt x="432" y="1010"/>
                  </a:lnTo>
                  <a:lnTo>
                    <a:pt x="440" y="1004"/>
                  </a:lnTo>
                  <a:lnTo>
                    <a:pt x="450" y="1000"/>
                  </a:lnTo>
                  <a:lnTo>
                    <a:pt x="462" y="996"/>
                  </a:lnTo>
                  <a:lnTo>
                    <a:pt x="472" y="996"/>
                  </a:lnTo>
                  <a:lnTo>
                    <a:pt x="484" y="998"/>
                  </a:lnTo>
                  <a:lnTo>
                    <a:pt x="496" y="1002"/>
                  </a:lnTo>
                  <a:lnTo>
                    <a:pt x="506" y="1008"/>
                  </a:lnTo>
                  <a:lnTo>
                    <a:pt x="516" y="1018"/>
                  </a:lnTo>
                  <a:lnTo>
                    <a:pt x="516" y="1018"/>
                  </a:lnTo>
                  <a:lnTo>
                    <a:pt x="526" y="1026"/>
                  </a:lnTo>
                  <a:lnTo>
                    <a:pt x="536" y="1032"/>
                  </a:lnTo>
                  <a:lnTo>
                    <a:pt x="546" y="1034"/>
                  </a:lnTo>
                  <a:lnTo>
                    <a:pt x="556" y="1034"/>
                  </a:lnTo>
                  <a:lnTo>
                    <a:pt x="566" y="1034"/>
                  </a:lnTo>
                  <a:lnTo>
                    <a:pt x="574" y="1030"/>
                  </a:lnTo>
                  <a:lnTo>
                    <a:pt x="582" y="1022"/>
                  </a:lnTo>
                  <a:lnTo>
                    <a:pt x="588" y="1014"/>
                  </a:lnTo>
                  <a:lnTo>
                    <a:pt x="588" y="1014"/>
                  </a:lnTo>
                  <a:lnTo>
                    <a:pt x="594" y="1004"/>
                  </a:lnTo>
                  <a:lnTo>
                    <a:pt x="602" y="996"/>
                  </a:lnTo>
                  <a:lnTo>
                    <a:pt x="612" y="990"/>
                  </a:lnTo>
                  <a:lnTo>
                    <a:pt x="624" y="986"/>
                  </a:lnTo>
                  <a:lnTo>
                    <a:pt x="634" y="986"/>
                  </a:lnTo>
                  <a:lnTo>
                    <a:pt x="646" y="986"/>
                  </a:lnTo>
                  <a:lnTo>
                    <a:pt x="660" y="988"/>
                  </a:lnTo>
                  <a:lnTo>
                    <a:pt x="672" y="994"/>
                  </a:lnTo>
                  <a:lnTo>
                    <a:pt x="672" y="994"/>
                  </a:lnTo>
                  <a:lnTo>
                    <a:pt x="684" y="998"/>
                  </a:lnTo>
                  <a:lnTo>
                    <a:pt x="694" y="1000"/>
                  </a:lnTo>
                  <a:lnTo>
                    <a:pt x="706" y="1000"/>
                  </a:lnTo>
                  <a:lnTo>
                    <a:pt x="714" y="998"/>
                  </a:lnTo>
                  <a:lnTo>
                    <a:pt x="724" y="994"/>
                  </a:lnTo>
                  <a:lnTo>
                    <a:pt x="730" y="986"/>
                  </a:lnTo>
                  <a:lnTo>
                    <a:pt x="736" y="978"/>
                  </a:lnTo>
                  <a:lnTo>
                    <a:pt x="738" y="968"/>
                  </a:lnTo>
                  <a:lnTo>
                    <a:pt x="738" y="968"/>
                  </a:lnTo>
                  <a:lnTo>
                    <a:pt x="742" y="956"/>
                  </a:lnTo>
                  <a:lnTo>
                    <a:pt x="746" y="946"/>
                  </a:lnTo>
                  <a:lnTo>
                    <a:pt x="754" y="938"/>
                  </a:lnTo>
                  <a:lnTo>
                    <a:pt x="762" y="932"/>
                  </a:lnTo>
                  <a:lnTo>
                    <a:pt x="774" y="926"/>
                  </a:lnTo>
                  <a:lnTo>
                    <a:pt x="786" y="922"/>
                  </a:lnTo>
                  <a:lnTo>
                    <a:pt x="798" y="922"/>
                  </a:lnTo>
                  <a:lnTo>
                    <a:pt x="810" y="922"/>
                  </a:lnTo>
                  <a:lnTo>
                    <a:pt x="810" y="922"/>
                  </a:lnTo>
                  <a:lnTo>
                    <a:pt x="824" y="924"/>
                  </a:lnTo>
                  <a:lnTo>
                    <a:pt x="836" y="922"/>
                  </a:lnTo>
                  <a:lnTo>
                    <a:pt x="846" y="918"/>
                  </a:lnTo>
                  <a:lnTo>
                    <a:pt x="854" y="914"/>
                  </a:lnTo>
                  <a:lnTo>
                    <a:pt x="860" y="906"/>
                  </a:lnTo>
                  <a:lnTo>
                    <a:pt x="864" y="898"/>
                  </a:lnTo>
                  <a:lnTo>
                    <a:pt x="866" y="888"/>
                  </a:lnTo>
                  <a:lnTo>
                    <a:pt x="866" y="878"/>
                  </a:lnTo>
                  <a:lnTo>
                    <a:pt x="866" y="878"/>
                  </a:lnTo>
                  <a:lnTo>
                    <a:pt x="866" y="866"/>
                  </a:lnTo>
                  <a:lnTo>
                    <a:pt x="868" y="856"/>
                  </a:lnTo>
                  <a:lnTo>
                    <a:pt x="872" y="844"/>
                  </a:lnTo>
                  <a:lnTo>
                    <a:pt x="878" y="836"/>
                  </a:lnTo>
                  <a:lnTo>
                    <a:pt x="888" y="828"/>
                  </a:lnTo>
                  <a:lnTo>
                    <a:pt x="898" y="820"/>
                  </a:lnTo>
                  <a:lnTo>
                    <a:pt x="910" y="816"/>
                  </a:lnTo>
                  <a:lnTo>
                    <a:pt x="922" y="812"/>
                  </a:lnTo>
                  <a:lnTo>
                    <a:pt x="922" y="812"/>
                  </a:lnTo>
                  <a:lnTo>
                    <a:pt x="934" y="810"/>
                  </a:lnTo>
                  <a:lnTo>
                    <a:pt x="944" y="804"/>
                  </a:lnTo>
                  <a:lnTo>
                    <a:pt x="954" y="798"/>
                  </a:lnTo>
                  <a:lnTo>
                    <a:pt x="960" y="790"/>
                  </a:lnTo>
                  <a:lnTo>
                    <a:pt x="964" y="782"/>
                  </a:lnTo>
                  <a:lnTo>
                    <a:pt x="966" y="772"/>
                  </a:lnTo>
                  <a:lnTo>
                    <a:pt x="964" y="762"/>
                  </a:lnTo>
                  <a:lnTo>
                    <a:pt x="960" y="752"/>
                  </a:lnTo>
                  <a:lnTo>
                    <a:pt x="960" y="752"/>
                  </a:lnTo>
                  <a:lnTo>
                    <a:pt x="956" y="742"/>
                  </a:lnTo>
                  <a:lnTo>
                    <a:pt x="956" y="730"/>
                  </a:lnTo>
                  <a:lnTo>
                    <a:pt x="956" y="720"/>
                  </a:lnTo>
                  <a:lnTo>
                    <a:pt x="960" y="708"/>
                  </a:lnTo>
                  <a:lnTo>
                    <a:pt x="966" y="698"/>
                  </a:lnTo>
                  <a:lnTo>
                    <a:pt x="972" y="688"/>
                  </a:lnTo>
                  <a:lnTo>
                    <a:pt x="982" y="680"/>
                  </a:lnTo>
                  <a:lnTo>
                    <a:pt x="994" y="672"/>
                  </a:lnTo>
                  <a:lnTo>
                    <a:pt x="994" y="672"/>
                  </a:lnTo>
                  <a:lnTo>
                    <a:pt x="1004" y="666"/>
                  </a:lnTo>
                  <a:lnTo>
                    <a:pt x="1012" y="658"/>
                  </a:lnTo>
                  <a:lnTo>
                    <a:pt x="1018" y="650"/>
                  </a:lnTo>
                  <a:lnTo>
                    <a:pt x="1022" y="640"/>
                  </a:lnTo>
                  <a:lnTo>
                    <a:pt x="1024" y="630"/>
                  </a:lnTo>
                  <a:lnTo>
                    <a:pt x="1022" y="622"/>
                  </a:lnTo>
                  <a:lnTo>
                    <a:pt x="1018" y="612"/>
                  </a:lnTo>
                  <a:lnTo>
                    <a:pt x="1012" y="604"/>
                  </a:lnTo>
                  <a:lnTo>
                    <a:pt x="1012" y="604"/>
                  </a:lnTo>
                  <a:lnTo>
                    <a:pt x="1004" y="596"/>
                  </a:lnTo>
                  <a:lnTo>
                    <a:pt x="1000" y="584"/>
                  </a:lnTo>
                  <a:lnTo>
                    <a:pt x="998" y="574"/>
                  </a:lnTo>
                  <a:lnTo>
                    <a:pt x="998" y="562"/>
                  </a:lnTo>
                  <a:lnTo>
                    <a:pt x="1000" y="550"/>
                  </a:lnTo>
                  <a:lnTo>
                    <a:pt x="1004" y="540"/>
                  </a:lnTo>
                  <a:lnTo>
                    <a:pt x="1010" y="528"/>
                  </a:lnTo>
                  <a:lnTo>
                    <a:pt x="1018" y="518"/>
                  </a:lnTo>
                  <a:lnTo>
                    <a:pt x="1018" y="518"/>
                  </a:lnTo>
                  <a:close/>
                  <a:moveTo>
                    <a:pt x="520" y="934"/>
                  </a:moveTo>
                  <a:lnTo>
                    <a:pt x="520" y="934"/>
                  </a:lnTo>
                  <a:lnTo>
                    <a:pt x="478" y="932"/>
                  </a:lnTo>
                  <a:lnTo>
                    <a:pt x="436" y="926"/>
                  </a:lnTo>
                  <a:lnTo>
                    <a:pt x="396" y="916"/>
                  </a:lnTo>
                  <a:lnTo>
                    <a:pt x="358" y="902"/>
                  </a:lnTo>
                  <a:lnTo>
                    <a:pt x="322" y="884"/>
                  </a:lnTo>
                  <a:lnTo>
                    <a:pt x="288" y="864"/>
                  </a:lnTo>
                  <a:lnTo>
                    <a:pt x="258" y="840"/>
                  </a:lnTo>
                  <a:lnTo>
                    <a:pt x="228" y="814"/>
                  </a:lnTo>
                  <a:lnTo>
                    <a:pt x="202" y="784"/>
                  </a:lnTo>
                  <a:lnTo>
                    <a:pt x="178" y="752"/>
                  </a:lnTo>
                  <a:lnTo>
                    <a:pt x="156" y="718"/>
                  </a:lnTo>
                  <a:lnTo>
                    <a:pt x="140" y="682"/>
                  </a:lnTo>
                  <a:lnTo>
                    <a:pt x="126" y="644"/>
                  </a:lnTo>
                  <a:lnTo>
                    <a:pt x="116" y="606"/>
                  </a:lnTo>
                  <a:lnTo>
                    <a:pt x="110" y="564"/>
                  </a:lnTo>
                  <a:lnTo>
                    <a:pt x="106" y="522"/>
                  </a:lnTo>
                  <a:lnTo>
                    <a:pt x="106" y="522"/>
                  </a:lnTo>
                  <a:lnTo>
                    <a:pt x="110" y="480"/>
                  </a:lnTo>
                  <a:lnTo>
                    <a:pt x="116" y="438"/>
                  </a:lnTo>
                  <a:lnTo>
                    <a:pt x="126" y="400"/>
                  </a:lnTo>
                  <a:lnTo>
                    <a:pt x="140" y="362"/>
                  </a:lnTo>
                  <a:lnTo>
                    <a:pt x="156" y="326"/>
                  </a:lnTo>
                  <a:lnTo>
                    <a:pt x="178" y="292"/>
                  </a:lnTo>
                  <a:lnTo>
                    <a:pt x="202" y="260"/>
                  </a:lnTo>
                  <a:lnTo>
                    <a:pt x="228" y="230"/>
                  </a:lnTo>
                  <a:lnTo>
                    <a:pt x="258" y="204"/>
                  </a:lnTo>
                  <a:lnTo>
                    <a:pt x="288" y="180"/>
                  </a:lnTo>
                  <a:lnTo>
                    <a:pt x="322" y="160"/>
                  </a:lnTo>
                  <a:lnTo>
                    <a:pt x="358" y="142"/>
                  </a:lnTo>
                  <a:lnTo>
                    <a:pt x="396" y="128"/>
                  </a:lnTo>
                  <a:lnTo>
                    <a:pt x="436" y="118"/>
                  </a:lnTo>
                  <a:lnTo>
                    <a:pt x="478" y="112"/>
                  </a:lnTo>
                  <a:lnTo>
                    <a:pt x="520" y="110"/>
                  </a:lnTo>
                  <a:lnTo>
                    <a:pt x="520" y="110"/>
                  </a:lnTo>
                  <a:lnTo>
                    <a:pt x="562" y="112"/>
                  </a:lnTo>
                  <a:lnTo>
                    <a:pt x="602" y="118"/>
                  </a:lnTo>
                  <a:lnTo>
                    <a:pt x="642" y="128"/>
                  </a:lnTo>
                  <a:lnTo>
                    <a:pt x="680" y="142"/>
                  </a:lnTo>
                  <a:lnTo>
                    <a:pt x="716" y="160"/>
                  </a:lnTo>
                  <a:lnTo>
                    <a:pt x="750" y="180"/>
                  </a:lnTo>
                  <a:lnTo>
                    <a:pt x="782" y="204"/>
                  </a:lnTo>
                  <a:lnTo>
                    <a:pt x="812" y="230"/>
                  </a:lnTo>
                  <a:lnTo>
                    <a:pt x="838" y="260"/>
                  </a:lnTo>
                  <a:lnTo>
                    <a:pt x="862" y="292"/>
                  </a:lnTo>
                  <a:lnTo>
                    <a:pt x="882" y="326"/>
                  </a:lnTo>
                  <a:lnTo>
                    <a:pt x="900" y="362"/>
                  </a:lnTo>
                  <a:lnTo>
                    <a:pt x="914" y="400"/>
                  </a:lnTo>
                  <a:lnTo>
                    <a:pt x="924" y="438"/>
                  </a:lnTo>
                  <a:lnTo>
                    <a:pt x="930" y="480"/>
                  </a:lnTo>
                  <a:lnTo>
                    <a:pt x="932" y="522"/>
                  </a:lnTo>
                  <a:lnTo>
                    <a:pt x="932" y="522"/>
                  </a:lnTo>
                  <a:lnTo>
                    <a:pt x="930" y="564"/>
                  </a:lnTo>
                  <a:lnTo>
                    <a:pt x="924" y="606"/>
                  </a:lnTo>
                  <a:lnTo>
                    <a:pt x="914" y="644"/>
                  </a:lnTo>
                  <a:lnTo>
                    <a:pt x="900" y="682"/>
                  </a:lnTo>
                  <a:lnTo>
                    <a:pt x="882" y="718"/>
                  </a:lnTo>
                  <a:lnTo>
                    <a:pt x="862" y="752"/>
                  </a:lnTo>
                  <a:lnTo>
                    <a:pt x="838" y="784"/>
                  </a:lnTo>
                  <a:lnTo>
                    <a:pt x="812" y="814"/>
                  </a:lnTo>
                  <a:lnTo>
                    <a:pt x="782" y="840"/>
                  </a:lnTo>
                  <a:lnTo>
                    <a:pt x="750" y="864"/>
                  </a:lnTo>
                  <a:lnTo>
                    <a:pt x="716" y="884"/>
                  </a:lnTo>
                  <a:lnTo>
                    <a:pt x="680" y="902"/>
                  </a:lnTo>
                  <a:lnTo>
                    <a:pt x="642" y="916"/>
                  </a:lnTo>
                  <a:lnTo>
                    <a:pt x="602" y="926"/>
                  </a:lnTo>
                  <a:lnTo>
                    <a:pt x="562" y="932"/>
                  </a:lnTo>
                  <a:lnTo>
                    <a:pt x="520" y="934"/>
                  </a:lnTo>
                  <a:lnTo>
                    <a:pt x="520" y="934"/>
                  </a:lnTo>
                  <a:close/>
                </a:path>
              </a:pathLst>
            </a:custGeom>
            <a:solidFill>
              <a:srgbClr val="8383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5959475" y="3754438"/>
              <a:ext cx="1206500" cy="1209675"/>
            </a:xfrm>
            <a:custGeom>
              <a:avLst/>
              <a:gdLst/>
              <a:ahLst/>
              <a:cxnLst>
                <a:cxn ang="0">
                  <a:pos x="760" y="382"/>
                </a:cxn>
                <a:cxn ang="0">
                  <a:pos x="754" y="458"/>
                </a:cxn>
                <a:cxn ang="0">
                  <a:pos x="730" y="530"/>
                </a:cxn>
                <a:cxn ang="0">
                  <a:pos x="696" y="594"/>
                </a:cxn>
                <a:cxn ang="0">
                  <a:pos x="650" y="650"/>
                </a:cxn>
                <a:cxn ang="0">
                  <a:pos x="592" y="698"/>
                </a:cxn>
                <a:cxn ang="0">
                  <a:pos x="528" y="732"/>
                </a:cxn>
                <a:cxn ang="0">
                  <a:pos x="456" y="754"/>
                </a:cxn>
                <a:cxn ang="0">
                  <a:pos x="380" y="762"/>
                </a:cxn>
                <a:cxn ang="0">
                  <a:pos x="342" y="760"/>
                </a:cxn>
                <a:cxn ang="0">
                  <a:pos x="266" y="746"/>
                </a:cxn>
                <a:cxn ang="0">
                  <a:pos x="198" y="716"/>
                </a:cxn>
                <a:cxn ang="0">
                  <a:pos x="138" y="676"/>
                </a:cxn>
                <a:cxn ang="0">
                  <a:pos x="86" y="624"/>
                </a:cxn>
                <a:cxn ang="0">
                  <a:pos x="46" y="562"/>
                </a:cxn>
                <a:cxn ang="0">
                  <a:pos x="16" y="494"/>
                </a:cxn>
                <a:cxn ang="0">
                  <a:pos x="2" y="420"/>
                </a:cxn>
                <a:cxn ang="0">
                  <a:pos x="0" y="382"/>
                </a:cxn>
                <a:cxn ang="0">
                  <a:pos x="6" y="304"/>
                </a:cxn>
                <a:cxn ang="0">
                  <a:pos x="30" y="234"/>
                </a:cxn>
                <a:cxn ang="0">
                  <a:pos x="64" y="168"/>
                </a:cxn>
                <a:cxn ang="0">
                  <a:pos x="110" y="112"/>
                </a:cxn>
                <a:cxn ang="0">
                  <a:pos x="168" y="66"/>
                </a:cxn>
                <a:cxn ang="0">
                  <a:pos x="232" y="30"/>
                </a:cxn>
                <a:cxn ang="0">
                  <a:pos x="304" y="8"/>
                </a:cxn>
                <a:cxn ang="0">
                  <a:pos x="380" y="0"/>
                </a:cxn>
                <a:cxn ang="0">
                  <a:pos x="418" y="2"/>
                </a:cxn>
                <a:cxn ang="0">
                  <a:pos x="494" y="18"/>
                </a:cxn>
                <a:cxn ang="0">
                  <a:pos x="562" y="46"/>
                </a:cxn>
                <a:cxn ang="0">
                  <a:pos x="622" y="88"/>
                </a:cxn>
                <a:cxn ang="0">
                  <a:pos x="674" y="140"/>
                </a:cxn>
                <a:cxn ang="0">
                  <a:pos x="714" y="200"/>
                </a:cxn>
                <a:cxn ang="0">
                  <a:pos x="744" y="268"/>
                </a:cxn>
                <a:cxn ang="0">
                  <a:pos x="758" y="342"/>
                </a:cxn>
                <a:cxn ang="0">
                  <a:pos x="760" y="382"/>
                </a:cxn>
              </a:cxnLst>
              <a:rect l="0" t="0" r="r" b="b"/>
              <a:pathLst>
                <a:path w="760" h="762">
                  <a:moveTo>
                    <a:pt x="760" y="382"/>
                  </a:moveTo>
                  <a:lnTo>
                    <a:pt x="760" y="382"/>
                  </a:lnTo>
                  <a:lnTo>
                    <a:pt x="758" y="420"/>
                  </a:lnTo>
                  <a:lnTo>
                    <a:pt x="754" y="458"/>
                  </a:lnTo>
                  <a:lnTo>
                    <a:pt x="744" y="494"/>
                  </a:lnTo>
                  <a:lnTo>
                    <a:pt x="730" y="530"/>
                  </a:lnTo>
                  <a:lnTo>
                    <a:pt x="714" y="562"/>
                  </a:lnTo>
                  <a:lnTo>
                    <a:pt x="696" y="594"/>
                  </a:lnTo>
                  <a:lnTo>
                    <a:pt x="674" y="624"/>
                  </a:lnTo>
                  <a:lnTo>
                    <a:pt x="650" y="650"/>
                  </a:lnTo>
                  <a:lnTo>
                    <a:pt x="622" y="676"/>
                  </a:lnTo>
                  <a:lnTo>
                    <a:pt x="592" y="698"/>
                  </a:lnTo>
                  <a:lnTo>
                    <a:pt x="562" y="716"/>
                  </a:lnTo>
                  <a:lnTo>
                    <a:pt x="528" y="732"/>
                  </a:lnTo>
                  <a:lnTo>
                    <a:pt x="494" y="746"/>
                  </a:lnTo>
                  <a:lnTo>
                    <a:pt x="456" y="754"/>
                  </a:lnTo>
                  <a:lnTo>
                    <a:pt x="418" y="760"/>
                  </a:lnTo>
                  <a:lnTo>
                    <a:pt x="380" y="762"/>
                  </a:lnTo>
                  <a:lnTo>
                    <a:pt x="380" y="762"/>
                  </a:lnTo>
                  <a:lnTo>
                    <a:pt x="342" y="760"/>
                  </a:lnTo>
                  <a:lnTo>
                    <a:pt x="304" y="754"/>
                  </a:lnTo>
                  <a:lnTo>
                    <a:pt x="266" y="746"/>
                  </a:lnTo>
                  <a:lnTo>
                    <a:pt x="232" y="732"/>
                  </a:lnTo>
                  <a:lnTo>
                    <a:pt x="198" y="716"/>
                  </a:lnTo>
                  <a:lnTo>
                    <a:pt x="168" y="698"/>
                  </a:lnTo>
                  <a:lnTo>
                    <a:pt x="138" y="676"/>
                  </a:lnTo>
                  <a:lnTo>
                    <a:pt x="110" y="650"/>
                  </a:lnTo>
                  <a:lnTo>
                    <a:pt x="86" y="624"/>
                  </a:lnTo>
                  <a:lnTo>
                    <a:pt x="64" y="594"/>
                  </a:lnTo>
                  <a:lnTo>
                    <a:pt x="46" y="562"/>
                  </a:lnTo>
                  <a:lnTo>
                    <a:pt x="30" y="530"/>
                  </a:lnTo>
                  <a:lnTo>
                    <a:pt x="16" y="494"/>
                  </a:lnTo>
                  <a:lnTo>
                    <a:pt x="6" y="458"/>
                  </a:lnTo>
                  <a:lnTo>
                    <a:pt x="2" y="420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2" y="342"/>
                  </a:lnTo>
                  <a:lnTo>
                    <a:pt x="6" y="304"/>
                  </a:lnTo>
                  <a:lnTo>
                    <a:pt x="16" y="268"/>
                  </a:lnTo>
                  <a:lnTo>
                    <a:pt x="30" y="234"/>
                  </a:lnTo>
                  <a:lnTo>
                    <a:pt x="46" y="200"/>
                  </a:lnTo>
                  <a:lnTo>
                    <a:pt x="64" y="168"/>
                  </a:lnTo>
                  <a:lnTo>
                    <a:pt x="86" y="140"/>
                  </a:lnTo>
                  <a:lnTo>
                    <a:pt x="110" y="112"/>
                  </a:lnTo>
                  <a:lnTo>
                    <a:pt x="138" y="88"/>
                  </a:lnTo>
                  <a:lnTo>
                    <a:pt x="168" y="66"/>
                  </a:lnTo>
                  <a:lnTo>
                    <a:pt x="198" y="46"/>
                  </a:lnTo>
                  <a:lnTo>
                    <a:pt x="232" y="30"/>
                  </a:lnTo>
                  <a:lnTo>
                    <a:pt x="266" y="18"/>
                  </a:lnTo>
                  <a:lnTo>
                    <a:pt x="304" y="8"/>
                  </a:lnTo>
                  <a:lnTo>
                    <a:pt x="342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418" y="2"/>
                  </a:lnTo>
                  <a:lnTo>
                    <a:pt x="456" y="8"/>
                  </a:lnTo>
                  <a:lnTo>
                    <a:pt x="494" y="18"/>
                  </a:lnTo>
                  <a:lnTo>
                    <a:pt x="528" y="30"/>
                  </a:lnTo>
                  <a:lnTo>
                    <a:pt x="562" y="46"/>
                  </a:lnTo>
                  <a:lnTo>
                    <a:pt x="592" y="66"/>
                  </a:lnTo>
                  <a:lnTo>
                    <a:pt x="622" y="88"/>
                  </a:lnTo>
                  <a:lnTo>
                    <a:pt x="650" y="112"/>
                  </a:lnTo>
                  <a:lnTo>
                    <a:pt x="674" y="140"/>
                  </a:lnTo>
                  <a:lnTo>
                    <a:pt x="696" y="168"/>
                  </a:lnTo>
                  <a:lnTo>
                    <a:pt x="714" y="200"/>
                  </a:lnTo>
                  <a:lnTo>
                    <a:pt x="730" y="234"/>
                  </a:lnTo>
                  <a:lnTo>
                    <a:pt x="744" y="268"/>
                  </a:lnTo>
                  <a:lnTo>
                    <a:pt x="754" y="304"/>
                  </a:lnTo>
                  <a:lnTo>
                    <a:pt x="758" y="342"/>
                  </a:lnTo>
                  <a:lnTo>
                    <a:pt x="760" y="382"/>
                  </a:lnTo>
                  <a:lnTo>
                    <a:pt x="760" y="38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09" name="그룹 208"/>
            <p:cNvGrpSpPr/>
            <p:nvPr userDrawn="1"/>
          </p:nvGrpSpPr>
          <p:grpSpPr>
            <a:xfrm>
              <a:off x="6207125" y="3998913"/>
              <a:ext cx="704850" cy="641350"/>
              <a:chOff x="6207125" y="3998913"/>
              <a:chExt cx="704850" cy="641350"/>
            </a:xfrm>
          </p:grpSpPr>
          <p:sp>
            <p:nvSpPr>
              <p:cNvPr id="2063" name="Freeform 15"/>
              <p:cNvSpPr>
                <a:spLocks/>
              </p:cNvSpPr>
              <p:nvPr userDrawn="1"/>
            </p:nvSpPr>
            <p:spPr bwMode="auto">
              <a:xfrm>
                <a:off x="6207125" y="4376738"/>
                <a:ext cx="244475" cy="263525"/>
              </a:xfrm>
              <a:custGeom>
                <a:avLst/>
                <a:gdLst/>
                <a:ahLst/>
                <a:cxnLst>
                  <a:cxn ang="0">
                    <a:pos x="120" y="82"/>
                  </a:cxn>
                  <a:cxn ang="0">
                    <a:pos x="126" y="88"/>
                  </a:cxn>
                  <a:cxn ang="0">
                    <a:pos x="134" y="88"/>
                  </a:cxn>
                  <a:cxn ang="0">
                    <a:pos x="140" y="82"/>
                  </a:cxn>
                  <a:cxn ang="0">
                    <a:pos x="142" y="76"/>
                  </a:cxn>
                  <a:cxn ang="0">
                    <a:pos x="142" y="56"/>
                  </a:cxn>
                  <a:cxn ang="0">
                    <a:pos x="152" y="50"/>
                  </a:cxn>
                  <a:cxn ang="0">
                    <a:pos x="152" y="90"/>
                  </a:cxn>
                  <a:cxn ang="0">
                    <a:pos x="144" y="108"/>
                  </a:cxn>
                  <a:cxn ang="0">
                    <a:pos x="138" y="112"/>
                  </a:cxn>
                  <a:cxn ang="0">
                    <a:pos x="130" y="118"/>
                  </a:cxn>
                  <a:cxn ang="0">
                    <a:pos x="118" y="122"/>
                  </a:cxn>
                  <a:cxn ang="0">
                    <a:pos x="110" y="122"/>
                  </a:cxn>
                  <a:cxn ang="0">
                    <a:pos x="96" y="114"/>
                  </a:cxn>
                  <a:cxn ang="0">
                    <a:pos x="90" y="106"/>
                  </a:cxn>
                  <a:cxn ang="0">
                    <a:pos x="80" y="72"/>
                  </a:cxn>
                  <a:cxn ang="0">
                    <a:pos x="74" y="54"/>
                  </a:cxn>
                  <a:cxn ang="0">
                    <a:pos x="68" y="42"/>
                  </a:cxn>
                  <a:cxn ang="0">
                    <a:pos x="62" y="34"/>
                  </a:cxn>
                  <a:cxn ang="0">
                    <a:pos x="54" y="34"/>
                  </a:cxn>
                  <a:cxn ang="0">
                    <a:pos x="50" y="38"/>
                  </a:cxn>
                  <a:cxn ang="0">
                    <a:pos x="46" y="48"/>
                  </a:cxn>
                  <a:cxn ang="0">
                    <a:pos x="46" y="56"/>
                  </a:cxn>
                  <a:cxn ang="0">
                    <a:pos x="72" y="148"/>
                  </a:cxn>
                  <a:cxn ang="0">
                    <a:pos x="0" y="38"/>
                  </a:cxn>
                  <a:cxn ang="0">
                    <a:pos x="38" y="32"/>
                  </a:cxn>
                  <a:cxn ang="0">
                    <a:pos x="40" y="24"/>
                  </a:cxn>
                  <a:cxn ang="0">
                    <a:pos x="50" y="10"/>
                  </a:cxn>
                  <a:cxn ang="0">
                    <a:pos x="58" y="4"/>
                  </a:cxn>
                  <a:cxn ang="0">
                    <a:pos x="80" y="0"/>
                  </a:cxn>
                  <a:cxn ang="0">
                    <a:pos x="84" y="2"/>
                  </a:cxn>
                  <a:cxn ang="0">
                    <a:pos x="96" y="14"/>
                  </a:cxn>
                  <a:cxn ang="0">
                    <a:pos x="102" y="28"/>
                  </a:cxn>
                  <a:cxn ang="0">
                    <a:pos x="114" y="70"/>
                  </a:cxn>
                  <a:cxn ang="0">
                    <a:pos x="120" y="82"/>
                  </a:cxn>
                </a:cxnLst>
                <a:rect l="0" t="0" r="r" b="b"/>
                <a:pathLst>
                  <a:path w="154" h="166">
                    <a:moveTo>
                      <a:pt x="120" y="82"/>
                    </a:moveTo>
                    <a:lnTo>
                      <a:pt x="120" y="82"/>
                    </a:lnTo>
                    <a:lnTo>
                      <a:pt x="122" y="86"/>
                    </a:lnTo>
                    <a:lnTo>
                      <a:pt x="126" y="88"/>
                    </a:lnTo>
                    <a:lnTo>
                      <a:pt x="130" y="88"/>
                    </a:lnTo>
                    <a:lnTo>
                      <a:pt x="134" y="88"/>
                    </a:lnTo>
                    <a:lnTo>
                      <a:pt x="134" y="88"/>
                    </a:lnTo>
                    <a:lnTo>
                      <a:pt x="140" y="82"/>
                    </a:lnTo>
                    <a:lnTo>
                      <a:pt x="142" y="76"/>
                    </a:lnTo>
                    <a:lnTo>
                      <a:pt x="142" y="76"/>
                    </a:lnTo>
                    <a:lnTo>
                      <a:pt x="144" y="68"/>
                    </a:lnTo>
                    <a:lnTo>
                      <a:pt x="142" y="56"/>
                    </a:lnTo>
                    <a:lnTo>
                      <a:pt x="152" y="50"/>
                    </a:lnTo>
                    <a:lnTo>
                      <a:pt x="152" y="50"/>
                    </a:lnTo>
                    <a:lnTo>
                      <a:pt x="154" y="72"/>
                    </a:lnTo>
                    <a:lnTo>
                      <a:pt x="152" y="90"/>
                    </a:lnTo>
                    <a:lnTo>
                      <a:pt x="148" y="104"/>
                    </a:lnTo>
                    <a:lnTo>
                      <a:pt x="144" y="108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24" y="120"/>
                    </a:lnTo>
                    <a:lnTo>
                      <a:pt x="118" y="122"/>
                    </a:lnTo>
                    <a:lnTo>
                      <a:pt x="118" y="122"/>
                    </a:lnTo>
                    <a:lnTo>
                      <a:pt x="110" y="122"/>
                    </a:lnTo>
                    <a:lnTo>
                      <a:pt x="102" y="118"/>
                    </a:lnTo>
                    <a:lnTo>
                      <a:pt x="96" y="114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6" y="94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74" y="54"/>
                    </a:lnTo>
                    <a:lnTo>
                      <a:pt x="68" y="42"/>
                    </a:lnTo>
                    <a:lnTo>
                      <a:pt x="68" y="42"/>
                    </a:lnTo>
                    <a:lnTo>
                      <a:pt x="66" y="36"/>
                    </a:lnTo>
                    <a:lnTo>
                      <a:pt x="62" y="34"/>
                    </a:lnTo>
                    <a:lnTo>
                      <a:pt x="58" y="32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50" y="38"/>
                    </a:lnTo>
                    <a:lnTo>
                      <a:pt x="48" y="42"/>
                    </a:lnTo>
                    <a:lnTo>
                      <a:pt x="46" y="48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8" y="66"/>
                    </a:lnTo>
                    <a:lnTo>
                      <a:pt x="72" y="148"/>
                    </a:lnTo>
                    <a:lnTo>
                      <a:pt x="40" y="166"/>
                    </a:lnTo>
                    <a:lnTo>
                      <a:pt x="0" y="38"/>
                    </a:lnTo>
                    <a:lnTo>
                      <a:pt x="34" y="20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40" y="24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8" y="4"/>
                    </a:lnTo>
                    <a:lnTo>
                      <a:pt x="58" y="4"/>
                    </a:lnTo>
                    <a:lnTo>
                      <a:pt x="68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4" y="2"/>
                    </a:lnTo>
                    <a:lnTo>
                      <a:pt x="88" y="6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102" y="28"/>
                    </a:lnTo>
                    <a:lnTo>
                      <a:pt x="108" y="44"/>
                    </a:lnTo>
                    <a:lnTo>
                      <a:pt x="114" y="70"/>
                    </a:lnTo>
                    <a:lnTo>
                      <a:pt x="114" y="70"/>
                    </a:lnTo>
                    <a:lnTo>
                      <a:pt x="120" y="82"/>
                    </a:lnTo>
                    <a:lnTo>
                      <a:pt x="120" y="8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4" name="Freeform 16"/>
              <p:cNvSpPr>
                <a:spLocks noEditPoints="1"/>
              </p:cNvSpPr>
              <p:nvPr userDrawn="1"/>
            </p:nvSpPr>
            <p:spPr bwMode="auto">
              <a:xfrm>
                <a:off x="6410325" y="4284663"/>
                <a:ext cx="174625" cy="231775"/>
              </a:xfrm>
              <a:custGeom>
                <a:avLst/>
                <a:gdLst/>
                <a:ahLst/>
                <a:cxnLst>
                  <a:cxn ang="0">
                    <a:pos x="110" y="60"/>
                  </a:cxn>
                  <a:cxn ang="0">
                    <a:pos x="108" y="86"/>
                  </a:cxn>
                  <a:cxn ang="0">
                    <a:pos x="100" y="108"/>
                  </a:cxn>
                  <a:cxn ang="0">
                    <a:pos x="88" y="126"/>
                  </a:cxn>
                  <a:cxn ang="0">
                    <a:pos x="70" y="138"/>
                  </a:cxn>
                  <a:cxn ang="0">
                    <a:pos x="62" y="142"/>
                  </a:cxn>
                  <a:cxn ang="0">
                    <a:pos x="48" y="146"/>
                  </a:cxn>
                  <a:cxn ang="0">
                    <a:pos x="40" y="144"/>
                  </a:cxn>
                  <a:cxn ang="0">
                    <a:pos x="26" y="138"/>
                  </a:cxn>
                  <a:cxn ang="0">
                    <a:pos x="14" y="122"/>
                  </a:cxn>
                  <a:cxn ang="0">
                    <a:pos x="8" y="108"/>
                  </a:cxn>
                  <a:cxn ang="0">
                    <a:pos x="0" y="78"/>
                  </a:cxn>
                  <a:cxn ang="0">
                    <a:pos x="0" y="64"/>
                  </a:cxn>
                  <a:cxn ang="0">
                    <a:pos x="2" y="40"/>
                  </a:cxn>
                  <a:cxn ang="0">
                    <a:pos x="12" y="20"/>
                  </a:cxn>
                  <a:cxn ang="0">
                    <a:pos x="20" y="12"/>
                  </a:cxn>
                  <a:cxn ang="0">
                    <a:pos x="30" y="6"/>
                  </a:cxn>
                  <a:cxn ang="0">
                    <a:pos x="50" y="0"/>
                  </a:cxn>
                  <a:cxn ang="0">
                    <a:pos x="54" y="0"/>
                  </a:cxn>
                  <a:cxn ang="0">
                    <a:pos x="70" y="12"/>
                  </a:cxn>
                  <a:cxn ang="0">
                    <a:pos x="74" y="22"/>
                  </a:cxn>
                  <a:cxn ang="0">
                    <a:pos x="74" y="44"/>
                  </a:cxn>
                  <a:cxn ang="0">
                    <a:pos x="72" y="56"/>
                  </a:cxn>
                  <a:cxn ang="0">
                    <a:pos x="60" y="76"/>
                  </a:cxn>
                  <a:cxn ang="0">
                    <a:pos x="42" y="92"/>
                  </a:cxn>
                  <a:cxn ang="0">
                    <a:pos x="48" y="100"/>
                  </a:cxn>
                  <a:cxn ang="0">
                    <a:pos x="54" y="110"/>
                  </a:cxn>
                  <a:cxn ang="0">
                    <a:pos x="60" y="114"/>
                  </a:cxn>
                  <a:cxn ang="0">
                    <a:pos x="74" y="112"/>
                  </a:cxn>
                  <a:cxn ang="0">
                    <a:pos x="86" y="104"/>
                  </a:cxn>
                  <a:cxn ang="0">
                    <a:pos x="94" y="92"/>
                  </a:cxn>
                  <a:cxn ang="0">
                    <a:pos x="102" y="64"/>
                  </a:cxn>
                  <a:cxn ang="0">
                    <a:pos x="50" y="22"/>
                  </a:cxn>
                  <a:cxn ang="0">
                    <a:pos x="46" y="16"/>
                  </a:cxn>
                  <a:cxn ang="0">
                    <a:pos x="40" y="16"/>
                  </a:cxn>
                  <a:cxn ang="0">
                    <a:pos x="36" y="20"/>
                  </a:cxn>
                  <a:cxn ang="0">
                    <a:pos x="32" y="32"/>
                  </a:cxn>
                  <a:cxn ang="0">
                    <a:pos x="32" y="40"/>
                  </a:cxn>
                  <a:cxn ang="0">
                    <a:pos x="38" y="80"/>
                  </a:cxn>
                  <a:cxn ang="0">
                    <a:pos x="44" y="74"/>
                  </a:cxn>
                  <a:cxn ang="0">
                    <a:pos x="52" y="62"/>
                  </a:cxn>
                  <a:cxn ang="0">
                    <a:pos x="56" y="54"/>
                  </a:cxn>
                  <a:cxn ang="0">
                    <a:pos x="56" y="36"/>
                  </a:cxn>
                  <a:cxn ang="0">
                    <a:pos x="50" y="22"/>
                  </a:cxn>
                </a:cxnLst>
                <a:rect l="0" t="0" r="r" b="b"/>
                <a:pathLst>
                  <a:path w="110" h="146">
                    <a:moveTo>
                      <a:pt x="110" y="60"/>
                    </a:moveTo>
                    <a:lnTo>
                      <a:pt x="110" y="60"/>
                    </a:lnTo>
                    <a:lnTo>
                      <a:pt x="110" y="74"/>
                    </a:lnTo>
                    <a:lnTo>
                      <a:pt x="108" y="86"/>
                    </a:lnTo>
                    <a:lnTo>
                      <a:pt x="104" y="98"/>
                    </a:lnTo>
                    <a:lnTo>
                      <a:pt x="100" y="108"/>
                    </a:lnTo>
                    <a:lnTo>
                      <a:pt x="94" y="118"/>
                    </a:lnTo>
                    <a:lnTo>
                      <a:pt x="88" y="126"/>
                    </a:lnTo>
                    <a:lnTo>
                      <a:pt x="80" y="132"/>
                    </a:lnTo>
                    <a:lnTo>
                      <a:pt x="70" y="138"/>
                    </a:lnTo>
                    <a:lnTo>
                      <a:pt x="70" y="138"/>
                    </a:lnTo>
                    <a:lnTo>
                      <a:pt x="62" y="142"/>
                    </a:lnTo>
                    <a:lnTo>
                      <a:pt x="54" y="144"/>
                    </a:lnTo>
                    <a:lnTo>
                      <a:pt x="48" y="146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32" y="142"/>
                    </a:lnTo>
                    <a:lnTo>
                      <a:pt x="26" y="138"/>
                    </a:lnTo>
                    <a:lnTo>
                      <a:pt x="20" y="130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8" y="108"/>
                    </a:lnTo>
                    <a:lnTo>
                      <a:pt x="4" y="94"/>
                    </a:lnTo>
                    <a:lnTo>
                      <a:pt x="0" y="78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52"/>
                    </a:lnTo>
                    <a:lnTo>
                      <a:pt x="2" y="40"/>
                    </a:lnTo>
                    <a:lnTo>
                      <a:pt x="6" y="30"/>
                    </a:lnTo>
                    <a:lnTo>
                      <a:pt x="12" y="20"/>
                    </a:lnTo>
                    <a:lnTo>
                      <a:pt x="12" y="20"/>
                    </a:lnTo>
                    <a:lnTo>
                      <a:pt x="20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62" y="4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74" y="22"/>
                    </a:lnTo>
                    <a:lnTo>
                      <a:pt x="76" y="34"/>
                    </a:lnTo>
                    <a:lnTo>
                      <a:pt x="74" y="44"/>
                    </a:lnTo>
                    <a:lnTo>
                      <a:pt x="72" y="56"/>
                    </a:lnTo>
                    <a:lnTo>
                      <a:pt x="72" y="56"/>
                    </a:lnTo>
                    <a:lnTo>
                      <a:pt x="66" y="66"/>
                    </a:lnTo>
                    <a:lnTo>
                      <a:pt x="60" y="76"/>
                    </a:lnTo>
                    <a:lnTo>
                      <a:pt x="52" y="84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8" y="100"/>
                    </a:lnTo>
                    <a:lnTo>
                      <a:pt x="48" y="100"/>
                    </a:lnTo>
                    <a:lnTo>
                      <a:pt x="54" y="110"/>
                    </a:lnTo>
                    <a:lnTo>
                      <a:pt x="60" y="114"/>
                    </a:lnTo>
                    <a:lnTo>
                      <a:pt x="60" y="114"/>
                    </a:lnTo>
                    <a:lnTo>
                      <a:pt x="66" y="114"/>
                    </a:lnTo>
                    <a:lnTo>
                      <a:pt x="74" y="112"/>
                    </a:lnTo>
                    <a:lnTo>
                      <a:pt x="74" y="112"/>
                    </a:lnTo>
                    <a:lnTo>
                      <a:pt x="86" y="104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98" y="80"/>
                    </a:lnTo>
                    <a:lnTo>
                      <a:pt x="102" y="64"/>
                    </a:lnTo>
                    <a:lnTo>
                      <a:pt x="110" y="60"/>
                    </a:lnTo>
                    <a:close/>
                    <a:moveTo>
                      <a:pt x="50" y="22"/>
                    </a:moveTo>
                    <a:lnTo>
                      <a:pt x="50" y="22"/>
                    </a:lnTo>
                    <a:lnTo>
                      <a:pt x="46" y="16"/>
                    </a:lnTo>
                    <a:lnTo>
                      <a:pt x="42" y="16"/>
                    </a:lnTo>
                    <a:lnTo>
                      <a:pt x="40" y="16"/>
                    </a:lnTo>
                    <a:lnTo>
                      <a:pt x="40" y="16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32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4" y="60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44" y="74"/>
                    </a:lnTo>
                    <a:lnTo>
                      <a:pt x="50" y="68"/>
                    </a:lnTo>
                    <a:lnTo>
                      <a:pt x="52" y="62"/>
                    </a:lnTo>
                    <a:lnTo>
                      <a:pt x="56" y="54"/>
                    </a:lnTo>
                    <a:lnTo>
                      <a:pt x="56" y="54"/>
                    </a:lnTo>
                    <a:lnTo>
                      <a:pt x="56" y="46"/>
                    </a:lnTo>
                    <a:lnTo>
                      <a:pt x="56" y="36"/>
                    </a:lnTo>
                    <a:lnTo>
                      <a:pt x="54" y="28"/>
                    </a:lnTo>
                    <a:lnTo>
                      <a:pt x="50" y="22"/>
                    </a:lnTo>
                    <a:lnTo>
                      <a:pt x="5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5" name="Freeform 17"/>
              <p:cNvSpPr>
                <a:spLocks/>
              </p:cNvSpPr>
              <p:nvPr userDrawn="1"/>
            </p:nvSpPr>
            <p:spPr bwMode="auto">
              <a:xfrm>
                <a:off x="6534150" y="4141788"/>
                <a:ext cx="257175" cy="298450"/>
              </a:xfrm>
              <a:custGeom>
                <a:avLst/>
                <a:gdLst/>
                <a:ahLst/>
                <a:cxnLst>
                  <a:cxn ang="0">
                    <a:pos x="62" y="148"/>
                  </a:cxn>
                  <a:cxn ang="0">
                    <a:pos x="68" y="154"/>
                  </a:cxn>
                  <a:cxn ang="0">
                    <a:pos x="74" y="154"/>
                  </a:cxn>
                  <a:cxn ang="0">
                    <a:pos x="80" y="150"/>
                  </a:cxn>
                  <a:cxn ang="0">
                    <a:pos x="84" y="134"/>
                  </a:cxn>
                  <a:cxn ang="0">
                    <a:pos x="56" y="40"/>
                  </a:cxn>
                  <a:cxn ang="0">
                    <a:pos x="116" y="110"/>
                  </a:cxn>
                  <a:cxn ang="0">
                    <a:pos x="120" y="118"/>
                  </a:cxn>
                  <a:cxn ang="0">
                    <a:pos x="122" y="122"/>
                  </a:cxn>
                  <a:cxn ang="0">
                    <a:pos x="128" y="124"/>
                  </a:cxn>
                  <a:cxn ang="0">
                    <a:pos x="132" y="122"/>
                  </a:cxn>
                  <a:cxn ang="0">
                    <a:pos x="140" y="112"/>
                  </a:cxn>
                  <a:cxn ang="0">
                    <a:pos x="144" y="96"/>
                  </a:cxn>
                  <a:cxn ang="0">
                    <a:pos x="146" y="82"/>
                  </a:cxn>
                  <a:cxn ang="0">
                    <a:pos x="140" y="54"/>
                  </a:cxn>
                  <a:cxn ang="0">
                    <a:pos x="136" y="38"/>
                  </a:cxn>
                  <a:cxn ang="0">
                    <a:pos x="130" y="22"/>
                  </a:cxn>
                  <a:cxn ang="0">
                    <a:pos x="126" y="28"/>
                  </a:cxn>
                  <a:cxn ang="0">
                    <a:pos x="124" y="30"/>
                  </a:cxn>
                  <a:cxn ang="0">
                    <a:pos x="116" y="28"/>
                  </a:cxn>
                  <a:cxn ang="0">
                    <a:pos x="112" y="26"/>
                  </a:cxn>
                  <a:cxn ang="0">
                    <a:pos x="108" y="22"/>
                  </a:cxn>
                  <a:cxn ang="0">
                    <a:pos x="108" y="12"/>
                  </a:cxn>
                  <a:cxn ang="0">
                    <a:pos x="110" y="6"/>
                  </a:cxn>
                  <a:cxn ang="0">
                    <a:pos x="114" y="2"/>
                  </a:cxn>
                  <a:cxn ang="0">
                    <a:pos x="130" y="2"/>
                  </a:cxn>
                  <a:cxn ang="0">
                    <a:pos x="136" y="6"/>
                  </a:cxn>
                  <a:cxn ang="0">
                    <a:pos x="142" y="14"/>
                  </a:cxn>
                  <a:cxn ang="0">
                    <a:pos x="152" y="34"/>
                  </a:cxn>
                  <a:cxn ang="0">
                    <a:pos x="158" y="60"/>
                  </a:cxn>
                  <a:cxn ang="0">
                    <a:pos x="162" y="88"/>
                  </a:cxn>
                  <a:cxn ang="0">
                    <a:pos x="160" y="112"/>
                  </a:cxn>
                  <a:cxn ang="0">
                    <a:pos x="156" y="126"/>
                  </a:cxn>
                  <a:cxn ang="0">
                    <a:pos x="142" y="144"/>
                  </a:cxn>
                  <a:cxn ang="0">
                    <a:pos x="132" y="152"/>
                  </a:cxn>
                  <a:cxn ang="0">
                    <a:pos x="110" y="158"/>
                  </a:cxn>
                  <a:cxn ang="0">
                    <a:pos x="94" y="148"/>
                  </a:cxn>
                  <a:cxn ang="0">
                    <a:pos x="92" y="160"/>
                  </a:cxn>
                  <a:cxn ang="0">
                    <a:pos x="80" y="178"/>
                  </a:cxn>
                  <a:cxn ang="0">
                    <a:pos x="72" y="186"/>
                  </a:cxn>
                  <a:cxn ang="0">
                    <a:pos x="50" y="188"/>
                  </a:cxn>
                  <a:cxn ang="0">
                    <a:pos x="44" y="186"/>
                  </a:cxn>
                  <a:cxn ang="0">
                    <a:pos x="32" y="172"/>
                  </a:cxn>
                  <a:cxn ang="0">
                    <a:pos x="24" y="154"/>
                  </a:cxn>
                  <a:cxn ang="0">
                    <a:pos x="32" y="54"/>
                  </a:cxn>
                  <a:cxn ang="0">
                    <a:pos x="60" y="142"/>
                  </a:cxn>
                  <a:cxn ang="0">
                    <a:pos x="62" y="148"/>
                  </a:cxn>
                </a:cxnLst>
                <a:rect l="0" t="0" r="r" b="b"/>
                <a:pathLst>
                  <a:path w="162" h="188">
                    <a:moveTo>
                      <a:pt x="62" y="148"/>
                    </a:moveTo>
                    <a:lnTo>
                      <a:pt x="62" y="148"/>
                    </a:lnTo>
                    <a:lnTo>
                      <a:pt x="66" y="152"/>
                    </a:lnTo>
                    <a:lnTo>
                      <a:pt x="68" y="154"/>
                    </a:lnTo>
                    <a:lnTo>
                      <a:pt x="72" y="156"/>
                    </a:lnTo>
                    <a:lnTo>
                      <a:pt x="74" y="154"/>
                    </a:lnTo>
                    <a:lnTo>
                      <a:pt x="74" y="154"/>
                    </a:lnTo>
                    <a:lnTo>
                      <a:pt x="80" y="150"/>
                    </a:lnTo>
                    <a:lnTo>
                      <a:pt x="82" y="142"/>
                    </a:lnTo>
                    <a:lnTo>
                      <a:pt x="84" y="134"/>
                    </a:lnTo>
                    <a:lnTo>
                      <a:pt x="82" y="124"/>
                    </a:lnTo>
                    <a:lnTo>
                      <a:pt x="56" y="40"/>
                    </a:lnTo>
                    <a:lnTo>
                      <a:pt x="90" y="22"/>
                    </a:lnTo>
                    <a:lnTo>
                      <a:pt x="116" y="110"/>
                    </a:lnTo>
                    <a:lnTo>
                      <a:pt x="116" y="110"/>
                    </a:lnTo>
                    <a:lnTo>
                      <a:pt x="120" y="118"/>
                    </a:lnTo>
                    <a:lnTo>
                      <a:pt x="120" y="118"/>
                    </a:lnTo>
                    <a:lnTo>
                      <a:pt x="122" y="122"/>
                    </a:lnTo>
                    <a:lnTo>
                      <a:pt x="126" y="124"/>
                    </a:lnTo>
                    <a:lnTo>
                      <a:pt x="128" y="124"/>
                    </a:lnTo>
                    <a:lnTo>
                      <a:pt x="132" y="122"/>
                    </a:lnTo>
                    <a:lnTo>
                      <a:pt x="132" y="122"/>
                    </a:lnTo>
                    <a:lnTo>
                      <a:pt x="138" y="118"/>
                    </a:lnTo>
                    <a:lnTo>
                      <a:pt x="140" y="112"/>
                    </a:lnTo>
                    <a:lnTo>
                      <a:pt x="144" y="10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6" y="82"/>
                    </a:lnTo>
                    <a:lnTo>
                      <a:pt x="144" y="68"/>
                    </a:lnTo>
                    <a:lnTo>
                      <a:pt x="140" y="54"/>
                    </a:lnTo>
                    <a:lnTo>
                      <a:pt x="136" y="38"/>
                    </a:lnTo>
                    <a:lnTo>
                      <a:pt x="136" y="38"/>
                    </a:lnTo>
                    <a:lnTo>
                      <a:pt x="130" y="22"/>
                    </a:lnTo>
                    <a:lnTo>
                      <a:pt x="130" y="22"/>
                    </a:lnTo>
                    <a:lnTo>
                      <a:pt x="128" y="26"/>
                    </a:lnTo>
                    <a:lnTo>
                      <a:pt x="126" y="28"/>
                    </a:lnTo>
                    <a:lnTo>
                      <a:pt x="124" y="30"/>
                    </a:lnTo>
                    <a:lnTo>
                      <a:pt x="124" y="30"/>
                    </a:lnTo>
                    <a:lnTo>
                      <a:pt x="120" y="30"/>
                    </a:lnTo>
                    <a:lnTo>
                      <a:pt x="116" y="28"/>
                    </a:lnTo>
                    <a:lnTo>
                      <a:pt x="116" y="28"/>
                    </a:lnTo>
                    <a:lnTo>
                      <a:pt x="112" y="26"/>
                    </a:lnTo>
                    <a:lnTo>
                      <a:pt x="108" y="22"/>
                    </a:lnTo>
                    <a:lnTo>
                      <a:pt x="108" y="22"/>
                    </a:lnTo>
                    <a:lnTo>
                      <a:pt x="106" y="16"/>
                    </a:lnTo>
                    <a:lnTo>
                      <a:pt x="108" y="12"/>
                    </a:lnTo>
                    <a:lnTo>
                      <a:pt x="108" y="12"/>
                    </a:lnTo>
                    <a:lnTo>
                      <a:pt x="110" y="6"/>
                    </a:lnTo>
                    <a:lnTo>
                      <a:pt x="114" y="2"/>
                    </a:lnTo>
                    <a:lnTo>
                      <a:pt x="114" y="2"/>
                    </a:lnTo>
                    <a:lnTo>
                      <a:pt x="124" y="0"/>
                    </a:lnTo>
                    <a:lnTo>
                      <a:pt x="130" y="2"/>
                    </a:lnTo>
                    <a:lnTo>
                      <a:pt x="130" y="2"/>
                    </a:lnTo>
                    <a:lnTo>
                      <a:pt x="136" y="6"/>
                    </a:lnTo>
                    <a:lnTo>
                      <a:pt x="142" y="14"/>
                    </a:lnTo>
                    <a:lnTo>
                      <a:pt x="142" y="14"/>
                    </a:lnTo>
                    <a:lnTo>
                      <a:pt x="152" y="34"/>
                    </a:lnTo>
                    <a:lnTo>
                      <a:pt x="152" y="34"/>
                    </a:lnTo>
                    <a:lnTo>
                      <a:pt x="158" y="60"/>
                    </a:lnTo>
                    <a:lnTo>
                      <a:pt x="158" y="60"/>
                    </a:lnTo>
                    <a:lnTo>
                      <a:pt x="162" y="74"/>
                    </a:lnTo>
                    <a:lnTo>
                      <a:pt x="162" y="88"/>
                    </a:lnTo>
                    <a:lnTo>
                      <a:pt x="162" y="100"/>
                    </a:lnTo>
                    <a:lnTo>
                      <a:pt x="160" y="112"/>
                    </a:lnTo>
                    <a:lnTo>
                      <a:pt x="160" y="112"/>
                    </a:lnTo>
                    <a:lnTo>
                      <a:pt x="156" y="126"/>
                    </a:lnTo>
                    <a:lnTo>
                      <a:pt x="150" y="136"/>
                    </a:lnTo>
                    <a:lnTo>
                      <a:pt x="142" y="144"/>
                    </a:lnTo>
                    <a:lnTo>
                      <a:pt x="132" y="152"/>
                    </a:lnTo>
                    <a:lnTo>
                      <a:pt x="132" y="152"/>
                    </a:lnTo>
                    <a:lnTo>
                      <a:pt x="120" y="156"/>
                    </a:lnTo>
                    <a:lnTo>
                      <a:pt x="110" y="158"/>
                    </a:lnTo>
                    <a:lnTo>
                      <a:pt x="102" y="154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92" y="160"/>
                    </a:lnTo>
                    <a:lnTo>
                      <a:pt x="86" y="170"/>
                    </a:lnTo>
                    <a:lnTo>
                      <a:pt x="80" y="178"/>
                    </a:lnTo>
                    <a:lnTo>
                      <a:pt x="72" y="186"/>
                    </a:lnTo>
                    <a:lnTo>
                      <a:pt x="72" y="186"/>
                    </a:lnTo>
                    <a:lnTo>
                      <a:pt x="6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44" y="186"/>
                    </a:lnTo>
                    <a:lnTo>
                      <a:pt x="40" y="182"/>
                    </a:lnTo>
                    <a:lnTo>
                      <a:pt x="32" y="172"/>
                    </a:lnTo>
                    <a:lnTo>
                      <a:pt x="32" y="172"/>
                    </a:lnTo>
                    <a:lnTo>
                      <a:pt x="24" y="154"/>
                    </a:lnTo>
                    <a:lnTo>
                      <a:pt x="0" y="72"/>
                    </a:lnTo>
                    <a:lnTo>
                      <a:pt x="32" y="54"/>
                    </a:lnTo>
                    <a:lnTo>
                      <a:pt x="60" y="142"/>
                    </a:lnTo>
                    <a:lnTo>
                      <a:pt x="60" y="142"/>
                    </a:lnTo>
                    <a:lnTo>
                      <a:pt x="62" y="148"/>
                    </a:lnTo>
                    <a:lnTo>
                      <a:pt x="62" y="1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6" name="Freeform 18"/>
              <p:cNvSpPr>
                <a:spLocks noEditPoints="1"/>
              </p:cNvSpPr>
              <p:nvPr userDrawn="1"/>
            </p:nvSpPr>
            <p:spPr bwMode="auto">
              <a:xfrm>
                <a:off x="6772275" y="3998913"/>
                <a:ext cx="139700" cy="301625"/>
              </a:xfrm>
              <a:custGeom>
                <a:avLst/>
                <a:gdLst/>
                <a:ahLst/>
                <a:cxnLst>
                  <a:cxn ang="0">
                    <a:pos x="86" y="158"/>
                  </a:cxn>
                  <a:cxn ang="0">
                    <a:pos x="86" y="158"/>
                  </a:cxn>
                  <a:cxn ang="0">
                    <a:pos x="88" y="166"/>
                  </a:cxn>
                  <a:cxn ang="0">
                    <a:pos x="86" y="174"/>
                  </a:cxn>
                  <a:cxn ang="0">
                    <a:pos x="86" y="174"/>
                  </a:cxn>
                  <a:cxn ang="0">
                    <a:pos x="84" y="182"/>
                  </a:cxn>
                  <a:cxn ang="0">
                    <a:pos x="76" y="188"/>
                  </a:cxn>
                  <a:cxn ang="0">
                    <a:pos x="76" y="188"/>
                  </a:cxn>
                  <a:cxn ang="0">
                    <a:pos x="70" y="190"/>
                  </a:cxn>
                  <a:cxn ang="0">
                    <a:pos x="60" y="190"/>
                  </a:cxn>
                  <a:cxn ang="0">
                    <a:pos x="60" y="190"/>
                  </a:cxn>
                  <a:cxn ang="0">
                    <a:pos x="54" y="186"/>
                  </a:cxn>
                  <a:cxn ang="0">
                    <a:pos x="48" y="180"/>
                  </a:cxn>
                  <a:cxn ang="0">
                    <a:pos x="48" y="180"/>
                  </a:cxn>
                  <a:cxn ang="0">
                    <a:pos x="46" y="172"/>
                  </a:cxn>
                  <a:cxn ang="0">
                    <a:pos x="46" y="164"/>
                  </a:cxn>
                  <a:cxn ang="0">
                    <a:pos x="46" y="164"/>
                  </a:cxn>
                  <a:cxn ang="0">
                    <a:pos x="50" y="156"/>
                  </a:cxn>
                  <a:cxn ang="0">
                    <a:pos x="56" y="150"/>
                  </a:cxn>
                  <a:cxn ang="0">
                    <a:pos x="56" y="150"/>
                  </a:cxn>
                  <a:cxn ang="0">
                    <a:pos x="64" y="148"/>
                  </a:cxn>
                  <a:cxn ang="0">
                    <a:pos x="72" y="148"/>
                  </a:cxn>
                  <a:cxn ang="0">
                    <a:pos x="72" y="148"/>
                  </a:cxn>
                  <a:cxn ang="0">
                    <a:pos x="80" y="152"/>
                  </a:cxn>
                  <a:cxn ang="0">
                    <a:pos x="86" y="158"/>
                  </a:cxn>
                  <a:cxn ang="0">
                    <a:pos x="86" y="158"/>
                  </a:cxn>
                  <a:cxn ang="0">
                    <a:pos x="44" y="136"/>
                  </a:cxn>
                  <a:cxn ang="0">
                    <a:pos x="0" y="18"/>
                  </a:cxn>
                  <a:cxn ang="0">
                    <a:pos x="34" y="0"/>
                  </a:cxn>
                  <a:cxn ang="0">
                    <a:pos x="64" y="126"/>
                  </a:cxn>
                  <a:cxn ang="0">
                    <a:pos x="44" y="136"/>
                  </a:cxn>
                </a:cxnLst>
                <a:rect l="0" t="0" r="r" b="b"/>
                <a:pathLst>
                  <a:path w="88" h="190">
                    <a:moveTo>
                      <a:pt x="86" y="158"/>
                    </a:moveTo>
                    <a:lnTo>
                      <a:pt x="86" y="158"/>
                    </a:lnTo>
                    <a:lnTo>
                      <a:pt x="88" y="166"/>
                    </a:lnTo>
                    <a:lnTo>
                      <a:pt x="86" y="174"/>
                    </a:lnTo>
                    <a:lnTo>
                      <a:pt x="86" y="174"/>
                    </a:lnTo>
                    <a:lnTo>
                      <a:pt x="84" y="182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70" y="190"/>
                    </a:lnTo>
                    <a:lnTo>
                      <a:pt x="60" y="190"/>
                    </a:lnTo>
                    <a:lnTo>
                      <a:pt x="60" y="190"/>
                    </a:lnTo>
                    <a:lnTo>
                      <a:pt x="54" y="186"/>
                    </a:lnTo>
                    <a:lnTo>
                      <a:pt x="48" y="180"/>
                    </a:lnTo>
                    <a:lnTo>
                      <a:pt x="48" y="180"/>
                    </a:lnTo>
                    <a:lnTo>
                      <a:pt x="46" y="172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50" y="156"/>
                    </a:lnTo>
                    <a:lnTo>
                      <a:pt x="56" y="150"/>
                    </a:lnTo>
                    <a:lnTo>
                      <a:pt x="56" y="150"/>
                    </a:lnTo>
                    <a:lnTo>
                      <a:pt x="64" y="148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80" y="152"/>
                    </a:lnTo>
                    <a:lnTo>
                      <a:pt x="86" y="158"/>
                    </a:lnTo>
                    <a:lnTo>
                      <a:pt x="86" y="158"/>
                    </a:lnTo>
                    <a:close/>
                    <a:moveTo>
                      <a:pt x="44" y="136"/>
                    </a:moveTo>
                    <a:lnTo>
                      <a:pt x="0" y="18"/>
                    </a:lnTo>
                    <a:lnTo>
                      <a:pt x="34" y="0"/>
                    </a:lnTo>
                    <a:lnTo>
                      <a:pt x="64" y="126"/>
                    </a:lnTo>
                    <a:lnTo>
                      <a:pt x="44" y="1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213" name="그룹 212"/>
          <p:cNvGrpSpPr/>
          <p:nvPr userDrawn="1"/>
        </p:nvGrpSpPr>
        <p:grpSpPr>
          <a:xfrm>
            <a:off x="5411799" y="3930976"/>
            <a:ext cx="1368425" cy="508000"/>
            <a:chOff x="9391716" y="3575052"/>
            <a:chExt cx="1368425" cy="508000"/>
          </a:xfrm>
        </p:grpSpPr>
        <p:sp>
          <p:nvSpPr>
            <p:cNvPr id="2067" name="Freeform 19"/>
            <p:cNvSpPr>
              <a:spLocks/>
            </p:cNvSpPr>
            <p:nvPr userDrawn="1"/>
          </p:nvSpPr>
          <p:spPr bwMode="auto">
            <a:xfrm>
              <a:off x="9391716" y="3575052"/>
              <a:ext cx="1368425" cy="508000"/>
            </a:xfrm>
            <a:custGeom>
              <a:avLst/>
              <a:gdLst/>
              <a:ahLst/>
              <a:cxnLst>
                <a:cxn ang="0">
                  <a:pos x="862" y="286"/>
                </a:cxn>
                <a:cxn ang="0">
                  <a:pos x="862" y="286"/>
                </a:cxn>
                <a:cxn ang="0">
                  <a:pos x="860" y="292"/>
                </a:cxn>
                <a:cxn ang="0">
                  <a:pos x="858" y="300"/>
                </a:cxn>
                <a:cxn ang="0">
                  <a:pos x="856" y="306"/>
                </a:cxn>
                <a:cxn ang="0">
                  <a:pos x="852" y="310"/>
                </a:cxn>
                <a:cxn ang="0">
                  <a:pos x="846" y="314"/>
                </a:cxn>
                <a:cxn ang="0">
                  <a:pos x="840" y="318"/>
                </a:cxn>
                <a:cxn ang="0">
                  <a:pos x="834" y="320"/>
                </a:cxn>
                <a:cxn ang="0">
                  <a:pos x="826" y="320"/>
                </a:cxn>
                <a:cxn ang="0">
                  <a:pos x="34" y="320"/>
                </a:cxn>
                <a:cxn ang="0">
                  <a:pos x="34" y="320"/>
                </a:cxn>
                <a:cxn ang="0">
                  <a:pos x="28" y="320"/>
                </a:cxn>
                <a:cxn ang="0">
                  <a:pos x="20" y="318"/>
                </a:cxn>
                <a:cxn ang="0">
                  <a:pos x="14" y="314"/>
                </a:cxn>
                <a:cxn ang="0">
                  <a:pos x="10" y="310"/>
                </a:cxn>
                <a:cxn ang="0">
                  <a:pos x="6" y="306"/>
                </a:cxn>
                <a:cxn ang="0">
                  <a:pos x="2" y="300"/>
                </a:cxn>
                <a:cxn ang="0">
                  <a:pos x="0" y="292"/>
                </a:cxn>
                <a:cxn ang="0">
                  <a:pos x="0" y="286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30"/>
                </a:cxn>
                <a:cxn ang="0">
                  <a:pos x="2" y="22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6"/>
                </a:cxn>
                <a:cxn ang="0">
                  <a:pos x="20" y="4"/>
                </a:cxn>
                <a:cxn ang="0">
                  <a:pos x="28" y="2"/>
                </a:cxn>
                <a:cxn ang="0">
                  <a:pos x="34" y="0"/>
                </a:cxn>
                <a:cxn ang="0">
                  <a:pos x="826" y="0"/>
                </a:cxn>
                <a:cxn ang="0">
                  <a:pos x="826" y="0"/>
                </a:cxn>
                <a:cxn ang="0">
                  <a:pos x="834" y="2"/>
                </a:cxn>
                <a:cxn ang="0">
                  <a:pos x="840" y="4"/>
                </a:cxn>
                <a:cxn ang="0">
                  <a:pos x="846" y="6"/>
                </a:cxn>
                <a:cxn ang="0">
                  <a:pos x="852" y="12"/>
                </a:cxn>
                <a:cxn ang="0">
                  <a:pos x="856" y="16"/>
                </a:cxn>
                <a:cxn ang="0">
                  <a:pos x="858" y="22"/>
                </a:cxn>
                <a:cxn ang="0">
                  <a:pos x="860" y="30"/>
                </a:cxn>
                <a:cxn ang="0">
                  <a:pos x="862" y="36"/>
                </a:cxn>
                <a:cxn ang="0">
                  <a:pos x="862" y="286"/>
                </a:cxn>
              </a:cxnLst>
              <a:rect l="0" t="0" r="r" b="b"/>
              <a:pathLst>
                <a:path w="862" h="320">
                  <a:moveTo>
                    <a:pt x="862" y="286"/>
                  </a:moveTo>
                  <a:lnTo>
                    <a:pt x="862" y="286"/>
                  </a:lnTo>
                  <a:lnTo>
                    <a:pt x="860" y="292"/>
                  </a:lnTo>
                  <a:lnTo>
                    <a:pt x="858" y="300"/>
                  </a:lnTo>
                  <a:lnTo>
                    <a:pt x="856" y="306"/>
                  </a:lnTo>
                  <a:lnTo>
                    <a:pt x="852" y="310"/>
                  </a:lnTo>
                  <a:lnTo>
                    <a:pt x="846" y="314"/>
                  </a:lnTo>
                  <a:lnTo>
                    <a:pt x="840" y="318"/>
                  </a:lnTo>
                  <a:lnTo>
                    <a:pt x="834" y="320"/>
                  </a:lnTo>
                  <a:lnTo>
                    <a:pt x="826" y="320"/>
                  </a:lnTo>
                  <a:lnTo>
                    <a:pt x="34" y="320"/>
                  </a:lnTo>
                  <a:lnTo>
                    <a:pt x="34" y="320"/>
                  </a:lnTo>
                  <a:lnTo>
                    <a:pt x="28" y="320"/>
                  </a:lnTo>
                  <a:lnTo>
                    <a:pt x="20" y="318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6" y="306"/>
                  </a:lnTo>
                  <a:lnTo>
                    <a:pt x="2" y="300"/>
                  </a:lnTo>
                  <a:lnTo>
                    <a:pt x="0" y="292"/>
                  </a:lnTo>
                  <a:lnTo>
                    <a:pt x="0" y="28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2" y="22"/>
                  </a:lnTo>
                  <a:lnTo>
                    <a:pt x="6" y="16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20" y="4"/>
                  </a:lnTo>
                  <a:lnTo>
                    <a:pt x="28" y="2"/>
                  </a:lnTo>
                  <a:lnTo>
                    <a:pt x="34" y="0"/>
                  </a:lnTo>
                  <a:lnTo>
                    <a:pt x="826" y="0"/>
                  </a:lnTo>
                  <a:lnTo>
                    <a:pt x="826" y="0"/>
                  </a:lnTo>
                  <a:lnTo>
                    <a:pt x="834" y="2"/>
                  </a:lnTo>
                  <a:lnTo>
                    <a:pt x="840" y="4"/>
                  </a:lnTo>
                  <a:lnTo>
                    <a:pt x="846" y="6"/>
                  </a:lnTo>
                  <a:lnTo>
                    <a:pt x="852" y="12"/>
                  </a:lnTo>
                  <a:lnTo>
                    <a:pt x="856" y="16"/>
                  </a:lnTo>
                  <a:lnTo>
                    <a:pt x="858" y="22"/>
                  </a:lnTo>
                  <a:lnTo>
                    <a:pt x="860" y="30"/>
                  </a:lnTo>
                  <a:lnTo>
                    <a:pt x="862" y="36"/>
                  </a:lnTo>
                  <a:lnTo>
                    <a:pt x="862" y="286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9" name="Freeform 21"/>
            <p:cNvSpPr>
              <a:spLocks noEditPoints="1"/>
            </p:cNvSpPr>
            <p:nvPr userDrawn="1"/>
          </p:nvSpPr>
          <p:spPr bwMode="auto">
            <a:xfrm>
              <a:off x="9512366" y="3705227"/>
              <a:ext cx="269875" cy="269875"/>
            </a:xfrm>
            <a:custGeom>
              <a:avLst/>
              <a:gdLst/>
              <a:ahLst/>
              <a:cxnLst>
                <a:cxn ang="0">
                  <a:pos x="36" y="150"/>
                </a:cxn>
                <a:cxn ang="0">
                  <a:pos x="36" y="122"/>
                </a:cxn>
                <a:cxn ang="0">
                  <a:pos x="134" y="122"/>
                </a:cxn>
                <a:cxn ang="0">
                  <a:pos x="134" y="150"/>
                </a:cxn>
                <a:cxn ang="0">
                  <a:pos x="36" y="150"/>
                </a:cxn>
                <a:cxn ang="0">
                  <a:pos x="70" y="60"/>
                </a:cxn>
                <a:cxn ang="0">
                  <a:pos x="70" y="16"/>
                </a:cxn>
                <a:cxn ang="0">
                  <a:pos x="100" y="16"/>
                </a:cxn>
                <a:cxn ang="0">
                  <a:pos x="100" y="60"/>
                </a:cxn>
                <a:cxn ang="0">
                  <a:pos x="116" y="44"/>
                </a:cxn>
                <a:cxn ang="0">
                  <a:pos x="136" y="64"/>
                </a:cxn>
                <a:cxn ang="0">
                  <a:pos x="86" y="114"/>
                </a:cxn>
                <a:cxn ang="0">
                  <a:pos x="86" y="114"/>
                </a:cxn>
                <a:cxn ang="0">
                  <a:pos x="84" y="114"/>
                </a:cxn>
                <a:cxn ang="0">
                  <a:pos x="34" y="64"/>
                </a:cxn>
                <a:cxn ang="0">
                  <a:pos x="54" y="44"/>
                </a:cxn>
                <a:cxn ang="0">
                  <a:pos x="70" y="60"/>
                </a:cxn>
                <a:cxn ang="0">
                  <a:pos x="126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6" y="0"/>
                </a:cxn>
                <a:cxn ang="0">
                  <a:pos x="26" y="2"/>
                </a:cxn>
                <a:cxn ang="0">
                  <a:pos x="20" y="8"/>
                </a:cxn>
                <a:cxn ang="0">
                  <a:pos x="12" y="12"/>
                </a:cxn>
                <a:cxn ang="0">
                  <a:pos x="8" y="20"/>
                </a:cxn>
                <a:cxn ang="0">
                  <a:pos x="2" y="26"/>
                </a:cxn>
                <a:cxn ang="0">
                  <a:pos x="0" y="36"/>
                </a:cxn>
                <a:cxn ang="0">
                  <a:pos x="0" y="44"/>
                </a:cxn>
                <a:cxn ang="0">
                  <a:pos x="0" y="126"/>
                </a:cxn>
                <a:cxn ang="0">
                  <a:pos x="0" y="126"/>
                </a:cxn>
                <a:cxn ang="0">
                  <a:pos x="0" y="134"/>
                </a:cxn>
                <a:cxn ang="0">
                  <a:pos x="2" y="144"/>
                </a:cxn>
                <a:cxn ang="0">
                  <a:pos x="8" y="150"/>
                </a:cxn>
                <a:cxn ang="0">
                  <a:pos x="12" y="158"/>
                </a:cxn>
                <a:cxn ang="0">
                  <a:pos x="20" y="164"/>
                </a:cxn>
                <a:cxn ang="0">
                  <a:pos x="26" y="168"/>
                </a:cxn>
                <a:cxn ang="0">
                  <a:pos x="36" y="170"/>
                </a:cxn>
                <a:cxn ang="0">
                  <a:pos x="44" y="170"/>
                </a:cxn>
                <a:cxn ang="0">
                  <a:pos x="126" y="170"/>
                </a:cxn>
                <a:cxn ang="0">
                  <a:pos x="126" y="170"/>
                </a:cxn>
                <a:cxn ang="0">
                  <a:pos x="134" y="170"/>
                </a:cxn>
                <a:cxn ang="0">
                  <a:pos x="144" y="168"/>
                </a:cxn>
                <a:cxn ang="0">
                  <a:pos x="150" y="164"/>
                </a:cxn>
                <a:cxn ang="0">
                  <a:pos x="158" y="158"/>
                </a:cxn>
                <a:cxn ang="0">
                  <a:pos x="164" y="150"/>
                </a:cxn>
                <a:cxn ang="0">
                  <a:pos x="168" y="144"/>
                </a:cxn>
                <a:cxn ang="0">
                  <a:pos x="170" y="134"/>
                </a:cxn>
                <a:cxn ang="0">
                  <a:pos x="170" y="126"/>
                </a:cxn>
                <a:cxn ang="0">
                  <a:pos x="170" y="44"/>
                </a:cxn>
                <a:cxn ang="0">
                  <a:pos x="170" y="44"/>
                </a:cxn>
                <a:cxn ang="0">
                  <a:pos x="170" y="36"/>
                </a:cxn>
                <a:cxn ang="0">
                  <a:pos x="168" y="26"/>
                </a:cxn>
                <a:cxn ang="0">
                  <a:pos x="164" y="20"/>
                </a:cxn>
                <a:cxn ang="0">
                  <a:pos x="158" y="12"/>
                </a:cxn>
                <a:cxn ang="0">
                  <a:pos x="150" y="8"/>
                </a:cxn>
                <a:cxn ang="0">
                  <a:pos x="144" y="2"/>
                </a:cxn>
                <a:cxn ang="0">
                  <a:pos x="134" y="0"/>
                </a:cxn>
                <a:cxn ang="0">
                  <a:pos x="126" y="0"/>
                </a:cxn>
              </a:cxnLst>
              <a:rect l="0" t="0" r="r" b="b"/>
              <a:pathLst>
                <a:path w="170" h="170">
                  <a:moveTo>
                    <a:pt x="36" y="150"/>
                  </a:moveTo>
                  <a:lnTo>
                    <a:pt x="36" y="122"/>
                  </a:lnTo>
                  <a:lnTo>
                    <a:pt x="134" y="122"/>
                  </a:lnTo>
                  <a:lnTo>
                    <a:pt x="134" y="150"/>
                  </a:lnTo>
                  <a:lnTo>
                    <a:pt x="36" y="150"/>
                  </a:lnTo>
                  <a:close/>
                  <a:moveTo>
                    <a:pt x="70" y="60"/>
                  </a:moveTo>
                  <a:lnTo>
                    <a:pt x="70" y="16"/>
                  </a:lnTo>
                  <a:lnTo>
                    <a:pt x="100" y="16"/>
                  </a:lnTo>
                  <a:lnTo>
                    <a:pt x="100" y="60"/>
                  </a:lnTo>
                  <a:lnTo>
                    <a:pt x="116" y="44"/>
                  </a:lnTo>
                  <a:lnTo>
                    <a:pt x="136" y="64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4" y="114"/>
                  </a:lnTo>
                  <a:lnTo>
                    <a:pt x="34" y="64"/>
                  </a:lnTo>
                  <a:lnTo>
                    <a:pt x="54" y="44"/>
                  </a:lnTo>
                  <a:lnTo>
                    <a:pt x="70" y="60"/>
                  </a:lnTo>
                  <a:close/>
                  <a:moveTo>
                    <a:pt x="126" y="0"/>
                  </a:moveTo>
                  <a:lnTo>
                    <a:pt x="44" y="0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26" y="2"/>
                  </a:lnTo>
                  <a:lnTo>
                    <a:pt x="20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2" y="2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134"/>
                  </a:lnTo>
                  <a:lnTo>
                    <a:pt x="2" y="144"/>
                  </a:lnTo>
                  <a:lnTo>
                    <a:pt x="8" y="150"/>
                  </a:lnTo>
                  <a:lnTo>
                    <a:pt x="12" y="158"/>
                  </a:lnTo>
                  <a:lnTo>
                    <a:pt x="20" y="164"/>
                  </a:lnTo>
                  <a:lnTo>
                    <a:pt x="26" y="168"/>
                  </a:lnTo>
                  <a:lnTo>
                    <a:pt x="36" y="170"/>
                  </a:lnTo>
                  <a:lnTo>
                    <a:pt x="44" y="170"/>
                  </a:lnTo>
                  <a:lnTo>
                    <a:pt x="126" y="170"/>
                  </a:lnTo>
                  <a:lnTo>
                    <a:pt x="126" y="170"/>
                  </a:lnTo>
                  <a:lnTo>
                    <a:pt x="134" y="170"/>
                  </a:lnTo>
                  <a:lnTo>
                    <a:pt x="144" y="168"/>
                  </a:lnTo>
                  <a:lnTo>
                    <a:pt x="150" y="164"/>
                  </a:lnTo>
                  <a:lnTo>
                    <a:pt x="158" y="158"/>
                  </a:lnTo>
                  <a:lnTo>
                    <a:pt x="164" y="150"/>
                  </a:lnTo>
                  <a:lnTo>
                    <a:pt x="168" y="144"/>
                  </a:lnTo>
                  <a:lnTo>
                    <a:pt x="170" y="134"/>
                  </a:lnTo>
                  <a:lnTo>
                    <a:pt x="170" y="126"/>
                  </a:lnTo>
                  <a:lnTo>
                    <a:pt x="170" y="44"/>
                  </a:lnTo>
                  <a:lnTo>
                    <a:pt x="170" y="44"/>
                  </a:lnTo>
                  <a:lnTo>
                    <a:pt x="170" y="36"/>
                  </a:lnTo>
                  <a:lnTo>
                    <a:pt x="168" y="26"/>
                  </a:lnTo>
                  <a:lnTo>
                    <a:pt x="164" y="20"/>
                  </a:lnTo>
                  <a:lnTo>
                    <a:pt x="158" y="12"/>
                  </a:lnTo>
                  <a:lnTo>
                    <a:pt x="150" y="8"/>
                  </a:lnTo>
                  <a:lnTo>
                    <a:pt x="144" y="2"/>
                  </a:lnTo>
                  <a:lnTo>
                    <a:pt x="134" y="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11" name="그룹 210"/>
            <p:cNvGrpSpPr/>
            <p:nvPr userDrawn="1"/>
          </p:nvGrpSpPr>
          <p:grpSpPr>
            <a:xfrm>
              <a:off x="9874316" y="3775077"/>
              <a:ext cx="730250" cy="127000"/>
              <a:chOff x="9575800" y="5122863"/>
              <a:chExt cx="730250" cy="127000"/>
            </a:xfrm>
          </p:grpSpPr>
          <p:sp>
            <p:nvSpPr>
              <p:cNvPr id="2073" name="Freeform 25"/>
              <p:cNvSpPr>
                <a:spLocks noEditPoints="1"/>
              </p:cNvSpPr>
              <p:nvPr userDrawn="1"/>
            </p:nvSpPr>
            <p:spPr bwMode="auto">
              <a:xfrm>
                <a:off x="9575800" y="5122863"/>
                <a:ext cx="79375" cy="127000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64"/>
                  </a:cxn>
                  <a:cxn ang="0">
                    <a:pos x="50" y="64"/>
                  </a:cxn>
                  <a:cxn ang="0">
                    <a:pos x="50" y="78"/>
                  </a:cxn>
                  <a:cxn ang="0">
                    <a:pos x="42" y="78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8" y="74"/>
                  </a:cxn>
                  <a:cxn ang="0">
                    <a:pos x="34" y="76"/>
                  </a:cxn>
                  <a:cxn ang="0">
                    <a:pos x="28" y="80"/>
                  </a:cxn>
                  <a:cxn ang="0">
                    <a:pos x="22" y="80"/>
                  </a:cxn>
                  <a:cxn ang="0">
                    <a:pos x="22" y="80"/>
                  </a:cxn>
                  <a:cxn ang="0">
                    <a:pos x="14" y="78"/>
                  </a:cxn>
                  <a:cxn ang="0">
                    <a:pos x="6" y="72"/>
                  </a:cxn>
                  <a:cxn ang="0">
                    <a:pos x="2" y="6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40"/>
                  </a:cxn>
                  <a:cxn ang="0">
                    <a:pos x="6" y="32"/>
                  </a:cxn>
                  <a:cxn ang="0">
                    <a:pos x="14" y="26"/>
                  </a:cxn>
                  <a:cxn ang="0">
                    <a:pos x="24" y="24"/>
                  </a:cxn>
                  <a:cxn ang="0">
                    <a:pos x="24" y="24"/>
                  </a:cxn>
                  <a:cxn ang="0">
                    <a:pos x="30" y="24"/>
                  </a:cxn>
                  <a:cxn ang="0">
                    <a:pos x="34" y="26"/>
                  </a:cxn>
                  <a:cxn ang="0">
                    <a:pos x="38" y="28"/>
                  </a:cxn>
                  <a:cxn ang="0">
                    <a:pos x="40" y="32"/>
                  </a:cxn>
                  <a:cxn ang="0">
                    <a:pos x="40" y="32"/>
                  </a:cxn>
                  <a:cxn ang="0">
                    <a:pos x="40" y="0"/>
                  </a:cxn>
                  <a:cxn ang="0">
                    <a:pos x="50" y="0"/>
                  </a:cxn>
                  <a:cxn ang="0">
                    <a:pos x="40" y="46"/>
                  </a:cxn>
                  <a:cxn ang="0">
                    <a:pos x="40" y="46"/>
                  </a:cxn>
                  <a:cxn ang="0">
                    <a:pos x="40" y="42"/>
                  </a:cxn>
                  <a:cxn ang="0">
                    <a:pos x="40" y="42"/>
                  </a:cxn>
                  <a:cxn ang="0">
                    <a:pos x="38" y="38"/>
                  </a:cxn>
                  <a:cxn ang="0">
                    <a:pos x="34" y="34"/>
                  </a:cxn>
                  <a:cxn ang="0">
                    <a:pos x="30" y="32"/>
                  </a:cxn>
                  <a:cxn ang="0">
                    <a:pos x="26" y="32"/>
                  </a:cxn>
                  <a:cxn ang="0">
                    <a:pos x="26" y="32"/>
                  </a:cxn>
                  <a:cxn ang="0">
                    <a:pos x="18" y="32"/>
                  </a:cxn>
                  <a:cxn ang="0">
                    <a:pos x="14" y="38"/>
                  </a:cxn>
                  <a:cxn ang="0">
                    <a:pos x="10" y="44"/>
                  </a:cxn>
                  <a:cxn ang="0">
                    <a:pos x="10" y="52"/>
                  </a:cxn>
                  <a:cxn ang="0">
                    <a:pos x="10" y="52"/>
                  </a:cxn>
                  <a:cxn ang="0">
                    <a:pos x="10" y="60"/>
                  </a:cxn>
                  <a:cxn ang="0">
                    <a:pos x="14" y="66"/>
                  </a:cxn>
                  <a:cxn ang="0">
                    <a:pos x="18" y="70"/>
                  </a:cxn>
                  <a:cxn ang="0">
                    <a:pos x="26" y="72"/>
                  </a:cxn>
                  <a:cxn ang="0">
                    <a:pos x="26" y="72"/>
                  </a:cxn>
                  <a:cxn ang="0">
                    <a:pos x="30" y="72"/>
                  </a:cxn>
                  <a:cxn ang="0">
                    <a:pos x="34" y="68"/>
                  </a:cxn>
                  <a:cxn ang="0">
                    <a:pos x="38" y="66"/>
                  </a:cxn>
                  <a:cxn ang="0">
                    <a:pos x="40" y="60"/>
                  </a:cxn>
                  <a:cxn ang="0">
                    <a:pos x="40" y="60"/>
                  </a:cxn>
                  <a:cxn ang="0">
                    <a:pos x="40" y="56"/>
                  </a:cxn>
                  <a:cxn ang="0">
                    <a:pos x="40" y="46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lnTo>
                      <a:pt x="50" y="64"/>
                    </a:lnTo>
                    <a:lnTo>
                      <a:pt x="50" y="64"/>
                    </a:lnTo>
                    <a:lnTo>
                      <a:pt x="50" y="78"/>
                    </a:lnTo>
                    <a:lnTo>
                      <a:pt x="42" y="78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38" y="74"/>
                    </a:lnTo>
                    <a:lnTo>
                      <a:pt x="34" y="76"/>
                    </a:lnTo>
                    <a:lnTo>
                      <a:pt x="28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14" y="78"/>
                    </a:lnTo>
                    <a:lnTo>
                      <a:pt x="6" y="72"/>
                    </a:lnTo>
                    <a:lnTo>
                      <a:pt x="2" y="6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40"/>
                    </a:lnTo>
                    <a:lnTo>
                      <a:pt x="6" y="32"/>
                    </a:lnTo>
                    <a:lnTo>
                      <a:pt x="14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0" y="24"/>
                    </a:lnTo>
                    <a:lnTo>
                      <a:pt x="34" y="26"/>
                    </a:lnTo>
                    <a:lnTo>
                      <a:pt x="38" y="28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40" y="0"/>
                    </a:lnTo>
                    <a:lnTo>
                      <a:pt x="50" y="0"/>
                    </a:lnTo>
                    <a:close/>
                    <a:moveTo>
                      <a:pt x="40" y="46"/>
                    </a:moveTo>
                    <a:lnTo>
                      <a:pt x="40" y="46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4" y="34"/>
                    </a:lnTo>
                    <a:lnTo>
                      <a:pt x="30" y="32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18" y="32"/>
                    </a:lnTo>
                    <a:lnTo>
                      <a:pt x="14" y="38"/>
                    </a:lnTo>
                    <a:lnTo>
                      <a:pt x="10" y="4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60"/>
                    </a:lnTo>
                    <a:lnTo>
                      <a:pt x="14" y="66"/>
                    </a:lnTo>
                    <a:lnTo>
                      <a:pt x="18" y="70"/>
                    </a:lnTo>
                    <a:lnTo>
                      <a:pt x="26" y="72"/>
                    </a:lnTo>
                    <a:lnTo>
                      <a:pt x="26" y="72"/>
                    </a:lnTo>
                    <a:lnTo>
                      <a:pt x="30" y="72"/>
                    </a:lnTo>
                    <a:lnTo>
                      <a:pt x="34" y="68"/>
                    </a:lnTo>
                    <a:lnTo>
                      <a:pt x="38" y="66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40" y="56"/>
                    </a:lnTo>
                    <a:lnTo>
                      <a:pt x="40" y="4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4" name="Freeform 26"/>
              <p:cNvSpPr>
                <a:spLocks noEditPoints="1"/>
              </p:cNvSpPr>
              <p:nvPr userDrawn="1"/>
            </p:nvSpPr>
            <p:spPr bwMode="auto">
              <a:xfrm>
                <a:off x="9674225" y="5160963"/>
                <a:ext cx="85725" cy="88900"/>
              </a:xfrm>
              <a:custGeom>
                <a:avLst/>
                <a:gdLst/>
                <a:ahLst/>
                <a:cxnLst>
                  <a:cxn ang="0">
                    <a:pos x="26" y="56"/>
                  </a:cxn>
                  <a:cxn ang="0">
                    <a:pos x="26" y="56"/>
                  </a:cxn>
                  <a:cxn ang="0">
                    <a:pos x="16" y="54"/>
                  </a:cxn>
                  <a:cxn ang="0">
                    <a:pos x="8" y="48"/>
                  </a:cxn>
                  <a:cxn ang="0">
                    <a:pos x="2" y="40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2" y="16"/>
                  </a:cxn>
                  <a:cxn ang="0">
                    <a:pos x="8" y="6"/>
                  </a:cxn>
                  <a:cxn ang="0">
                    <a:pos x="16" y="2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38" y="2"/>
                  </a:cxn>
                  <a:cxn ang="0">
                    <a:pos x="46" y="8"/>
                  </a:cxn>
                  <a:cxn ang="0">
                    <a:pos x="52" y="16"/>
                  </a:cxn>
                  <a:cxn ang="0">
                    <a:pos x="54" y="28"/>
                  </a:cxn>
                  <a:cxn ang="0">
                    <a:pos x="54" y="28"/>
                  </a:cxn>
                  <a:cxn ang="0">
                    <a:pos x="52" y="34"/>
                  </a:cxn>
                  <a:cxn ang="0">
                    <a:pos x="52" y="40"/>
                  </a:cxn>
                  <a:cxn ang="0">
                    <a:pos x="48" y="46"/>
                  </a:cxn>
                  <a:cxn ang="0">
                    <a:pos x="44" y="50"/>
                  </a:cxn>
                  <a:cxn ang="0">
                    <a:pos x="36" y="54"/>
                  </a:cxn>
                  <a:cxn ang="0">
                    <a:pos x="26" y="56"/>
                  </a:cxn>
                  <a:cxn ang="0">
                    <a:pos x="26" y="56"/>
                  </a:cxn>
                  <a:cxn ang="0">
                    <a:pos x="26" y="48"/>
                  </a:cxn>
                  <a:cxn ang="0">
                    <a:pos x="26" y="48"/>
                  </a:cxn>
                  <a:cxn ang="0">
                    <a:pos x="34" y="48"/>
                  </a:cxn>
                  <a:cxn ang="0">
                    <a:pos x="38" y="42"/>
                  </a:cxn>
                  <a:cxn ang="0">
                    <a:pos x="42" y="36"/>
                  </a:cxn>
                  <a:cxn ang="0">
                    <a:pos x="44" y="28"/>
                  </a:cxn>
                  <a:cxn ang="0">
                    <a:pos x="44" y="28"/>
                  </a:cxn>
                  <a:cxn ang="0">
                    <a:pos x="42" y="20"/>
                  </a:cxn>
                  <a:cxn ang="0">
                    <a:pos x="40" y="14"/>
                  </a:cxn>
                  <a:cxn ang="0">
                    <a:pos x="34" y="8"/>
                  </a:cxn>
                  <a:cxn ang="0">
                    <a:pos x="28" y="6"/>
                  </a:cxn>
                  <a:cxn ang="0">
                    <a:pos x="28" y="6"/>
                  </a:cxn>
                  <a:cxn ang="0">
                    <a:pos x="20" y="8"/>
                  </a:cxn>
                  <a:cxn ang="0">
                    <a:pos x="14" y="14"/>
                  </a:cxn>
                  <a:cxn ang="0">
                    <a:pos x="12" y="20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12" y="36"/>
                  </a:cxn>
                  <a:cxn ang="0">
                    <a:pos x="16" y="42"/>
                  </a:cxn>
                  <a:cxn ang="0">
                    <a:pos x="20" y="48"/>
                  </a:cxn>
                  <a:cxn ang="0">
                    <a:pos x="26" y="48"/>
                  </a:cxn>
                  <a:cxn ang="0">
                    <a:pos x="26" y="48"/>
                  </a:cxn>
                </a:cxnLst>
                <a:rect l="0" t="0" r="r" b="b"/>
                <a:pathLst>
                  <a:path w="54" h="56">
                    <a:moveTo>
                      <a:pt x="26" y="56"/>
                    </a:moveTo>
                    <a:lnTo>
                      <a:pt x="26" y="56"/>
                    </a:lnTo>
                    <a:lnTo>
                      <a:pt x="16" y="54"/>
                    </a:lnTo>
                    <a:lnTo>
                      <a:pt x="8" y="48"/>
                    </a:lnTo>
                    <a:lnTo>
                      <a:pt x="2" y="4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16"/>
                    </a:lnTo>
                    <a:lnTo>
                      <a:pt x="8" y="6"/>
                    </a:lnTo>
                    <a:lnTo>
                      <a:pt x="16" y="2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8" y="2"/>
                    </a:lnTo>
                    <a:lnTo>
                      <a:pt x="46" y="8"/>
                    </a:lnTo>
                    <a:lnTo>
                      <a:pt x="52" y="16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2" y="34"/>
                    </a:lnTo>
                    <a:lnTo>
                      <a:pt x="52" y="40"/>
                    </a:lnTo>
                    <a:lnTo>
                      <a:pt x="48" y="46"/>
                    </a:lnTo>
                    <a:lnTo>
                      <a:pt x="44" y="50"/>
                    </a:lnTo>
                    <a:lnTo>
                      <a:pt x="36" y="54"/>
                    </a:lnTo>
                    <a:lnTo>
                      <a:pt x="26" y="56"/>
                    </a:lnTo>
                    <a:lnTo>
                      <a:pt x="26" y="56"/>
                    </a:lnTo>
                    <a:close/>
                    <a:moveTo>
                      <a:pt x="26" y="48"/>
                    </a:moveTo>
                    <a:lnTo>
                      <a:pt x="26" y="48"/>
                    </a:lnTo>
                    <a:lnTo>
                      <a:pt x="34" y="48"/>
                    </a:lnTo>
                    <a:lnTo>
                      <a:pt x="38" y="42"/>
                    </a:lnTo>
                    <a:lnTo>
                      <a:pt x="42" y="36"/>
                    </a:lnTo>
                    <a:lnTo>
                      <a:pt x="44" y="28"/>
                    </a:lnTo>
                    <a:lnTo>
                      <a:pt x="44" y="28"/>
                    </a:lnTo>
                    <a:lnTo>
                      <a:pt x="42" y="20"/>
                    </a:lnTo>
                    <a:lnTo>
                      <a:pt x="40" y="14"/>
                    </a:lnTo>
                    <a:lnTo>
                      <a:pt x="34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12" y="20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12" y="36"/>
                    </a:lnTo>
                    <a:lnTo>
                      <a:pt x="16" y="42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5" name="Freeform 27"/>
              <p:cNvSpPr>
                <a:spLocks/>
              </p:cNvSpPr>
              <p:nvPr userDrawn="1"/>
            </p:nvSpPr>
            <p:spPr bwMode="auto">
              <a:xfrm>
                <a:off x="9766300" y="5160963"/>
                <a:ext cx="127000" cy="857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8" y="28"/>
                  </a:cxn>
                  <a:cxn ang="0">
                    <a:pos x="18" y="28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28" y="28"/>
                  </a:cxn>
                  <a:cxn ang="0">
                    <a:pos x="36" y="0"/>
                  </a:cxn>
                  <a:cxn ang="0">
                    <a:pos x="44" y="0"/>
                  </a:cxn>
                  <a:cxn ang="0">
                    <a:pos x="52" y="28"/>
                  </a:cxn>
                  <a:cxn ang="0">
                    <a:pos x="52" y="28"/>
                  </a:cxn>
                  <a:cxn ang="0">
                    <a:pos x="58" y="46"/>
                  </a:cxn>
                  <a:cxn ang="0">
                    <a:pos x="58" y="46"/>
                  </a:cxn>
                  <a:cxn ang="0">
                    <a:pos x="58" y="46"/>
                  </a:cxn>
                  <a:cxn ang="0">
                    <a:pos x="62" y="28"/>
                  </a:cxn>
                  <a:cxn ang="0">
                    <a:pos x="70" y="0"/>
                  </a:cxn>
                  <a:cxn ang="0">
                    <a:pos x="80" y="0"/>
                  </a:cxn>
                  <a:cxn ang="0">
                    <a:pos x="62" y="54"/>
                  </a:cxn>
                  <a:cxn ang="0">
                    <a:pos x="54" y="54"/>
                  </a:cxn>
                  <a:cxn ang="0">
                    <a:pos x="46" y="28"/>
                  </a:cxn>
                  <a:cxn ang="0">
                    <a:pos x="46" y="28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36" y="30"/>
                  </a:cxn>
                  <a:cxn ang="0">
                    <a:pos x="26" y="54"/>
                  </a:cxn>
                  <a:cxn ang="0">
                    <a:pos x="18" y="54"/>
                  </a:cxn>
                  <a:cxn ang="0">
                    <a:pos x="0" y="0"/>
                  </a:cxn>
                  <a:cxn ang="0">
                    <a:pos x="12" y="0"/>
                  </a:cxn>
                </a:cxnLst>
                <a:rect l="0" t="0" r="r" b="b"/>
                <a:pathLst>
                  <a:path w="80" h="54">
                    <a:moveTo>
                      <a:pt x="12" y="0"/>
                    </a:moveTo>
                    <a:lnTo>
                      <a:pt x="18" y="28"/>
                    </a:lnTo>
                    <a:lnTo>
                      <a:pt x="18" y="28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8" y="28"/>
                    </a:lnTo>
                    <a:lnTo>
                      <a:pt x="36" y="0"/>
                    </a:lnTo>
                    <a:lnTo>
                      <a:pt x="44" y="0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58" y="46"/>
                    </a:lnTo>
                    <a:lnTo>
                      <a:pt x="58" y="46"/>
                    </a:lnTo>
                    <a:lnTo>
                      <a:pt x="58" y="46"/>
                    </a:lnTo>
                    <a:lnTo>
                      <a:pt x="62" y="28"/>
                    </a:lnTo>
                    <a:lnTo>
                      <a:pt x="70" y="0"/>
                    </a:lnTo>
                    <a:lnTo>
                      <a:pt x="80" y="0"/>
                    </a:lnTo>
                    <a:lnTo>
                      <a:pt x="62" y="54"/>
                    </a:lnTo>
                    <a:lnTo>
                      <a:pt x="54" y="54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36" y="30"/>
                    </a:lnTo>
                    <a:lnTo>
                      <a:pt x="26" y="54"/>
                    </a:lnTo>
                    <a:lnTo>
                      <a:pt x="18" y="54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6" name="Freeform 28"/>
              <p:cNvSpPr>
                <a:spLocks/>
              </p:cNvSpPr>
              <p:nvPr userDrawn="1"/>
            </p:nvSpPr>
            <p:spPr bwMode="auto">
              <a:xfrm>
                <a:off x="9909175" y="5160963"/>
                <a:ext cx="73025" cy="857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12" y="6"/>
                  </a:cxn>
                  <a:cxn ang="0">
                    <a:pos x="16" y="2"/>
                  </a:cxn>
                  <a:cxn ang="0">
                    <a:pos x="20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8" y="4"/>
                  </a:cxn>
                  <a:cxn ang="0">
                    <a:pos x="44" y="10"/>
                  </a:cxn>
                  <a:cxn ang="0">
                    <a:pos x="46" y="22"/>
                  </a:cxn>
                  <a:cxn ang="0">
                    <a:pos x="46" y="54"/>
                  </a:cxn>
                  <a:cxn ang="0">
                    <a:pos x="36" y="54"/>
                  </a:cxn>
                  <a:cxn ang="0">
                    <a:pos x="36" y="24"/>
                  </a:cxn>
                  <a:cxn ang="0">
                    <a:pos x="36" y="24"/>
                  </a:cxn>
                  <a:cxn ang="0">
                    <a:pos x="36" y="18"/>
                  </a:cxn>
                  <a:cxn ang="0">
                    <a:pos x="34" y="12"/>
                  </a:cxn>
                  <a:cxn ang="0">
                    <a:pos x="30" y="8"/>
                  </a:cxn>
                  <a:cxn ang="0">
                    <a:pos x="24" y="8"/>
                  </a:cxn>
                  <a:cxn ang="0">
                    <a:pos x="24" y="8"/>
                  </a:cxn>
                  <a:cxn ang="0">
                    <a:pos x="18" y="8"/>
                  </a:cxn>
                  <a:cxn ang="0">
                    <a:pos x="16" y="10"/>
                  </a:cxn>
                  <a:cxn ang="0">
                    <a:pos x="12" y="14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0" y="22"/>
                  </a:cxn>
                  <a:cxn ang="0">
                    <a:pos x="10" y="54"/>
                  </a:cxn>
                  <a:cxn ang="0">
                    <a:pos x="0" y="54"/>
                  </a:cxn>
                  <a:cxn ang="0">
                    <a:pos x="0" y="16"/>
                  </a:cxn>
                </a:cxnLst>
                <a:rect l="0" t="0" r="r" b="b"/>
                <a:pathLst>
                  <a:path w="46" h="54">
                    <a:moveTo>
                      <a:pt x="0" y="16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6"/>
                    </a:lnTo>
                    <a:lnTo>
                      <a:pt x="16" y="2"/>
                    </a:lnTo>
                    <a:lnTo>
                      <a:pt x="20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8" y="4"/>
                    </a:lnTo>
                    <a:lnTo>
                      <a:pt x="44" y="10"/>
                    </a:lnTo>
                    <a:lnTo>
                      <a:pt x="46" y="22"/>
                    </a:lnTo>
                    <a:lnTo>
                      <a:pt x="46" y="54"/>
                    </a:lnTo>
                    <a:lnTo>
                      <a:pt x="36" y="54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30" y="8"/>
                    </a:lnTo>
                    <a:lnTo>
                      <a:pt x="24" y="8"/>
                    </a:lnTo>
                    <a:lnTo>
                      <a:pt x="24" y="8"/>
                    </a:lnTo>
                    <a:lnTo>
                      <a:pt x="18" y="8"/>
                    </a:lnTo>
                    <a:lnTo>
                      <a:pt x="16" y="10"/>
                    </a:lnTo>
                    <a:lnTo>
                      <a:pt x="12" y="14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0" y="22"/>
                    </a:lnTo>
                    <a:lnTo>
                      <a:pt x="10" y="54"/>
                    </a:lnTo>
                    <a:lnTo>
                      <a:pt x="0" y="54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7" name="Rectangle 29"/>
              <p:cNvSpPr>
                <a:spLocks noChangeArrowheads="1"/>
              </p:cNvSpPr>
              <p:nvPr userDrawn="1"/>
            </p:nvSpPr>
            <p:spPr bwMode="auto">
              <a:xfrm>
                <a:off x="10007600" y="5122863"/>
                <a:ext cx="15875" cy="1238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8" name="Freeform 30"/>
              <p:cNvSpPr>
                <a:spLocks noEditPoints="1"/>
              </p:cNvSpPr>
              <p:nvPr userDrawn="1"/>
            </p:nvSpPr>
            <p:spPr bwMode="auto">
              <a:xfrm>
                <a:off x="10042525" y="5160963"/>
                <a:ext cx="85725" cy="88900"/>
              </a:xfrm>
              <a:custGeom>
                <a:avLst/>
                <a:gdLst/>
                <a:ahLst/>
                <a:cxnLst>
                  <a:cxn ang="0">
                    <a:pos x="26" y="56"/>
                  </a:cxn>
                  <a:cxn ang="0">
                    <a:pos x="26" y="56"/>
                  </a:cxn>
                  <a:cxn ang="0">
                    <a:pos x="16" y="54"/>
                  </a:cxn>
                  <a:cxn ang="0">
                    <a:pos x="8" y="48"/>
                  </a:cxn>
                  <a:cxn ang="0">
                    <a:pos x="2" y="40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2" y="16"/>
                  </a:cxn>
                  <a:cxn ang="0">
                    <a:pos x="8" y="6"/>
                  </a:cxn>
                  <a:cxn ang="0">
                    <a:pos x="16" y="2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38" y="2"/>
                  </a:cxn>
                  <a:cxn ang="0">
                    <a:pos x="46" y="8"/>
                  </a:cxn>
                  <a:cxn ang="0">
                    <a:pos x="52" y="16"/>
                  </a:cxn>
                  <a:cxn ang="0">
                    <a:pos x="54" y="28"/>
                  </a:cxn>
                  <a:cxn ang="0">
                    <a:pos x="54" y="28"/>
                  </a:cxn>
                  <a:cxn ang="0">
                    <a:pos x="52" y="34"/>
                  </a:cxn>
                  <a:cxn ang="0">
                    <a:pos x="50" y="40"/>
                  </a:cxn>
                  <a:cxn ang="0">
                    <a:pos x="48" y="46"/>
                  </a:cxn>
                  <a:cxn ang="0">
                    <a:pos x="44" y="50"/>
                  </a:cxn>
                  <a:cxn ang="0">
                    <a:pos x="36" y="54"/>
                  </a:cxn>
                  <a:cxn ang="0">
                    <a:pos x="26" y="56"/>
                  </a:cxn>
                  <a:cxn ang="0">
                    <a:pos x="26" y="56"/>
                  </a:cxn>
                  <a:cxn ang="0">
                    <a:pos x="26" y="48"/>
                  </a:cxn>
                  <a:cxn ang="0">
                    <a:pos x="26" y="48"/>
                  </a:cxn>
                  <a:cxn ang="0">
                    <a:pos x="32" y="48"/>
                  </a:cxn>
                  <a:cxn ang="0">
                    <a:pos x="38" y="42"/>
                  </a:cxn>
                  <a:cxn ang="0">
                    <a:pos x="42" y="36"/>
                  </a:cxn>
                  <a:cxn ang="0">
                    <a:pos x="42" y="28"/>
                  </a:cxn>
                  <a:cxn ang="0">
                    <a:pos x="42" y="28"/>
                  </a:cxn>
                  <a:cxn ang="0">
                    <a:pos x="42" y="20"/>
                  </a:cxn>
                  <a:cxn ang="0">
                    <a:pos x="40" y="14"/>
                  </a:cxn>
                  <a:cxn ang="0">
                    <a:pos x="34" y="8"/>
                  </a:cxn>
                  <a:cxn ang="0">
                    <a:pos x="26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14" y="14"/>
                  </a:cxn>
                  <a:cxn ang="0">
                    <a:pos x="10" y="20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12" y="36"/>
                  </a:cxn>
                  <a:cxn ang="0">
                    <a:pos x="14" y="42"/>
                  </a:cxn>
                  <a:cxn ang="0">
                    <a:pos x="20" y="48"/>
                  </a:cxn>
                  <a:cxn ang="0">
                    <a:pos x="26" y="48"/>
                  </a:cxn>
                  <a:cxn ang="0">
                    <a:pos x="26" y="48"/>
                  </a:cxn>
                </a:cxnLst>
                <a:rect l="0" t="0" r="r" b="b"/>
                <a:pathLst>
                  <a:path w="54" h="56">
                    <a:moveTo>
                      <a:pt x="26" y="56"/>
                    </a:moveTo>
                    <a:lnTo>
                      <a:pt x="26" y="56"/>
                    </a:lnTo>
                    <a:lnTo>
                      <a:pt x="16" y="54"/>
                    </a:lnTo>
                    <a:lnTo>
                      <a:pt x="8" y="48"/>
                    </a:lnTo>
                    <a:lnTo>
                      <a:pt x="2" y="4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16"/>
                    </a:lnTo>
                    <a:lnTo>
                      <a:pt x="8" y="6"/>
                    </a:lnTo>
                    <a:lnTo>
                      <a:pt x="1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38" y="2"/>
                    </a:lnTo>
                    <a:lnTo>
                      <a:pt x="46" y="8"/>
                    </a:lnTo>
                    <a:lnTo>
                      <a:pt x="52" y="16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2" y="34"/>
                    </a:lnTo>
                    <a:lnTo>
                      <a:pt x="50" y="40"/>
                    </a:lnTo>
                    <a:lnTo>
                      <a:pt x="48" y="46"/>
                    </a:lnTo>
                    <a:lnTo>
                      <a:pt x="44" y="50"/>
                    </a:lnTo>
                    <a:lnTo>
                      <a:pt x="36" y="54"/>
                    </a:lnTo>
                    <a:lnTo>
                      <a:pt x="26" y="56"/>
                    </a:lnTo>
                    <a:lnTo>
                      <a:pt x="26" y="56"/>
                    </a:lnTo>
                    <a:close/>
                    <a:moveTo>
                      <a:pt x="26" y="48"/>
                    </a:moveTo>
                    <a:lnTo>
                      <a:pt x="26" y="48"/>
                    </a:lnTo>
                    <a:lnTo>
                      <a:pt x="32" y="48"/>
                    </a:lnTo>
                    <a:lnTo>
                      <a:pt x="38" y="42"/>
                    </a:lnTo>
                    <a:lnTo>
                      <a:pt x="42" y="36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0"/>
                    </a:lnTo>
                    <a:lnTo>
                      <a:pt x="40" y="14"/>
                    </a:lnTo>
                    <a:lnTo>
                      <a:pt x="34" y="8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10" y="20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12" y="36"/>
                    </a:lnTo>
                    <a:lnTo>
                      <a:pt x="14" y="42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9" name="Freeform 31"/>
              <p:cNvSpPr>
                <a:spLocks noEditPoints="1"/>
              </p:cNvSpPr>
              <p:nvPr userDrawn="1"/>
            </p:nvSpPr>
            <p:spPr bwMode="auto">
              <a:xfrm>
                <a:off x="10140950" y="5160963"/>
                <a:ext cx="66675" cy="88900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42" y="42"/>
                  </a:cxn>
                  <a:cxn ang="0">
                    <a:pos x="42" y="54"/>
                  </a:cxn>
                  <a:cxn ang="0">
                    <a:pos x="34" y="54"/>
                  </a:cxn>
                  <a:cxn ang="0">
                    <a:pos x="32" y="48"/>
                  </a:cxn>
                  <a:cxn ang="0">
                    <a:pos x="32" y="48"/>
                  </a:cxn>
                  <a:cxn ang="0">
                    <a:pos x="32" y="48"/>
                  </a:cxn>
                  <a:cxn ang="0">
                    <a:pos x="26" y="54"/>
                  </a:cxn>
                  <a:cxn ang="0">
                    <a:pos x="22" y="56"/>
                  </a:cxn>
                  <a:cxn ang="0">
                    <a:pos x="16" y="56"/>
                  </a:cxn>
                  <a:cxn ang="0">
                    <a:pos x="16" y="56"/>
                  </a:cxn>
                  <a:cxn ang="0">
                    <a:pos x="8" y="54"/>
                  </a:cxn>
                  <a:cxn ang="0">
                    <a:pos x="4" y="52"/>
                  </a:cxn>
                  <a:cxn ang="0">
                    <a:pos x="0" y="46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2" y="32"/>
                  </a:cxn>
                  <a:cxn ang="0">
                    <a:pos x="8" y="26"/>
                  </a:cxn>
                  <a:cxn ang="0">
                    <a:pos x="18" y="22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16"/>
                  </a:cxn>
                  <a:cxn ang="0">
                    <a:pos x="30" y="12"/>
                  </a:cxn>
                  <a:cxn ang="0">
                    <a:pos x="26" y="8"/>
                  </a:cxn>
                  <a:cxn ang="0">
                    <a:pos x="20" y="6"/>
                  </a:cxn>
                  <a:cxn ang="0">
                    <a:pos x="20" y="6"/>
                  </a:cxn>
                  <a:cxn ang="0">
                    <a:pos x="12" y="8"/>
                  </a:cxn>
                  <a:cxn ang="0">
                    <a:pos x="6" y="10"/>
                  </a:cxn>
                  <a:cxn ang="0">
                    <a:pos x="2" y="4"/>
                  </a:cxn>
                  <a:cxn ang="0">
                    <a:pos x="2" y="4"/>
                  </a:cxn>
                  <a:cxn ang="0">
                    <a:pos x="1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32" y="2"/>
                  </a:cxn>
                  <a:cxn ang="0">
                    <a:pos x="38" y="6"/>
                  </a:cxn>
                  <a:cxn ang="0">
                    <a:pos x="40" y="14"/>
                  </a:cxn>
                  <a:cxn ang="0">
                    <a:pos x="42" y="22"/>
                  </a:cxn>
                  <a:cxn ang="0">
                    <a:pos x="42" y="42"/>
                  </a:cxn>
                  <a:cxn ang="0">
                    <a:pos x="32" y="28"/>
                  </a:cxn>
                  <a:cxn ang="0">
                    <a:pos x="32" y="28"/>
                  </a:cxn>
                  <a:cxn ang="0">
                    <a:pos x="24" y="28"/>
                  </a:cxn>
                  <a:cxn ang="0">
                    <a:pos x="16" y="30"/>
                  </a:cxn>
                  <a:cxn ang="0">
                    <a:pos x="12" y="32"/>
                  </a:cxn>
                  <a:cxn ang="0">
                    <a:pos x="10" y="36"/>
                  </a:cxn>
                  <a:cxn ang="0">
                    <a:pos x="10" y="40"/>
                  </a:cxn>
                  <a:cxn ang="0">
                    <a:pos x="10" y="40"/>
                  </a:cxn>
                  <a:cxn ang="0">
                    <a:pos x="10" y="44"/>
                  </a:cxn>
                  <a:cxn ang="0">
                    <a:pos x="12" y="46"/>
                  </a:cxn>
                  <a:cxn ang="0">
                    <a:pos x="14" y="48"/>
                  </a:cxn>
                  <a:cxn ang="0">
                    <a:pos x="18" y="48"/>
                  </a:cxn>
                  <a:cxn ang="0">
                    <a:pos x="18" y="48"/>
                  </a:cxn>
                  <a:cxn ang="0">
                    <a:pos x="24" y="48"/>
                  </a:cxn>
                  <a:cxn ang="0">
                    <a:pos x="26" y="46"/>
                  </a:cxn>
                  <a:cxn ang="0">
                    <a:pos x="30" y="44"/>
                  </a:cxn>
                  <a:cxn ang="0">
                    <a:pos x="32" y="40"/>
                  </a:cxn>
                  <a:cxn ang="0">
                    <a:pos x="32" y="40"/>
                  </a:cxn>
                  <a:cxn ang="0">
                    <a:pos x="32" y="36"/>
                  </a:cxn>
                  <a:cxn ang="0">
                    <a:pos x="32" y="28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42" y="42"/>
                    </a:lnTo>
                    <a:lnTo>
                      <a:pt x="42" y="54"/>
                    </a:lnTo>
                    <a:lnTo>
                      <a:pt x="34" y="54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26" y="54"/>
                    </a:lnTo>
                    <a:lnTo>
                      <a:pt x="22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8" y="54"/>
                    </a:lnTo>
                    <a:lnTo>
                      <a:pt x="4" y="52"/>
                    </a:lnTo>
                    <a:lnTo>
                      <a:pt x="0" y="4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32"/>
                    </a:lnTo>
                    <a:lnTo>
                      <a:pt x="8" y="26"/>
                    </a:lnTo>
                    <a:lnTo>
                      <a:pt x="18" y="22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16"/>
                    </a:lnTo>
                    <a:lnTo>
                      <a:pt x="30" y="12"/>
                    </a:lnTo>
                    <a:lnTo>
                      <a:pt x="26" y="8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12" y="8"/>
                    </a:lnTo>
                    <a:lnTo>
                      <a:pt x="6" y="1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12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32" y="2"/>
                    </a:lnTo>
                    <a:lnTo>
                      <a:pt x="38" y="6"/>
                    </a:lnTo>
                    <a:lnTo>
                      <a:pt x="40" y="14"/>
                    </a:lnTo>
                    <a:lnTo>
                      <a:pt x="42" y="22"/>
                    </a:lnTo>
                    <a:lnTo>
                      <a:pt x="42" y="42"/>
                    </a:lnTo>
                    <a:close/>
                    <a:moveTo>
                      <a:pt x="32" y="28"/>
                    </a:moveTo>
                    <a:lnTo>
                      <a:pt x="32" y="28"/>
                    </a:lnTo>
                    <a:lnTo>
                      <a:pt x="24" y="28"/>
                    </a:lnTo>
                    <a:lnTo>
                      <a:pt x="16" y="30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2" y="46"/>
                    </a:lnTo>
                    <a:lnTo>
                      <a:pt x="14" y="48"/>
                    </a:lnTo>
                    <a:lnTo>
                      <a:pt x="18" y="48"/>
                    </a:lnTo>
                    <a:lnTo>
                      <a:pt x="18" y="48"/>
                    </a:lnTo>
                    <a:lnTo>
                      <a:pt x="24" y="48"/>
                    </a:lnTo>
                    <a:lnTo>
                      <a:pt x="26" y="46"/>
                    </a:lnTo>
                    <a:lnTo>
                      <a:pt x="30" y="44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2" y="36"/>
                    </a:lnTo>
                    <a:lnTo>
                      <a:pt x="32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0" name="Freeform 32"/>
              <p:cNvSpPr>
                <a:spLocks noEditPoints="1"/>
              </p:cNvSpPr>
              <p:nvPr userDrawn="1"/>
            </p:nvSpPr>
            <p:spPr bwMode="auto">
              <a:xfrm>
                <a:off x="10226675" y="5122863"/>
                <a:ext cx="79375" cy="127000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64"/>
                  </a:cxn>
                  <a:cxn ang="0">
                    <a:pos x="50" y="64"/>
                  </a:cxn>
                  <a:cxn ang="0">
                    <a:pos x="50" y="78"/>
                  </a:cxn>
                  <a:cxn ang="0">
                    <a:pos x="42" y="78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8" y="74"/>
                  </a:cxn>
                  <a:cxn ang="0">
                    <a:pos x="34" y="76"/>
                  </a:cxn>
                  <a:cxn ang="0">
                    <a:pos x="28" y="80"/>
                  </a:cxn>
                  <a:cxn ang="0">
                    <a:pos x="22" y="80"/>
                  </a:cxn>
                  <a:cxn ang="0">
                    <a:pos x="22" y="80"/>
                  </a:cxn>
                  <a:cxn ang="0">
                    <a:pos x="14" y="78"/>
                  </a:cxn>
                  <a:cxn ang="0">
                    <a:pos x="6" y="72"/>
                  </a:cxn>
                  <a:cxn ang="0">
                    <a:pos x="2" y="6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40"/>
                  </a:cxn>
                  <a:cxn ang="0">
                    <a:pos x="6" y="32"/>
                  </a:cxn>
                  <a:cxn ang="0">
                    <a:pos x="14" y="26"/>
                  </a:cxn>
                  <a:cxn ang="0">
                    <a:pos x="24" y="24"/>
                  </a:cxn>
                  <a:cxn ang="0">
                    <a:pos x="24" y="24"/>
                  </a:cxn>
                  <a:cxn ang="0">
                    <a:pos x="30" y="24"/>
                  </a:cxn>
                  <a:cxn ang="0">
                    <a:pos x="34" y="26"/>
                  </a:cxn>
                  <a:cxn ang="0">
                    <a:pos x="38" y="28"/>
                  </a:cxn>
                  <a:cxn ang="0">
                    <a:pos x="40" y="32"/>
                  </a:cxn>
                  <a:cxn ang="0">
                    <a:pos x="40" y="32"/>
                  </a:cxn>
                  <a:cxn ang="0">
                    <a:pos x="40" y="0"/>
                  </a:cxn>
                  <a:cxn ang="0">
                    <a:pos x="50" y="0"/>
                  </a:cxn>
                  <a:cxn ang="0">
                    <a:pos x="40" y="46"/>
                  </a:cxn>
                  <a:cxn ang="0">
                    <a:pos x="40" y="46"/>
                  </a:cxn>
                  <a:cxn ang="0">
                    <a:pos x="40" y="42"/>
                  </a:cxn>
                  <a:cxn ang="0">
                    <a:pos x="40" y="42"/>
                  </a:cxn>
                  <a:cxn ang="0">
                    <a:pos x="38" y="38"/>
                  </a:cxn>
                  <a:cxn ang="0">
                    <a:pos x="36" y="34"/>
                  </a:cxn>
                  <a:cxn ang="0">
                    <a:pos x="30" y="32"/>
                  </a:cxn>
                  <a:cxn ang="0">
                    <a:pos x="26" y="32"/>
                  </a:cxn>
                  <a:cxn ang="0">
                    <a:pos x="26" y="32"/>
                  </a:cxn>
                  <a:cxn ang="0">
                    <a:pos x="18" y="32"/>
                  </a:cxn>
                  <a:cxn ang="0">
                    <a:pos x="14" y="38"/>
                  </a:cxn>
                  <a:cxn ang="0">
                    <a:pos x="10" y="44"/>
                  </a:cxn>
                  <a:cxn ang="0">
                    <a:pos x="10" y="52"/>
                  </a:cxn>
                  <a:cxn ang="0">
                    <a:pos x="10" y="52"/>
                  </a:cxn>
                  <a:cxn ang="0">
                    <a:pos x="10" y="60"/>
                  </a:cxn>
                  <a:cxn ang="0">
                    <a:pos x="14" y="66"/>
                  </a:cxn>
                  <a:cxn ang="0">
                    <a:pos x="18" y="70"/>
                  </a:cxn>
                  <a:cxn ang="0">
                    <a:pos x="26" y="72"/>
                  </a:cxn>
                  <a:cxn ang="0">
                    <a:pos x="26" y="72"/>
                  </a:cxn>
                  <a:cxn ang="0">
                    <a:pos x="30" y="72"/>
                  </a:cxn>
                  <a:cxn ang="0">
                    <a:pos x="34" y="68"/>
                  </a:cxn>
                  <a:cxn ang="0">
                    <a:pos x="38" y="66"/>
                  </a:cxn>
                  <a:cxn ang="0">
                    <a:pos x="40" y="60"/>
                  </a:cxn>
                  <a:cxn ang="0">
                    <a:pos x="40" y="60"/>
                  </a:cxn>
                  <a:cxn ang="0">
                    <a:pos x="40" y="56"/>
                  </a:cxn>
                  <a:cxn ang="0">
                    <a:pos x="40" y="46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lnTo>
                      <a:pt x="50" y="64"/>
                    </a:lnTo>
                    <a:lnTo>
                      <a:pt x="50" y="64"/>
                    </a:lnTo>
                    <a:lnTo>
                      <a:pt x="50" y="78"/>
                    </a:lnTo>
                    <a:lnTo>
                      <a:pt x="42" y="78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38" y="74"/>
                    </a:lnTo>
                    <a:lnTo>
                      <a:pt x="34" y="76"/>
                    </a:lnTo>
                    <a:lnTo>
                      <a:pt x="28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14" y="78"/>
                    </a:lnTo>
                    <a:lnTo>
                      <a:pt x="6" y="72"/>
                    </a:lnTo>
                    <a:lnTo>
                      <a:pt x="2" y="6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40"/>
                    </a:lnTo>
                    <a:lnTo>
                      <a:pt x="6" y="32"/>
                    </a:lnTo>
                    <a:lnTo>
                      <a:pt x="14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0" y="24"/>
                    </a:lnTo>
                    <a:lnTo>
                      <a:pt x="34" y="26"/>
                    </a:lnTo>
                    <a:lnTo>
                      <a:pt x="38" y="28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40" y="0"/>
                    </a:lnTo>
                    <a:lnTo>
                      <a:pt x="50" y="0"/>
                    </a:lnTo>
                    <a:close/>
                    <a:moveTo>
                      <a:pt x="40" y="46"/>
                    </a:moveTo>
                    <a:lnTo>
                      <a:pt x="40" y="46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6" y="34"/>
                    </a:lnTo>
                    <a:lnTo>
                      <a:pt x="30" y="32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18" y="32"/>
                    </a:lnTo>
                    <a:lnTo>
                      <a:pt x="14" y="38"/>
                    </a:lnTo>
                    <a:lnTo>
                      <a:pt x="10" y="4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60"/>
                    </a:lnTo>
                    <a:lnTo>
                      <a:pt x="14" y="66"/>
                    </a:lnTo>
                    <a:lnTo>
                      <a:pt x="18" y="70"/>
                    </a:lnTo>
                    <a:lnTo>
                      <a:pt x="26" y="72"/>
                    </a:lnTo>
                    <a:lnTo>
                      <a:pt x="26" y="72"/>
                    </a:lnTo>
                    <a:lnTo>
                      <a:pt x="30" y="72"/>
                    </a:lnTo>
                    <a:lnTo>
                      <a:pt x="34" y="68"/>
                    </a:lnTo>
                    <a:lnTo>
                      <a:pt x="38" y="66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40" y="56"/>
                    </a:lnTo>
                    <a:lnTo>
                      <a:pt x="40" y="4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1687740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223" name="그룹 222"/>
          <p:cNvGrpSpPr/>
          <p:nvPr userDrawn="1"/>
        </p:nvGrpSpPr>
        <p:grpSpPr>
          <a:xfrm>
            <a:off x="5394334" y="4559639"/>
            <a:ext cx="1361303" cy="402907"/>
            <a:chOff x="5394334" y="4021150"/>
            <a:chExt cx="1361303" cy="402907"/>
          </a:xfrm>
        </p:grpSpPr>
        <p:grpSp>
          <p:nvGrpSpPr>
            <p:cNvPr id="222" name="그룹 221"/>
            <p:cNvGrpSpPr/>
            <p:nvPr userDrawn="1"/>
          </p:nvGrpSpPr>
          <p:grpSpPr>
            <a:xfrm>
              <a:off x="5394334" y="4021150"/>
              <a:ext cx="401643" cy="402907"/>
              <a:chOff x="5394334" y="4021150"/>
              <a:chExt cx="401643" cy="402907"/>
            </a:xfrm>
          </p:grpSpPr>
          <p:sp>
            <p:nvSpPr>
              <p:cNvPr id="217" name="타원 216"/>
              <p:cNvSpPr/>
              <p:nvPr userDrawn="1"/>
            </p:nvSpPr>
            <p:spPr>
              <a:xfrm>
                <a:off x="539433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14" name="그림 213" descr="icon1.png"/>
              <p:cNvPicPr>
                <a:picLocks noChangeAspect="1"/>
              </p:cNvPicPr>
              <p:nvPr userDrawn="1"/>
            </p:nvPicPr>
            <p:blipFill>
              <a:blip r:embed="rId2"/>
              <a:stretch>
                <a:fillRect/>
              </a:stretch>
            </p:blipFill>
            <p:spPr>
              <a:xfrm>
                <a:off x="5439597" y="4021150"/>
                <a:ext cx="355556" cy="380953"/>
              </a:xfrm>
              <a:prstGeom prst="rect">
                <a:avLst/>
              </a:prstGeom>
            </p:spPr>
          </p:pic>
        </p:grpSp>
        <p:grpSp>
          <p:nvGrpSpPr>
            <p:cNvPr id="221" name="그룹 220"/>
            <p:cNvGrpSpPr/>
            <p:nvPr userDrawn="1"/>
          </p:nvGrpSpPr>
          <p:grpSpPr>
            <a:xfrm>
              <a:off x="5876944" y="4078293"/>
              <a:ext cx="401643" cy="345764"/>
              <a:chOff x="5876944" y="4078293"/>
              <a:chExt cx="401643" cy="345764"/>
            </a:xfrm>
          </p:grpSpPr>
          <p:sp>
            <p:nvSpPr>
              <p:cNvPr id="218" name="타원 217"/>
              <p:cNvSpPr/>
              <p:nvPr userDrawn="1"/>
            </p:nvSpPr>
            <p:spPr>
              <a:xfrm>
                <a:off x="587694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15" name="그림 214" descr="icon2.png"/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5908741" y="4078293"/>
                <a:ext cx="342857" cy="323810"/>
              </a:xfrm>
              <a:prstGeom prst="rect">
                <a:avLst/>
              </a:prstGeom>
            </p:spPr>
          </p:pic>
        </p:grpSp>
        <p:grpSp>
          <p:nvGrpSpPr>
            <p:cNvPr id="220" name="그룹 219"/>
            <p:cNvGrpSpPr/>
            <p:nvPr userDrawn="1"/>
          </p:nvGrpSpPr>
          <p:grpSpPr>
            <a:xfrm>
              <a:off x="6353994" y="4033849"/>
              <a:ext cx="401643" cy="390208"/>
              <a:chOff x="6353994" y="4033849"/>
              <a:chExt cx="401643" cy="390208"/>
            </a:xfrm>
          </p:grpSpPr>
          <p:sp>
            <p:nvSpPr>
              <p:cNvPr id="219" name="타원 218"/>
              <p:cNvSpPr/>
              <p:nvPr userDrawn="1"/>
            </p:nvSpPr>
            <p:spPr>
              <a:xfrm>
                <a:off x="635399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16" name="그림 215" descr="icon3.png"/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6361137" y="4033849"/>
                <a:ext cx="387302" cy="368254"/>
              </a:xfrm>
              <a:prstGeom prst="rect">
                <a:avLst/>
              </a:prstGeom>
            </p:spPr>
          </p:pic>
        </p:grpSp>
      </p:grpSp>
      <p:grpSp>
        <p:nvGrpSpPr>
          <p:cNvPr id="224" name="그룹 223"/>
          <p:cNvGrpSpPr/>
          <p:nvPr userDrawn="1"/>
        </p:nvGrpSpPr>
        <p:grpSpPr>
          <a:xfrm>
            <a:off x="2490759" y="2771766"/>
            <a:ext cx="3140118" cy="2645870"/>
            <a:chOff x="2490759" y="2406636"/>
            <a:chExt cx="3140118" cy="2645870"/>
          </a:xfrm>
        </p:grpSpPr>
        <p:grpSp>
          <p:nvGrpSpPr>
            <p:cNvPr id="183" name="그룹 182"/>
            <p:cNvGrpSpPr/>
            <p:nvPr userDrawn="1"/>
          </p:nvGrpSpPr>
          <p:grpSpPr>
            <a:xfrm>
              <a:off x="2746350" y="2406636"/>
              <a:ext cx="2884527" cy="2482884"/>
              <a:chOff x="3282006" y="2406636"/>
              <a:chExt cx="2884527" cy="2482884"/>
            </a:xfrm>
          </p:grpSpPr>
          <p:pic>
            <p:nvPicPr>
              <p:cNvPr id="181" name="그림 180" descr="Untitled-13.png"/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3768714" y="2406636"/>
                <a:ext cx="1911111" cy="2438096"/>
              </a:xfrm>
              <a:prstGeom prst="rect">
                <a:avLst/>
              </a:prstGeom>
            </p:spPr>
          </p:pic>
          <p:sp>
            <p:nvSpPr>
              <p:cNvPr id="182" name="타원 181"/>
              <p:cNvSpPr/>
              <p:nvPr userDrawn="1"/>
            </p:nvSpPr>
            <p:spPr>
              <a:xfrm>
                <a:off x="3282006" y="4779981"/>
                <a:ext cx="2884527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grpSp>
          <p:nvGrpSpPr>
            <p:cNvPr id="185" name="그룹 184"/>
            <p:cNvGrpSpPr/>
            <p:nvPr userDrawn="1"/>
          </p:nvGrpSpPr>
          <p:grpSpPr>
            <a:xfrm>
              <a:off x="2490759" y="3313639"/>
              <a:ext cx="1314468" cy="1738867"/>
              <a:chOff x="2454246" y="3355974"/>
              <a:chExt cx="1314468" cy="1738867"/>
            </a:xfrm>
          </p:grpSpPr>
          <p:pic>
            <p:nvPicPr>
              <p:cNvPr id="180" name="그림 179" descr="Untitled-12.png"/>
              <p:cNvPicPr>
                <a:picLocks noChangeAspect="1"/>
              </p:cNvPicPr>
              <p:nvPr userDrawn="1"/>
            </p:nvPicPr>
            <p:blipFill>
              <a:blip r:embed="rId6"/>
              <a:stretch>
                <a:fillRect/>
              </a:stretch>
            </p:blipFill>
            <p:spPr>
              <a:xfrm>
                <a:off x="2613067" y="3355974"/>
                <a:ext cx="996826" cy="1701588"/>
              </a:xfrm>
              <a:prstGeom prst="rect">
                <a:avLst/>
              </a:prstGeom>
            </p:spPr>
          </p:pic>
          <p:sp>
            <p:nvSpPr>
              <p:cNvPr id="184" name="타원 183"/>
              <p:cNvSpPr/>
              <p:nvPr userDrawn="1"/>
            </p:nvSpPr>
            <p:spPr>
              <a:xfrm>
                <a:off x="2454246" y="4985302"/>
                <a:ext cx="1314468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35" name="직사각형 34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37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38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3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9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0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0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3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4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5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6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7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8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181" name="그룹 180"/>
          <p:cNvGrpSpPr/>
          <p:nvPr userDrawn="1"/>
        </p:nvGrpSpPr>
        <p:grpSpPr>
          <a:xfrm>
            <a:off x="4763" y="3626801"/>
            <a:ext cx="9134475" cy="3231199"/>
            <a:chOff x="4763" y="5265738"/>
            <a:chExt cx="9134475" cy="3231199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182" name="Rectangle 128"/>
            <p:cNvSpPr>
              <a:spLocks noChangeArrowheads="1"/>
            </p:cNvSpPr>
            <p:nvPr userDrawn="1"/>
          </p:nvSpPr>
          <p:spPr bwMode="auto">
            <a:xfrm>
              <a:off x="4763" y="5976937"/>
              <a:ext cx="9134475" cy="2520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667390" y="1749402"/>
            <a:ext cx="2555910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884187" y="467044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884187" y="503067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892402" y="467044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2892402" y="503067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864104" y="467044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864104" y="503067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824943" y="4670442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824943" y="5030678"/>
            <a:ext cx="1800000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527243" y="467044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600" b="0" u="sng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2537284" y="467044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4543217" y="467044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6505882" y="467044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04</a:t>
            </a:r>
            <a:endParaRPr lang="ko-KR" altLang="en-US" dirty="0"/>
          </a:p>
        </p:txBody>
      </p:sp>
      <p:pic>
        <p:nvPicPr>
          <p:cNvPr id="186" name="그림 185" descr="b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52603" y="1530324"/>
            <a:ext cx="469841" cy="634921"/>
          </a:xfrm>
          <a:prstGeom prst="rect">
            <a:avLst/>
          </a:prstGeom>
        </p:spPr>
      </p:pic>
      <p:pic>
        <p:nvPicPr>
          <p:cNvPr id="187" name="그림 186" descr="b2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81220" y="617499"/>
            <a:ext cx="850794" cy="1092064"/>
          </a:xfrm>
          <a:prstGeom prst="rect">
            <a:avLst/>
          </a:prstGeom>
        </p:spPr>
      </p:pic>
      <p:grpSp>
        <p:nvGrpSpPr>
          <p:cNvPr id="190" name="그룹 189"/>
          <p:cNvGrpSpPr/>
          <p:nvPr userDrawn="1"/>
        </p:nvGrpSpPr>
        <p:grpSpPr>
          <a:xfrm>
            <a:off x="3074967" y="1092168"/>
            <a:ext cx="2884527" cy="2482884"/>
            <a:chOff x="2746350" y="2771766"/>
            <a:chExt cx="2884527" cy="2482884"/>
          </a:xfrm>
        </p:grpSpPr>
        <p:pic>
          <p:nvPicPr>
            <p:cNvPr id="188" name="그림 187" descr="Untitled-13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3233058" y="2771766"/>
              <a:ext cx="1911111" cy="2438096"/>
            </a:xfrm>
            <a:prstGeom prst="rect">
              <a:avLst/>
            </a:prstGeom>
          </p:spPr>
        </p:pic>
        <p:sp>
          <p:nvSpPr>
            <p:cNvPr id="189" name="타원 188"/>
            <p:cNvSpPr/>
            <p:nvPr userDrawn="1"/>
          </p:nvSpPr>
          <p:spPr>
            <a:xfrm>
              <a:off x="2746350" y="5145111"/>
              <a:ext cx="2884527" cy="109539"/>
            </a:xfrm>
            <a:prstGeom prst="ellipse">
              <a:avLst/>
            </a:prstGeom>
            <a:gradFill flip="none" rotWithShape="1">
              <a:gsLst>
                <a:gs pos="21000">
                  <a:schemeClr val="tx1">
                    <a:alpha val="5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91" name="그룹 190"/>
          <p:cNvGrpSpPr/>
          <p:nvPr userDrawn="1"/>
        </p:nvGrpSpPr>
        <p:grpSpPr>
          <a:xfrm>
            <a:off x="5667390" y="2771766"/>
            <a:ext cx="1361303" cy="402907"/>
            <a:chOff x="5394334" y="4021150"/>
            <a:chExt cx="1361303" cy="402907"/>
          </a:xfrm>
        </p:grpSpPr>
        <p:grpSp>
          <p:nvGrpSpPr>
            <p:cNvPr id="192" name="그룹 221"/>
            <p:cNvGrpSpPr/>
            <p:nvPr userDrawn="1"/>
          </p:nvGrpSpPr>
          <p:grpSpPr>
            <a:xfrm>
              <a:off x="5394334" y="4021150"/>
              <a:ext cx="401643" cy="402907"/>
              <a:chOff x="5394334" y="4021150"/>
              <a:chExt cx="401643" cy="402907"/>
            </a:xfrm>
          </p:grpSpPr>
          <p:sp>
            <p:nvSpPr>
              <p:cNvPr id="199" name="타원 198"/>
              <p:cNvSpPr/>
              <p:nvPr userDrawn="1"/>
            </p:nvSpPr>
            <p:spPr>
              <a:xfrm>
                <a:off x="539433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00" name="그림 199" descr="icon1.png"/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5439597" y="4021150"/>
                <a:ext cx="355556" cy="380953"/>
              </a:xfrm>
              <a:prstGeom prst="rect">
                <a:avLst/>
              </a:prstGeom>
            </p:spPr>
          </p:pic>
        </p:grpSp>
        <p:grpSp>
          <p:nvGrpSpPr>
            <p:cNvPr id="193" name="그룹 220"/>
            <p:cNvGrpSpPr/>
            <p:nvPr userDrawn="1"/>
          </p:nvGrpSpPr>
          <p:grpSpPr>
            <a:xfrm>
              <a:off x="5876944" y="4078293"/>
              <a:ext cx="401643" cy="345764"/>
              <a:chOff x="5876944" y="4078293"/>
              <a:chExt cx="401643" cy="345764"/>
            </a:xfrm>
          </p:grpSpPr>
          <p:sp>
            <p:nvSpPr>
              <p:cNvPr id="197" name="타원 196"/>
              <p:cNvSpPr/>
              <p:nvPr userDrawn="1"/>
            </p:nvSpPr>
            <p:spPr>
              <a:xfrm>
                <a:off x="587694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98" name="그림 197" descr="icon2.png"/>
              <p:cNvPicPr>
                <a:picLocks noChangeAspect="1"/>
              </p:cNvPicPr>
              <p:nvPr userDrawn="1"/>
            </p:nvPicPr>
            <p:blipFill>
              <a:blip r:embed="rId6"/>
              <a:stretch>
                <a:fillRect/>
              </a:stretch>
            </p:blipFill>
            <p:spPr>
              <a:xfrm>
                <a:off x="5908741" y="4078293"/>
                <a:ext cx="342857" cy="323810"/>
              </a:xfrm>
              <a:prstGeom prst="rect">
                <a:avLst/>
              </a:prstGeom>
            </p:spPr>
          </p:pic>
        </p:grpSp>
        <p:grpSp>
          <p:nvGrpSpPr>
            <p:cNvPr id="194" name="그룹 219"/>
            <p:cNvGrpSpPr/>
            <p:nvPr userDrawn="1"/>
          </p:nvGrpSpPr>
          <p:grpSpPr>
            <a:xfrm>
              <a:off x="6353994" y="4033849"/>
              <a:ext cx="401643" cy="390208"/>
              <a:chOff x="6353994" y="4033849"/>
              <a:chExt cx="401643" cy="390208"/>
            </a:xfrm>
          </p:grpSpPr>
          <p:sp>
            <p:nvSpPr>
              <p:cNvPr id="195" name="타원 194"/>
              <p:cNvSpPr/>
              <p:nvPr userDrawn="1"/>
            </p:nvSpPr>
            <p:spPr>
              <a:xfrm>
                <a:off x="635399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96" name="그림 195" descr="icon3.png"/>
              <p:cNvPicPr>
                <a:picLocks noChangeAspect="1"/>
              </p:cNvPicPr>
              <p:nvPr userDrawn="1"/>
            </p:nvPicPr>
            <p:blipFill>
              <a:blip r:embed="rId7"/>
              <a:stretch>
                <a:fillRect/>
              </a:stretch>
            </p:blipFill>
            <p:spPr>
              <a:xfrm>
                <a:off x="6361137" y="4033849"/>
                <a:ext cx="387302" cy="368254"/>
              </a:xfrm>
              <a:prstGeom prst="rect">
                <a:avLst/>
              </a:prstGeom>
            </p:spPr>
          </p:pic>
        </p:grpSp>
      </p:grpSp>
      <p:sp>
        <p:nvSpPr>
          <p:cNvPr id="201" name="텍스트 개체 틀 210"/>
          <p:cNvSpPr>
            <a:spLocks noGrp="1"/>
          </p:cNvSpPr>
          <p:nvPr>
            <p:ph type="body" sz="quarter" idx="41" hasCustomPrompt="1"/>
          </p:nvPr>
        </p:nvSpPr>
        <p:spPr>
          <a:xfrm>
            <a:off x="5667390" y="2333610"/>
            <a:ext cx="2555910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03" name="그룹 202"/>
          <p:cNvGrpSpPr/>
          <p:nvPr userDrawn="1"/>
        </p:nvGrpSpPr>
        <p:grpSpPr>
          <a:xfrm>
            <a:off x="2271681" y="2443149"/>
            <a:ext cx="2300319" cy="1277955"/>
            <a:chOff x="2271681" y="2443149"/>
            <a:chExt cx="2300319" cy="1277955"/>
          </a:xfrm>
        </p:grpSpPr>
        <p:sp>
          <p:nvSpPr>
            <p:cNvPr id="202" name="타원 201"/>
            <p:cNvSpPr/>
            <p:nvPr userDrawn="1"/>
          </p:nvSpPr>
          <p:spPr>
            <a:xfrm>
              <a:off x="2271681" y="3611565"/>
              <a:ext cx="2300319" cy="109539"/>
            </a:xfrm>
            <a:prstGeom prst="ellipse">
              <a:avLst/>
            </a:prstGeom>
            <a:gradFill flip="none" rotWithShape="1">
              <a:gsLst>
                <a:gs pos="21000">
                  <a:schemeClr val="tx1">
                    <a:alpha val="5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84" name="그림 183" descr="news.png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2564697" y="2443149"/>
              <a:ext cx="1714286" cy="1231746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그룹 86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88" name="직사각형 8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89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91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2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3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4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5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6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7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8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9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0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1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2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3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4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5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6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7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8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9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0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1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4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4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5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6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7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8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9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0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1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2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3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4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5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6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7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8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9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0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1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2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3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4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5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6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7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8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9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0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1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2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3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4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5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6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7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8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9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0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1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2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3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4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5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6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7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8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9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0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1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2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3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4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5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6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7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8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9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0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1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2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3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4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5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6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7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8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9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0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1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2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3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4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5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6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7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8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9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0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1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292" name="그룹 291"/>
          <p:cNvGrpSpPr/>
          <p:nvPr userDrawn="1"/>
        </p:nvGrpSpPr>
        <p:grpSpPr>
          <a:xfrm>
            <a:off x="4763" y="5265737"/>
            <a:ext cx="9134475" cy="1592263"/>
            <a:chOff x="4763" y="5265738"/>
            <a:chExt cx="9134475" cy="1592263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293" name="Rectangle 128"/>
            <p:cNvSpPr>
              <a:spLocks noChangeArrowheads="1"/>
            </p:cNvSpPr>
            <p:nvPr userDrawn="1"/>
          </p:nvSpPr>
          <p:spPr bwMode="auto">
            <a:xfrm>
              <a:off x="4763" y="5976938"/>
              <a:ext cx="9134475" cy="8810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4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5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170357" y="2736503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4204576" y="3355974"/>
            <a:ext cx="378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itchFamily="34" charset="0"/>
              <a:buChar char="•"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95" name="그룹 294"/>
          <p:cNvGrpSpPr/>
          <p:nvPr userDrawn="1"/>
        </p:nvGrpSpPr>
        <p:grpSpPr>
          <a:xfrm>
            <a:off x="920700" y="2406636"/>
            <a:ext cx="1644650" cy="1641475"/>
            <a:chOff x="5740400" y="3538538"/>
            <a:chExt cx="1644650" cy="1641475"/>
          </a:xfrm>
        </p:grpSpPr>
        <p:sp>
          <p:nvSpPr>
            <p:cNvPr id="296" name="Freeform 13"/>
            <p:cNvSpPr>
              <a:spLocks noEditPoints="1"/>
            </p:cNvSpPr>
            <p:nvPr userDrawn="1"/>
          </p:nvSpPr>
          <p:spPr bwMode="auto">
            <a:xfrm>
              <a:off x="5740400" y="3538538"/>
              <a:ext cx="1644650" cy="1641475"/>
            </a:xfrm>
            <a:custGeom>
              <a:avLst/>
              <a:gdLst/>
              <a:ahLst/>
              <a:cxnLst>
                <a:cxn ang="0">
                  <a:pos x="1034" y="470"/>
                </a:cxn>
                <a:cxn ang="0">
                  <a:pos x="992" y="424"/>
                </a:cxn>
                <a:cxn ang="0">
                  <a:pos x="998" y="352"/>
                </a:cxn>
                <a:cxn ang="0">
                  <a:pos x="968" y="298"/>
                </a:cxn>
                <a:cxn ang="0">
                  <a:pos x="924" y="250"/>
                </a:cxn>
                <a:cxn ang="0">
                  <a:pos x="914" y="182"/>
                </a:cxn>
                <a:cxn ang="0">
                  <a:pos x="856" y="168"/>
                </a:cxn>
                <a:cxn ang="0">
                  <a:pos x="812" y="114"/>
                </a:cxn>
                <a:cxn ang="0">
                  <a:pos x="764" y="70"/>
                </a:cxn>
                <a:cxn ang="0">
                  <a:pos x="698" y="70"/>
                </a:cxn>
                <a:cxn ang="0">
                  <a:pos x="650" y="16"/>
                </a:cxn>
                <a:cxn ang="0">
                  <a:pos x="596" y="30"/>
                </a:cxn>
                <a:cxn ang="0">
                  <a:pos x="520" y="18"/>
                </a:cxn>
                <a:cxn ang="0">
                  <a:pos x="462" y="6"/>
                </a:cxn>
                <a:cxn ang="0">
                  <a:pos x="412" y="48"/>
                </a:cxn>
                <a:cxn ang="0">
                  <a:pos x="342" y="34"/>
                </a:cxn>
                <a:cxn ang="0">
                  <a:pos x="298" y="68"/>
                </a:cxn>
                <a:cxn ang="0">
                  <a:pos x="238" y="114"/>
                </a:cxn>
                <a:cxn ang="0">
                  <a:pos x="176" y="128"/>
                </a:cxn>
                <a:cxn ang="0">
                  <a:pos x="164" y="190"/>
                </a:cxn>
                <a:cxn ang="0">
                  <a:pos x="102" y="226"/>
                </a:cxn>
                <a:cxn ang="0">
                  <a:pos x="76" y="282"/>
                </a:cxn>
                <a:cxn ang="0">
                  <a:pos x="64" y="346"/>
                </a:cxn>
                <a:cxn ang="0">
                  <a:pos x="14" y="394"/>
                </a:cxn>
                <a:cxn ang="0">
                  <a:pos x="36" y="450"/>
                </a:cxn>
                <a:cxn ang="0">
                  <a:pos x="18" y="516"/>
                </a:cxn>
                <a:cxn ang="0">
                  <a:pos x="12" y="582"/>
                </a:cxn>
                <a:cxn ang="0">
                  <a:pos x="50" y="634"/>
                </a:cxn>
                <a:cxn ang="0">
                  <a:pos x="36" y="704"/>
                </a:cxn>
                <a:cxn ang="0">
                  <a:pos x="78" y="740"/>
                </a:cxn>
                <a:cxn ang="0">
                  <a:pos x="112" y="810"/>
                </a:cxn>
                <a:cxn ang="0">
                  <a:pos x="138" y="864"/>
                </a:cxn>
                <a:cxn ang="0">
                  <a:pos x="200" y="878"/>
                </a:cxn>
                <a:cxn ang="0">
                  <a:pos x="232" y="944"/>
                </a:cxn>
                <a:cxn ang="0">
                  <a:pos x="284" y="960"/>
                </a:cxn>
                <a:cxn ang="0">
                  <a:pos x="356" y="982"/>
                </a:cxn>
                <a:cxn ang="0">
                  <a:pos x="404" y="1022"/>
                </a:cxn>
                <a:cxn ang="0">
                  <a:pos x="462" y="996"/>
                </a:cxn>
                <a:cxn ang="0">
                  <a:pos x="526" y="1026"/>
                </a:cxn>
                <a:cxn ang="0">
                  <a:pos x="588" y="1014"/>
                </a:cxn>
                <a:cxn ang="0">
                  <a:pos x="646" y="986"/>
                </a:cxn>
                <a:cxn ang="0">
                  <a:pos x="714" y="998"/>
                </a:cxn>
                <a:cxn ang="0">
                  <a:pos x="746" y="946"/>
                </a:cxn>
                <a:cxn ang="0">
                  <a:pos x="810" y="922"/>
                </a:cxn>
                <a:cxn ang="0">
                  <a:pos x="866" y="888"/>
                </a:cxn>
                <a:cxn ang="0">
                  <a:pos x="888" y="828"/>
                </a:cxn>
                <a:cxn ang="0">
                  <a:pos x="954" y="798"/>
                </a:cxn>
                <a:cxn ang="0">
                  <a:pos x="956" y="742"/>
                </a:cxn>
                <a:cxn ang="0">
                  <a:pos x="994" y="672"/>
                </a:cxn>
                <a:cxn ang="0">
                  <a:pos x="1022" y="622"/>
                </a:cxn>
                <a:cxn ang="0">
                  <a:pos x="998" y="562"/>
                </a:cxn>
                <a:cxn ang="0">
                  <a:pos x="520" y="934"/>
                </a:cxn>
                <a:cxn ang="0">
                  <a:pos x="258" y="840"/>
                </a:cxn>
                <a:cxn ang="0">
                  <a:pos x="116" y="606"/>
                </a:cxn>
                <a:cxn ang="0">
                  <a:pos x="140" y="362"/>
                </a:cxn>
                <a:cxn ang="0">
                  <a:pos x="322" y="160"/>
                </a:cxn>
                <a:cxn ang="0">
                  <a:pos x="562" y="112"/>
                </a:cxn>
                <a:cxn ang="0">
                  <a:pos x="812" y="230"/>
                </a:cxn>
                <a:cxn ang="0">
                  <a:pos x="930" y="480"/>
                </a:cxn>
                <a:cxn ang="0">
                  <a:pos x="882" y="718"/>
                </a:cxn>
                <a:cxn ang="0">
                  <a:pos x="680" y="902"/>
                </a:cxn>
              </a:cxnLst>
              <a:rect l="0" t="0" r="r" b="b"/>
              <a:pathLst>
                <a:path w="1036" h="1034">
                  <a:moveTo>
                    <a:pt x="1018" y="518"/>
                  </a:moveTo>
                  <a:lnTo>
                    <a:pt x="1018" y="518"/>
                  </a:lnTo>
                  <a:lnTo>
                    <a:pt x="1026" y="508"/>
                  </a:lnTo>
                  <a:lnTo>
                    <a:pt x="1032" y="498"/>
                  </a:lnTo>
                  <a:lnTo>
                    <a:pt x="1034" y="488"/>
                  </a:lnTo>
                  <a:lnTo>
                    <a:pt x="1036" y="478"/>
                  </a:lnTo>
                  <a:lnTo>
                    <a:pt x="1034" y="470"/>
                  </a:lnTo>
                  <a:lnTo>
                    <a:pt x="1030" y="460"/>
                  </a:lnTo>
                  <a:lnTo>
                    <a:pt x="1024" y="454"/>
                  </a:lnTo>
                  <a:lnTo>
                    <a:pt x="1014" y="448"/>
                  </a:lnTo>
                  <a:lnTo>
                    <a:pt x="1014" y="448"/>
                  </a:lnTo>
                  <a:lnTo>
                    <a:pt x="1004" y="440"/>
                  </a:lnTo>
                  <a:lnTo>
                    <a:pt x="998" y="432"/>
                  </a:lnTo>
                  <a:lnTo>
                    <a:pt x="992" y="424"/>
                  </a:lnTo>
                  <a:lnTo>
                    <a:pt x="988" y="412"/>
                  </a:lnTo>
                  <a:lnTo>
                    <a:pt x="986" y="400"/>
                  </a:lnTo>
                  <a:lnTo>
                    <a:pt x="986" y="388"/>
                  </a:lnTo>
                  <a:lnTo>
                    <a:pt x="988" y="376"/>
                  </a:lnTo>
                  <a:lnTo>
                    <a:pt x="994" y="364"/>
                  </a:lnTo>
                  <a:lnTo>
                    <a:pt x="994" y="364"/>
                  </a:lnTo>
                  <a:lnTo>
                    <a:pt x="998" y="352"/>
                  </a:lnTo>
                  <a:lnTo>
                    <a:pt x="1000" y="340"/>
                  </a:lnTo>
                  <a:lnTo>
                    <a:pt x="1000" y="330"/>
                  </a:lnTo>
                  <a:lnTo>
                    <a:pt x="998" y="320"/>
                  </a:lnTo>
                  <a:lnTo>
                    <a:pt x="994" y="312"/>
                  </a:lnTo>
                  <a:lnTo>
                    <a:pt x="988" y="306"/>
                  </a:lnTo>
                  <a:lnTo>
                    <a:pt x="978" y="300"/>
                  </a:lnTo>
                  <a:lnTo>
                    <a:pt x="968" y="298"/>
                  </a:lnTo>
                  <a:lnTo>
                    <a:pt x="968" y="298"/>
                  </a:lnTo>
                  <a:lnTo>
                    <a:pt x="958" y="294"/>
                  </a:lnTo>
                  <a:lnTo>
                    <a:pt x="948" y="288"/>
                  </a:lnTo>
                  <a:lnTo>
                    <a:pt x="940" y="282"/>
                  </a:lnTo>
                  <a:lnTo>
                    <a:pt x="932" y="272"/>
                  </a:lnTo>
                  <a:lnTo>
                    <a:pt x="926" y="262"/>
                  </a:lnTo>
                  <a:lnTo>
                    <a:pt x="924" y="250"/>
                  </a:lnTo>
                  <a:lnTo>
                    <a:pt x="922" y="238"/>
                  </a:lnTo>
                  <a:lnTo>
                    <a:pt x="924" y="224"/>
                  </a:lnTo>
                  <a:lnTo>
                    <a:pt x="924" y="224"/>
                  </a:lnTo>
                  <a:lnTo>
                    <a:pt x="924" y="212"/>
                  </a:lnTo>
                  <a:lnTo>
                    <a:pt x="922" y="200"/>
                  </a:lnTo>
                  <a:lnTo>
                    <a:pt x="920" y="190"/>
                  </a:lnTo>
                  <a:lnTo>
                    <a:pt x="914" y="182"/>
                  </a:lnTo>
                  <a:lnTo>
                    <a:pt x="908" y="176"/>
                  </a:lnTo>
                  <a:lnTo>
                    <a:pt x="898" y="170"/>
                  </a:lnTo>
                  <a:lnTo>
                    <a:pt x="888" y="168"/>
                  </a:lnTo>
                  <a:lnTo>
                    <a:pt x="878" y="168"/>
                  </a:lnTo>
                  <a:lnTo>
                    <a:pt x="878" y="168"/>
                  </a:lnTo>
                  <a:lnTo>
                    <a:pt x="866" y="170"/>
                  </a:lnTo>
                  <a:lnTo>
                    <a:pt x="856" y="168"/>
                  </a:lnTo>
                  <a:lnTo>
                    <a:pt x="846" y="162"/>
                  </a:lnTo>
                  <a:lnTo>
                    <a:pt x="836" y="156"/>
                  </a:lnTo>
                  <a:lnTo>
                    <a:pt x="828" y="148"/>
                  </a:lnTo>
                  <a:lnTo>
                    <a:pt x="822" y="138"/>
                  </a:lnTo>
                  <a:lnTo>
                    <a:pt x="816" y="126"/>
                  </a:lnTo>
                  <a:lnTo>
                    <a:pt x="812" y="114"/>
                  </a:lnTo>
                  <a:lnTo>
                    <a:pt x="812" y="114"/>
                  </a:lnTo>
                  <a:lnTo>
                    <a:pt x="810" y="102"/>
                  </a:lnTo>
                  <a:lnTo>
                    <a:pt x="804" y="90"/>
                  </a:lnTo>
                  <a:lnTo>
                    <a:pt x="798" y="82"/>
                  </a:lnTo>
                  <a:lnTo>
                    <a:pt x="790" y="76"/>
                  </a:lnTo>
                  <a:lnTo>
                    <a:pt x="782" y="72"/>
                  </a:lnTo>
                  <a:lnTo>
                    <a:pt x="772" y="70"/>
                  </a:lnTo>
                  <a:lnTo>
                    <a:pt x="764" y="70"/>
                  </a:lnTo>
                  <a:lnTo>
                    <a:pt x="752" y="74"/>
                  </a:lnTo>
                  <a:lnTo>
                    <a:pt x="752" y="74"/>
                  </a:lnTo>
                  <a:lnTo>
                    <a:pt x="742" y="78"/>
                  </a:lnTo>
                  <a:lnTo>
                    <a:pt x="732" y="80"/>
                  </a:lnTo>
                  <a:lnTo>
                    <a:pt x="720" y="78"/>
                  </a:lnTo>
                  <a:lnTo>
                    <a:pt x="710" y="76"/>
                  </a:lnTo>
                  <a:lnTo>
                    <a:pt x="698" y="70"/>
                  </a:lnTo>
                  <a:lnTo>
                    <a:pt x="688" y="62"/>
                  </a:lnTo>
                  <a:lnTo>
                    <a:pt x="680" y="54"/>
                  </a:lnTo>
                  <a:lnTo>
                    <a:pt x="674" y="42"/>
                  </a:lnTo>
                  <a:lnTo>
                    <a:pt x="674" y="42"/>
                  </a:lnTo>
                  <a:lnTo>
                    <a:pt x="666" y="32"/>
                  </a:lnTo>
                  <a:lnTo>
                    <a:pt x="660" y="22"/>
                  </a:lnTo>
                  <a:lnTo>
                    <a:pt x="650" y="16"/>
                  </a:lnTo>
                  <a:lnTo>
                    <a:pt x="642" y="12"/>
                  </a:lnTo>
                  <a:lnTo>
                    <a:pt x="632" y="12"/>
                  </a:lnTo>
                  <a:lnTo>
                    <a:pt x="622" y="14"/>
                  </a:lnTo>
                  <a:lnTo>
                    <a:pt x="614" y="18"/>
                  </a:lnTo>
                  <a:lnTo>
                    <a:pt x="604" y="24"/>
                  </a:lnTo>
                  <a:lnTo>
                    <a:pt x="604" y="24"/>
                  </a:lnTo>
                  <a:lnTo>
                    <a:pt x="596" y="30"/>
                  </a:lnTo>
                  <a:lnTo>
                    <a:pt x="586" y="36"/>
                  </a:lnTo>
                  <a:lnTo>
                    <a:pt x="574" y="38"/>
                  </a:lnTo>
                  <a:lnTo>
                    <a:pt x="564" y="38"/>
                  </a:lnTo>
                  <a:lnTo>
                    <a:pt x="552" y="36"/>
                  </a:lnTo>
                  <a:lnTo>
                    <a:pt x="540" y="32"/>
                  </a:lnTo>
                  <a:lnTo>
                    <a:pt x="530" y="26"/>
                  </a:lnTo>
                  <a:lnTo>
                    <a:pt x="520" y="18"/>
                  </a:lnTo>
                  <a:lnTo>
                    <a:pt x="520" y="18"/>
                  </a:lnTo>
                  <a:lnTo>
                    <a:pt x="510" y="10"/>
                  </a:lnTo>
                  <a:lnTo>
                    <a:pt x="500" y="4"/>
                  </a:lnTo>
                  <a:lnTo>
                    <a:pt x="490" y="0"/>
                  </a:lnTo>
                  <a:lnTo>
                    <a:pt x="480" y="0"/>
                  </a:lnTo>
                  <a:lnTo>
                    <a:pt x="470" y="2"/>
                  </a:lnTo>
                  <a:lnTo>
                    <a:pt x="462" y="6"/>
                  </a:lnTo>
                  <a:lnTo>
                    <a:pt x="454" y="12"/>
                  </a:lnTo>
                  <a:lnTo>
                    <a:pt x="448" y="22"/>
                  </a:lnTo>
                  <a:lnTo>
                    <a:pt x="448" y="22"/>
                  </a:lnTo>
                  <a:lnTo>
                    <a:pt x="442" y="30"/>
                  </a:lnTo>
                  <a:lnTo>
                    <a:pt x="434" y="38"/>
                  </a:lnTo>
                  <a:lnTo>
                    <a:pt x="424" y="44"/>
                  </a:lnTo>
                  <a:lnTo>
                    <a:pt x="412" y="48"/>
                  </a:lnTo>
                  <a:lnTo>
                    <a:pt x="402" y="50"/>
                  </a:lnTo>
                  <a:lnTo>
                    <a:pt x="390" y="50"/>
                  </a:lnTo>
                  <a:lnTo>
                    <a:pt x="376" y="46"/>
                  </a:lnTo>
                  <a:lnTo>
                    <a:pt x="364" y="42"/>
                  </a:lnTo>
                  <a:lnTo>
                    <a:pt x="364" y="42"/>
                  </a:lnTo>
                  <a:lnTo>
                    <a:pt x="352" y="36"/>
                  </a:lnTo>
                  <a:lnTo>
                    <a:pt x="342" y="34"/>
                  </a:lnTo>
                  <a:lnTo>
                    <a:pt x="330" y="34"/>
                  </a:lnTo>
                  <a:lnTo>
                    <a:pt x="322" y="36"/>
                  </a:lnTo>
                  <a:lnTo>
                    <a:pt x="312" y="42"/>
                  </a:lnTo>
                  <a:lnTo>
                    <a:pt x="306" y="48"/>
                  </a:lnTo>
                  <a:lnTo>
                    <a:pt x="300" y="56"/>
                  </a:lnTo>
                  <a:lnTo>
                    <a:pt x="298" y="68"/>
                  </a:lnTo>
                  <a:lnTo>
                    <a:pt x="298" y="68"/>
                  </a:lnTo>
                  <a:lnTo>
                    <a:pt x="294" y="78"/>
                  </a:lnTo>
                  <a:lnTo>
                    <a:pt x="290" y="88"/>
                  </a:lnTo>
                  <a:lnTo>
                    <a:pt x="282" y="96"/>
                  </a:lnTo>
                  <a:lnTo>
                    <a:pt x="272" y="104"/>
                  </a:lnTo>
                  <a:lnTo>
                    <a:pt x="262" y="108"/>
                  </a:lnTo>
                  <a:lnTo>
                    <a:pt x="250" y="112"/>
                  </a:lnTo>
                  <a:lnTo>
                    <a:pt x="238" y="114"/>
                  </a:lnTo>
                  <a:lnTo>
                    <a:pt x="226" y="112"/>
                  </a:lnTo>
                  <a:lnTo>
                    <a:pt x="226" y="112"/>
                  </a:lnTo>
                  <a:lnTo>
                    <a:pt x="212" y="112"/>
                  </a:lnTo>
                  <a:lnTo>
                    <a:pt x="200" y="112"/>
                  </a:lnTo>
                  <a:lnTo>
                    <a:pt x="190" y="116"/>
                  </a:lnTo>
                  <a:lnTo>
                    <a:pt x="182" y="122"/>
                  </a:lnTo>
                  <a:lnTo>
                    <a:pt x="176" y="128"/>
                  </a:lnTo>
                  <a:lnTo>
                    <a:pt x="172" y="136"/>
                  </a:lnTo>
                  <a:lnTo>
                    <a:pt x="170" y="146"/>
                  </a:lnTo>
                  <a:lnTo>
                    <a:pt x="170" y="158"/>
                  </a:lnTo>
                  <a:lnTo>
                    <a:pt x="170" y="158"/>
                  </a:lnTo>
                  <a:lnTo>
                    <a:pt x="170" y="168"/>
                  </a:lnTo>
                  <a:lnTo>
                    <a:pt x="168" y="180"/>
                  </a:lnTo>
                  <a:lnTo>
                    <a:pt x="164" y="190"/>
                  </a:lnTo>
                  <a:lnTo>
                    <a:pt x="156" y="200"/>
                  </a:lnTo>
                  <a:lnTo>
                    <a:pt x="148" y="208"/>
                  </a:lnTo>
                  <a:lnTo>
                    <a:pt x="138" y="214"/>
                  </a:lnTo>
                  <a:lnTo>
                    <a:pt x="126" y="220"/>
                  </a:lnTo>
                  <a:lnTo>
                    <a:pt x="114" y="222"/>
                  </a:lnTo>
                  <a:lnTo>
                    <a:pt x="114" y="222"/>
                  </a:lnTo>
                  <a:lnTo>
                    <a:pt x="102" y="226"/>
                  </a:lnTo>
                  <a:lnTo>
                    <a:pt x="92" y="230"/>
                  </a:lnTo>
                  <a:lnTo>
                    <a:pt x="82" y="236"/>
                  </a:lnTo>
                  <a:lnTo>
                    <a:pt x="76" y="244"/>
                  </a:lnTo>
                  <a:lnTo>
                    <a:pt x="72" y="252"/>
                  </a:lnTo>
                  <a:lnTo>
                    <a:pt x="70" y="262"/>
                  </a:lnTo>
                  <a:lnTo>
                    <a:pt x="72" y="27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80" y="294"/>
                  </a:lnTo>
                  <a:lnTo>
                    <a:pt x="80" y="304"/>
                  </a:lnTo>
                  <a:lnTo>
                    <a:pt x="80" y="316"/>
                  </a:lnTo>
                  <a:lnTo>
                    <a:pt x="76" y="326"/>
                  </a:lnTo>
                  <a:lnTo>
                    <a:pt x="70" y="336"/>
                  </a:lnTo>
                  <a:lnTo>
                    <a:pt x="64" y="346"/>
                  </a:lnTo>
                  <a:lnTo>
                    <a:pt x="54" y="354"/>
                  </a:lnTo>
                  <a:lnTo>
                    <a:pt x="42" y="362"/>
                  </a:lnTo>
                  <a:lnTo>
                    <a:pt x="42" y="362"/>
                  </a:lnTo>
                  <a:lnTo>
                    <a:pt x="32" y="368"/>
                  </a:lnTo>
                  <a:lnTo>
                    <a:pt x="24" y="376"/>
                  </a:lnTo>
                  <a:lnTo>
                    <a:pt x="18" y="384"/>
                  </a:lnTo>
                  <a:lnTo>
                    <a:pt x="14" y="394"/>
                  </a:lnTo>
                  <a:lnTo>
                    <a:pt x="12" y="404"/>
                  </a:lnTo>
                  <a:lnTo>
                    <a:pt x="14" y="414"/>
                  </a:lnTo>
                  <a:lnTo>
                    <a:pt x="18" y="422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32" y="440"/>
                  </a:lnTo>
                  <a:lnTo>
                    <a:pt x="36" y="450"/>
                  </a:lnTo>
                  <a:lnTo>
                    <a:pt x="38" y="460"/>
                  </a:lnTo>
                  <a:lnTo>
                    <a:pt x="38" y="472"/>
                  </a:lnTo>
                  <a:lnTo>
                    <a:pt x="36" y="484"/>
                  </a:lnTo>
                  <a:lnTo>
                    <a:pt x="32" y="496"/>
                  </a:lnTo>
                  <a:lnTo>
                    <a:pt x="26" y="506"/>
                  </a:lnTo>
                  <a:lnTo>
                    <a:pt x="18" y="516"/>
                  </a:lnTo>
                  <a:lnTo>
                    <a:pt x="18" y="516"/>
                  </a:lnTo>
                  <a:lnTo>
                    <a:pt x="10" y="526"/>
                  </a:lnTo>
                  <a:lnTo>
                    <a:pt x="4" y="536"/>
                  </a:lnTo>
                  <a:lnTo>
                    <a:pt x="2" y="546"/>
                  </a:lnTo>
                  <a:lnTo>
                    <a:pt x="0" y="556"/>
                  </a:lnTo>
                  <a:lnTo>
                    <a:pt x="2" y="566"/>
                  </a:lnTo>
                  <a:lnTo>
                    <a:pt x="6" y="574"/>
                  </a:lnTo>
                  <a:lnTo>
                    <a:pt x="12" y="582"/>
                  </a:lnTo>
                  <a:lnTo>
                    <a:pt x="22" y="588"/>
                  </a:lnTo>
                  <a:lnTo>
                    <a:pt x="22" y="588"/>
                  </a:lnTo>
                  <a:lnTo>
                    <a:pt x="32" y="594"/>
                  </a:lnTo>
                  <a:lnTo>
                    <a:pt x="38" y="602"/>
                  </a:lnTo>
                  <a:lnTo>
                    <a:pt x="44" y="612"/>
                  </a:lnTo>
                  <a:lnTo>
                    <a:pt x="48" y="622"/>
                  </a:lnTo>
                  <a:lnTo>
                    <a:pt x="50" y="634"/>
                  </a:lnTo>
                  <a:lnTo>
                    <a:pt x="50" y="646"/>
                  </a:lnTo>
                  <a:lnTo>
                    <a:pt x="48" y="658"/>
                  </a:lnTo>
                  <a:lnTo>
                    <a:pt x="42" y="670"/>
                  </a:lnTo>
                  <a:lnTo>
                    <a:pt x="42" y="670"/>
                  </a:lnTo>
                  <a:lnTo>
                    <a:pt x="38" y="682"/>
                  </a:lnTo>
                  <a:lnTo>
                    <a:pt x="36" y="694"/>
                  </a:lnTo>
                  <a:lnTo>
                    <a:pt x="36" y="704"/>
                  </a:lnTo>
                  <a:lnTo>
                    <a:pt x="38" y="714"/>
                  </a:lnTo>
                  <a:lnTo>
                    <a:pt x="42" y="722"/>
                  </a:lnTo>
                  <a:lnTo>
                    <a:pt x="48" y="730"/>
                  </a:lnTo>
                  <a:lnTo>
                    <a:pt x="58" y="734"/>
                  </a:lnTo>
                  <a:lnTo>
                    <a:pt x="68" y="738"/>
                  </a:lnTo>
                  <a:lnTo>
                    <a:pt x="68" y="738"/>
                  </a:lnTo>
                  <a:lnTo>
                    <a:pt x="78" y="740"/>
                  </a:lnTo>
                  <a:lnTo>
                    <a:pt x="88" y="746"/>
                  </a:lnTo>
                  <a:lnTo>
                    <a:pt x="96" y="754"/>
                  </a:lnTo>
                  <a:lnTo>
                    <a:pt x="104" y="762"/>
                  </a:lnTo>
                  <a:lnTo>
                    <a:pt x="110" y="772"/>
                  </a:lnTo>
                  <a:lnTo>
                    <a:pt x="112" y="784"/>
                  </a:lnTo>
                  <a:lnTo>
                    <a:pt x="114" y="798"/>
                  </a:lnTo>
                  <a:lnTo>
                    <a:pt x="112" y="810"/>
                  </a:lnTo>
                  <a:lnTo>
                    <a:pt x="112" y="810"/>
                  </a:lnTo>
                  <a:lnTo>
                    <a:pt x="112" y="822"/>
                  </a:lnTo>
                  <a:lnTo>
                    <a:pt x="114" y="834"/>
                  </a:lnTo>
                  <a:lnTo>
                    <a:pt x="116" y="844"/>
                  </a:lnTo>
                  <a:lnTo>
                    <a:pt x="122" y="852"/>
                  </a:lnTo>
                  <a:lnTo>
                    <a:pt x="128" y="860"/>
                  </a:lnTo>
                  <a:lnTo>
                    <a:pt x="138" y="864"/>
                  </a:lnTo>
                  <a:lnTo>
                    <a:pt x="148" y="866"/>
                  </a:lnTo>
                  <a:lnTo>
                    <a:pt x="158" y="866"/>
                  </a:lnTo>
                  <a:lnTo>
                    <a:pt x="158" y="866"/>
                  </a:lnTo>
                  <a:lnTo>
                    <a:pt x="170" y="866"/>
                  </a:lnTo>
                  <a:lnTo>
                    <a:pt x="180" y="868"/>
                  </a:lnTo>
                  <a:lnTo>
                    <a:pt x="190" y="872"/>
                  </a:lnTo>
                  <a:lnTo>
                    <a:pt x="200" y="878"/>
                  </a:lnTo>
                  <a:lnTo>
                    <a:pt x="208" y="886"/>
                  </a:lnTo>
                  <a:lnTo>
                    <a:pt x="214" y="896"/>
                  </a:lnTo>
                  <a:lnTo>
                    <a:pt x="220" y="908"/>
                  </a:lnTo>
                  <a:lnTo>
                    <a:pt x="224" y="922"/>
                  </a:lnTo>
                  <a:lnTo>
                    <a:pt x="224" y="922"/>
                  </a:lnTo>
                  <a:lnTo>
                    <a:pt x="226" y="934"/>
                  </a:lnTo>
                  <a:lnTo>
                    <a:pt x="232" y="944"/>
                  </a:lnTo>
                  <a:lnTo>
                    <a:pt x="238" y="952"/>
                  </a:lnTo>
                  <a:lnTo>
                    <a:pt x="246" y="958"/>
                  </a:lnTo>
                  <a:lnTo>
                    <a:pt x="254" y="962"/>
                  </a:lnTo>
                  <a:lnTo>
                    <a:pt x="264" y="964"/>
                  </a:lnTo>
                  <a:lnTo>
                    <a:pt x="272" y="964"/>
                  </a:lnTo>
                  <a:lnTo>
                    <a:pt x="284" y="960"/>
                  </a:lnTo>
                  <a:lnTo>
                    <a:pt x="284" y="960"/>
                  </a:lnTo>
                  <a:lnTo>
                    <a:pt x="294" y="956"/>
                  </a:lnTo>
                  <a:lnTo>
                    <a:pt x="304" y="954"/>
                  </a:lnTo>
                  <a:lnTo>
                    <a:pt x="316" y="956"/>
                  </a:lnTo>
                  <a:lnTo>
                    <a:pt x="326" y="958"/>
                  </a:lnTo>
                  <a:lnTo>
                    <a:pt x="338" y="964"/>
                  </a:lnTo>
                  <a:lnTo>
                    <a:pt x="348" y="972"/>
                  </a:lnTo>
                  <a:lnTo>
                    <a:pt x="356" y="982"/>
                  </a:lnTo>
                  <a:lnTo>
                    <a:pt x="362" y="992"/>
                  </a:lnTo>
                  <a:lnTo>
                    <a:pt x="362" y="992"/>
                  </a:lnTo>
                  <a:lnTo>
                    <a:pt x="370" y="1004"/>
                  </a:lnTo>
                  <a:lnTo>
                    <a:pt x="376" y="1012"/>
                  </a:lnTo>
                  <a:lnTo>
                    <a:pt x="386" y="1018"/>
                  </a:lnTo>
                  <a:lnTo>
                    <a:pt x="394" y="1022"/>
                  </a:lnTo>
                  <a:lnTo>
                    <a:pt x="404" y="1022"/>
                  </a:lnTo>
                  <a:lnTo>
                    <a:pt x="414" y="1022"/>
                  </a:lnTo>
                  <a:lnTo>
                    <a:pt x="422" y="1018"/>
                  </a:lnTo>
                  <a:lnTo>
                    <a:pt x="432" y="1010"/>
                  </a:lnTo>
                  <a:lnTo>
                    <a:pt x="432" y="1010"/>
                  </a:lnTo>
                  <a:lnTo>
                    <a:pt x="440" y="1004"/>
                  </a:lnTo>
                  <a:lnTo>
                    <a:pt x="450" y="1000"/>
                  </a:lnTo>
                  <a:lnTo>
                    <a:pt x="462" y="996"/>
                  </a:lnTo>
                  <a:lnTo>
                    <a:pt x="472" y="996"/>
                  </a:lnTo>
                  <a:lnTo>
                    <a:pt x="484" y="998"/>
                  </a:lnTo>
                  <a:lnTo>
                    <a:pt x="496" y="1002"/>
                  </a:lnTo>
                  <a:lnTo>
                    <a:pt x="506" y="1008"/>
                  </a:lnTo>
                  <a:lnTo>
                    <a:pt x="516" y="1018"/>
                  </a:lnTo>
                  <a:lnTo>
                    <a:pt x="516" y="1018"/>
                  </a:lnTo>
                  <a:lnTo>
                    <a:pt x="526" y="1026"/>
                  </a:lnTo>
                  <a:lnTo>
                    <a:pt x="536" y="1032"/>
                  </a:lnTo>
                  <a:lnTo>
                    <a:pt x="546" y="1034"/>
                  </a:lnTo>
                  <a:lnTo>
                    <a:pt x="556" y="1034"/>
                  </a:lnTo>
                  <a:lnTo>
                    <a:pt x="566" y="1034"/>
                  </a:lnTo>
                  <a:lnTo>
                    <a:pt x="574" y="1030"/>
                  </a:lnTo>
                  <a:lnTo>
                    <a:pt x="582" y="1022"/>
                  </a:lnTo>
                  <a:lnTo>
                    <a:pt x="588" y="1014"/>
                  </a:lnTo>
                  <a:lnTo>
                    <a:pt x="588" y="1014"/>
                  </a:lnTo>
                  <a:lnTo>
                    <a:pt x="594" y="1004"/>
                  </a:lnTo>
                  <a:lnTo>
                    <a:pt x="602" y="996"/>
                  </a:lnTo>
                  <a:lnTo>
                    <a:pt x="612" y="990"/>
                  </a:lnTo>
                  <a:lnTo>
                    <a:pt x="624" y="986"/>
                  </a:lnTo>
                  <a:lnTo>
                    <a:pt x="634" y="986"/>
                  </a:lnTo>
                  <a:lnTo>
                    <a:pt x="646" y="986"/>
                  </a:lnTo>
                  <a:lnTo>
                    <a:pt x="660" y="988"/>
                  </a:lnTo>
                  <a:lnTo>
                    <a:pt x="672" y="994"/>
                  </a:lnTo>
                  <a:lnTo>
                    <a:pt x="672" y="994"/>
                  </a:lnTo>
                  <a:lnTo>
                    <a:pt x="684" y="998"/>
                  </a:lnTo>
                  <a:lnTo>
                    <a:pt x="694" y="1000"/>
                  </a:lnTo>
                  <a:lnTo>
                    <a:pt x="706" y="1000"/>
                  </a:lnTo>
                  <a:lnTo>
                    <a:pt x="714" y="998"/>
                  </a:lnTo>
                  <a:lnTo>
                    <a:pt x="724" y="994"/>
                  </a:lnTo>
                  <a:lnTo>
                    <a:pt x="730" y="986"/>
                  </a:lnTo>
                  <a:lnTo>
                    <a:pt x="736" y="978"/>
                  </a:lnTo>
                  <a:lnTo>
                    <a:pt x="738" y="968"/>
                  </a:lnTo>
                  <a:lnTo>
                    <a:pt x="738" y="968"/>
                  </a:lnTo>
                  <a:lnTo>
                    <a:pt x="742" y="956"/>
                  </a:lnTo>
                  <a:lnTo>
                    <a:pt x="746" y="946"/>
                  </a:lnTo>
                  <a:lnTo>
                    <a:pt x="754" y="938"/>
                  </a:lnTo>
                  <a:lnTo>
                    <a:pt x="762" y="932"/>
                  </a:lnTo>
                  <a:lnTo>
                    <a:pt x="774" y="926"/>
                  </a:lnTo>
                  <a:lnTo>
                    <a:pt x="786" y="922"/>
                  </a:lnTo>
                  <a:lnTo>
                    <a:pt x="798" y="922"/>
                  </a:lnTo>
                  <a:lnTo>
                    <a:pt x="810" y="922"/>
                  </a:lnTo>
                  <a:lnTo>
                    <a:pt x="810" y="922"/>
                  </a:lnTo>
                  <a:lnTo>
                    <a:pt x="824" y="924"/>
                  </a:lnTo>
                  <a:lnTo>
                    <a:pt x="836" y="922"/>
                  </a:lnTo>
                  <a:lnTo>
                    <a:pt x="846" y="918"/>
                  </a:lnTo>
                  <a:lnTo>
                    <a:pt x="854" y="914"/>
                  </a:lnTo>
                  <a:lnTo>
                    <a:pt x="860" y="906"/>
                  </a:lnTo>
                  <a:lnTo>
                    <a:pt x="864" y="898"/>
                  </a:lnTo>
                  <a:lnTo>
                    <a:pt x="866" y="888"/>
                  </a:lnTo>
                  <a:lnTo>
                    <a:pt x="866" y="878"/>
                  </a:lnTo>
                  <a:lnTo>
                    <a:pt x="866" y="878"/>
                  </a:lnTo>
                  <a:lnTo>
                    <a:pt x="866" y="866"/>
                  </a:lnTo>
                  <a:lnTo>
                    <a:pt x="868" y="856"/>
                  </a:lnTo>
                  <a:lnTo>
                    <a:pt x="872" y="844"/>
                  </a:lnTo>
                  <a:lnTo>
                    <a:pt x="878" y="836"/>
                  </a:lnTo>
                  <a:lnTo>
                    <a:pt x="888" y="828"/>
                  </a:lnTo>
                  <a:lnTo>
                    <a:pt x="898" y="820"/>
                  </a:lnTo>
                  <a:lnTo>
                    <a:pt x="910" y="816"/>
                  </a:lnTo>
                  <a:lnTo>
                    <a:pt x="922" y="812"/>
                  </a:lnTo>
                  <a:lnTo>
                    <a:pt x="922" y="812"/>
                  </a:lnTo>
                  <a:lnTo>
                    <a:pt x="934" y="810"/>
                  </a:lnTo>
                  <a:lnTo>
                    <a:pt x="944" y="804"/>
                  </a:lnTo>
                  <a:lnTo>
                    <a:pt x="954" y="798"/>
                  </a:lnTo>
                  <a:lnTo>
                    <a:pt x="960" y="790"/>
                  </a:lnTo>
                  <a:lnTo>
                    <a:pt x="964" y="782"/>
                  </a:lnTo>
                  <a:lnTo>
                    <a:pt x="966" y="772"/>
                  </a:lnTo>
                  <a:lnTo>
                    <a:pt x="964" y="762"/>
                  </a:lnTo>
                  <a:lnTo>
                    <a:pt x="960" y="752"/>
                  </a:lnTo>
                  <a:lnTo>
                    <a:pt x="960" y="752"/>
                  </a:lnTo>
                  <a:lnTo>
                    <a:pt x="956" y="742"/>
                  </a:lnTo>
                  <a:lnTo>
                    <a:pt x="956" y="730"/>
                  </a:lnTo>
                  <a:lnTo>
                    <a:pt x="956" y="720"/>
                  </a:lnTo>
                  <a:lnTo>
                    <a:pt x="960" y="708"/>
                  </a:lnTo>
                  <a:lnTo>
                    <a:pt x="966" y="698"/>
                  </a:lnTo>
                  <a:lnTo>
                    <a:pt x="972" y="688"/>
                  </a:lnTo>
                  <a:lnTo>
                    <a:pt x="982" y="680"/>
                  </a:lnTo>
                  <a:lnTo>
                    <a:pt x="994" y="672"/>
                  </a:lnTo>
                  <a:lnTo>
                    <a:pt x="994" y="672"/>
                  </a:lnTo>
                  <a:lnTo>
                    <a:pt x="1004" y="666"/>
                  </a:lnTo>
                  <a:lnTo>
                    <a:pt x="1012" y="658"/>
                  </a:lnTo>
                  <a:lnTo>
                    <a:pt x="1018" y="650"/>
                  </a:lnTo>
                  <a:lnTo>
                    <a:pt x="1022" y="640"/>
                  </a:lnTo>
                  <a:lnTo>
                    <a:pt x="1024" y="630"/>
                  </a:lnTo>
                  <a:lnTo>
                    <a:pt x="1022" y="622"/>
                  </a:lnTo>
                  <a:lnTo>
                    <a:pt x="1018" y="612"/>
                  </a:lnTo>
                  <a:lnTo>
                    <a:pt x="1012" y="604"/>
                  </a:lnTo>
                  <a:lnTo>
                    <a:pt x="1012" y="604"/>
                  </a:lnTo>
                  <a:lnTo>
                    <a:pt x="1004" y="596"/>
                  </a:lnTo>
                  <a:lnTo>
                    <a:pt x="1000" y="584"/>
                  </a:lnTo>
                  <a:lnTo>
                    <a:pt x="998" y="574"/>
                  </a:lnTo>
                  <a:lnTo>
                    <a:pt x="998" y="562"/>
                  </a:lnTo>
                  <a:lnTo>
                    <a:pt x="1000" y="550"/>
                  </a:lnTo>
                  <a:lnTo>
                    <a:pt x="1004" y="540"/>
                  </a:lnTo>
                  <a:lnTo>
                    <a:pt x="1010" y="528"/>
                  </a:lnTo>
                  <a:lnTo>
                    <a:pt x="1018" y="518"/>
                  </a:lnTo>
                  <a:lnTo>
                    <a:pt x="1018" y="518"/>
                  </a:lnTo>
                  <a:close/>
                  <a:moveTo>
                    <a:pt x="520" y="934"/>
                  </a:moveTo>
                  <a:lnTo>
                    <a:pt x="520" y="934"/>
                  </a:lnTo>
                  <a:lnTo>
                    <a:pt x="478" y="932"/>
                  </a:lnTo>
                  <a:lnTo>
                    <a:pt x="436" y="926"/>
                  </a:lnTo>
                  <a:lnTo>
                    <a:pt x="396" y="916"/>
                  </a:lnTo>
                  <a:lnTo>
                    <a:pt x="358" y="902"/>
                  </a:lnTo>
                  <a:lnTo>
                    <a:pt x="322" y="884"/>
                  </a:lnTo>
                  <a:lnTo>
                    <a:pt x="288" y="864"/>
                  </a:lnTo>
                  <a:lnTo>
                    <a:pt x="258" y="840"/>
                  </a:lnTo>
                  <a:lnTo>
                    <a:pt x="228" y="814"/>
                  </a:lnTo>
                  <a:lnTo>
                    <a:pt x="202" y="784"/>
                  </a:lnTo>
                  <a:lnTo>
                    <a:pt x="178" y="752"/>
                  </a:lnTo>
                  <a:lnTo>
                    <a:pt x="156" y="718"/>
                  </a:lnTo>
                  <a:lnTo>
                    <a:pt x="140" y="682"/>
                  </a:lnTo>
                  <a:lnTo>
                    <a:pt x="126" y="644"/>
                  </a:lnTo>
                  <a:lnTo>
                    <a:pt x="116" y="606"/>
                  </a:lnTo>
                  <a:lnTo>
                    <a:pt x="110" y="564"/>
                  </a:lnTo>
                  <a:lnTo>
                    <a:pt x="106" y="522"/>
                  </a:lnTo>
                  <a:lnTo>
                    <a:pt x="106" y="522"/>
                  </a:lnTo>
                  <a:lnTo>
                    <a:pt x="110" y="480"/>
                  </a:lnTo>
                  <a:lnTo>
                    <a:pt x="116" y="438"/>
                  </a:lnTo>
                  <a:lnTo>
                    <a:pt x="126" y="400"/>
                  </a:lnTo>
                  <a:lnTo>
                    <a:pt x="140" y="362"/>
                  </a:lnTo>
                  <a:lnTo>
                    <a:pt x="156" y="326"/>
                  </a:lnTo>
                  <a:lnTo>
                    <a:pt x="178" y="292"/>
                  </a:lnTo>
                  <a:lnTo>
                    <a:pt x="202" y="260"/>
                  </a:lnTo>
                  <a:lnTo>
                    <a:pt x="228" y="230"/>
                  </a:lnTo>
                  <a:lnTo>
                    <a:pt x="258" y="204"/>
                  </a:lnTo>
                  <a:lnTo>
                    <a:pt x="288" y="180"/>
                  </a:lnTo>
                  <a:lnTo>
                    <a:pt x="322" y="160"/>
                  </a:lnTo>
                  <a:lnTo>
                    <a:pt x="358" y="142"/>
                  </a:lnTo>
                  <a:lnTo>
                    <a:pt x="396" y="128"/>
                  </a:lnTo>
                  <a:lnTo>
                    <a:pt x="436" y="118"/>
                  </a:lnTo>
                  <a:lnTo>
                    <a:pt x="478" y="112"/>
                  </a:lnTo>
                  <a:lnTo>
                    <a:pt x="520" y="110"/>
                  </a:lnTo>
                  <a:lnTo>
                    <a:pt x="520" y="110"/>
                  </a:lnTo>
                  <a:lnTo>
                    <a:pt x="562" y="112"/>
                  </a:lnTo>
                  <a:lnTo>
                    <a:pt x="602" y="118"/>
                  </a:lnTo>
                  <a:lnTo>
                    <a:pt x="642" y="128"/>
                  </a:lnTo>
                  <a:lnTo>
                    <a:pt x="680" y="142"/>
                  </a:lnTo>
                  <a:lnTo>
                    <a:pt x="716" y="160"/>
                  </a:lnTo>
                  <a:lnTo>
                    <a:pt x="750" y="180"/>
                  </a:lnTo>
                  <a:lnTo>
                    <a:pt x="782" y="204"/>
                  </a:lnTo>
                  <a:lnTo>
                    <a:pt x="812" y="230"/>
                  </a:lnTo>
                  <a:lnTo>
                    <a:pt x="838" y="260"/>
                  </a:lnTo>
                  <a:lnTo>
                    <a:pt x="862" y="292"/>
                  </a:lnTo>
                  <a:lnTo>
                    <a:pt x="882" y="326"/>
                  </a:lnTo>
                  <a:lnTo>
                    <a:pt x="900" y="362"/>
                  </a:lnTo>
                  <a:lnTo>
                    <a:pt x="914" y="400"/>
                  </a:lnTo>
                  <a:lnTo>
                    <a:pt x="924" y="438"/>
                  </a:lnTo>
                  <a:lnTo>
                    <a:pt x="930" y="480"/>
                  </a:lnTo>
                  <a:lnTo>
                    <a:pt x="932" y="522"/>
                  </a:lnTo>
                  <a:lnTo>
                    <a:pt x="932" y="522"/>
                  </a:lnTo>
                  <a:lnTo>
                    <a:pt x="930" y="564"/>
                  </a:lnTo>
                  <a:lnTo>
                    <a:pt x="924" y="606"/>
                  </a:lnTo>
                  <a:lnTo>
                    <a:pt x="914" y="644"/>
                  </a:lnTo>
                  <a:lnTo>
                    <a:pt x="900" y="682"/>
                  </a:lnTo>
                  <a:lnTo>
                    <a:pt x="882" y="718"/>
                  </a:lnTo>
                  <a:lnTo>
                    <a:pt x="862" y="752"/>
                  </a:lnTo>
                  <a:lnTo>
                    <a:pt x="838" y="784"/>
                  </a:lnTo>
                  <a:lnTo>
                    <a:pt x="812" y="814"/>
                  </a:lnTo>
                  <a:lnTo>
                    <a:pt x="782" y="840"/>
                  </a:lnTo>
                  <a:lnTo>
                    <a:pt x="750" y="864"/>
                  </a:lnTo>
                  <a:lnTo>
                    <a:pt x="716" y="884"/>
                  </a:lnTo>
                  <a:lnTo>
                    <a:pt x="680" y="902"/>
                  </a:lnTo>
                  <a:lnTo>
                    <a:pt x="642" y="916"/>
                  </a:lnTo>
                  <a:lnTo>
                    <a:pt x="602" y="926"/>
                  </a:lnTo>
                  <a:lnTo>
                    <a:pt x="562" y="932"/>
                  </a:lnTo>
                  <a:lnTo>
                    <a:pt x="520" y="934"/>
                  </a:lnTo>
                  <a:lnTo>
                    <a:pt x="520" y="934"/>
                  </a:lnTo>
                  <a:close/>
                </a:path>
              </a:pathLst>
            </a:custGeom>
            <a:solidFill>
              <a:srgbClr val="8383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7" name="Freeform 14"/>
            <p:cNvSpPr>
              <a:spLocks/>
            </p:cNvSpPr>
            <p:nvPr userDrawn="1"/>
          </p:nvSpPr>
          <p:spPr bwMode="auto">
            <a:xfrm>
              <a:off x="5959475" y="3754438"/>
              <a:ext cx="1206500" cy="1209675"/>
            </a:xfrm>
            <a:custGeom>
              <a:avLst/>
              <a:gdLst/>
              <a:ahLst/>
              <a:cxnLst>
                <a:cxn ang="0">
                  <a:pos x="760" y="382"/>
                </a:cxn>
                <a:cxn ang="0">
                  <a:pos x="754" y="458"/>
                </a:cxn>
                <a:cxn ang="0">
                  <a:pos x="730" y="530"/>
                </a:cxn>
                <a:cxn ang="0">
                  <a:pos x="696" y="594"/>
                </a:cxn>
                <a:cxn ang="0">
                  <a:pos x="650" y="650"/>
                </a:cxn>
                <a:cxn ang="0">
                  <a:pos x="592" y="698"/>
                </a:cxn>
                <a:cxn ang="0">
                  <a:pos x="528" y="732"/>
                </a:cxn>
                <a:cxn ang="0">
                  <a:pos x="456" y="754"/>
                </a:cxn>
                <a:cxn ang="0">
                  <a:pos x="380" y="762"/>
                </a:cxn>
                <a:cxn ang="0">
                  <a:pos x="342" y="760"/>
                </a:cxn>
                <a:cxn ang="0">
                  <a:pos x="266" y="746"/>
                </a:cxn>
                <a:cxn ang="0">
                  <a:pos x="198" y="716"/>
                </a:cxn>
                <a:cxn ang="0">
                  <a:pos x="138" y="676"/>
                </a:cxn>
                <a:cxn ang="0">
                  <a:pos x="86" y="624"/>
                </a:cxn>
                <a:cxn ang="0">
                  <a:pos x="46" y="562"/>
                </a:cxn>
                <a:cxn ang="0">
                  <a:pos x="16" y="494"/>
                </a:cxn>
                <a:cxn ang="0">
                  <a:pos x="2" y="420"/>
                </a:cxn>
                <a:cxn ang="0">
                  <a:pos x="0" y="382"/>
                </a:cxn>
                <a:cxn ang="0">
                  <a:pos x="6" y="304"/>
                </a:cxn>
                <a:cxn ang="0">
                  <a:pos x="30" y="234"/>
                </a:cxn>
                <a:cxn ang="0">
                  <a:pos x="64" y="168"/>
                </a:cxn>
                <a:cxn ang="0">
                  <a:pos x="110" y="112"/>
                </a:cxn>
                <a:cxn ang="0">
                  <a:pos x="168" y="66"/>
                </a:cxn>
                <a:cxn ang="0">
                  <a:pos x="232" y="30"/>
                </a:cxn>
                <a:cxn ang="0">
                  <a:pos x="304" y="8"/>
                </a:cxn>
                <a:cxn ang="0">
                  <a:pos x="380" y="0"/>
                </a:cxn>
                <a:cxn ang="0">
                  <a:pos x="418" y="2"/>
                </a:cxn>
                <a:cxn ang="0">
                  <a:pos x="494" y="18"/>
                </a:cxn>
                <a:cxn ang="0">
                  <a:pos x="562" y="46"/>
                </a:cxn>
                <a:cxn ang="0">
                  <a:pos x="622" y="88"/>
                </a:cxn>
                <a:cxn ang="0">
                  <a:pos x="674" y="140"/>
                </a:cxn>
                <a:cxn ang="0">
                  <a:pos x="714" y="200"/>
                </a:cxn>
                <a:cxn ang="0">
                  <a:pos x="744" y="268"/>
                </a:cxn>
                <a:cxn ang="0">
                  <a:pos x="758" y="342"/>
                </a:cxn>
                <a:cxn ang="0">
                  <a:pos x="760" y="382"/>
                </a:cxn>
              </a:cxnLst>
              <a:rect l="0" t="0" r="r" b="b"/>
              <a:pathLst>
                <a:path w="760" h="762">
                  <a:moveTo>
                    <a:pt x="760" y="382"/>
                  </a:moveTo>
                  <a:lnTo>
                    <a:pt x="760" y="382"/>
                  </a:lnTo>
                  <a:lnTo>
                    <a:pt x="758" y="420"/>
                  </a:lnTo>
                  <a:lnTo>
                    <a:pt x="754" y="458"/>
                  </a:lnTo>
                  <a:lnTo>
                    <a:pt x="744" y="494"/>
                  </a:lnTo>
                  <a:lnTo>
                    <a:pt x="730" y="530"/>
                  </a:lnTo>
                  <a:lnTo>
                    <a:pt x="714" y="562"/>
                  </a:lnTo>
                  <a:lnTo>
                    <a:pt x="696" y="594"/>
                  </a:lnTo>
                  <a:lnTo>
                    <a:pt x="674" y="624"/>
                  </a:lnTo>
                  <a:lnTo>
                    <a:pt x="650" y="650"/>
                  </a:lnTo>
                  <a:lnTo>
                    <a:pt x="622" y="676"/>
                  </a:lnTo>
                  <a:lnTo>
                    <a:pt x="592" y="698"/>
                  </a:lnTo>
                  <a:lnTo>
                    <a:pt x="562" y="716"/>
                  </a:lnTo>
                  <a:lnTo>
                    <a:pt x="528" y="732"/>
                  </a:lnTo>
                  <a:lnTo>
                    <a:pt x="494" y="746"/>
                  </a:lnTo>
                  <a:lnTo>
                    <a:pt x="456" y="754"/>
                  </a:lnTo>
                  <a:lnTo>
                    <a:pt x="418" y="760"/>
                  </a:lnTo>
                  <a:lnTo>
                    <a:pt x="380" y="762"/>
                  </a:lnTo>
                  <a:lnTo>
                    <a:pt x="380" y="762"/>
                  </a:lnTo>
                  <a:lnTo>
                    <a:pt x="342" y="760"/>
                  </a:lnTo>
                  <a:lnTo>
                    <a:pt x="304" y="754"/>
                  </a:lnTo>
                  <a:lnTo>
                    <a:pt x="266" y="746"/>
                  </a:lnTo>
                  <a:lnTo>
                    <a:pt x="232" y="732"/>
                  </a:lnTo>
                  <a:lnTo>
                    <a:pt x="198" y="716"/>
                  </a:lnTo>
                  <a:lnTo>
                    <a:pt x="168" y="698"/>
                  </a:lnTo>
                  <a:lnTo>
                    <a:pt x="138" y="676"/>
                  </a:lnTo>
                  <a:lnTo>
                    <a:pt x="110" y="650"/>
                  </a:lnTo>
                  <a:lnTo>
                    <a:pt x="86" y="624"/>
                  </a:lnTo>
                  <a:lnTo>
                    <a:pt x="64" y="594"/>
                  </a:lnTo>
                  <a:lnTo>
                    <a:pt x="46" y="562"/>
                  </a:lnTo>
                  <a:lnTo>
                    <a:pt x="30" y="530"/>
                  </a:lnTo>
                  <a:lnTo>
                    <a:pt x="16" y="494"/>
                  </a:lnTo>
                  <a:lnTo>
                    <a:pt x="6" y="458"/>
                  </a:lnTo>
                  <a:lnTo>
                    <a:pt x="2" y="420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2" y="342"/>
                  </a:lnTo>
                  <a:lnTo>
                    <a:pt x="6" y="304"/>
                  </a:lnTo>
                  <a:lnTo>
                    <a:pt x="16" y="268"/>
                  </a:lnTo>
                  <a:lnTo>
                    <a:pt x="30" y="234"/>
                  </a:lnTo>
                  <a:lnTo>
                    <a:pt x="46" y="200"/>
                  </a:lnTo>
                  <a:lnTo>
                    <a:pt x="64" y="168"/>
                  </a:lnTo>
                  <a:lnTo>
                    <a:pt x="86" y="140"/>
                  </a:lnTo>
                  <a:lnTo>
                    <a:pt x="110" y="112"/>
                  </a:lnTo>
                  <a:lnTo>
                    <a:pt x="138" y="88"/>
                  </a:lnTo>
                  <a:lnTo>
                    <a:pt x="168" y="66"/>
                  </a:lnTo>
                  <a:lnTo>
                    <a:pt x="198" y="46"/>
                  </a:lnTo>
                  <a:lnTo>
                    <a:pt x="232" y="30"/>
                  </a:lnTo>
                  <a:lnTo>
                    <a:pt x="266" y="18"/>
                  </a:lnTo>
                  <a:lnTo>
                    <a:pt x="304" y="8"/>
                  </a:lnTo>
                  <a:lnTo>
                    <a:pt x="342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418" y="2"/>
                  </a:lnTo>
                  <a:lnTo>
                    <a:pt x="456" y="8"/>
                  </a:lnTo>
                  <a:lnTo>
                    <a:pt x="494" y="18"/>
                  </a:lnTo>
                  <a:lnTo>
                    <a:pt x="528" y="30"/>
                  </a:lnTo>
                  <a:lnTo>
                    <a:pt x="562" y="46"/>
                  </a:lnTo>
                  <a:lnTo>
                    <a:pt x="592" y="66"/>
                  </a:lnTo>
                  <a:lnTo>
                    <a:pt x="622" y="88"/>
                  </a:lnTo>
                  <a:lnTo>
                    <a:pt x="650" y="112"/>
                  </a:lnTo>
                  <a:lnTo>
                    <a:pt x="674" y="140"/>
                  </a:lnTo>
                  <a:lnTo>
                    <a:pt x="696" y="168"/>
                  </a:lnTo>
                  <a:lnTo>
                    <a:pt x="714" y="200"/>
                  </a:lnTo>
                  <a:lnTo>
                    <a:pt x="730" y="234"/>
                  </a:lnTo>
                  <a:lnTo>
                    <a:pt x="744" y="268"/>
                  </a:lnTo>
                  <a:lnTo>
                    <a:pt x="754" y="304"/>
                  </a:lnTo>
                  <a:lnTo>
                    <a:pt x="758" y="342"/>
                  </a:lnTo>
                  <a:lnTo>
                    <a:pt x="760" y="382"/>
                  </a:lnTo>
                  <a:lnTo>
                    <a:pt x="760" y="38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03" name="그룹 302"/>
          <p:cNvGrpSpPr/>
          <p:nvPr userDrawn="1"/>
        </p:nvGrpSpPr>
        <p:grpSpPr>
          <a:xfrm>
            <a:off x="1395369" y="2660617"/>
            <a:ext cx="3140118" cy="2645870"/>
            <a:chOff x="2490759" y="2406636"/>
            <a:chExt cx="3140118" cy="2645870"/>
          </a:xfrm>
        </p:grpSpPr>
        <p:grpSp>
          <p:nvGrpSpPr>
            <p:cNvPr id="304" name="그룹 182"/>
            <p:cNvGrpSpPr/>
            <p:nvPr userDrawn="1"/>
          </p:nvGrpSpPr>
          <p:grpSpPr>
            <a:xfrm>
              <a:off x="2746350" y="2406636"/>
              <a:ext cx="2884527" cy="2482884"/>
              <a:chOff x="3282006" y="2406636"/>
              <a:chExt cx="2884527" cy="2482884"/>
            </a:xfrm>
          </p:grpSpPr>
          <p:pic>
            <p:nvPicPr>
              <p:cNvPr id="308" name="그림 307" descr="Untitled-13.png"/>
              <p:cNvPicPr>
                <a:picLocks noChangeAspect="1"/>
              </p:cNvPicPr>
              <p:nvPr userDrawn="1"/>
            </p:nvPicPr>
            <p:blipFill>
              <a:blip r:embed="rId2"/>
              <a:stretch>
                <a:fillRect/>
              </a:stretch>
            </p:blipFill>
            <p:spPr>
              <a:xfrm>
                <a:off x="3768714" y="2406636"/>
                <a:ext cx="1911111" cy="2438096"/>
              </a:xfrm>
              <a:prstGeom prst="rect">
                <a:avLst/>
              </a:prstGeom>
            </p:spPr>
          </p:pic>
          <p:sp>
            <p:nvSpPr>
              <p:cNvPr id="309" name="타원 308"/>
              <p:cNvSpPr/>
              <p:nvPr userDrawn="1"/>
            </p:nvSpPr>
            <p:spPr>
              <a:xfrm>
                <a:off x="3282006" y="4779981"/>
                <a:ext cx="2884527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grpSp>
          <p:nvGrpSpPr>
            <p:cNvPr id="305" name="그룹 184"/>
            <p:cNvGrpSpPr/>
            <p:nvPr userDrawn="1"/>
          </p:nvGrpSpPr>
          <p:grpSpPr>
            <a:xfrm>
              <a:off x="2490759" y="3313639"/>
              <a:ext cx="1314468" cy="1738867"/>
              <a:chOff x="2454246" y="3355974"/>
              <a:chExt cx="1314468" cy="1738867"/>
            </a:xfrm>
          </p:grpSpPr>
          <p:pic>
            <p:nvPicPr>
              <p:cNvPr id="306" name="그림 305" descr="Untitled-12.png"/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2613067" y="3355974"/>
                <a:ext cx="996826" cy="1701588"/>
              </a:xfrm>
              <a:prstGeom prst="rect">
                <a:avLst/>
              </a:prstGeom>
            </p:spPr>
          </p:pic>
          <p:sp>
            <p:nvSpPr>
              <p:cNvPr id="307" name="타원 306"/>
              <p:cNvSpPr/>
              <p:nvPr userDrawn="1"/>
            </p:nvSpPr>
            <p:spPr>
              <a:xfrm>
                <a:off x="2454246" y="4985302"/>
                <a:ext cx="1314468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  <p:sp>
        <p:nvSpPr>
          <p:cNvPr id="7" name="텍스트 개체 틀 6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212804" y="2735253"/>
            <a:ext cx="949338" cy="863600"/>
          </a:xfrm>
          <a:prstGeom prst="rect">
            <a:avLst/>
          </a:prstGeom>
        </p:spPr>
        <p:txBody>
          <a:bodyPr/>
          <a:lstStyle>
            <a:lvl1pPr>
              <a:buNone/>
              <a:defRPr sz="5000" b="1" i="1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pic>
        <p:nvPicPr>
          <p:cNvPr id="310" name="그림 309" descr="b1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981858" y="1238220"/>
            <a:ext cx="469841" cy="634921"/>
          </a:xfrm>
          <a:prstGeom prst="rect">
            <a:avLst/>
          </a:prstGeom>
        </p:spPr>
      </p:pic>
      <p:pic>
        <p:nvPicPr>
          <p:cNvPr id="311" name="그림 310" descr="b2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959494" y="1639863"/>
            <a:ext cx="850794" cy="1092064"/>
          </a:xfrm>
          <a:prstGeom prst="rect">
            <a:avLst/>
          </a:prstGeom>
        </p:spPr>
      </p:pic>
      <p:sp>
        <p:nvSpPr>
          <p:cNvPr id="3077" name="Freeform 5"/>
          <p:cNvSpPr>
            <a:spLocks/>
          </p:cNvSpPr>
          <p:nvPr userDrawn="1"/>
        </p:nvSpPr>
        <p:spPr bwMode="auto">
          <a:xfrm>
            <a:off x="7489825" y="0"/>
            <a:ext cx="1069975" cy="482600"/>
          </a:xfrm>
          <a:custGeom>
            <a:avLst/>
            <a:gdLst/>
            <a:ahLst/>
            <a:cxnLst>
              <a:cxn ang="0">
                <a:pos x="674" y="262"/>
              </a:cxn>
              <a:cxn ang="0">
                <a:pos x="674" y="262"/>
              </a:cxn>
              <a:cxn ang="0">
                <a:pos x="674" y="270"/>
              </a:cxn>
              <a:cxn ang="0">
                <a:pos x="672" y="278"/>
              </a:cxn>
              <a:cxn ang="0">
                <a:pos x="668" y="286"/>
              </a:cxn>
              <a:cxn ang="0">
                <a:pos x="662" y="292"/>
              </a:cxn>
              <a:cxn ang="0">
                <a:pos x="656" y="298"/>
              </a:cxn>
              <a:cxn ang="0">
                <a:pos x="648" y="302"/>
              </a:cxn>
              <a:cxn ang="0">
                <a:pos x="640" y="304"/>
              </a:cxn>
              <a:cxn ang="0">
                <a:pos x="632" y="304"/>
              </a:cxn>
              <a:cxn ang="0">
                <a:pos x="44" y="304"/>
              </a:cxn>
              <a:cxn ang="0">
                <a:pos x="44" y="304"/>
              </a:cxn>
              <a:cxn ang="0">
                <a:pos x="34" y="304"/>
              </a:cxn>
              <a:cxn ang="0">
                <a:pos x="26" y="302"/>
              </a:cxn>
              <a:cxn ang="0">
                <a:pos x="20" y="298"/>
              </a:cxn>
              <a:cxn ang="0">
                <a:pos x="12" y="292"/>
              </a:cxn>
              <a:cxn ang="0">
                <a:pos x="8" y="286"/>
              </a:cxn>
              <a:cxn ang="0">
                <a:pos x="4" y="278"/>
              </a:cxn>
              <a:cxn ang="0">
                <a:pos x="2" y="270"/>
              </a:cxn>
              <a:cxn ang="0">
                <a:pos x="0" y="262"/>
              </a:cxn>
              <a:cxn ang="0">
                <a:pos x="0" y="44"/>
              </a:cxn>
              <a:cxn ang="0">
                <a:pos x="0" y="44"/>
              </a:cxn>
              <a:cxn ang="0">
                <a:pos x="2" y="34"/>
              </a:cxn>
              <a:cxn ang="0">
                <a:pos x="4" y="26"/>
              </a:cxn>
              <a:cxn ang="0">
                <a:pos x="8" y="20"/>
              </a:cxn>
              <a:cxn ang="0">
                <a:pos x="12" y="12"/>
              </a:cxn>
              <a:cxn ang="0">
                <a:pos x="20" y="8"/>
              </a:cxn>
              <a:cxn ang="0">
                <a:pos x="26" y="4"/>
              </a:cxn>
              <a:cxn ang="0">
                <a:pos x="34" y="0"/>
              </a:cxn>
              <a:cxn ang="0">
                <a:pos x="44" y="0"/>
              </a:cxn>
              <a:cxn ang="0">
                <a:pos x="632" y="0"/>
              </a:cxn>
              <a:cxn ang="0">
                <a:pos x="632" y="0"/>
              </a:cxn>
              <a:cxn ang="0">
                <a:pos x="640" y="0"/>
              </a:cxn>
              <a:cxn ang="0">
                <a:pos x="648" y="4"/>
              </a:cxn>
              <a:cxn ang="0">
                <a:pos x="656" y="8"/>
              </a:cxn>
              <a:cxn ang="0">
                <a:pos x="662" y="12"/>
              </a:cxn>
              <a:cxn ang="0">
                <a:pos x="668" y="20"/>
              </a:cxn>
              <a:cxn ang="0">
                <a:pos x="672" y="26"/>
              </a:cxn>
              <a:cxn ang="0">
                <a:pos x="674" y="34"/>
              </a:cxn>
              <a:cxn ang="0">
                <a:pos x="674" y="44"/>
              </a:cxn>
              <a:cxn ang="0">
                <a:pos x="674" y="262"/>
              </a:cxn>
            </a:cxnLst>
            <a:rect l="0" t="0" r="r" b="b"/>
            <a:pathLst>
              <a:path w="674" h="304">
                <a:moveTo>
                  <a:pt x="674" y="262"/>
                </a:moveTo>
                <a:lnTo>
                  <a:pt x="674" y="262"/>
                </a:lnTo>
                <a:lnTo>
                  <a:pt x="674" y="270"/>
                </a:lnTo>
                <a:lnTo>
                  <a:pt x="672" y="278"/>
                </a:lnTo>
                <a:lnTo>
                  <a:pt x="668" y="286"/>
                </a:lnTo>
                <a:lnTo>
                  <a:pt x="662" y="292"/>
                </a:lnTo>
                <a:lnTo>
                  <a:pt x="656" y="298"/>
                </a:lnTo>
                <a:lnTo>
                  <a:pt x="648" y="302"/>
                </a:lnTo>
                <a:lnTo>
                  <a:pt x="640" y="304"/>
                </a:lnTo>
                <a:lnTo>
                  <a:pt x="632" y="304"/>
                </a:lnTo>
                <a:lnTo>
                  <a:pt x="44" y="304"/>
                </a:lnTo>
                <a:lnTo>
                  <a:pt x="44" y="304"/>
                </a:lnTo>
                <a:lnTo>
                  <a:pt x="34" y="304"/>
                </a:lnTo>
                <a:lnTo>
                  <a:pt x="26" y="302"/>
                </a:lnTo>
                <a:lnTo>
                  <a:pt x="20" y="298"/>
                </a:lnTo>
                <a:lnTo>
                  <a:pt x="12" y="292"/>
                </a:lnTo>
                <a:lnTo>
                  <a:pt x="8" y="286"/>
                </a:lnTo>
                <a:lnTo>
                  <a:pt x="4" y="278"/>
                </a:lnTo>
                <a:lnTo>
                  <a:pt x="2" y="270"/>
                </a:lnTo>
                <a:lnTo>
                  <a:pt x="0" y="262"/>
                </a:lnTo>
                <a:lnTo>
                  <a:pt x="0" y="44"/>
                </a:lnTo>
                <a:lnTo>
                  <a:pt x="0" y="44"/>
                </a:lnTo>
                <a:lnTo>
                  <a:pt x="2" y="34"/>
                </a:lnTo>
                <a:lnTo>
                  <a:pt x="4" y="26"/>
                </a:lnTo>
                <a:lnTo>
                  <a:pt x="8" y="20"/>
                </a:lnTo>
                <a:lnTo>
                  <a:pt x="12" y="12"/>
                </a:lnTo>
                <a:lnTo>
                  <a:pt x="20" y="8"/>
                </a:lnTo>
                <a:lnTo>
                  <a:pt x="26" y="4"/>
                </a:lnTo>
                <a:lnTo>
                  <a:pt x="34" y="0"/>
                </a:lnTo>
                <a:lnTo>
                  <a:pt x="44" y="0"/>
                </a:lnTo>
                <a:lnTo>
                  <a:pt x="632" y="0"/>
                </a:lnTo>
                <a:lnTo>
                  <a:pt x="632" y="0"/>
                </a:lnTo>
                <a:lnTo>
                  <a:pt x="640" y="0"/>
                </a:lnTo>
                <a:lnTo>
                  <a:pt x="648" y="4"/>
                </a:lnTo>
                <a:lnTo>
                  <a:pt x="656" y="8"/>
                </a:lnTo>
                <a:lnTo>
                  <a:pt x="662" y="12"/>
                </a:lnTo>
                <a:lnTo>
                  <a:pt x="668" y="20"/>
                </a:lnTo>
                <a:lnTo>
                  <a:pt x="672" y="26"/>
                </a:lnTo>
                <a:lnTo>
                  <a:pt x="674" y="34"/>
                </a:lnTo>
                <a:lnTo>
                  <a:pt x="674" y="44"/>
                </a:lnTo>
                <a:lnTo>
                  <a:pt x="674" y="26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78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1651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79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20" name="그룹 319"/>
          <p:cNvGrpSpPr/>
          <p:nvPr userDrawn="1"/>
        </p:nvGrpSpPr>
        <p:grpSpPr>
          <a:xfrm>
            <a:off x="720725" y="0"/>
            <a:ext cx="996950" cy="1114425"/>
            <a:chOff x="720725" y="0"/>
            <a:chExt cx="996950" cy="1114425"/>
          </a:xfrm>
        </p:grpSpPr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730250" y="165100"/>
              <a:ext cx="987425" cy="949325"/>
            </a:xfrm>
            <a:custGeom>
              <a:avLst/>
              <a:gdLst/>
              <a:ahLst/>
              <a:cxnLst>
                <a:cxn ang="0">
                  <a:pos x="522" y="0"/>
                </a:cxn>
                <a:cxn ang="0">
                  <a:pos x="0" y="0"/>
                </a:cxn>
                <a:cxn ang="0">
                  <a:pos x="46" y="598"/>
                </a:cxn>
                <a:cxn ang="0">
                  <a:pos x="310" y="536"/>
                </a:cxn>
                <a:cxn ang="0">
                  <a:pos x="622" y="592"/>
                </a:cxn>
                <a:cxn ang="0">
                  <a:pos x="622" y="592"/>
                </a:cxn>
                <a:cxn ang="0">
                  <a:pos x="608" y="544"/>
                </a:cxn>
                <a:cxn ang="0">
                  <a:pos x="594" y="490"/>
                </a:cxn>
                <a:cxn ang="0">
                  <a:pos x="578" y="416"/>
                </a:cxn>
                <a:cxn ang="0">
                  <a:pos x="560" y="328"/>
                </a:cxn>
                <a:cxn ang="0">
                  <a:pos x="544" y="228"/>
                </a:cxn>
                <a:cxn ang="0">
                  <a:pos x="536" y="174"/>
                </a:cxn>
                <a:cxn ang="0">
                  <a:pos x="530" y="118"/>
                </a:cxn>
                <a:cxn ang="0">
                  <a:pos x="524" y="58"/>
                </a:cxn>
                <a:cxn ang="0">
                  <a:pos x="522" y="0"/>
                </a:cxn>
              </a:cxnLst>
              <a:rect l="0" t="0" r="r" b="b"/>
              <a:pathLst>
                <a:path w="622" h="598">
                  <a:moveTo>
                    <a:pt x="522" y="0"/>
                  </a:moveTo>
                  <a:lnTo>
                    <a:pt x="0" y="0"/>
                  </a:lnTo>
                  <a:lnTo>
                    <a:pt x="46" y="598"/>
                  </a:lnTo>
                  <a:lnTo>
                    <a:pt x="310" y="536"/>
                  </a:lnTo>
                  <a:lnTo>
                    <a:pt x="622" y="592"/>
                  </a:lnTo>
                  <a:lnTo>
                    <a:pt x="622" y="592"/>
                  </a:lnTo>
                  <a:lnTo>
                    <a:pt x="608" y="544"/>
                  </a:lnTo>
                  <a:lnTo>
                    <a:pt x="594" y="490"/>
                  </a:lnTo>
                  <a:lnTo>
                    <a:pt x="578" y="416"/>
                  </a:lnTo>
                  <a:lnTo>
                    <a:pt x="560" y="328"/>
                  </a:lnTo>
                  <a:lnTo>
                    <a:pt x="544" y="228"/>
                  </a:lnTo>
                  <a:lnTo>
                    <a:pt x="536" y="174"/>
                  </a:lnTo>
                  <a:lnTo>
                    <a:pt x="530" y="118"/>
                  </a:lnTo>
                  <a:lnTo>
                    <a:pt x="524" y="58"/>
                  </a:lnTo>
                  <a:lnTo>
                    <a:pt x="5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723900" y="0"/>
              <a:ext cx="835025" cy="165100"/>
            </a:xfrm>
            <a:custGeom>
              <a:avLst/>
              <a:gdLst/>
              <a:ahLst/>
              <a:cxnLst>
                <a:cxn ang="0">
                  <a:pos x="522" y="0"/>
                </a:cxn>
                <a:cxn ang="0">
                  <a:pos x="522" y="0"/>
                </a:cxn>
                <a:cxn ang="0">
                  <a:pos x="522" y="0"/>
                </a:cxn>
                <a:cxn ang="0">
                  <a:pos x="434" y="2"/>
                </a:cxn>
                <a:cxn ang="0">
                  <a:pos x="346" y="8"/>
                </a:cxn>
                <a:cxn ang="0">
                  <a:pos x="258" y="16"/>
                </a:cxn>
                <a:cxn ang="0">
                  <a:pos x="176" y="24"/>
                </a:cxn>
                <a:cxn ang="0">
                  <a:pos x="50" y="40"/>
                </a:cxn>
                <a:cxn ang="0">
                  <a:pos x="0" y="48"/>
                </a:cxn>
                <a:cxn ang="0">
                  <a:pos x="4" y="104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24" y="52"/>
                </a:cxn>
                <a:cxn ang="0">
                  <a:pos x="522" y="0"/>
                </a:cxn>
              </a:cxnLst>
              <a:rect l="0" t="0" r="r" b="b"/>
              <a:pathLst>
                <a:path w="526" h="104">
                  <a:moveTo>
                    <a:pt x="522" y="0"/>
                  </a:moveTo>
                  <a:lnTo>
                    <a:pt x="522" y="0"/>
                  </a:lnTo>
                  <a:lnTo>
                    <a:pt x="522" y="0"/>
                  </a:lnTo>
                  <a:lnTo>
                    <a:pt x="434" y="2"/>
                  </a:lnTo>
                  <a:lnTo>
                    <a:pt x="346" y="8"/>
                  </a:lnTo>
                  <a:lnTo>
                    <a:pt x="258" y="16"/>
                  </a:lnTo>
                  <a:lnTo>
                    <a:pt x="176" y="24"/>
                  </a:lnTo>
                  <a:lnTo>
                    <a:pt x="50" y="40"/>
                  </a:lnTo>
                  <a:lnTo>
                    <a:pt x="0" y="48"/>
                  </a:lnTo>
                  <a:lnTo>
                    <a:pt x="4" y="104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24" y="52"/>
                  </a:lnTo>
                  <a:lnTo>
                    <a:pt x="52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19" name="그룹 318"/>
            <p:cNvGrpSpPr/>
            <p:nvPr userDrawn="1"/>
          </p:nvGrpSpPr>
          <p:grpSpPr>
            <a:xfrm>
              <a:off x="720725" y="0"/>
              <a:ext cx="996950" cy="1114425"/>
              <a:chOff x="720725" y="0"/>
              <a:chExt cx="996950" cy="1114425"/>
            </a:xfrm>
          </p:grpSpPr>
          <p:sp>
            <p:nvSpPr>
              <p:cNvPr id="3088" name="Freeform 16"/>
              <p:cNvSpPr>
                <a:spLocks/>
              </p:cNvSpPr>
              <p:nvPr userDrawn="1"/>
            </p:nvSpPr>
            <p:spPr bwMode="auto">
              <a:xfrm>
                <a:off x="730250" y="165100"/>
                <a:ext cx="987425" cy="949325"/>
              </a:xfrm>
              <a:custGeom>
                <a:avLst/>
                <a:gdLst/>
                <a:ahLst/>
                <a:cxnLst>
                  <a:cxn ang="0">
                    <a:pos x="522" y="0"/>
                  </a:cxn>
                  <a:cxn ang="0">
                    <a:pos x="0" y="0"/>
                  </a:cxn>
                  <a:cxn ang="0">
                    <a:pos x="46" y="598"/>
                  </a:cxn>
                  <a:cxn ang="0">
                    <a:pos x="310" y="536"/>
                  </a:cxn>
                  <a:cxn ang="0">
                    <a:pos x="622" y="592"/>
                  </a:cxn>
                  <a:cxn ang="0">
                    <a:pos x="622" y="592"/>
                  </a:cxn>
                  <a:cxn ang="0">
                    <a:pos x="608" y="544"/>
                  </a:cxn>
                  <a:cxn ang="0">
                    <a:pos x="594" y="490"/>
                  </a:cxn>
                  <a:cxn ang="0">
                    <a:pos x="578" y="416"/>
                  </a:cxn>
                  <a:cxn ang="0">
                    <a:pos x="560" y="328"/>
                  </a:cxn>
                  <a:cxn ang="0">
                    <a:pos x="544" y="228"/>
                  </a:cxn>
                  <a:cxn ang="0">
                    <a:pos x="536" y="174"/>
                  </a:cxn>
                  <a:cxn ang="0">
                    <a:pos x="530" y="118"/>
                  </a:cxn>
                  <a:cxn ang="0">
                    <a:pos x="524" y="58"/>
                  </a:cxn>
                  <a:cxn ang="0">
                    <a:pos x="522" y="0"/>
                  </a:cxn>
                </a:cxnLst>
                <a:rect l="0" t="0" r="r" b="b"/>
                <a:pathLst>
                  <a:path w="622" h="598">
                    <a:moveTo>
                      <a:pt x="522" y="0"/>
                    </a:moveTo>
                    <a:lnTo>
                      <a:pt x="0" y="0"/>
                    </a:lnTo>
                    <a:lnTo>
                      <a:pt x="46" y="598"/>
                    </a:lnTo>
                    <a:lnTo>
                      <a:pt x="310" y="536"/>
                    </a:lnTo>
                    <a:lnTo>
                      <a:pt x="622" y="592"/>
                    </a:lnTo>
                    <a:lnTo>
                      <a:pt x="622" y="592"/>
                    </a:lnTo>
                    <a:lnTo>
                      <a:pt x="608" y="544"/>
                    </a:lnTo>
                    <a:lnTo>
                      <a:pt x="594" y="490"/>
                    </a:lnTo>
                    <a:lnTo>
                      <a:pt x="578" y="416"/>
                    </a:lnTo>
                    <a:lnTo>
                      <a:pt x="560" y="328"/>
                    </a:lnTo>
                    <a:lnTo>
                      <a:pt x="544" y="228"/>
                    </a:lnTo>
                    <a:lnTo>
                      <a:pt x="536" y="174"/>
                    </a:lnTo>
                    <a:lnTo>
                      <a:pt x="530" y="118"/>
                    </a:lnTo>
                    <a:lnTo>
                      <a:pt x="524" y="58"/>
                    </a:lnTo>
                    <a:lnTo>
                      <a:pt x="52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alpha val="1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318" name="그룹 317"/>
              <p:cNvGrpSpPr/>
              <p:nvPr userDrawn="1"/>
            </p:nvGrpSpPr>
            <p:grpSpPr>
              <a:xfrm>
                <a:off x="720725" y="0"/>
                <a:ext cx="844550" cy="1012825"/>
                <a:chOff x="720725" y="0"/>
                <a:chExt cx="844550" cy="1012825"/>
              </a:xfrm>
            </p:grpSpPr>
            <p:grpSp>
              <p:nvGrpSpPr>
                <p:cNvPr id="315" name="그룹 314"/>
                <p:cNvGrpSpPr/>
                <p:nvPr userDrawn="1"/>
              </p:nvGrpSpPr>
              <p:grpSpPr>
                <a:xfrm>
                  <a:off x="720725" y="0"/>
                  <a:ext cx="844550" cy="1012825"/>
                  <a:chOff x="720725" y="0"/>
                  <a:chExt cx="844550" cy="1012825"/>
                </a:xfrm>
              </p:grpSpPr>
              <p:sp>
                <p:nvSpPr>
                  <p:cNvPr id="3092" name="Freeform 20"/>
                  <p:cNvSpPr>
                    <a:spLocks/>
                  </p:cNvSpPr>
                  <p:nvPr userDrawn="1"/>
                </p:nvSpPr>
                <p:spPr bwMode="auto">
                  <a:xfrm>
                    <a:off x="720725" y="0"/>
                    <a:ext cx="844550" cy="10128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32" y="0"/>
                      </a:cxn>
                      <a:cxn ang="0">
                        <a:pos x="532" y="638"/>
                      </a:cxn>
                      <a:cxn ang="0">
                        <a:pos x="264" y="576"/>
                      </a:cxn>
                      <a:cxn ang="0">
                        <a:pos x="0" y="63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32" h="638">
                        <a:moveTo>
                          <a:pt x="0" y="0"/>
                        </a:moveTo>
                        <a:lnTo>
                          <a:pt x="532" y="0"/>
                        </a:lnTo>
                        <a:lnTo>
                          <a:pt x="532" y="638"/>
                        </a:lnTo>
                        <a:lnTo>
                          <a:pt x="264" y="576"/>
                        </a:lnTo>
                        <a:lnTo>
                          <a:pt x="0" y="63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grpSp>
                <p:nvGrpSpPr>
                  <p:cNvPr id="314" name="그룹 313"/>
                  <p:cNvGrpSpPr/>
                  <p:nvPr userDrawn="1"/>
                </p:nvGrpSpPr>
                <p:grpSpPr>
                  <a:xfrm>
                    <a:off x="733425" y="0"/>
                    <a:ext cx="819150" cy="1000125"/>
                    <a:chOff x="733425" y="0"/>
                    <a:chExt cx="819150" cy="1000125"/>
                  </a:xfrm>
                </p:grpSpPr>
                <p:sp>
                  <p:nvSpPr>
                    <p:cNvPr id="3093" name="Freeform 21"/>
                    <p:cNvSpPr>
                      <a:spLocks/>
                    </p:cNvSpPr>
                    <p:nvPr userDrawn="1"/>
                  </p:nvSpPr>
                  <p:spPr bwMode="auto">
                    <a:xfrm>
                      <a:off x="733425" y="0"/>
                      <a:ext cx="28575" cy="1000125"/>
                    </a:xfrm>
                    <a:custGeom>
                      <a:avLst/>
                      <a:gdLst/>
                      <a:ahLst/>
                      <a:cxnLst>
                        <a:cxn ang="0">
                          <a:pos x="18" y="0"/>
                        </a:cxn>
                        <a:cxn ang="0">
                          <a:pos x="18" y="626"/>
                        </a:cxn>
                        <a:cxn ang="0">
                          <a:pos x="0" y="630"/>
                        </a:cxn>
                        <a:cxn ang="0">
                          <a:pos x="0" y="0"/>
                        </a:cxn>
                        <a:cxn ang="0">
                          <a:pos x="18" y="0"/>
                        </a:cxn>
                      </a:cxnLst>
                      <a:rect l="0" t="0" r="r" b="b"/>
                      <a:pathLst>
                        <a:path w="18" h="630">
                          <a:moveTo>
                            <a:pt x="18" y="0"/>
                          </a:moveTo>
                          <a:lnTo>
                            <a:pt x="18" y="626"/>
                          </a:lnTo>
                          <a:lnTo>
                            <a:pt x="0" y="630"/>
                          </a:lnTo>
                          <a:lnTo>
                            <a:pt x="0" y="0"/>
                          </a:lnTo>
                          <a:lnTo>
                            <a:pt x="18" y="0"/>
                          </a:lnTo>
                          <a:close/>
                        </a:path>
                      </a:pathLst>
                    </a:custGeom>
                    <a:solidFill>
                      <a:schemeClr val="accent3">
                        <a:lumMod val="60000"/>
                        <a:lumOff val="4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  <p:sp>
                  <p:nvSpPr>
                    <p:cNvPr id="3094" name="Freeform 22"/>
                    <p:cNvSpPr>
                      <a:spLocks/>
                    </p:cNvSpPr>
                    <p:nvPr userDrawn="1"/>
                  </p:nvSpPr>
                  <p:spPr bwMode="auto">
                    <a:xfrm>
                      <a:off x="1155700" y="901700"/>
                      <a:ext cx="396875" cy="9842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4"/>
                        </a:cxn>
                        <a:cxn ang="0">
                          <a:pos x="250" y="62"/>
                        </a:cxn>
                        <a:cxn ang="0">
                          <a:pos x="244" y="50"/>
                        </a:cxn>
                        <a:cxn ang="0">
                          <a:pos x="18" y="0"/>
                        </a:cxn>
                        <a:cxn ang="0">
                          <a:pos x="0" y="4"/>
                        </a:cxn>
                      </a:cxnLst>
                      <a:rect l="0" t="0" r="r" b="b"/>
                      <a:pathLst>
                        <a:path w="250" h="62">
                          <a:moveTo>
                            <a:pt x="0" y="4"/>
                          </a:moveTo>
                          <a:lnTo>
                            <a:pt x="250" y="62"/>
                          </a:lnTo>
                          <a:lnTo>
                            <a:pt x="244" y="50"/>
                          </a:lnTo>
                          <a:lnTo>
                            <a:pt x="18" y="0"/>
                          </a:lnTo>
                          <a:lnTo>
                            <a:pt x="0" y="4"/>
                          </a:lnTo>
                          <a:close/>
                        </a:path>
                      </a:pathLst>
                    </a:custGeom>
                    <a:solidFill>
                      <a:schemeClr val="accent3">
                        <a:lumMod val="60000"/>
                        <a:lumOff val="4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</p:grpSp>
            </p:grpSp>
            <p:grpSp>
              <p:nvGrpSpPr>
                <p:cNvPr id="316" name="그룹 315"/>
                <p:cNvGrpSpPr/>
                <p:nvPr userDrawn="1"/>
              </p:nvGrpSpPr>
              <p:grpSpPr>
                <a:xfrm>
                  <a:off x="962025" y="146050"/>
                  <a:ext cx="361950" cy="292100"/>
                  <a:chOff x="962025" y="146050"/>
                  <a:chExt cx="361950" cy="292100"/>
                </a:xfrm>
              </p:grpSpPr>
              <p:sp>
                <p:nvSpPr>
                  <p:cNvPr id="3095" name="Freeform 23"/>
                  <p:cNvSpPr>
                    <a:spLocks/>
                  </p:cNvSpPr>
                  <p:nvPr userDrawn="1"/>
                </p:nvSpPr>
                <p:spPr bwMode="auto">
                  <a:xfrm>
                    <a:off x="1219200" y="146050"/>
                    <a:ext cx="104775" cy="292100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4" y="2"/>
                      </a:cxn>
                      <a:cxn ang="0">
                        <a:pos x="2" y="4"/>
                      </a:cxn>
                      <a:cxn ang="0">
                        <a:pos x="0" y="6"/>
                      </a:cxn>
                      <a:cxn ang="0">
                        <a:pos x="0" y="8"/>
                      </a:cxn>
                      <a:cxn ang="0">
                        <a:pos x="0" y="176"/>
                      </a:cxn>
                      <a:cxn ang="0">
                        <a:pos x="0" y="176"/>
                      </a:cxn>
                      <a:cxn ang="0">
                        <a:pos x="0" y="178"/>
                      </a:cxn>
                      <a:cxn ang="0">
                        <a:pos x="2" y="182"/>
                      </a:cxn>
                      <a:cxn ang="0">
                        <a:pos x="4" y="184"/>
                      </a:cxn>
                      <a:cxn ang="0">
                        <a:pos x="8" y="184"/>
                      </a:cxn>
                      <a:cxn ang="0">
                        <a:pos x="58" y="184"/>
                      </a:cxn>
                      <a:cxn ang="0">
                        <a:pos x="58" y="184"/>
                      </a:cxn>
                      <a:cxn ang="0">
                        <a:pos x="60" y="184"/>
                      </a:cxn>
                      <a:cxn ang="0">
                        <a:pos x="64" y="182"/>
                      </a:cxn>
                      <a:cxn ang="0">
                        <a:pos x="66" y="178"/>
                      </a:cxn>
                      <a:cxn ang="0">
                        <a:pos x="66" y="176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6"/>
                      </a:cxn>
                      <a:cxn ang="0">
                        <a:pos x="64" y="4"/>
                      </a:cxn>
                      <a:cxn ang="0">
                        <a:pos x="60" y="2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184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4" y="2"/>
                        </a:lnTo>
                        <a:lnTo>
                          <a:pt x="2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0" y="176"/>
                        </a:lnTo>
                        <a:lnTo>
                          <a:pt x="0" y="176"/>
                        </a:lnTo>
                        <a:lnTo>
                          <a:pt x="0" y="178"/>
                        </a:lnTo>
                        <a:lnTo>
                          <a:pt x="2" y="182"/>
                        </a:lnTo>
                        <a:lnTo>
                          <a:pt x="4" y="184"/>
                        </a:lnTo>
                        <a:lnTo>
                          <a:pt x="8" y="184"/>
                        </a:lnTo>
                        <a:lnTo>
                          <a:pt x="58" y="184"/>
                        </a:lnTo>
                        <a:lnTo>
                          <a:pt x="58" y="184"/>
                        </a:lnTo>
                        <a:lnTo>
                          <a:pt x="60" y="184"/>
                        </a:lnTo>
                        <a:lnTo>
                          <a:pt x="64" y="182"/>
                        </a:lnTo>
                        <a:lnTo>
                          <a:pt x="66" y="178"/>
                        </a:lnTo>
                        <a:lnTo>
                          <a:pt x="66" y="176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6"/>
                        </a:lnTo>
                        <a:lnTo>
                          <a:pt x="64" y="4"/>
                        </a:lnTo>
                        <a:lnTo>
                          <a:pt x="60" y="2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3096" name="Freeform 24"/>
                  <p:cNvSpPr>
                    <a:spLocks/>
                  </p:cNvSpPr>
                  <p:nvPr userDrawn="1"/>
                </p:nvSpPr>
                <p:spPr bwMode="auto">
                  <a:xfrm>
                    <a:off x="1092200" y="222250"/>
                    <a:ext cx="104775" cy="215900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4" y="0"/>
                      </a:cxn>
                      <a:cxn ang="0">
                        <a:pos x="2" y="2"/>
                      </a:cxn>
                      <a:cxn ang="0">
                        <a:pos x="0" y="4"/>
                      </a:cxn>
                      <a:cxn ang="0">
                        <a:pos x="0" y="8"/>
                      </a:cxn>
                      <a:cxn ang="0">
                        <a:pos x="0" y="128"/>
                      </a:cxn>
                      <a:cxn ang="0">
                        <a:pos x="0" y="128"/>
                      </a:cxn>
                      <a:cxn ang="0">
                        <a:pos x="0" y="130"/>
                      </a:cxn>
                      <a:cxn ang="0">
                        <a:pos x="2" y="134"/>
                      </a:cxn>
                      <a:cxn ang="0">
                        <a:pos x="4" y="136"/>
                      </a:cxn>
                      <a:cxn ang="0">
                        <a:pos x="8" y="136"/>
                      </a:cxn>
                      <a:cxn ang="0">
                        <a:pos x="58" y="136"/>
                      </a:cxn>
                      <a:cxn ang="0">
                        <a:pos x="58" y="136"/>
                      </a:cxn>
                      <a:cxn ang="0">
                        <a:pos x="60" y="136"/>
                      </a:cxn>
                      <a:cxn ang="0">
                        <a:pos x="64" y="134"/>
                      </a:cxn>
                      <a:cxn ang="0">
                        <a:pos x="66" y="130"/>
                      </a:cxn>
                      <a:cxn ang="0">
                        <a:pos x="66" y="128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4"/>
                      </a:cxn>
                      <a:cxn ang="0">
                        <a:pos x="64" y="2"/>
                      </a:cxn>
                      <a:cxn ang="0">
                        <a:pos x="60" y="0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136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4" y="0"/>
                        </a:lnTo>
                        <a:lnTo>
                          <a:pt x="2" y="2"/>
                        </a:lnTo>
                        <a:lnTo>
                          <a:pt x="0" y="4"/>
                        </a:lnTo>
                        <a:lnTo>
                          <a:pt x="0" y="8"/>
                        </a:lnTo>
                        <a:lnTo>
                          <a:pt x="0" y="128"/>
                        </a:lnTo>
                        <a:lnTo>
                          <a:pt x="0" y="128"/>
                        </a:lnTo>
                        <a:lnTo>
                          <a:pt x="0" y="130"/>
                        </a:lnTo>
                        <a:lnTo>
                          <a:pt x="2" y="134"/>
                        </a:lnTo>
                        <a:lnTo>
                          <a:pt x="4" y="136"/>
                        </a:lnTo>
                        <a:lnTo>
                          <a:pt x="8" y="136"/>
                        </a:lnTo>
                        <a:lnTo>
                          <a:pt x="58" y="136"/>
                        </a:lnTo>
                        <a:lnTo>
                          <a:pt x="58" y="136"/>
                        </a:lnTo>
                        <a:lnTo>
                          <a:pt x="60" y="136"/>
                        </a:lnTo>
                        <a:lnTo>
                          <a:pt x="64" y="134"/>
                        </a:lnTo>
                        <a:lnTo>
                          <a:pt x="66" y="130"/>
                        </a:lnTo>
                        <a:lnTo>
                          <a:pt x="66" y="128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4"/>
                        </a:lnTo>
                        <a:lnTo>
                          <a:pt x="64" y="2"/>
                        </a:lnTo>
                        <a:lnTo>
                          <a:pt x="60" y="0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3097" name="Freeform 25"/>
                  <p:cNvSpPr>
                    <a:spLocks/>
                  </p:cNvSpPr>
                  <p:nvPr userDrawn="1"/>
                </p:nvSpPr>
                <p:spPr bwMode="auto">
                  <a:xfrm>
                    <a:off x="962025" y="282575"/>
                    <a:ext cx="104775" cy="155575"/>
                  </a:xfrm>
                  <a:custGeom>
                    <a:avLst/>
                    <a:gdLst/>
                    <a:ahLst/>
                    <a:cxnLst>
                      <a:cxn ang="0">
                        <a:pos x="58" y="0"/>
                      </a:cxn>
                      <a:cxn ang="0">
                        <a:pos x="8" y="0"/>
                      </a:cxn>
                      <a:cxn ang="0">
                        <a:pos x="8" y="0"/>
                      </a:cxn>
                      <a:cxn ang="0">
                        <a:pos x="6" y="0"/>
                      </a:cxn>
                      <a:cxn ang="0">
                        <a:pos x="4" y="2"/>
                      </a:cxn>
                      <a:cxn ang="0">
                        <a:pos x="2" y="6"/>
                      </a:cxn>
                      <a:cxn ang="0">
                        <a:pos x="0" y="8"/>
                      </a:cxn>
                      <a:cxn ang="0">
                        <a:pos x="0" y="90"/>
                      </a:cxn>
                      <a:cxn ang="0">
                        <a:pos x="0" y="90"/>
                      </a:cxn>
                      <a:cxn ang="0">
                        <a:pos x="2" y="92"/>
                      </a:cxn>
                      <a:cxn ang="0">
                        <a:pos x="4" y="96"/>
                      </a:cxn>
                      <a:cxn ang="0">
                        <a:pos x="6" y="98"/>
                      </a:cxn>
                      <a:cxn ang="0">
                        <a:pos x="8" y="98"/>
                      </a:cxn>
                      <a:cxn ang="0">
                        <a:pos x="58" y="98"/>
                      </a:cxn>
                      <a:cxn ang="0">
                        <a:pos x="58" y="98"/>
                      </a:cxn>
                      <a:cxn ang="0">
                        <a:pos x="62" y="98"/>
                      </a:cxn>
                      <a:cxn ang="0">
                        <a:pos x="64" y="96"/>
                      </a:cxn>
                      <a:cxn ang="0">
                        <a:pos x="66" y="92"/>
                      </a:cxn>
                      <a:cxn ang="0">
                        <a:pos x="66" y="90"/>
                      </a:cxn>
                      <a:cxn ang="0">
                        <a:pos x="66" y="8"/>
                      </a:cxn>
                      <a:cxn ang="0">
                        <a:pos x="66" y="8"/>
                      </a:cxn>
                      <a:cxn ang="0">
                        <a:pos x="66" y="6"/>
                      </a:cxn>
                      <a:cxn ang="0">
                        <a:pos x="64" y="2"/>
                      </a:cxn>
                      <a:cxn ang="0">
                        <a:pos x="62" y="0"/>
                      </a:cxn>
                      <a:cxn ang="0">
                        <a:pos x="58" y="0"/>
                      </a:cxn>
                      <a:cxn ang="0">
                        <a:pos x="58" y="0"/>
                      </a:cxn>
                    </a:cxnLst>
                    <a:rect l="0" t="0" r="r" b="b"/>
                    <a:pathLst>
                      <a:path w="66" h="98">
                        <a:moveTo>
                          <a:pt x="58" y="0"/>
                        </a:moveTo>
                        <a:lnTo>
                          <a:pt x="8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4" y="2"/>
                        </a:lnTo>
                        <a:lnTo>
                          <a:pt x="2" y="6"/>
                        </a:lnTo>
                        <a:lnTo>
                          <a:pt x="0" y="8"/>
                        </a:lnTo>
                        <a:lnTo>
                          <a:pt x="0" y="90"/>
                        </a:lnTo>
                        <a:lnTo>
                          <a:pt x="0" y="90"/>
                        </a:lnTo>
                        <a:lnTo>
                          <a:pt x="2" y="92"/>
                        </a:lnTo>
                        <a:lnTo>
                          <a:pt x="4" y="96"/>
                        </a:lnTo>
                        <a:lnTo>
                          <a:pt x="6" y="98"/>
                        </a:lnTo>
                        <a:lnTo>
                          <a:pt x="8" y="98"/>
                        </a:lnTo>
                        <a:lnTo>
                          <a:pt x="58" y="98"/>
                        </a:lnTo>
                        <a:lnTo>
                          <a:pt x="58" y="98"/>
                        </a:lnTo>
                        <a:lnTo>
                          <a:pt x="62" y="98"/>
                        </a:lnTo>
                        <a:lnTo>
                          <a:pt x="64" y="96"/>
                        </a:lnTo>
                        <a:lnTo>
                          <a:pt x="66" y="92"/>
                        </a:lnTo>
                        <a:lnTo>
                          <a:pt x="66" y="90"/>
                        </a:lnTo>
                        <a:lnTo>
                          <a:pt x="66" y="8"/>
                        </a:lnTo>
                        <a:lnTo>
                          <a:pt x="66" y="8"/>
                        </a:lnTo>
                        <a:lnTo>
                          <a:pt x="66" y="6"/>
                        </a:lnTo>
                        <a:lnTo>
                          <a:pt x="64" y="2"/>
                        </a:lnTo>
                        <a:lnTo>
                          <a:pt x="62" y="0"/>
                        </a:lnTo>
                        <a:lnTo>
                          <a:pt x="58" y="0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sp>
              <p:nvSpPr>
                <p:cNvPr id="3098" name="Rectangle 26"/>
                <p:cNvSpPr>
                  <a:spLocks noChangeArrowheads="1"/>
                </p:cNvSpPr>
                <p:nvPr userDrawn="1"/>
              </p:nvSpPr>
              <p:spPr bwMode="auto">
                <a:xfrm>
                  <a:off x="847674" y="485775"/>
                  <a:ext cx="626775" cy="3077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0" tIns="0" rIns="0" bIns="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1" lang="en-US" altLang="ko-KR" sz="1000" b="1" i="0" u="none" strike="noStrike" cap="none" normalizeH="0" baseline="0" dirty="0">
                      <a:ln>
                        <a:noFill/>
                      </a:ln>
                      <a:solidFill>
                        <a:schemeClr val="accent3">
                          <a:lumMod val="75000"/>
                        </a:schemeClr>
                      </a:solidFill>
                      <a:effectLst/>
                      <a:latin typeface="맑은 고딕" pitchFamily="50" charset="-127"/>
                      <a:ea typeface="맑은 고딕" pitchFamily="50" charset="-127"/>
                      <a:cs typeface="굴림" pitchFamily="50" charset="-127"/>
                    </a:rPr>
                    <a:t>On-line</a:t>
                  </a:r>
                </a:p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1" lang="en-US" altLang="ko-KR" sz="1000" b="1" i="0" u="none" strike="noStrike" cap="none" normalizeH="0" baseline="0" dirty="0">
                      <a:ln>
                        <a:noFill/>
                      </a:ln>
                      <a:solidFill>
                        <a:schemeClr val="accent3">
                          <a:lumMod val="75000"/>
                        </a:schemeClr>
                      </a:solidFill>
                      <a:effectLst/>
                      <a:latin typeface="맑은 고딕" pitchFamily="50" charset="-127"/>
                      <a:ea typeface="맑은 고딕" pitchFamily="50" charset="-127"/>
                      <a:cs typeface="굴림" pitchFamily="50" charset="-127"/>
                    </a:rPr>
                    <a:t>Marketing</a:t>
                  </a:r>
                  <a:endParaRPr kumimoji="1" lang="ko-KR" altLang="ko-KR" sz="1800" b="0" i="0" u="none" strike="noStrike" cap="none" normalizeH="0" baseline="0" dirty="0">
                    <a:ln>
                      <a:noFill/>
                    </a:ln>
                    <a:solidFill>
                      <a:schemeClr val="accent3">
                        <a:lumMod val="75000"/>
                      </a:schemeClr>
                    </a:solidFill>
                    <a:effectLst/>
                    <a:latin typeface="굴림" pitchFamily="50" charset="-127"/>
                    <a:ea typeface="굴림" pitchFamily="50" charset="-127"/>
                    <a:cs typeface="굴림" pitchFamily="50" charset="-127"/>
                  </a:endParaRPr>
                </a:p>
              </p:txBody>
            </p:sp>
          </p:grp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18" name="직사각형 1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9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30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5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7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1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155" name="그룹 154"/>
          <p:cNvGrpSpPr/>
          <p:nvPr userDrawn="1"/>
        </p:nvGrpSpPr>
        <p:grpSpPr>
          <a:xfrm>
            <a:off x="4763" y="179343"/>
            <a:ext cx="9134475" cy="6327199"/>
            <a:chOff x="4763" y="5265738"/>
            <a:chExt cx="9134475" cy="6327199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156" name="Rectangle 128"/>
            <p:cNvSpPr>
              <a:spLocks noChangeArrowheads="1"/>
            </p:cNvSpPr>
            <p:nvPr userDrawn="1"/>
          </p:nvSpPr>
          <p:spPr bwMode="auto">
            <a:xfrm>
              <a:off x="4763" y="5976937"/>
              <a:ext cx="9134475" cy="5616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61407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17" name="직사각형 16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8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19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5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7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141" name="그룹 140"/>
          <p:cNvGrpSpPr/>
          <p:nvPr userDrawn="1"/>
        </p:nvGrpSpPr>
        <p:grpSpPr>
          <a:xfrm>
            <a:off x="4763" y="179343"/>
            <a:ext cx="9134475" cy="6327199"/>
            <a:chOff x="4763" y="5265738"/>
            <a:chExt cx="9134475" cy="6327199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142" name="Rectangle 128"/>
            <p:cNvSpPr>
              <a:spLocks noChangeArrowheads="1"/>
            </p:cNvSpPr>
            <p:nvPr userDrawn="1"/>
          </p:nvSpPr>
          <p:spPr bwMode="auto">
            <a:xfrm>
              <a:off x="4763" y="5976937"/>
              <a:ext cx="9134475" cy="5616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4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88" name="그룹 87"/>
          <p:cNvGrpSpPr/>
          <p:nvPr userDrawn="1"/>
        </p:nvGrpSpPr>
        <p:grpSpPr>
          <a:xfrm>
            <a:off x="0" y="-3222"/>
            <a:ext cx="9144000" cy="6858000"/>
            <a:chOff x="0" y="0"/>
            <a:chExt cx="9144000" cy="6858000"/>
          </a:xfrm>
        </p:grpSpPr>
        <p:sp>
          <p:nvSpPr>
            <p:cNvPr id="89" name="직사각형 88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60000">
                  <a:schemeClr val="accent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90" name="그룹 134"/>
            <p:cNvGrpSpPr/>
            <p:nvPr userDrawn="1"/>
          </p:nvGrpSpPr>
          <p:grpSpPr>
            <a:xfrm>
              <a:off x="4763" y="0"/>
              <a:ext cx="9134476" cy="6858000"/>
              <a:chOff x="4763" y="0"/>
              <a:chExt cx="9134476" cy="6858000"/>
            </a:xfrm>
            <a:gradFill flip="none" rotWithShape="1">
              <a:gsLst>
                <a:gs pos="0">
                  <a:schemeClr val="accent1">
                    <a:lumMod val="20000"/>
                    <a:lumOff val="80000"/>
                    <a:alpha val="80000"/>
                  </a:schemeClr>
                </a:gs>
                <a:gs pos="100000">
                  <a:schemeClr val="accent1">
                    <a:lumMod val="20000"/>
                    <a:lumOff val="8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grpSpPr>
          <p:sp>
            <p:nvSpPr>
              <p:cNvPr id="91" name="Rectangle 6"/>
              <p:cNvSpPr>
                <a:spLocks noChangeArrowheads="1"/>
              </p:cNvSpPr>
              <p:nvPr userDrawn="1"/>
            </p:nvSpPr>
            <p:spPr bwMode="auto">
              <a:xfrm>
                <a:off x="4763" y="2682875"/>
                <a:ext cx="1588" cy="13081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Rectangle 7"/>
              <p:cNvSpPr>
                <a:spLocks noChangeArrowheads="1"/>
              </p:cNvSpPr>
              <p:nvPr userDrawn="1"/>
            </p:nvSpPr>
            <p:spPr bwMode="auto">
              <a:xfrm>
                <a:off x="4763" y="5097463"/>
                <a:ext cx="1588" cy="1023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Freeform 8"/>
              <p:cNvSpPr>
                <a:spLocks/>
              </p:cNvSpPr>
              <p:nvPr userDrawn="1"/>
            </p:nvSpPr>
            <p:spPr bwMode="auto">
              <a:xfrm>
                <a:off x="4572001" y="3990975"/>
                <a:ext cx="4567238" cy="2130425"/>
              </a:xfrm>
              <a:custGeom>
                <a:avLst/>
                <a:gdLst/>
                <a:ahLst/>
                <a:cxnLst>
                  <a:cxn ang="0">
                    <a:pos x="0" y="1342"/>
                  </a:cxn>
                  <a:cxn ang="0">
                    <a:pos x="2877" y="697"/>
                  </a:cxn>
                  <a:cxn ang="0">
                    <a:pos x="2877" y="0"/>
                  </a:cxn>
                  <a:cxn ang="0">
                    <a:pos x="0" y="1342"/>
                  </a:cxn>
                  <a:cxn ang="0">
                    <a:pos x="0" y="1342"/>
                  </a:cxn>
                </a:cxnLst>
                <a:rect l="0" t="0" r="r" b="b"/>
                <a:pathLst>
                  <a:path w="2877" h="1342">
                    <a:moveTo>
                      <a:pt x="0" y="1342"/>
                    </a:moveTo>
                    <a:lnTo>
                      <a:pt x="2877" y="697"/>
                    </a:lnTo>
                    <a:lnTo>
                      <a:pt x="2877" y="0"/>
                    </a:lnTo>
                    <a:lnTo>
                      <a:pt x="0" y="1342"/>
                    </a:lnTo>
                    <a:lnTo>
                      <a:pt x="0" y="13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9"/>
              <p:cNvSpPr>
                <a:spLocks/>
              </p:cNvSpPr>
              <p:nvPr userDrawn="1"/>
            </p:nvSpPr>
            <p:spPr bwMode="auto">
              <a:xfrm>
                <a:off x="1285876" y="6121400"/>
                <a:ext cx="328612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75" y="464"/>
                  </a:cxn>
                  <a:cxn ang="0">
                    <a:pos x="2070" y="0"/>
                  </a:cxn>
                  <a:cxn ang="0">
                    <a:pos x="0" y="464"/>
                  </a:cxn>
                </a:cxnLst>
                <a:rect l="0" t="0" r="r" b="b"/>
                <a:pathLst>
                  <a:path w="2070" h="464">
                    <a:moveTo>
                      <a:pt x="0" y="464"/>
                    </a:moveTo>
                    <a:lnTo>
                      <a:pt x="1075" y="464"/>
                    </a:lnTo>
                    <a:lnTo>
                      <a:pt x="2070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1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269875" cy="736600"/>
              </a:xfrm>
              <a:custGeom>
                <a:avLst/>
                <a:gdLst/>
                <a:ahLst/>
                <a:cxnLst>
                  <a:cxn ang="0">
                    <a:pos x="82" y="464"/>
                  </a:cxn>
                  <a:cxn ang="0">
                    <a:pos x="170" y="464"/>
                  </a:cxn>
                  <a:cxn ang="0">
                    <a:pos x="0" y="0"/>
                  </a:cxn>
                  <a:cxn ang="0">
                    <a:pos x="82" y="464"/>
                  </a:cxn>
                </a:cxnLst>
                <a:rect l="0" t="0" r="r" b="b"/>
                <a:pathLst>
                  <a:path w="170" h="464">
                    <a:moveTo>
                      <a:pt x="82" y="464"/>
                    </a:moveTo>
                    <a:lnTo>
                      <a:pt x="170" y="464"/>
                    </a:lnTo>
                    <a:lnTo>
                      <a:pt x="0" y="0"/>
                    </a:lnTo>
                    <a:lnTo>
                      <a:pt x="82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11"/>
              <p:cNvSpPr>
                <a:spLocks/>
              </p:cNvSpPr>
              <p:nvPr userDrawn="1"/>
            </p:nvSpPr>
            <p:spPr bwMode="auto">
              <a:xfrm>
                <a:off x="2319338" y="0"/>
                <a:ext cx="2252663" cy="6121400"/>
              </a:xfrm>
              <a:custGeom>
                <a:avLst/>
                <a:gdLst/>
                <a:ahLst/>
                <a:cxnLst>
                  <a:cxn ang="0">
                    <a:pos x="1419" y="3856"/>
                  </a:cxn>
                  <a:cxn ang="0">
                    <a:pos x="1419" y="3856"/>
                  </a:cxn>
                  <a:cxn ang="0">
                    <a:pos x="738" y="0"/>
                  </a:cxn>
                  <a:cxn ang="0">
                    <a:pos x="0" y="0"/>
                  </a:cxn>
                  <a:cxn ang="0">
                    <a:pos x="1419" y="3856"/>
                  </a:cxn>
                  <a:cxn ang="0">
                    <a:pos x="1419" y="3856"/>
                  </a:cxn>
                </a:cxnLst>
                <a:rect l="0" t="0" r="r" b="b"/>
                <a:pathLst>
                  <a:path w="1419" h="3856">
                    <a:moveTo>
                      <a:pt x="1419" y="3856"/>
                    </a:moveTo>
                    <a:lnTo>
                      <a:pt x="1419" y="3856"/>
                    </a:lnTo>
                    <a:lnTo>
                      <a:pt x="738" y="0"/>
                    </a:lnTo>
                    <a:lnTo>
                      <a:pt x="0" y="0"/>
                    </a:lnTo>
                    <a:lnTo>
                      <a:pt x="1419" y="3856"/>
                    </a:lnTo>
                    <a:lnTo>
                      <a:pt x="1419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Rectangle 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Rectangle 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Freeform 15"/>
              <p:cNvSpPr>
                <a:spLocks/>
              </p:cNvSpPr>
              <p:nvPr userDrawn="1"/>
            </p:nvSpPr>
            <p:spPr bwMode="auto">
              <a:xfrm>
                <a:off x="4572001" y="0"/>
                <a:ext cx="3632200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2288" y="0"/>
                  </a:cxn>
                  <a:cxn ang="0">
                    <a:pos x="1419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2288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2288" y="0"/>
                    </a:lnTo>
                    <a:lnTo>
                      <a:pt x="1419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Rectangle 1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Freeform 1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Freeform 18"/>
              <p:cNvSpPr>
                <a:spLocks/>
              </p:cNvSpPr>
              <p:nvPr userDrawn="1"/>
            </p:nvSpPr>
            <p:spPr bwMode="auto">
              <a:xfrm>
                <a:off x="4133851" y="6121400"/>
                <a:ext cx="438150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106" y="464"/>
                  </a:cxn>
                  <a:cxn ang="0">
                    <a:pos x="276" y="0"/>
                  </a:cxn>
                  <a:cxn ang="0">
                    <a:pos x="0" y="464"/>
                  </a:cxn>
                </a:cxnLst>
                <a:rect l="0" t="0" r="r" b="b"/>
                <a:pathLst>
                  <a:path w="276" h="464">
                    <a:moveTo>
                      <a:pt x="0" y="464"/>
                    </a:moveTo>
                    <a:lnTo>
                      <a:pt x="106" y="464"/>
                    </a:lnTo>
                    <a:lnTo>
                      <a:pt x="276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Freeform 1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79563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15" y="464"/>
                  </a:cxn>
                  <a:cxn ang="0">
                    <a:pos x="995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95" h="464">
                    <a:moveTo>
                      <a:pt x="0" y="0"/>
                    </a:moveTo>
                    <a:lnTo>
                      <a:pt x="615" y="464"/>
                    </a:lnTo>
                    <a:lnTo>
                      <a:pt x="995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Freeform 20"/>
              <p:cNvSpPr>
                <a:spLocks/>
              </p:cNvSpPr>
              <p:nvPr userDrawn="1"/>
            </p:nvSpPr>
            <p:spPr bwMode="auto">
              <a:xfrm>
                <a:off x="4763" y="2682875"/>
                <a:ext cx="4567238" cy="3438525"/>
              </a:xfrm>
              <a:custGeom>
                <a:avLst/>
                <a:gdLst/>
                <a:ahLst/>
                <a:cxnLst>
                  <a:cxn ang="0">
                    <a:pos x="2877" y="2166"/>
                  </a:cxn>
                  <a:cxn ang="0">
                    <a:pos x="2877" y="2166"/>
                  </a:cxn>
                  <a:cxn ang="0">
                    <a:pos x="0" y="0"/>
                  </a:cxn>
                  <a:cxn ang="0">
                    <a:pos x="0" y="824"/>
                  </a:cxn>
                  <a:cxn ang="0">
                    <a:pos x="2877" y="2166"/>
                  </a:cxn>
                  <a:cxn ang="0">
                    <a:pos x="2877" y="2166"/>
                  </a:cxn>
                </a:cxnLst>
                <a:rect l="0" t="0" r="r" b="b"/>
                <a:pathLst>
                  <a:path w="2877" h="2166">
                    <a:moveTo>
                      <a:pt x="2877" y="2166"/>
                    </a:moveTo>
                    <a:lnTo>
                      <a:pt x="2877" y="2166"/>
                    </a:lnTo>
                    <a:lnTo>
                      <a:pt x="0" y="0"/>
                    </a:lnTo>
                    <a:lnTo>
                      <a:pt x="0" y="824"/>
                    </a:lnTo>
                    <a:lnTo>
                      <a:pt x="2877" y="2166"/>
                    </a:lnTo>
                    <a:lnTo>
                      <a:pt x="2877" y="21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Rectangle 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22"/>
              <p:cNvSpPr>
                <a:spLocks/>
              </p:cNvSpPr>
              <p:nvPr userDrawn="1"/>
            </p:nvSpPr>
            <p:spPr bwMode="auto">
              <a:xfrm>
                <a:off x="3595688" y="6121400"/>
                <a:ext cx="976313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203" y="464"/>
                  </a:cxn>
                  <a:cxn ang="0">
                    <a:pos x="615" y="0"/>
                  </a:cxn>
                  <a:cxn ang="0">
                    <a:pos x="0" y="464"/>
                  </a:cxn>
                </a:cxnLst>
                <a:rect l="0" t="0" r="r" b="b"/>
                <a:pathLst>
                  <a:path w="615" h="464">
                    <a:moveTo>
                      <a:pt x="0" y="464"/>
                    </a:moveTo>
                    <a:lnTo>
                      <a:pt x="203" y="464"/>
                    </a:lnTo>
                    <a:lnTo>
                      <a:pt x="615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Rectangle 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Freeform 24"/>
              <p:cNvSpPr>
                <a:spLocks/>
              </p:cNvSpPr>
              <p:nvPr userDrawn="1"/>
            </p:nvSpPr>
            <p:spPr bwMode="auto">
              <a:xfrm>
                <a:off x="4572001" y="976313"/>
                <a:ext cx="4567238" cy="5145088"/>
              </a:xfrm>
              <a:custGeom>
                <a:avLst/>
                <a:gdLst/>
                <a:ahLst/>
                <a:cxnLst>
                  <a:cxn ang="0">
                    <a:pos x="0" y="3241"/>
                  </a:cxn>
                  <a:cxn ang="0">
                    <a:pos x="0" y="3241"/>
                  </a:cxn>
                  <a:cxn ang="0">
                    <a:pos x="2877" y="1075"/>
                  </a:cxn>
                  <a:cxn ang="0">
                    <a:pos x="2877" y="0"/>
                  </a:cxn>
                  <a:cxn ang="0">
                    <a:pos x="0" y="3241"/>
                  </a:cxn>
                  <a:cxn ang="0">
                    <a:pos x="0" y="3241"/>
                  </a:cxn>
                </a:cxnLst>
                <a:rect l="0" t="0" r="r" b="b"/>
                <a:pathLst>
                  <a:path w="2877" h="3241">
                    <a:moveTo>
                      <a:pt x="0" y="3241"/>
                    </a:moveTo>
                    <a:lnTo>
                      <a:pt x="0" y="3241"/>
                    </a:lnTo>
                    <a:lnTo>
                      <a:pt x="2877" y="1075"/>
                    </a:lnTo>
                    <a:lnTo>
                      <a:pt x="2877" y="0"/>
                    </a:lnTo>
                    <a:lnTo>
                      <a:pt x="0" y="3241"/>
                    </a:lnTo>
                    <a:lnTo>
                      <a:pt x="0" y="32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Rectangle 2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Rectangle 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Rectangle 2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28"/>
              <p:cNvSpPr>
                <a:spLocks/>
              </p:cNvSpPr>
              <p:nvPr userDrawn="1"/>
            </p:nvSpPr>
            <p:spPr bwMode="auto">
              <a:xfrm>
                <a:off x="4763" y="0"/>
                <a:ext cx="4567238" cy="6121400"/>
              </a:xfrm>
              <a:custGeom>
                <a:avLst/>
                <a:gdLst/>
                <a:ahLst/>
                <a:cxnLst>
                  <a:cxn ang="0">
                    <a:pos x="589" y="0"/>
                  </a:cxn>
                  <a:cxn ang="0">
                    <a:pos x="0" y="0"/>
                  </a:cxn>
                  <a:cxn ang="0">
                    <a:pos x="0" y="615"/>
                  </a:cxn>
                  <a:cxn ang="0">
                    <a:pos x="2877" y="3856"/>
                  </a:cxn>
                  <a:cxn ang="0">
                    <a:pos x="589" y="0"/>
                  </a:cxn>
                </a:cxnLst>
                <a:rect l="0" t="0" r="r" b="b"/>
                <a:pathLst>
                  <a:path w="2877" h="3856">
                    <a:moveTo>
                      <a:pt x="589" y="0"/>
                    </a:moveTo>
                    <a:lnTo>
                      <a:pt x="0" y="0"/>
                    </a:lnTo>
                    <a:lnTo>
                      <a:pt x="0" y="615"/>
                    </a:lnTo>
                    <a:lnTo>
                      <a:pt x="2877" y="3856"/>
                    </a:lnTo>
                    <a:lnTo>
                      <a:pt x="5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Rectangle 2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30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654050" cy="7366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76" y="464"/>
                  </a:cxn>
                  <a:cxn ang="0">
                    <a:pos x="412" y="46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2" h="46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76" y="464"/>
                    </a:lnTo>
                    <a:lnTo>
                      <a:pt x="412" y="4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Rectangle 3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Rectangle 3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Freeform 3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Rectangle 3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Rectangle 3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Rectangle 3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Rectangle 3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Freeform 38"/>
              <p:cNvSpPr>
                <a:spLocks/>
              </p:cNvSpPr>
              <p:nvPr userDrawn="1"/>
            </p:nvSpPr>
            <p:spPr bwMode="auto">
              <a:xfrm>
                <a:off x="4572001" y="0"/>
                <a:ext cx="1081088" cy="6121400"/>
              </a:xfrm>
              <a:custGeom>
                <a:avLst/>
                <a:gdLst/>
                <a:ahLst/>
                <a:cxnLst>
                  <a:cxn ang="0">
                    <a:pos x="0" y="3856"/>
                  </a:cxn>
                  <a:cxn ang="0">
                    <a:pos x="0" y="3856"/>
                  </a:cxn>
                  <a:cxn ang="0">
                    <a:pos x="0" y="3856"/>
                  </a:cxn>
                  <a:cxn ang="0">
                    <a:pos x="681" y="0"/>
                  </a:cxn>
                  <a:cxn ang="0">
                    <a:pos x="0" y="0"/>
                  </a:cxn>
                  <a:cxn ang="0">
                    <a:pos x="0" y="3856"/>
                  </a:cxn>
                  <a:cxn ang="0">
                    <a:pos x="0" y="3856"/>
                  </a:cxn>
                </a:cxnLst>
                <a:rect l="0" t="0" r="r" b="b"/>
                <a:pathLst>
                  <a:path w="681" h="3856">
                    <a:moveTo>
                      <a:pt x="0" y="3856"/>
                    </a:moveTo>
                    <a:lnTo>
                      <a:pt x="0" y="3856"/>
                    </a:lnTo>
                    <a:lnTo>
                      <a:pt x="0" y="3856"/>
                    </a:lnTo>
                    <a:lnTo>
                      <a:pt x="681" y="0"/>
                    </a:lnTo>
                    <a:lnTo>
                      <a:pt x="0" y="0"/>
                    </a:lnTo>
                    <a:lnTo>
                      <a:pt x="0" y="3856"/>
                    </a:lnTo>
                    <a:lnTo>
                      <a:pt x="0" y="38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5" name="Rectangle 3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Rectangle 4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7" name="Freeform 41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Rectangle 4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Rectangle 4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Rectangle 4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Freeform 4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Rectangle 4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Freeform 4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Rectangle 4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Rectangle 4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Freeform 50"/>
              <p:cNvSpPr>
                <a:spLocks/>
              </p:cNvSpPr>
              <p:nvPr userDrawn="1"/>
            </p:nvSpPr>
            <p:spPr bwMode="auto">
              <a:xfrm>
                <a:off x="4441826" y="6121400"/>
                <a:ext cx="130175" cy="736600"/>
              </a:xfrm>
              <a:custGeom>
                <a:avLst/>
                <a:gdLst/>
                <a:ahLst/>
                <a:cxnLst>
                  <a:cxn ang="0">
                    <a:pos x="0" y="464"/>
                  </a:cxn>
                  <a:cxn ang="0">
                    <a:pos x="82" y="464"/>
                  </a:cxn>
                  <a:cxn ang="0">
                    <a:pos x="82" y="0"/>
                  </a:cxn>
                  <a:cxn ang="0">
                    <a:pos x="0" y="464"/>
                  </a:cxn>
                </a:cxnLst>
                <a:rect l="0" t="0" r="r" b="b"/>
                <a:pathLst>
                  <a:path w="82" h="464">
                    <a:moveTo>
                      <a:pt x="0" y="464"/>
                    </a:moveTo>
                    <a:lnTo>
                      <a:pt x="82" y="464"/>
                    </a:lnTo>
                    <a:lnTo>
                      <a:pt x="82" y="0"/>
                    </a:lnTo>
                    <a:lnTo>
                      <a:pt x="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Rectangle 5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Rectangle 5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Freeform 53"/>
              <p:cNvSpPr>
                <a:spLocks/>
              </p:cNvSpPr>
              <p:nvPr userDrawn="1"/>
            </p:nvSpPr>
            <p:spPr bwMode="auto">
              <a:xfrm>
                <a:off x="4763" y="5097463"/>
                <a:ext cx="4567238" cy="1023938"/>
              </a:xfrm>
              <a:custGeom>
                <a:avLst/>
                <a:gdLst/>
                <a:ahLst/>
                <a:cxnLst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2877" y="645"/>
                  </a:cxn>
                  <a:cxn ang="0">
                    <a:pos x="0" y="0"/>
                  </a:cxn>
                  <a:cxn ang="0">
                    <a:pos x="0" y="645"/>
                  </a:cxn>
                  <a:cxn ang="0">
                    <a:pos x="2877" y="645"/>
                  </a:cxn>
                  <a:cxn ang="0">
                    <a:pos x="2877" y="645"/>
                  </a:cxn>
                </a:cxnLst>
                <a:rect l="0" t="0" r="r" b="b"/>
                <a:pathLst>
                  <a:path w="2877" h="645">
                    <a:moveTo>
                      <a:pt x="2877" y="645"/>
                    </a:moveTo>
                    <a:lnTo>
                      <a:pt x="2877" y="645"/>
                    </a:lnTo>
                    <a:lnTo>
                      <a:pt x="2877" y="645"/>
                    </a:lnTo>
                    <a:lnTo>
                      <a:pt x="0" y="0"/>
                    </a:lnTo>
                    <a:lnTo>
                      <a:pt x="0" y="645"/>
                    </a:lnTo>
                    <a:lnTo>
                      <a:pt x="2877" y="645"/>
                    </a:lnTo>
                    <a:lnTo>
                      <a:pt x="2877" y="6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Rectangle 5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1" name="Rectangle 5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Freeform 5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Freeform 5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Rectangle 5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Rectangle 5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Rectangle 6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Rectangle 6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Rectangle 6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Freeform 6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Freeform 6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Rectangle 6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Rectangle 6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3" name="Rectangle 6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Rectangle 6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Freeform 6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Rectangle 7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Rectangle 7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Rectangle 7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9" name="Freeform 73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0" name="Freeform 7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Freeform 7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Freeform 7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Rectangle 7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Rectangle 7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Rectangle 7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Rectangle 8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Rectangle 8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Freeform 8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Rectangle 8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0" name="Rectangle 8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Rectangle 8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Rectangle 8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2" name="Rectangle 8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3" name="Rectangle 8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4" name="Freeform 89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5" name="Rectangle 9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6" name="Rectangle 9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7" name="Freeform 9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8" name="Rectangle 9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9" name="Rectangle 9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0" name="Freeform 9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1" name="Rectangle 9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2" name="Rectangle 9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3" name="Rectangle 9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4" name="Rectangle 9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5" name="Rectangle 10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6" name="Rectangle 10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7" name="Freeform 102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8" name="Rectangle 10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9" name="Rectangle 10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0" name="Rectangle 105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1" name="Rectangle 10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2" name="Rectangle 10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3" name="Rectangle 10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4" name="Rectangle 10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5" name="Rectangle 11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6" name="Rectangle 11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7" name="Rectangle 11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8" name="Rectangle 11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9" name="Rectangle 114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0" name="Freeform 11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1" name="Freeform 116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2" name="Rectangle 117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3" name="Rectangle 118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4" name="Rectangle 119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5" name="Rectangle 120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6" name="Rectangle 121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7" name="Rectangle 122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8" name="Rectangle 123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9" name="Freeform 124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0" name="Freeform 125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1" name="Rectangle 126"/>
              <p:cNvSpPr>
                <a:spLocks noChangeArrowheads="1"/>
              </p:cNvSpPr>
              <p:nvPr userDrawn="1"/>
            </p:nvSpPr>
            <p:spPr bwMode="auto">
              <a:xfrm>
                <a:off x="4572001" y="6121400"/>
                <a:ext cx="1588" cy="15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2" name="Freeform 127"/>
              <p:cNvSpPr>
                <a:spLocks/>
              </p:cNvSpPr>
              <p:nvPr userDrawn="1"/>
            </p:nvSpPr>
            <p:spPr bwMode="auto">
              <a:xfrm>
                <a:off x="4572001" y="6121400"/>
                <a:ext cx="4567238" cy="736600"/>
              </a:xfrm>
              <a:custGeom>
                <a:avLst/>
                <a:gdLst/>
                <a:ahLst/>
                <a:cxnLst>
                  <a:cxn ang="0">
                    <a:pos x="2070" y="464"/>
                  </a:cxn>
                  <a:cxn ang="0">
                    <a:pos x="2877" y="464"/>
                  </a:cxn>
                  <a:cxn ang="0">
                    <a:pos x="2877" y="0"/>
                  </a:cxn>
                  <a:cxn ang="0">
                    <a:pos x="0" y="0"/>
                  </a:cxn>
                  <a:cxn ang="0">
                    <a:pos x="2070" y="464"/>
                  </a:cxn>
                </a:cxnLst>
                <a:rect l="0" t="0" r="r" b="b"/>
                <a:pathLst>
                  <a:path w="2877" h="464">
                    <a:moveTo>
                      <a:pt x="2070" y="464"/>
                    </a:moveTo>
                    <a:lnTo>
                      <a:pt x="2877" y="464"/>
                    </a:lnTo>
                    <a:lnTo>
                      <a:pt x="2877" y="0"/>
                    </a:lnTo>
                    <a:lnTo>
                      <a:pt x="0" y="0"/>
                    </a:lnTo>
                    <a:lnTo>
                      <a:pt x="2070" y="4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293" name="그룹 292"/>
          <p:cNvGrpSpPr/>
          <p:nvPr userDrawn="1"/>
        </p:nvGrpSpPr>
        <p:grpSpPr>
          <a:xfrm>
            <a:off x="4763" y="5265737"/>
            <a:ext cx="9134475" cy="1592263"/>
            <a:chOff x="4763" y="5265738"/>
            <a:chExt cx="9134475" cy="1592263"/>
          </a:xfrm>
          <a:solidFill>
            <a:schemeClr val="bg1">
              <a:lumMod val="95000"/>
            </a:schemeClr>
          </a:solidFill>
          <a:effectLst>
            <a:outerShdw blurRad="203200" dist="38100" dir="16200000" rotWithShape="0">
              <a:prstClr val="black">
                <a:alpha val="16000"/>
              </a:prstClr>
            </a:outerShdw>
          </a:effectLst>
        </p:grpSpPr>
        <p:sp>
          <p:nvSpPr>
            <p:cNvPr id="294" name="Rectangle 128"/>
            <p:cNvSpPr>
              <a:spLocks noChangeArrowheads="1"/>
            </p:cNvSpPr>
            <p:nvPr userDrawn="1"/>
          </p:nvSpPr>
          <p:spPr bwMode="auto">
            <a:xfrm>
              <a:off x="4763" y="5976938"/>
              <a:ext cx="9134475" cy="8810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5" name="Freeform 129"/>
            <p:cNvSpPr>
              <a:spLocks/>
            </p:cNvSpPr>
            <p:nvPr userDrawn="1"/>
          </p:nvSpPr>
          <p:spPr bwMode="auto">
            <a:xfrm>
              <a:off x="6405563" y="5265738"/>
              <a:ext cx="2235200" cy="1122363"/>
            </a:xfrm>
            <a:custGeom>
              <a:avLst/>
              <a:gdLst/>
              <a:ahLst/>
              <a:cxnLst>
                <a:cxn ang="0">
                  <a:pos x="1155" y="707"/>
                </a:cxn>
                <a:cxn ang="0">
                  <a:pos x="1207" y="701"/>
                </a:cxn>
                <a:cxn ang="0">
                  <a:pos x="1254" y="687"/>
                </a:cxn>
                <a:cxn ang="0">
                  <a:pos x="1296" y="663"/>
                </a:cxn>
                <a:cxn ang="0">
                  <a:pos x="1334" y="633"/>
                </a:cxn>
                <a:cxn ang="0">
                  <a:pos x="1366" y="595"/>
                </a:cxn>
                <a:cxn ang="0">
                  <a:pos x="1388" y="551"/>
                </a:cxn>
                <a:cxn ang="0">
                  <a:pos x="1404" y="503"/>
                </a:cxn>
                <a:cxn ang="0">
                  <a:pos x="1408" y="454"/>
                </a:cxn>
                <a:cxn ang="0">
                  <a:pos x="1408" y="428"/>
                </a:cxn>
                <a:cxn ang="0">
                  <a:pos x="1398" y="378"/>
                </a:cxn>
                <a:cxn ang="0">
                  <a:pos x="1378" y="332"/>
                </a:cxn>
                <a:cxn ang="0">
                  <a:pos x="1350" y="292"/>
                </a:cxn>
                <a:cxn ang="0">
                  <a:pos x="1316" y="258"/>
                </a:cxn>
                <a:cxn ang="0">
                  <a:pos x="1276" y="230"/>
                </a:cxn>
                <a:cxn ang="0">
                  <a:pos x="1231" y="210"/>
                </a:cxn>
                <a:cxn ang="0">
                  <a:pos x="1181" y="200"/>
                </a:cxn>
                <a:cxn ang="0">
                  <a:pos x="1155" y="200"/>
                </a:cxn>
                <a:cxn ang="0">
                  <a:pos x="1117" y="202"/>
                </a:cxn>
                <a:cxn ang="0">
                  <a:pos x="1081" y="210"/>
                </a:cxn>
                <a:cxn ang="0">
                  <a:pos x="1047" y="224"/>
                </a:cxn>
                <a:cxn ang="0">
                  <a:pos x="1015" y="242"/>
                </a:cxn>
                <a:cxn ang="0">
                  <a:pos x="1005" y="216"/>
                </a:cxn>
                <a:cxn ang="0">
                  <a:pos x="979" y="168"/>
                </a:cxn>
                <a:cxn ang="0">
                  <a:pos x="947" y="124"/>
                </a:cxn>
                <a:cxn ang="0">
                  <a:pos x="909" y="86"/>
                </a:cxn>
                <a:cxn ang="0">
                  <a:pos x="865" y="54"/>
                </a:cxn>
                <a:cxn ang="0">
                  <a:pos x="817" y="28"/>
                </a:cxn>
                <a:cxn ang="0">
                  <a:pos x="765" y="12"/>
                </a:cxn>
                <a:cxn ang="0">
                  <a:pos x="709" y="2"/>
                </a:cxn>
                <a:cxn ang="0">
                  <a:pos x="681" y="0"/>
                </a:cxn>
                <a:cxn ang="0">
                  <a:pos x="613" y="8"/>
                </a:cxn>
                <a:cxn ang="0">
                  <a:pos x="549" y="26"/>
                </a:cxn>
                <a:cxn ang="0">
                  <a:pos x="491" y="56"/>
                </a:cxn>
                <a:cxn ang="0">
                  <a:pos x="439" y="96"/>
                </a:cxn>
                <a:cxn ang="0">
                  <a:pos x="397" y="144"/>
                </a:cxn>
                <a:cxn ang="0">
                  <a:pos x="363" y="200"/>
                </a:cxn>
                <a:cxn ang="0">
                  <a:pos x="339" y="260"/>
                </a:cxn>
                <a:cxn ang="0">
                  <a:pos x="327" y="326"/>
                </a:cxn>
                <a:cxn ang="0">
                  <a:pos x="313" y="326"/>
                </a:cxn>
                <a:cxn ang="0">
                  <a:pos x="297" y="326"/>
                </a:cxn>
                <a:cxn ang="0">
                  <a:pos x="266" y="332"/>
                </a:cxn>
                <a:cxn ang="0">
                  <a:pos x="238" y="342"/>
                </a:cxn>
                <a:cxn ang="0">
                  <a:pos x="210" y="358"/>
                </a:cxn>
                <a:cxn ang="0">
                  <a:pos x="186" y="376"/>
                </a:cxn>
                <a:cxn ang="0">
                  <a:pos x="164" y="400"/>
                </a:cxn>
                <a:cxn ang="0">
                  <a:pos x="148" y="426"/>
                </a:cxn>
                <a:cxn ang="0">
                  <a:pos x="136" y="454"/>
                </a:cxn>
                <a:cxn ang="0">
                  <a:pos x="130" y="469"/>
                </a:cxn>
                <a:cxn ang="0">
                  <a:pos x="120" y="467"/>
                </a:cxn>
                <a:cxn ang="0">
                  <a:pos x="96" y="471"/>
                </a:cxn>
                <a:cxn ang="0">
                  <a:pos x="52" y="489"/>
                </a:cxn>
                <a:cxn ang="0">
                  <a:pos x="20" y="521"/>
                </a:cxn>
                <a:cxn ang="0">
                  <a:pos x="2" y="563"/>
                </a:cxn>
                <a:cxn ang="0">
                  <a:pos x="0" y="587"/>
                </a:cxn>
                <a:cxn ang="0">
                  <a:pos x="0" y="599"/>
                </a:cxn>
                <a:cxn ang="0">
                  <a:pos x="10" y="633"/>
                </a:cxn>
                <a:cxn ang="0">
                  <a:pos x="34" y="671"/>
                </a:cxn>
                <a:cxn ang="0">
                  <a:pos x="72" y="697"/>
                </a:cxn>
                <a:cxn ang="0">
                  <a:pos x="108" y="705"/>
                </a:cxn>
                <a:cxn ang="0">
                  <a:pos x="1155" y="707"/>
                </a:cxn>
              </a:cxnLst>
              <a:rect l="0" t="0" r="r" b="b"/>
              <a:pathLst>
                <a:path w="1408" h="707">
                  <a:moveTo>
                    <a:pt x="1155" y="707"/>
                  </a:moveTo>
                  <a:lnTo>
                    <a:pt x="1155" y="707"/>
                  </a:lnTo>
                  <a:lnTo>
                    <a:pt x="1181" y="705"/>
                  </a:lnTo>
                  <a:lnTo>
                    <a:pt x="1207" y="701"/>
                  </a:lnTo>
                  <a:lnTo>
                    <a:pt x="1231" y="695"/>
                  </a:lnTo>
                  <a:lnTo>
                    <a:pt x="1254" y="687"/>
                  </a:lnTo>
                  <a:lnTo>
                    <a:pt x="1276" y="675"/>
                  </a:lnTo>
                  <a:lnTo>
                    <a:pt x="1296" y="663"/>
                  </a:lnTo>
                  <a:lnTo>
                    <a:pt x="1316" y="649"/>
                  </a:lnTo>
                  <a:lnTo>
                    <a:pt x="1334" y="633"/>
                  </a:lnTo>
                  <a:lnTo>
                    <a:pt x="1350" y="615"/>
                  </a:lnTo>
                  <a:lnTo>
                    <a:pt x="1366" y="595"/>
                  </a:lnTo>
                  <a:lnTo>
                    <a:pt x="1378" y="573"/>
                  </a:lnTo>
                  <a:lnTo>
                    <a:pt x="1388" y="551"/>
                  </a:lnTo>
                  <a:lnTo>
                    <a:pt x="1398" y="527"/>
                  </a:lnTo>
                  <a:lnTo>
                    <a:pt x="1404" y="503"/>
                  </a:lnTo>
                  <a:lnTo>
                    <a:pt x="1408" y="479"/>
                  </a:lnTo>
                  <a:lnTo>
                    <a:pt x="1408" y="454"/>
                  </a:lnTo>
                  <a:lnTo>
                    <a:pt x="1408" y="454"/>
                  </a:lnTo>
                  <a:lnTo>
                    <a:pt x="1408" y="428"/>
                  </a:lnTo>
                  <a:lnTo>
                    <a:pt x="1404" y="402"/>
                  </a:lnTo>
                  <a:lnTo>
                    <a:pt x="1398" y="378"/>
                  </a:lnTo>
                  <a:lnTo>
                    <a:pt x="1388" y="354"/>
                  </a:lnTo>
                  <a:lnTo>
                    <a:pt x="1378" y="332"/>
                  </a:lnTo>
                  <a:lnTo>
                    <a:pt x="1366" y="312"/>
                  </a:lnTo>
                  <a:lnTo>
                    <a:pt x="1350" y="292"/>
                  </a:lnTo>
                  <a:lnTo>
                    <a:pt x="1334" y="274"/>
                  </a:lnTo>
                  <a:lnTo>
                    <a:pt x="1316" y="258"/>
                  </a:lnTo>
                  <a:lnTo>
                    <a:pt x="1296" y="242"/>
                  </a:lnTo>
                  <a:lnTo>
                    <a:pt x="1276" y="230"/>
                  </a:lnTo>
                  <a:lnTo>
                    <a:pt x="1254" y="220"/>
                  </a:lnTo>
                  <a:lnTo>
                    <a:pt x="1231" y="210"/>
                  </a:lnTo>
                  <a:lnTo>
                    <a:pt x="1207" y="204"/>
                  </a:lnTo>
                  <a:lnTo>
                    <a:pt x="1181" y="200"/>
                  </a:lnTo>
                  <a:lnTo>
                    <a:pt x="1155" y="200"/>
                  </a:lnTo>
                  <a:lnTo>
                    <a:pt x="1155" y="200"/>
                  </a:lnTo>
                  <a:lnTo>
                    <a:pt x="1137" y="200"/>
                  </a:lnTo>
                  <a:lnTo>
                    <a:pt x="1117" y="202"/>
                  </a:lnTo>
                  <a:lnTo>
                    <a:pt x="1099" y="206"/>
                  </a:lnTo>
                  <a:lnTo>
                    <a:pt x="1081" y="210"/>
                  </a:lnTo>
                  <a:lnTo>
                    <a:pt x="1063" y="216"/>
                  </a:lnTo>
                  <a:lnTo>
                    <a:pt x="1047" y="224"/>
                  </a:lnTo>
                  <a:lnTo>
                    <a:pt x="1031" y="232"/>
                  </a:lnTo>
                  <a:lnTo>
                    <a:pt x="1015" y="242"/>
                  </a:lnTo>
                  <a:lnTo>
                    <a:pt x="1015" y="242"/>
                  </a:lnTo>
                  <a:lnTo>
                    <a:pt x="1005" y="216"/>
                  </a:lnTo>
                  <a:lnTo>
                    <a:pt x="993" y="192"/>
                  </a:lnTo>
                  <a:lnTo>
                    <a:pt x="979" y="168"/>
                  </a:lnTo>
                  <a:lnTo>
                    <a:pt x="965" y="144"/>
                  </a:lnTo>
                  <a:lnTo>
                    <a:pt x="947" y="124"/>
                  </a:lnTo>
                  <a:lnTo>
                    <a:pt x="929" y="104"/>
                  </a:lnTo>
                  <a:lnTo>
                    <a:pt x="909" y="86"/>
                  </a:lnTo>
                  <a:lnTo>
                    <a:pt x="889" y="68"/>
                  </a:lnTo>
                  <a:lnTo>
                    <a:pt x="865" y="54"/>
                  </a:lnTo>
                  <a:lnTo>
                    <a:pt x="843" y="40"/>
                  </a:lnTo>
                  <a:lnTo>
                    <a:pt x="817" y="28"/>
                  </a:lnTo>
                  <a:lnTo>
                    <a:pt x="791" y="18"/>
                  </a:lnTo>
                  <a:lnTo>
                    <a:pt x="765" y="12"/>
                  </a:lnTo>
                  <a:lnTo>
                    <a:pt x="737" y="6"/>
                  </a:lnTo>
                  <a:lnTo>
                    <a:pt x="709" y="2"/>
                  </a:lnTo>
                  <a:lnTo>
                    <a:pt x="681" y="0"/>
                  </a:lnTo>
                  <a:lnTo>
                    <a:pt x="681" y="0"/>
                  </a:lnTo>
                  <a:lnTo>
                    <a:pt x="645" y="2"/>
                  </a:lnTo>
                  <a:lnTo>
                    <a:pt x="613" y="8"/>
                  </a:lnTo>
                  <a:lnTo>
                    <a:pt x="579" y="16"/>
                  </a:lnTo>
                  <a:lnTo>
                    <a:pt x="549" y="26"/>
                  </a:lnTo>
                  <a:lnTo>
                    <a:pt x="519" y="40"/>
                  </a:lnTo>
                  <a:lnTo>
                    <a:pt x="491" y="56"/>
                  </a:lnTo>
                  <a:lnTo>
                    <a:pt x="465" y="74"/>
                  </a:lnTo>
                  <a:lnTo>
                    <a:pt x="439" y="96"/>
                  </a:lnTo>
                  <a:lnTo>
                    <a:pt x="417" y="118"/>
                  </a:lnTo>
                  <a:lnTo>
                    <a:pt x="397" y="144"/>
                  </a:lnTo>
                  <a:lnTo>
                    <a:pt x="379" y="170"/>
                  </a:lnTo>
                  <a:lnTo>
                    <a:pt x="363" y="200"/>
                  </a:lnTo>
                  <a:lnTo>
                    <a:pt x="349" y="230"/>
                  </a:lnTo>
                  <a:lnTo>
                    <a:pt x="339" y="260"/>
                  </a:lnTo>
                  <a:lnTo>
                    <a:pt x="333" y="294"/>
                  </a:lnTo>
                  <a:lnTo>
                    <a:pt x="327" y="326"/>
                  </a:lnTo>
                  <a:lnTo>
                    <a:pt x="327" y="326"/>
                  </a:lnTo>
                  <a:lnTo>
                    <a:pt x="313" y="326"/>
                  </a:lnTo>
                  <a:lnTo>
                    <a:pt x="313" y="326"/>
                  </a:lnTo>
                  <a:lnTo>
                    <a:pt x="297" y="326"/>
                  </a:lnTo>
                  <a:lnTo>
                    <a:pt x="282" y="330"/>
                  </a:lnTo>
                  <a:lnTo>
                    <a:pt x="266" y="332"/>
                  </a:lnTo>
                  <a:lnTo>
                    <a:pt x="252" y="338"/>
                  </a:lnTo>
                  <a:lnTo>
                    <a:pt x="238" y="342"/>
                  </a:lnTo>
                  <a:lnTo>
                    <a:pt x="224" y="350"/>
                  </a:lnTo>
                  <a:lnTo>
                    <a:pt x="210" y="358"/>
                  </a:lnTo>
                  <a:lnTo>
                    <a:pt x="198" y="366"/>
                  </a:lnTo>
                  <a:lnTo>
                    <a:pt x="186" y="376"/>
                  </a:lnTo>
                  <a:lnTo>
                    <a:pt x="174" y="388"/>
                  </a:lnTo>
                  <a:lnTo>
                    <a:pt x="164" y="400"/>
                  </a:lnTo>
                  <a:lnTo>
                    <a:pt x="156" y="412"/>
                  </a:lnTo>
                  <a:lnTo>
                    <a:pt x="148" y="426"/>
                  </a:lnTo>
                  <a:lnTo>
                    <a:pt x="140" y="440"/>
                  </a:lnTo>
                  <a:lnTo>
                    <a:pt x="136" y="454"/>
                  </a:lnTo>
                  <a:lnTo>
                    <a:pt x="130" y="469"/>
                  </a:lnTo>
                  <a:lnTo>
                    <a:pt x="130" y="469"/>
                  </a:lnTo>
                  <a:lnTo>
                    <a:pt x="120" y="467"/>
                  </a:lnTo>
                  <a:lnTo>
                    <a:pt x="120" y="467"/>
                  </a:lnTo>
                  <a:lnTo>
                    <a:pt x="108" y="469"/>
                  </a:lnTo>
                  <a:lnTo>
                    <a:pt x="96" y="471"/>
                  </a:lnTo>
                  <a:lnTo>
                    <a:pt x="72" y="477"/>
                  </a:lnTo>
                  <a:lnTo>
                    <a:pt x="52" y="489"/>
                  </a:lnTo>
                  <a:lnTo>
                    <a:pt x="34" y="503"/>
                  </a:lnTo>
                  <a:lnTo>
                    <a:pt x="20" y="521"/>
                  </a:lnTo>
                  <a:lnTo>
                    <a:pt x="10" y="541"/>
                  </a:lnTo>
                  <a:lnTo>
                    <a:pt x="2" y="563"/>
                  </a:lnTo>
                  <a:lnTo>
                    <a:pt x="0" y="575"/>
                  </a:lnTo>
                  <a:lnTo>
                    <a:pt x="0" y="587"/>
                  </a:lnTo>
                  <a:lnTo>
                    <a:pt x="0" y="587"/>
                  </a:lnTo>
                  <a:lnTo>
                    <a:pt x="0" y="599"/>
                  </a:lnTo>
                  <a:lnTo>
                    <a:pt x="2" y="611"/>
                  </a:lnTo>
                  <a:lnTo>
                    <a:pt x="10" y="633"/>
                  </a:lnTo>
                  <a:lnTo>
                    <a:pt x="20" y="653"/>
                  </a:lnTo>
                  <a:lnTo>
                    <a:pt x="34" y="671"/>
                  </a:lnTo>
                  <a:lnTo>
                    <a:pt x="52" y="687"/>
                  </a:lnTo>
                  <a:lnTo>
                    <a:pt x="72" y="697"/>
                  </a:lnTo>
                  <a:lnTo>
                    <a:pt x="96" y="705"/>
                  </a:lnTo>
                  <a:lnTo>
                    <a:pt x="108" y="705"/>
                  </a:lnTo>
                  <a:lnTo>
                    <a:pt x="120" y="707"/>
                  </a:lnTo>
                  <a:lnTo>
                    <a:pt x="1155" y="7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97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338773" y="2884519"/>
            <a:ext cx="1971702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98" name="그룹 297"/>
          <p:cNvGrpSpPr/>
          <p:nvPr userDrawn="1"/>
        </p:nvGrpSpPr>
        <p:grpSpPr>
          <a:xfrm>
            <a:off x="3028950" y="1693846"/>
            <a:ext cx="3086101" cy="530225"/>
            <a:chOff x="-1744663" y="3721104"/>
            <a:chExt cx="3086101" cy="530225"/>
          </a:xfrm>
        </p:grpSpPr>
        <p:sp>
          <p:nvSpPr>
            <p:cNvPr id="299" name="Freeform 5"/>
            <p:cNvSpPr>
              <a:spLocks/>
            </p:cNvSpPr>
            <p:nvPr userDrawn="1"/>
          </p:nvSpPr>
          <p:spPr bwMode="auto">
            <a:xfrm>
              <a:off x="820738" y="3851279"/>
              <a:ext cx="520700" cy="400050"/>
            </a:xfrm>
            <a:custGeom>
              <a:avLst/>
              <a:gdLst/>
              <a:ahLst/>
              <a:cxnLst>
                <a:cxn ang="0">
                  <a:pos x="306" y="252"/>
                </a:cxn>
                <a:cxn ang="0">
                  <a:pos x="0" y="220"/>
                </a:cxn>
                <a:cxn ang="0">
                  <a:pos x="0" y="0"/>
                </a:cxn>
                <a:cxn ang="0">
                  <a:pos x="328" y="32"/>
                </a:cxn>
                <a:cxn ang="0">
                  <a:pos x="202" y="132"/>
                </a:cxn>
                <a:cxn ang="0">
                  <a:pos x="306" y="252"/>
                </a:cxn>
              </a:cxnLst>
              <a:rect l="0" t="0" r="r" b="b"/>
              <a:pathLst>
                <a:path w="328" h="252">
                  <a:moveTo>
                    <a:pt x="306" y="252"/>
                  </a:moveTo>
                  <a:lnTo>
                    <a:pt x="0" y="220"/>
                  </a:lnTo>
                  <a:lnTo>
                    <a:pt x="0" y="0"/>
                  </a:lnTo>
                  <a:lnTo>
                    <a:pt x="328" y="32"/>
                  </a:lnTo>
                  <a:lnTo>
                    <a:pt x="202" y="132"/>
                  </a:lnTo>
                  <a:lnTo>
                    <a:pt x="306" y="2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0" name="Freeform 6"/>
            <p:cNvSpPr>
              <a:spLocks/>
            </p:cNvSpPr>
            <p:nvPr userDrawn="1"/>
          </p:nvSpPr>
          <p:spPr bwMode="auto">
            <a:xfrm>
              <a:off x="-1744663" y="3851279"/>
              <a:ext cx="520700" cy="400050"/>
            </a:xfrm>
            <a:custGeom>
              <a:avLst/>
              <a:gdLst/>
              <a:ahLst/>
              <a:cxnLst>
                <a:cxn ang="0">
                  <a:pos x="22" y="252"/>
                </a:cxn>
                <a:cxn ang="0">
                  <a:pos x="328" y="220"/>
                </a:cxn>
                <a:cxn ang="0">
                  <a:pos x="328" y="0"/>
                </a:cxn>
                <a:cxn ang="0">
                  <a:pos x="0" y="32"/>
                </a:cxn>
                <a:cxn ang="0">
                  <a:pos x="126" y="132"/>
                </a:cxn>
                <a:cxn ang="0">
                  <a:pos x="22" y="252"/>
                </a:cxn>
              </a:cxnLst>
              <a:rect l="0" t="0" r="r" b="b"/>
              <a:pathLst>
                <a:path w="328" h="252">
                  <a:moveTo>
                    <a:pt x="22" y="252"/>
                  </a:moveTo>
                  <a:lnTo>
                    <a:pt x="328" y="220"/>
                  </a:lnTo>
                  <a:lnTo>
                    <a:pt x="328" y="0"/>
                  </a:lnTo>
                  <a:lnTo>
                    <a:pt x="0" y="32"/>
                  </a:lnTo>
                  <a:lnTo>
                    <a:pt x="126" y="132"/>
                  </a:lnTo>
                  <a:lnTo>
                    <a:pt x="22" y="2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1" name="Freeform 7"/>
            <p:cNvSpPr>
              <a:spLocks/>
            </p:cNvSpPr>
            <p:nvPr userDrawn="1"/>
          </p:nvSpPr>
          <p:spPr bwMode="auto">
            <a:xfrm>
              <a:off x="-1468438" y="3924304"/>
              <a:ext cx="244475" cy="276225"/>
            </a:xfrm>
            <a:custGeom>
              <a:avLst/>
              <a:gdLst/>
              <a:ahLst/>
              <a:cxnLst>
                <a:cxn ang="0">
                  <a:pos x="154" y="174"/>
                </a:cxn>
                <a:cxn ang="0">
                  <a:pos x="0" y="90"/>
                </a:cxn>
                <a:cxn ang="0">
                  <a:pos x="154" y="0"/>
                </a:cxn>
                <a:cxn ang="0">
                  <a:pos x="154" y="174"/>
                </a:cxn>
              </a:cxnLst>
              <a:rect l="0" t="0" r="r" b="b"/>
              <a:pathLst>
                <a:path w="154" h="174">
                  <a:moveTo>
                    <a:pt x="154" y="174"/>
                  </a:moveTo>
                  <a:lnTo>
                    <a:pt x="0" y="90"/>
                  </a:lnTo>
                  <a:lnTo>
                    <a:pt x="154" y="0"/>
                  </a:lnTo>
                  <a:lnTo>
                    <a:pt x="154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2" name="Freeform 8"/>
            <p:cNvSpPr>
              <a:spLocks/>
            </p:cNvSpPr>
            <p:nvPr userDrawn="1"/>
          </p:nvSpPr>
          <p:spPr bwMode="auto">
            <a:xfrm>
              <a:off x="820738" y="3924304"/>
              <a:ext cx="244475" cy="276225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154" y="90"/>
                </a:cxn>
                <a:cxn ang="0">
                  <a:pos x="0" y="0"/>
                </a:cxn>
                <a:cxn ang="0">
                  <a:pos x="0" y="174"/>
                </a:cxn>
              </a:cxnLst>
              <a:rect l="0" t="0" r="r" b="b"/>
              <a:pathLst>
                <a:path w="154" h="174">
                  <a:moveTo>
                    <a:pt x="0" y="174"/>
                  </a:moveTo>
                  <a:lnTo>
                    <a:pt x="154" y="90"/>
                  </a:lnTo>
                  <a:lnTo>
                    <a:pt x="0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3" name="Rectangle 9"/>
            <p:cNvSpPr>
              <a:spLocks noChangeArrowheads="1"/>
            </p:cNvSpPr>
            <p:nvPr userDrawn="1"/>
          </p:nvSpPr>
          <p:spPr bwMode="auto">
            <a:xfrm>
              <a:off x="-1468438" y="3721104"/>
              <a:ext cx="2533651" cy="3460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04" name="그룹 303"/>
          <p:cNvGrpSpPr/>
          <p:nvPr userDrawn="1"/>
        </p:nvGrpSpPr>
        <p:grpSpPr>
          <a:xfrm>
            <a:off x="2016090" y="2517785"/>
            <a:ext cx="1644650" cy="1641475"/>
            <a:chOff x="5740400" y="3538538"/>
            <a:chExt cx="1644650" cy="1641475"/>
          </a:xfrm>
        </p:grpSpPr>
        <p:sp>
          <p:nvSpPr>
            <p:cNvPr id="305" name="Freeform 13"/>
            <p:cNvSpPr>
              <a:spLocks noEditPoints="1"/>
            </p:cNvSpPr>
            <p:nvPr userDrawn="1"/>
          </p:nvSpPr>
          <p:spPr bwMode="auto">
            <a:xfrm>
              <a:off x="5740400" y="3538538"/>
              <a:ext cx="1644650" cy="1641475"/>
            </a:xfrm>
            <a:custGeom>
              <a:avLst/>
              <a:gdLst/>
              <a:ahLst/>
              <a:cxnLst>
                <a:cxn ang="0">
                  <a:pos x="1034" y="470"/>
                </a:cxn>
                <a:cxn ang="0">
                  <a:pos x="992" y="424"/>
                </a:cxn>
                <a:cxn ang="0">
                  <a:pos x="998" y="352"/>
                </a:cxn>
                <a:cxn ang="0">
                  <a:pos x="968" y="298"/>
                </a:cxn>
                <a:cxn ang="0">
                  <a:pos x="924" y="250"/>
                </a:cxn>
                <a:cxn ang="0">
                  <a:pos x="914" y="182"/>
                </a:cxn>
                <a:cxn ang="0">
                  <a:pos x="856" y="168"/>
                </a:cxn>
                <a:cxn ang="0">
                  <a:pos x="812" y="114"/>
                </a:cxn>
                <a:cxn ang="0">
                  <a:pos x="764" y="70"/>
                </a:cxn>
                <a:cxn ang="0">
                  <a:pos x="698" y="70"/>
                </a:cxn>
                <a:cxn ang="0">
                  <a:pos x="650" y="16"/>
                </a:cxn>
                <a:cxn ang="0">
                  <a:pos x="596" y="30"/>
                </a:cxn>
                <a:cxn ang="0">
                  <a:pos x="520" y="18"/>
                </a:cxn>
                <a:cxn ang="0">
                  <a:pos x="462" y="6"/>
                </a:cxn>
                <a:cxn ang="0">
                  <a:pos x="412" y="48"/>
                </a:cxn>
                <a:cxn ang="0">
                  <a:pos x="342" y="34"/>
                </a:cxn>
                <a:cxn ang="0">
                  <a:pos x="298" y="68"/>
                </a:cxn>
                <a:cxn ang="0">
                  <a:pos x="238" y="114"/>
                </a:cxn>
                <a:cxn ang="0">
                  <a:pos x="176" y="128"/>
                </a:cxn>
                <a:cxn ang="0">
                  <a:pos x="164" y="190"/>
                </a:cxn>
                <a:cxn ang="0">
                  <a:pos x="102" y="226"/>
                </a:cxn>
                <a:cxn ang="0">
                  <a:pos x="76" y="282"/>
                </a:cxn>
                <a:cxn ang="0">
                  <a:pos x="64" y="346"/>
                </a:cxn>
                <a:cxn ang="0">
                  <a:pos x="14" y="394"/>
                </a:cxn>
                <a:cxn ang="0">
                  <a:pos x="36" y="450"/>
                </a:cxn>
                <a:cxn ang="0">
                  <a:pos x="18" y="516"/>
                </a:cxn>
                <a:cxn ang="0">
                  <a:pos x="12" y="582"/>
                </a:cxn>
                <a:cxn ang="0">
                  <a:pos x="50" y="634"/>
                </a:cxn>
                <a:cxn ang="0">
                  <a:pos x="36" y="704"/>
                </a:cxn>
                <a:cxn ang="0">
                  <a:pos x="78" y="740"/>
                </a:cxn>
                <a:cxn ang="0">
                  <a:pos x="112" y="810"/>
                </a:cxn>
                <a:cxn ang="0">
                  <a:pos x="138" y="864"/>
                </a:cxn>
                <a:cxn ang="0">
                  <a:pos x="200" y="878"/>
                </a:cxn>
                <a:cxn ang="0">
                  <a:pos x="232" y="944"/>
                </a:cxn>
                <a:cxn ang="0">
                  <a:pos x="284" y="960"/>
                </a:cxn>
                <a:cxn ang="0">
                  <a:pos x="356" y="982"/>
                </a:cxn>
                <a:cxn ang="0">
                  <a:pos x="404" y="1022"/>
                </a:cxn>
                <a:cxn ang="0">
                  <a:pos x="462" y="996"/>
                </a:cxn>
                <a:cxn ang="0">
                  <a:pos x="526" y="1026"/>
                </a:cxn>
                <a:cxn ang="0">
                  <a:pos x="588" y="1014"/>
                </a:cxn>
                <a:cxn ang="0">
                  <a:pos x="646" y="986"/>
                </a:cxn>
                <a:cxn ang="0">
                  <a:pos x="714" y="998"/>
                </a:cxn>
                <a:cxn ang="0">
                  <a:pos x="746" y="946"/>
                </a:cxn>
                <a:cxn ang="0">
                  <a:pos x="810" y="922"/>
                </a:cxn>
                <a:cxn ang="0">
                  <a:pos x="866" y="888"/>
                </a:cxn>
                <a:cxn ang="0">
                  <a:pos x="888" y="828"/>
                </a:cxn>
                <a:cxn ang="0">
                  <a:pos x="954" y="798"/>
                </a:cxn>
                <a:cxn ang="0">
                  <a:pos x="956" y="742"/>
                </a:cxn>
                <a:cxn ang="0">
                  <a:pos x="994" y="672"/>
                </a:cxn>
                <a:cxn ang="0">
                  <a:pos x="1022" y="622"/>
                </a:cxn>
                <a:cxn ang="0">
                  <a:pos x="998" y="562"/>
                </a:cxn>
                <a:cxn ang="0">
                  <a:pos x="520" y="934"/>
                </a:cxn>
                <a:cxn ang="0">
                  <a:pos x="258" y="840"/>
                </a:cxn>
                <a:cxn ang="0">
                  <a:pos x="116" y="606"/>
                </a:cxn>
                <a:cxn ang="0">
                  <a:pos x="140" y="362"/>
                </a:cxn>
                <a:cxn ang="0">
                  <a:pos x="322" y="160"/>
                </a:cxn>
                <a:cxn ang="0">
                  <a:pos x="562" y="112"/>
                </a:cxn>
                <a:cxn ang="0">
                  <a:pos x="812" y="230"/>
                </a:cxn>
                <a:cxn ang="0">
                  <a:pos x="930" y="480"/>
                </a:cxn>
                <a:cxn ang="0">
                  <a:pos x="882" y="718"/>
                </a:cxn>
                <a:cxn ang="0">
                  <a:pos x="680" y="902"/>
                </a:cxn>
              </a:cxnLst>
              <a:rect l="0" t="0" r="r" b="b"/>
              <a:pathLst>
                <a:path w="1036" h="1034">
                  <a:moveTo>
                    <a:pt x="1018" y="518"/>
                  </a:moveTo>
                  <a:lnTo>
                    <a:pt x="1018" y="518"/>
                  </a:lnTo>
                  <a:lnTo>
                    <a:pt x="1026" y="508"/>
                  </a:lnTo>
                  <a:lnTo>
                    <a:pt x="1032" y="498"/>
                  </a:lnTo>
                  <a:lnTo>
                    <a:pt x="1034" y="488"/>
                  </a:lnTo>
                  <a:lnTo>
                    <a:pt x="1036" y="478"/>
                  </a:lnTo>
                  <a:lnTo>
                    <a:pt x="1034" y="470"/>
                  </a:lnTo>
                  <a:lnTo>
                    <a:pt x="1030" y="460"/>
                  </a:lnTo>
                  <a:lnTo>
                    <a:pt x="1024" y="454"/>
                  </a:lnTo>
                  <a:lnTo>
                    <a:pt x="1014" y="448"/>
                  </a:lnTo>
                  <a:lnTo>
                    <a:pt x="1014" y="448"/>
                  </a:lnTo>
                  <a:lnTo>
                    <a:pt x="1004" y="440"/>
                  </a:lnTo>
                  <a:lnTo>
                    <a:pt x="998" y="432"/>
                  </a:lnTo>
                  <a:lnTo>
                    <a:pt x="992" y="424"/>
                  </a:lnTo>
                  <a:lnTo>
                    <a:pt x="988" y="412"/>
                  </a:lnTo>
                  <a:lnTo>
                    <a:pt x="986" y="400"/>
                  </a:lnTo>
                  <a:lnTo>
                    <a:pt x="986" y="388"/>
                  </a:lnTo>
                  <a:lnTo>
                    <a:pt x="988" y="376"/>
                  </a:lnTo>
                  <a:lnTo>
                    <a:pt x="994" y="364"/>
                  </a:lnTo>
                  <a:lnTo>
                    <a:pt x="994" y="364"/>
                  </a:lnTo>
                  <a:lnTo>
                    <a:pt x="998" y="352"/>
                  </a:lnTo>
                  <a:lnTo>
                    <a:pt x="1000" y="340"/>
                  </a:lnTo>
                  <a:lnTo>
                    <a:pt x="1000" y="330"/>
                  </a:lnTo>
                  <a:lnTo>
                    <a:pt x="998" y="320"/>
                  </a:lnTo>
                  <a:lnTo>
                    <a:pt x="994" y="312"/>
                  </a:lnTo>
                  <a:lnTo>
                    <a:pt x="988" y="306"/>
                  </a:lnTo>
                  <a:lnTo>
                    <a:pt x="978" y="300"/>
                  </a:lnTo>
                  <a:lnTo>
                    <a:pt x="968" y="298"/>
                  </a:lnTo>
                  <a:lnTo>
                    <a:pt x="968" y="298"/>
                  </a:lnTo>
                  <a:lnTo>
                    <a:pt x="958" y="294"/>
                  </a:lnTo>
                  <a:lnTo>
                    <a:pt x="948" y="288"/>
                  </a:lnTo>
                  <a:lnTo>
                    <a:pt x="940" y="282"/>
                  </a:lnTo>
                  <a:lnTo>
                    <a:pt x="932" y="272"/>
                  </a:lnTo>
                  <a:lnTo>
                    <a:pt x="926" y="262"/>
                  </a:lnTo>
                  <a:lnTo>
                    <a:pt x="924" y="250"/>
                  </a:lnTo>
                  <a:lnTo>
                    <a:pt x="922" y="238"/>
                  </a:lnTo>
                  <a:lnTo>
                    <a:pt x="924" y="224"/>
                  </a:lnTo>
                  <a:lnTo>
                    <a:pt x="924" y="224"/>
                  </a:lnTo>
                  <a:lnTo>
                    <a:pt x="924" y="212"/>
                  </a:lnTo>
                  <a:lnTo>
                    <a:pt x="922" y="200"/>
                  </a:lnTo>
                  <a:lnTo>
                    <a:pt x="920" y="190"/>
                  </a:lnTo>
                  <a:lnTo>
                    <a:pt x="914" y="182"/>
                  </a:lnTo>
                  <a:lnTo>
                    <a:pt x="908" y="176"/>
                  </a:lnTo>
                  <a:lnTo>
                    <a:pt x="898" y="170"/>
                  </a:lnTo>
                  <a:lnTo>
                    <a:pt x="888" y="168"/>
                  </a:lnTo>
                  <a:lnTo>
                    <a:pt x="878" y="168"/>
                  </a:lnTo>
                  <a:lnTo>
                    <a:pt x="878" y="168"/>
                  </a:lnTo>
                  <a:lnTo>
                    <a:pt x="866" y="170"/>
                  </a:lnTo>
                  <a:lnTo>
                    <a:pt x="856" y="168"/>
                  </a:lnTo>
                  <a:lnTo>
                    <a:pt x="846" y="162"/>
                  </a:lnTo>
                  <a:lnTo>
                    <a:pt x="836" y="156"/>
                  </a:lnTo>
                  <a:lnTo>
                    <a:pt x="828" y="148"/>
                  </a:lnTo>
                  <a:lnTo>
                    <a:pt x="822" y="138"/>
                  </a:lnTo>
                  <a:lnTo>
                    <a:pt x="816" y="126"/>
                  </a:lnTo>
                  <a:lnTo>
                    <a:pt x="812" y="114"/>
                  </a:lnTo>
                  <a:lnTo>
                    <a:pt x="812" y="114"/>
                  </a:lnTo>
                  <a:lnTo>
                    <a:pt x="810" y="102"/>
                  </a:lnTo>
                  <a:lnTo>
                    <a:pt x="804" y="90"/>
                  </a:lnTo>
                  <a:lnTo>
                    <a:pt x="798" y="82"/>
                  </a:lnTo>
                  <a:lnTo>
                    <a:pt x="790" y="76"/>
                  </a:lnTo>
                  <a:lnTo>
                    <a:pt x="782" y="72"/>
                  </a:lnTo>
                  <a:lnTo>
                    <a:pt x="772" y="70"/>
                  </a:lnTo>
                  <a:lnTo>
                    <a:pt x="764" y="70"/>
                  </a:lnTo>
                  <a:lnTo>
                    <a:pt x="752" y="74"/>
                  </a:lnTo>
                  <a:lnTo>
                    <a:pt x="752" y="74"/>
                  </a:lnTo>
                  <a:lnTo>
                    <a:pt x="742" y="78"/>
                  </a:lnTo>
                  <a:lnTo>
                    <a:pt x="732" y="80"/>
                  </a:lnTo>
                  <a:lnTo>
                    <a:pt x="720" y="78"/>
                  </a:lnTo>
                  <a:lnTo>
                    <a:pt x="710" y="76"/>
                  </a:lnTo>
                  <a:lnTo>
                    <a:pt x="698" y="70"/>
                  </a:lnTo>
                  <a:lnTo>
                    <a:pt x="688" y="62"/>
                  </a:lnTo>
                  <a:lnTo>
                    <a:pt x="680" y="54"/>
                  </a:lnTo>
                  <a:lnTo>
                    <a:pt x="674" y="42"/>
                  </a:lnTo>
                  <a:lnTo>
                    <a:pt x="674" y="42"/>
                  </a:lnTo>
                  <a:lnTo>
                    <a:pt x="666" y="32"/>
                  </a:lnTo>
                  <a:lnTo>
                    <a:pt x="660" y="22"/>
                  </a:lnTo>
                  <a:lnTo>
                    <a:pt x="650" y="16"/>
                  </a:lnTo>
                  <a:lnTo>
                    <a:pt x="642" y="12"/>
                  </a:lnTo>
                  <a:lnTo>
                    <a:pt x="632" y="12"/>
                  </a:lnTo>
                  <a:lnTo>
                    <a:pt x="622" y="14"/>
                  </a:lnTo>
                  <a:lnTo>
                    <a:pt x="614" y="18"/>
                  </a:lnTo>
                  <a:lnTo>
                    <a:pt x="604" y="24"/>
                  </a:lnTo>
                  <a:lnTo>
                    <a:pt x="604" y="24"/>
                  </a:lnTo>
                  <a:lnTo>
                    <a:pt x="596" y="30"/>
                  </a:lnTo>
                  <a:lnTo>
                    <a:pt x="586" y="36"/>
                  </a:lnTo>
                  <a:lnTo>
                    <a:pt x="574" y="38"/>
                  </a:lnTo>
                  <a:lnTo>
                    <a:pt x="564" y="38"/>
                  </a:lnTo>
                  <a:lnTo>
                    <a:pt x="552" y="36"/>
                  </a:lnTo>
                  <a:lnTo>
                    <a:pt x="540" y="32"/>
                  </a:lnTo>
                  <a:lnTo>
                    <a:pt x="530" y="26"/>
                  </a:lnTo>
                  <a:lnTo>
                    <a:pt x="520" y="18"/>
                  </a:lnTo>
                  <a:lnTo>
                    <a:pt x="520" y="18"/>
                  </a:lnTo>
                  <a:lnTo>
                    <a:pt x="510" y="10"/>
                  </a:lnTo>
                  <a:lnTo>
                    <a:pt x="500" y="4"/>
                  </a:lnTo>
                  <a:lnTo>
                    <a:pt x="490" y="0"/>
                  </a:lnTo>
                  <a:lnTo>
                    <a:pt x="480" y="0"/>
                  </a:lnTo>
                  <a:lnTo>
                    <a:pt x="470" y="2"/>
                  </a:lnTo>
                  <a:lnTo>
                    <a:pt x="462" y="6"/>
                  </a:lnTo>
                  <a:lnTo>
                    <a:pt x="454" y="12"/>
                  </a:lnTo>
                  <a:lnTo>
                    <a:pt x="448" y="22"/>
                  </a:lnTo>
                  <a:lnTo>
                    <a:pt x="448" y="22"/>
                  </a:lnTo>
                  <a:lnTo>
                    <a:pt x="442" y="30"/>
                  </a:lnTo>
                  <a:lnTo>
                    <a:pt x="434" y="38"/>
                  </a:lnTo>
                  <a:lnTo>
                    <a:pt x="424" y="44"/>
                  </a:lnTo>
                  <a:lnTo>
                    <a:pt x="412" y="48"/>
                  </a:lnTo>
                  <a:lnTo>
                    <a:pt x="402" y="50"/>
                  </a:lnTo>
                  <a:lnTo>
                    <a:pt x="390" y="50"/>
                  </a:lnTo>
                  <a:lnTo>
                    <a:pt x="376" y="46"/>
                  </a:lnTo>
                  <a:lnTo>
                    <a:pt x="364" y="42"/>
                  </a:lnTo>
                  <a:lnTo>
                    <a:pt x="364" y="42"/>
                  </a:lnTo>
                  <a:lnTo>
                    <a:pt x="352" y="36"/>
                  </a:lnTo>
                  <a:lnTo>
                    <a:pt x="342" y="34"/>
                  </a:lnTo>
                  <a:lnTo>
                    <a:pt x="330" y="34"/>
                  </a:lnTo>
                  <a:lnTo>
                    <a:pt x="322" y="36"/>
                  </a:lnTo>
                  <a:lnTo>
                    <a:pt x="312" y="42"/>
                  </a:lnTo>
                  <a:lnTo>
                    <a:pt x="306" y="48"/>
                  </a:lnTo>
                  <a:lnTo>
                    <a:pt x="300" y="56"/>
                  </a:lnTo>
                  <a:lnTo>
                    <a:pt x="298" y="68"/>
                  </a:lnTo>
                  <a:lnTo>
                    <a:pt x="298" y="68"/>
                  </a:lnTo>
                  <a:lnTo>
                    <a:pt x="294" y="78"/>
                  </a:lnTo>
                  <a:lnTo>
                    <a:pt x="290" y="88"/>
                  </a:lnTo>
                  <a:lnTo>
                    <a:pt x="282" y="96"/>
                  </a:lnTo>
                  <a:lnTo>
                    <a:pt x="272" y="104"/>
                  </a:lnTo>
                  <a:lnTo>
                    <a:pt x="262" y="108"/>
                  </a:lnTo>
                  <a:lnTo>
                    <a:pt x="250" y="112"/>
                  </a:lnTo>
                  <a:lnTo>
                    <a:pt x="238" y="114"/>
                  </a:lnTo>
                  <a:lnTo>
                    <a:pt x="226" y="112"/>
                  </a:lnTo>
                  <a:lnTo>
                    <a:pt x="226" y="112"/>
                  </a:lnTo>
                  <a:lnTo>
                    <a:pt x="212" y="112"/>
                  </a:lnTo>
                  <a:lnTo>
                    <a:pt x="200" y="112"/>
                  </a:lnTo>
                  <a:lnTo>
                    <a:pt x="190" y="116"/>
                  </a:lnTo>
                  <a:lnTo>
                    <a:pt x="182" y="122"/>
                  </a:lnTo>
                  <a:lnTo>
                    <a:pt x="176" y="128"/>
                  </a:lnTo>
                  <a:lnTo>
                    <a:pt x="172" y="136"/>
                  </a:lnTo>
                  <a:lnTo>
                    <a:pt x="170" y="146"/>
                  </a:lnTo>
                  <a:lnTo>
                    <a:pt x="170" y="158"/>
                  </a:lnTo>
                  <a:lnTo>
                    <a:pt x="170" y="158"/>
                  </a:lnTo>
                  <a:lnTo>
                    <a:pt x="170" y="168"/>
                  </a:lnTo>
                  <a:lnTo>
                    <a:pt x="168" y="180"/>
                  </a:lnTo>
                  <a:lnTo>
                    <a:pt x="164" y="190"/>
                  </a:lnTo>
                  <a:lnTo>
                    <a:pt x="156" y="200"/>
                  </a:lnTo>
                  <a:lnTo>
                    <a:pt x="148" y="208"/>
                  </a:lnTo>
                  <a:lnTo>
                    <a:pt x="138" y="214"/>
                  </a:lnTo>
                  <a:lnTo>
                    <a:pt x="126" y="220"/>
                  </a:lnTo>
                  <a:lnTo>
                    <a:pt x="114" y="222"/>
                  </a:lnTo>
                  <a:lnTo>
                    <a:pt x="114" y="222"/>
                  </a:lnTo>
                  <a:lnTo>
                    <a:pt x="102" y="226"/>
                  </a:lnTo>
                  <a:lnTo>
                    <a:pt x="92" y="230"/>
                  </a:lnTo>
                  <a:lnTo>
                    <a:pt x="82" y="236"/>
                  </a:lnTo>
                  <a:lnTo>
                    <a:pt x="76" y="244"/>
                  </a:lnTo>
                  <a:lnTo>
                    <a:pt x="72" y="252"/>
                  </a:lnTo>
                  <a:lnTo>
                    <a:pt x="70" y="262"/>
                  </a:lnTo>
                  <a:lnTo>
                    <a:pt x="72" y="27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80" y="294"/>
                  </a:lnTo>
                  <a:lnTo>
                    <a:pt x="80" y="304"/>
                  </a:lnTo>
                  <a:lnTo>
                    <a:pt x="80" y="316"/>
                  </a:lnTo>
                  <a:lnTo>
                    <a:pt x="76" y="326"/>
                  </a:lnTo>
                  <a:lnTo>
                    <a:pt x="70" y="336"/>
                  </a:lnTo>
                  <a:lnTo>
                    <a:pt x="64" y="346"/>
                  </a:lnTo>
                  <a:lnTo>
                    <a:pt x="54" y="354"/>
                  </a:lnTo>
                  <a:lnTo>
                    <a:pt x="42" y="362"/>
                  </a:lnTo>
                  <a:lnTo>
                    <a:pt x="42" y="362"/>
                  </a:lnTo>
                  <a:lnTo>
                    <a:pt x="32" y="368"/>
                  </a:lnTo>
                  <a:lnTo>
                    <a:pt x="24" y="376"/>
                  </a:lnTo>
                  <a:lnTo>
                    <a:pt x="18" y="384"/>
                  </a:lnTo>
                  <a:lnTo>
                    <a:pt x="14" y="394"/>
                  </a:lnTo>
                  <a:lnTo>
                    <a:pt x="12" y="404"/>
                  </a:lnTo>
                  <a:lnTo>
                    <a:pt x="14" y="414"/>
                  </a:lnTo>
                  <a:lnTo>
                    <a:pt x="18" y="422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32" y="440"/>
                  </a:lnTo>
                  <a:lnTo>
                    <a:pt x="36" y="450"/>
                  </a:lnTo>
                  <a:lnTo>
                    <a:pt x="38" y="460"/>
                  </a:lnTo>
                  <a:lnTo>
                    <a:pt x="38" y="472"/>
                  </a:lnTo>
                  <a:lnTo>
                    <a:pt x="36" y="484"/>
                  </a:lnTo>
                  <a:lnTo>
                    <a:pt x="32" y="496"/>
                  </a:lnTo>
                  <a:lnTo>
                    <a:pt x="26" y="506"/>
                  </a:lnTo>
                  <a:lnTo>
                    <a:pt x="18" y="516"/>
                  </a:lnTo>
                  <a:lnTo>
                    <a:pt x="18" y="516"/>
                  </a:lnTo>
                  <a:lnTo>
                    <a:pt x="10" y="526"/>
                  </a:lnTo>
                  <a:lnTo>
                    <a:pt x="4" y="536"/>
                  </a:lnTo>
                  <a:lnTo>
                    <a:pt x="2" y="546"/>
                  </a:lnTo>
                  <a:lnTo>
                    <a:pt x="0" y="556"/>
                  </a:lnTo>
                  <a:lnTo>
                    <a:pt x="2" y="566"/>
                  </a:lnTo>
                  <a:lnTo>
                    <a:pt x="6" y="574"/>
                  </a:lnTo>
                  <a:lnTo>
                    <a:pt x="12" y="582"/>
                  </a:lnTo>
                  <a:lnTo>
                    <a:pt x="22" y="588"/>
                  </a:lnTo>
                  <a:lnTo>
                    <a:pt x="22" y="588"/>
                  </a:lnTo>
                  <a:lnTo>
                    <a:pt x="32" y="594"/>
                  </a:lnTo>
                  <a:lnTo>
                    <a:pt x="38" y="602"/>
                  </a:lnTo>
                  <a:lnTo>
                    <a:pt x="44" y="612"/>
                  </a:lnTo>
                  <a:lnTo>
                    <a:pt x="48" y="622"/>
                  </a:lnTo>
                  <a:lnTo>
                    <a:pt x="50" y="634"/>
                  </a:lnTo>
                  <a:lnTo>
                    <a:pt x="50" y="646"/>
                  </a:lnTo>
                  <a:lnTo>
                    <a:pt x="48" y="658"/>
                  </a:lnTo>
                  <a:lnTo>
                    <a:pt x="42" y="670"/>
                  </a:lnTo>
                  <a:lnTo>
                    <a:pt x="42" y="670"/>
                  </a:lnTo>
                  <a:lnTo>
                    <a:pt x="38" y="682"/>
                  </a:lnTo>
                  <a:lnTo>
                    <a:pt x="36" y="694"/>
                  </a:lnTo>
                  <a:lnTo>
                    <a:pt x="36" y="704"/>
                  </a:lnTo>
                  <a:lnTo>
                    <a:pt x="38" y="714"/>
                  </a:lnTo>
                  <a:lnTo>
                    <a:pt x="42" y="722"/>
                  </a:lnTo>
                  <a:lnTo>
                    <a:pt x="48" y="730"/>
                  </a:lnTo>
                  <a:lnTo>
                    <a:pt x="58" y="734"/>
                  </a:lnTo>
                  <a:lnTo>
                    <a:pt x="68" y="738"/>
                  </a:lnTo>
                  <a:lnTo>
                    <a:pt x="68" y="738"/>
                  </a:lnTo>
                  <a:lnTo>
                    <a:pt x="78" y="740"/>
                  </a:lnTo>
                  <a:lnTo>
                    <a:pt x="88" y="746"/>
                  </a:lnTo>
                  <a:lnTo>
                    <a:pt x="96" y="754"/>
                  </a:lnTo>
                  <a:lnTo>
                    <a:pt x="104" y="762"/>
                  </a:lnTo>
                  <a:lnTo>
                    <a:pt x="110" y="772"/>
                  </a:lnTo>
                  <a:lnTo>
                    <a:pt x="112" y="784"/>
                  </a:lnTo>
                  <a:lnTo>
                    <a:pt x="114" y="798"/>
                  </a:lnTo>
                  <a:lnTo>
                    <a:pt x="112" y="810"/>
                  </a:lnTo>
                  <a:lnTo>
                    <a:pt x="112" y="810"/>
                  </a:lnTo>
                  <a:lnTo>
                    <a:pt x="112" y="822"/>
                  </a:lnTo>
                  <a:lnTo>
                    <a:pt x="114" y="834"/>
                  </a:lnTo>
                  <a:lnTo>
                    <a:pt x="116" y="844"/>
                  </a:lnTo>
                  <a:lnTo>
                    <a:pt x="122" y="852"/>
                  </a:lnTo>
                  <a:lnTo>
                    <a:pt x="128" y="860"/>
                  </a:lnTo>
                  <a:lnTo>
                    <a:pt x="138" y="864"/>
                  </a:lnTo>
                  <a:lnTo>
                    <a:pt x="148" y="866"/>
                  </a:lnTo>
                  <a:lnTo>
                    <a:pt x="158" y="866"/>
                  </a:lnTo>
                  <a:lnTo>
                    <a:pt x="158" y="866"/>
                  </a:lnTo>
                  <a:lnTo>
                    <a:pt x="170" y="866"/>
                  </a:lnTo>
                  <a:lnTo>
                    <a:pt x="180" y="868"/>
                  </a:lnTo>
                  <a:lnTo>
                    <a:pt x="190" y="872"/>
                  </a:lnTo>
                  <a:lnTo>
                    <a:pt x="200" y="878"/>
                  </a:lnTo>
                  <a:lnTo>
                    <a:pt x="208" y="886"/>
                  </a:lnTo>
                  <a:lnTo>
                    <a:pt x="214" y="896"/>
                  </a:lnTo>
                  <a:lnTo>
                    <a:pt x="220" y="908"/>
                  </a:lnTo>
                  <a:lnTo>
                    <a:pt x="224" y="922"/>
                  </a:lnTo>
                  <a:lnTo>
                    <a:pt x="224" y="922"/>
                  </a:lnTo>
                  <a:lnTo>
                    <a:pt x="226" y="934"/>
                  </a:lnTo>
                  <a:lnTo>
                    <a:pt x="232" y="944"/>
                  </a:lnTo>
                  <a:lnTo>
                    <a:pt x="238" y="952"/>
                  </a:lnTo>
                  <a:lnTo>
                    <a:pt x="246" y="958"/>
                  </a:lnTo>
                  <a:lnTo>
                    <a:pt x="254" y="962"/>
                  </a:lnTo>
                  <a:lnTo>
                    <a:pt x="264" y="964"/>
                  </a:lnTo>
                  <a:lnTo>
                    <a:pt x="272" y="964"/>
                  </a:lnTo>
                  <a:lnTo>
                    <a:pt x="284" y="960"/>
                  </a:lnTo>
                  <a:lnTo>
                    <a:pt x="284" y="960"/>
                  </a:lnTo>
                  <a:lnTo>
                    <a:pt x="294" y="956"/>
                  </a:lnTo>
                  <a:lnTo>
                    <a:pt x="304" y="954"/>
                  </a:lnTo>
                  <a:lnTo>
                    <a:pt x="316" y="956"/>
                  </a:lnTo>
                  <a:lnTo>
                    <a:pt x="326" y="958"/>
                  </a:lnTo>
                  <a:lnTo>
                    <a:pt x="338" y="964"/>
                  </a:lnTo>
                  <a:lnTo>
                    <a:pt x="348" y="972"/>
                  </a:lnTo>
                  <a:lnTo>
                    <a:pt x="356" y="982"/>
                  </a:lnTo>
                  <a:lnTo>
                    <a:pt x="362" y="992"/>
                  </a:lnTo>
                  <a:lnTo>
                    <a:pt x="362" y="992"/>
                  </a:lnTo>
                  <a:lnTo>
                    <a:pt x="370" y="1004"/>
                  </a:lnTo>
                  <a:lnTo>
                    <a:pt x="376" y="1012"/>
                  </a:lnTo>
                  <a:lnTo>
                    <a:pt x="386" y="1018"/>
                  </a:lnTo>
                  <a:lnTo>
                    <a:pt x="394" y="1022"/>
                  </a:lnTo>
                  <a:lnTo>
                    <a:pt x="404" y="1022"/>
                  </a:lnTo>
                  <a:lnTo>
                    <a:pt x="414" y="1022"/>
                  </a:lnTo>
                  <a:lnTo>
                    <a:pt x="422" y="1018"/>
                  </a:lnTo>
                  <a:lnTo>
                    <a:pt x="432" y="1010"/>
                  </a:lnTo>
                  <a:lnTo>
                    <a:pt x="432" y="1010"/>
                  </a:lnTo>
                  <a:lnTo>
                    <a:pt x="440" y="1004"/>
                  </a:lnTo>
                  <a:lnTo>
                    <a:pt x="450" y="1000"/>
                  </a:lnTo>
                  <a:lnTo>
                    <a:pt x="462" y="996"/>
                  </a:lnTo>
                  <a:lnTo>
                    <a:pt x="472" y="996"/>
                  </a:lnTo>
                  <a:lnTo>
                    <a:pt x="484" y="998"/>
                  </a:lnTo>
                  <a:lnTo>
                    <a:pt x="496" y="1002"/>
                  </a:lnTo>
                  <a:lnTo>
                    <a:pt x="506" y="1008"/>
                  </a:lnTo>
                  <a:lnTo>
                    <a:pt x="516" y="1018"/>
                  </a:lnTo>
                  <a:lnTo>
                    <a:pt x="516" y="1018"/>
                  </a:lnTo>
                  <a:lnTo>
                    <a:pt x="526" y="1026"/>
                  </a:lnTo>
                  <a:lnTo>
                    <a:pt x="536" y="1032"/>
                  </a:lnTo>
                  <a:lnTo>
                    <a:pt x="546" y="1034"/>
                  </a:lnTo>
                  <a:lnTo>
                    <a:pt x="556" y="1034"/>
                  </a:lnTo>
                  <a:lnTo>
                    <a:pt x="566" y="1034"/>
                  </a:lnTo>
                  <a:lnTo>
                    <a:pt x="574" y="1030"/>
                  </a:lnTo>
                  <a:lnTo>
                    <a:pt x="582" y="1022"/>
                  </a:lnTo>
                  <a:lnTo>
                    <a:pt x="588" y="1014"/>
                  </a:lnTo>
                  <a:lnTo>
                    <a:pt x="588" y="1014"/>
                  </a:lnTo>
                  <a:lnTo>
                    <a:pt x="594" y="1004"/>
                  </a:lnTo>
                  <a:lnTo>
                    <a:pt x="602" y="996"/>
                  </a:lnTo>
                  <a:lnTo>
                    <a:pt x="612" y="990"/>
                  </a:lnTo>
                  <a:lnTo>
                    <a:pt x="624" y="986"/>
                  </a:lnTo>
                  <a:lnTo>
                    <a:pt x="634" y="986"/>
                  </a:lnTo>
                  <a:lnTo>
                    <a:pt x="646" y="986"/>
                  </a:lnTo>
                  <a:lnTo>
                    <a:pt x="660" y="988"/>
                  </a:lnTo>
                  <a:lnTo>
                    <a:pt x="672" y="994"/>
                  </a:lnTo>
                  <a:lnTo>
                    <a:pt x="672" y="994"/>
                  </a:lnTo>
                  <a:lnTo>
                    <a:pt x="684" y="998"/>
                  </a:lnTo>
                  <a:lnTo>
                    <a:pt x="694" y="1000"/>
                  </a:lnTo>
                  <a:lnTo>
                    <a:pt x="706" y="1000"/>
                  </a:lnTo>
                  <a:lnTo>
                    <a:pt x="714" y="998"/>
                  </a:lnTo>
                  <a:lnTo>
                    <a:pt x="724" y="994"/>
                  </a:lnTo>
                  <a:lnTo>
                    <a:pt x="730" y="986"/>
                  </a:lnTo>
                  <a:lnTo>
                    <a:pt x="736" y="978"/>
                  </a:lnTo>
                  <a:lnTo>
                    <a:pt x="738" y="968"/>
                  </a:lnTo>
                  <a:lnTo>
                    <a:pt x="738" y="968"/>
                  </a:lnTo>
                  <a:lnTo>
                    <a:pt x="742" y="956"/>
                  </a:lnTo>
                  <a:lnTo>
                    <a:pt x="746" y="946"/>
                  </a:lnTo>
                  <a:lnTo>
                    <a:pt x="754" y="938"/>
                  </a:lnTo>
                  <a:lnTo>
                    <a:pt x="762" y="932"/>
                  </a:lnTo>
                  <a:lnTo>
                    <a:pt x="774" y="926"/>
                  </a:lnTo>
                  <a:lnTo>
                    <a:pt x="786" y="922"/>
                  </a:lnTo>
                  <a:lnTo>
                    <a:pt x="798" y="922"/>
                  </a:lnTo>
                  <a:lnTo>
                    <a:pt x="810" y="922"/>
                  </a:lnTo>
                  <a:lnTo>
                    <a:pt x="810" y="922"/>
                  </a:lnTo>
                  <a:lnTo>
                    <a:pt x="824" y="924"/>
                  </a:lnTo>
                  <a:lnTo>
                    <a:pt x="836" y="922"/>
                  </a:lnTo>
                  <a:lnTo>
                    <a:pt x="846" y="918"/>
                  </a:lnTo>
                  <a:lnTo>
                    <a:pt x="854" y="914"/>
                  </a:lnTo>
                  <a:lnTo>
                    <a:pt x="860" y="906"/>
                  </a:lnTo>
                  <a:lnTo>
                    <a:pt x="864" y="898"/>
                  </a:lnTo>
                  <a:lnTo>
                    <a:pt x="866" y="888"/>
                  </a:lnTo>
                  <a:lnTo>
                    <a:pt x="866" y="878"/>
                  </a:lnTo>
                  <a:lnTo>
                    <a:pt x="866" y="878"/>
                  </a:lnTo>
                  <a:lnTo>
                    <a:pt x="866" y="866"/>
                  </a:lnTo>
                  <a:lnTo>
                    <a:pt x="868" y="856"/>
                  </a:lnTo>
                  <a:lnTo>
                    <a:pt x="872" y="844"/>
                  </a:lnTo>
                  <a:lnTo>
                    <a:pt x="878" y="836"/>
                  </a:lnTo>
                  <a:lnTo>
                    <a:pt x="888" y="828"/>
                  </a:lnTo>
                  <a:lnTo>
                    <a:pt x="898" y="820"/>
                  </a:lnTo>
                  <a:lnTo>
                    <a:pt x="910" y="816"/>
                  </a:lnTo>
                  <a:lnTo>
                    <a:pt x="922" y="812"/>
                  </a:lnTo>
                  <a:lnTo>
                    <a:pt x="922" y="812"/>
                  </a:lnTo>
                  <a:lnTo>
                    <a:pt x="934" y="810"/>
                  </a:lnTo>
                  <a:lnTo>
                    <a:pt x="944" y="804"/>
                  </a:lnTo>
                  <a:lnTo>
                    <a:pt x="954" y="798"/>
                  </a:lnTo>
                  <a:lnTo>
                    <a:pt x="960" y="790"/>
                  </a:lnTo>
                  <a:lnTo>
                    <a:pt x="964" y="782"/>
                  </a:lnTo>
                  <a:lnTo>
                    <a:pt x="966" y="772"/>
                  </a:lnTo>
                  <a:lnTo>
                    <a:pt x="964" y="762"/>
                  </a:lnTo>
                  <a:lnTo>
                    <a:pt x="960" y="752"/>
                  </a:lnTo>
                  <a:lnTo>
                    <a:pt x="960" y="752"/>
                  </a:lnTo>
                  <a:lnTo>
                    <a:pt x="956" y="742"/>
                  </a:lnTo>
                  <a:lnTo>
                    <a:pt x="956" y="730"/>
                  </a:lnTo>
                  <a:lnTo>
                    <a:pt x="956" y="720"/>
                  </a:lnTo>
                  <a:lnTo>
                    <a:pt x="960" y="708"/>
                  </a:lnTo>
                  <a:lnTo>
                    <a:pt x="966" y="698"/>
                  </a:lnTo>
                  <a:lnTo>
                    <a:pt x="972" y="688"/>
                  </a:lnTo>
                  <a:lnTo>
                    <a:pt x="982" y="680"/>
                  </a:lnTo>
                  <a:lnTo>
                    <a:pt x="994" y="672"/>
                  </a:lnTo>
                  <a:lnTo>
                    <a:pt x="994" y="672"/>
                  </a:lnTo>
                  <a:lnTo>
                    <a:pt x="1004" y="666"/>
                  </a:lnTo>
                  <a:lnTo>
                    <a:pt x="1012" y="658"/>
                  </a:lnTo>
                  <a:lnTo>
                    <a:pt x="1018" y="650"/>
                  </a:lnTo>
                  <a:lnTo>
                    <a:pt x="1022" y="640"/>
                  </a:lnTo>
                  <a:lnTo>
                    <a:pt x="1024" y="630"/>
                  </a:lnTo>
                  <a:lnTo>
                    <a:pt x="1022" y="622"/>
                  </a:lnTo>
                  <a:lnTo>
                    <a:pt x="1018" y="612"/>
                  </a:lnTo>
                  <a:lnTo>
                    <a:pt x="1012" y="604"/>
                  </a:lnTo>
                  <a:lnTo>
                    <a:pt x="1012" y="604"/>
                  </a:lnTo>
                  <a:lnTo>
                    <a:pt x="1004" y="596"/>
                  </a:lnTo>
                  <a:lnTo>
                    <a:pt x="1000" y="584"/>
                  </a:lnTo>
                  <a:lnTo>
                    <a:pt x="998" y="574"/>
                  </a:lnTo>
                  <a:lnTo>
                    <a:pt x="998" y="562"/>
                  </a:lnTo>
                  <a:lnTo>
                    <a:pt x="1000" y="550"/>
                  </a:lnTo>
                  <a:lnTo>
                    <a:pt x="1004" y="540"/>
                  </a:lnTo>
                  <a:lnTo>
                    <a:pt x="1010" y="528"/>
                  </a:lnTo>
                  <a:lnTo>
                    <a:pt x="1018" y="518"/>
                  </a:lnTo>
                  <a:lnTo>
                    <a:pt x="1018" y="518"/>
                  </a:lnTo>
                  <a:close/>
                  <a:moveTo>
                    <a:pt x="520" y="934"/>
                  </a:moveTo>
                  <a:lnTo>
                    <a:pt x="520" y="934"/>
                  </a:lnTo>
                  <a:lnTo>
                    <a:pt x="478" y="932"/>
                  </a:lnTo>
                  <a:lnTo>
                    <a:pt x="436" y="926"/>
                  </a:lnTo>
                  <a:lnTo>
                    <a:pt x="396" y="916"/>
                  </a:lnTo>
                  <a:lnTo>
                    <a:pt x="358" y="902"/>
                  </a:lnTo>
                  <a:lnTo>
                    <a:pt x="322" y="884"/>
                  </a:lnTo>
                  <a:lnTo>
                    <a:pt x="288" y="864"/>
                  </a:lnTo>
                  <a:lnTo>
                    <a:pt x="258" y="840"/>
                  </a:lnTo>
                  <a:lnTo>
                    <a:pt x="228" y="814"/>
                  </a:lnTo>
                  <a:lnTo>
                    <a:pt x="202" y="784"/>
                  </a:lnTo>
                  <a:lnTo>
                    <a:pt x="178" y="752"/>
                  </a:lnTo>
                  <a:lnTo>
                    <a:pt x="156" y="718"/>
                  </a:lnTo>
                  <a:lnTo>
                    <a:pt x="140" y="682"/>
                  </a:lnTo>
                  <a:lnTo>
                    <a:pt x="126" y="644"/>
                  </a:lnTo>
                  <a:lnTo>
                    <a:pt x="116" y="606"/>
                  </a:lnTo>
                  <a:lnTo>
                    <a:pt x="110" y="564"/>
                  </a:lnTo>
                  <a:lnTo>
                    <a:pt x="106" y="522"/>
                  </a:lnTo>
                  <a:lnTo>
                    <a:pt x="106" y="522"/>
                  </a:lnTo>
                  <a:lnTo>
                    <a:pt x="110" y="480"/>
                  </a:lnTo>
                  <a:lnTo>
                    <a:pt x="116" y="438"/>
                  </a:lnTo>
                  <a:lnTo>
                    <a:pt x="126" y="400"/>
                  </a:lnTo>
                  <a:lnTo>
                    <a:pt x="140" y="362"/>
                  </a:lnTo>
                  <a:lnTo>
                    <a:pt x="156" y="326"/>
                  </a:lnTo>
                  <a:lnTo>
                    <a:pt x="178" y="292"/>
                  </a:lnTo>
                  <a:lnTo>
                    <a:pt x="202" y="260"/>
                  </a:lnTo>
                  <a:lnTo>
                    <a:pt x="228" y="230"/>
                  </a:lnTo>
                  <a:lnTo>
                    <a:pt x="258" y="204"/>
                  </a:lnTo>
                  <a:lnTo>
                    <a:pt x="288" y="180"/>
                  </a:lnTo>
                  <a:lnTo>
                    <a:pt x="322" y="160"/>
                  </a:lnTo>
                  <a:lnTo>
                    <a:pt x="358" y="142"/>
                  </a:lnTo>
                  <a:lnTo>
                    <a:pt x="396" y="128"/>
                  </a:lnTo>
                  <a:lnTo>
                    <a:pt x="436" y="118"/>
                  </a:lnTo>
                  <a:lnTo>
                    <a:pt x="478" y="112"/>
                  </a:lnTo>
                  <a:lnTo>
                    <a:pt x="520" y="110"/>
                  </a:lnTo>
                  <a:lnTo>
                    <a:pt x="520" y="110"/>
                  </a:lnTo>
                  <a:lnTo>
                    <a:pt x="562" y="112"/>
                  </a:lnTo>
                  <a:lnTo>
                    <a:pt x="602" y="118"/>
                  </a:lnTo>
                  <a:lnTo>
                    <a:pt x="642" y="128"/>
                  </a:lnTo>
                  <a:lnTo>
                    <a:pt x="680" y="142"/>
                  </a:lnTo>
                  <a:lnTo>
                    <a:pt x="716" y="160"/>
                  </a:lnTo>
                  <a:lnTo>
                    <a:pt x="750" y="180"/>
                  </a:lnTo>
                  <a:lnTo>
                    <a:pt x="782" y="204"/>
                  </a:lnTo>
                  <a:lnTo>
                    <a:pt x="812" y="230"/>
                  </a:lnTo>
                  <a:lnTo>
                    <a:pt x="838" y="260"/>
                  </a:lnTo>
                  <a:lnTo>
                    <a:pt x="862" y="292"/>
                  </a:lnTo>
                  <a:lnTo>
                    <a:pt x="882" y="326"/>
                  </a:lnTo>
                  <a:lnTo>
                    <a:pt x="900" y="362"/>
                  </a:lnTo>
                  <a:lnTo>
                    <a:pt x="914" y="400"/>
                  </a:lnTo>
                  <a:lnTo>
                    <a:pt x="924" y="438"/>
                  </a:lnTo>
                  <a:lnTo>
                    <a:pt x="930" y="480"/>
                  </a:lnTo>
                  <a:lnTo>
                    <a:pt x="932" y="522"/>
                  </a:lnTo>
                  <a:lnTo>
                    <a:pt x="932" y="522"/>
                  </a:lnTo>
                  <a:lnTo>
                    <a:pt x="930" y="564"/>
                  </a:lnTo>
                  <a:lnTo>
                    <a:pt x="924" y="606"/>
                  </a:lnTo>
                  <a:lnTo>
                    <a:pt x="914" y="644"/>
                  </a:lnTo>
                  <a:lnTo>
                    <a:pt x="900" y="682"/>
                  </a:lnTo>
                  <a:lnTo>
                    <a:pt x="882" y="718"/>
                  </a:lnTo>
                  <a:lnTo>
                    <a:pt x="862" y="752"/>
                  </a:lnTo>
                  <a:lnTo>
                    <a:pt x="838" y="784"/>
                  </a:lnTo>
                  <a:lnTo>
                    <a:pt x="812" y="814"/>
                  </a:lnTo>
                  <a:lnTo>
                    <a:pt x="782" y="840"/>
                  </a:lnTo>
                  <a:lnTo>
                    <a:pt x="750" y="864"/>
                  </a:lnTo>
                  <a:lnTo>
                    <a:pt x="716" y="884"/>
                  </a:lnTo>
                  <a:lnTo>
                    <a:pt x="680" y="902"/>
                  </a:lnTo>
                  <a:lnTo>
                    <a:pt x="642" y="916"/>
                  </a:lnTo>
                  <a:lnTo>
                    <a:pt x="602" y="926"/>
                  </a:lnTo>
                  <a:lnTo>
                    <a:pt x="562" y="932"/>
                  </a:lnTo>
                  <a:lnTo>
                    <a:pt x="520" y="934"/>
                  </a:lnTo>
                  <a:lnTo>
                    <a:pt x="520" y="934"/>
                  </a:lnTo>
                  <a:close/>
                </a:path>
              </a:pathLst>
            </a:custGeom>
            <a:solidFill>
              <a:srgbClr val="8383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6" name="Freeform 14"/>
            <p:cNvSpPr>
              <a:spLocks/>
            </p:cNvSpPr>
            <p:nvPr userDrawn="1"/>
          </p:nvSpPr>
          <p:spPr bwMode="auto">
            <a:xfrm>
              <a:off x="5959475" y="3754438"/>
              <a:ext cx="1206500" cy="1209675"/>
            </a:xfrm>
            <a:custGeom>
              <a:avLst/>
              <a:gdLst/>
              <a:ahLst/>
              <a:cxnLst>
                <a:cxn ang="0">
                  <a:pos x="760" y="382"/>
                </a:cxn>
                <a:cxn ang="0">
                  <a:pos x="754" y="458"/>
                </a:cxn>
                <a:cxn ang="0">
                  <a:pos x="730" y="530"/>
                </a:cxn>
                <a:cxn ang="0">
                  <a:pos x="696" y="594"/>
                </a:cxn>
                <a:cxn ang="0">
                  <a:pos x="650" y="650"/>
                </a:cxn>
                <a:cxn ang="0">
                  <a:pos x="592" y="698"/>
                </a:cxn>
                <a:cxn ang="0">
                  <a:pos x="528" y="732"/>
                </a:cxn>
                <a:cxn ang="0">
                  <a:pos x="456" y="754"/>
                </a:cxn>
                <a:cxn ang="0">
                  <a:pos x="380" y="762"/>
                </a:cxn>
                <a:cxn ang="0">
                  <a:pos x="342" y="760"/>
                </a:cxn>
                <a:cxn ang="0">
                  <a:pos x="266" y="746"/>
                </a:cxn>
                <a:cxn ang="0">
                  <a:pos x="198" y="716"/>
                </a:cxn>
                <a:cxn ang="0">
                  <a:pos x="138" y="676"/>
                </a:cxn>
                <a:cxn ang="0">
                  <a:pos x="86" y="624"/>
                </a:cxn>
                <a:cxn ang="0">
                  <a:pos x="46" y="562"/>
                </a:cxn>
                <a:cxn ang="0">
                  <a:pos x="16" y="494"/>
                </a:cxn>
                <a:cxn ang="0">
                  <a:pos x="2" y="420"/>
                </a:cxn>
                <a:cxn ang="0">
                  <a:pos x="0" y="382"/>
                </a:cxn>
                <a:cxn ang="0">
                  <a:pos x="6" y="304"/>
                </a:cxn>
                <a:cxn ang="0">
                  <a:pos x="30" y="234"/>
                </a:cxn>
                <a:cxn ang="0">
                  <a:pos x="64" y="168"/>
                </a:cxn>
                <a:cxn ang="0">
                  <a:pos x="110" y="112"/>
                </a:cxn>
                <a:cxn ang="0">
                  <a:pos x="168" y="66"/>
                </a:cxn>
                <a:cxn ang="0">
                  <a:pos x="232" y="30"/>
                </a:cxn>
                <a:cxn ang="0">
                  <a:pos x="304" y="8"/>
                </a:cxn>
                <a:cxn ang="0">
                  <a:pos x="380" y="0"/>
                </a:cxn>
                <a:cxn ang="0">
                  <a:pos x="418" y="2"/>
                </a:cxn>
                <a:cxn ang="0">
                  <a:pos x="494" y="18"/>
                </a:cxn>
                <a:cxn ang="0">
                  <a:pos x="562" y="46"/>
                </a:cxn>
                <a:cxn ang="0">
                  <a:pos x="622" y="88"/>
                </a:cxn>
                <a:cxn ang="0">
                  <a:pos x="674" y="140"/>
                </a:cxn>
                <a:cxn ang="0">
                  <a:pos x="714" y="200"/>
                </a:cxn>
                <a:cxn ang="0">
                  <a:pos x="744" y="268"/>
                </a:cxn>
                <a:cxn ang="0">
                  <a:pos x="758" y="342"/>
                </a:cxn>
                <a:cxn ang="0">
                  <a:pos x="760" y="382"/>
                </a:cxn>
              </a:cxnLst>
              <a:rect l="0" t="0" r="r" b="b"/>
              <a:pathLst>
                <a:path w="760" h="762">
                  <a:moveTo>
                    <a:pt x="760" y="382"/>
                  </a:moveTo>
                  <a:lnTo>
                    <a:pt x="760" y="382"/>
                  </a:lnTo>
                  <a:lnTo>
                    <a:pt x="758" y="420"/>
                  </a:lnTo>
                  <a:lnTo>
                    <a:pt x="754" y="458"/>
                  </a:lnTo>
                  <a:lnTo>
                    <a:pt x="744" y="494"/>
                  </a:lnTo>
                  <a:lnTo>
                    <a:pt x="730" y="530"/>
                  </a:lnTo>
                  <a:lnTo>
                    <a:pt x="714" y="562"/>
                  </a:lnTo>
                  <a:lnTo>
                    <a:pt x="696" y="594"/>
                  </a:lnTo>
                  <a:lnTo>
                    <a:pt x="674" y="624"/>
                  </a:lnTo>
                  <a:lnTo>
                    <a:pt x="650" y="650"/>
                  </a:lnTo>
                  <a:lnTo>
                    <a:pt x="622" y="676"/>
                  </a:lnTo>
                  <a:lnTo>
                    <a:pt x="592" y="698"/>
                  </a:lnTo>
                  <a:lnTo>
                    <a:pt x="562" y="716"/>
                  </a:lnTo>
                  <a:lnTo>
                    <a:pt x="528" y="732"/>
                  </a:lnTo>
                  <a:lnTo>
                    <a:pt x="494" y="746"/>
                  </a:lnTo>
                  <a:lnTo>
                    <a:pt x="456" y="754"/>
                  </a:lnTo>
                  <a:lnTo>
                    <a:pt x="418" y="760"/>
                  </a:lnTo>
                  <a:lnTo>
                    <a:pt x="380" y="762"/>
                  </a:lnTo>
                  <a:lnTo>
                    <a:pt x="380" y="762"/>
                  </a:lnTo>
                  <a:lnTo>
                    <a:pt x="342" y="760"/>
                  </a:lnTo>
                  <a:lnTo>
                    <a:pt x="304" y="754"/>
                  </a:lnTo>
                  <a:lnTo>
                    <a:pt x="266" y="746"/>
                  </a:lnTo>
                  <a:lnTo>
                    <a:pt x="232" y="732"/>
                  </a:lnTo>
                  <a:lnTo>
                    <a:pt x="198" y="716"/>
                  </a:lnTo>
                  <a:lnTo>
                    <a:pt x="168" y="698"/>
                  </a:lnTo>
                  <a:lnTo>
                    <a:pt x="138" y="676"/>
                  </a:lnTo>
                  <a:lnTo>
                    <a:pt x="110" y="650"/>
                  </a:lnTo>
                  <a:lnTo>
                    <a:pt x="86" y="624"/>
                  </a:lnTo>
                  <a:lnTo>
                    <a:pt x="64" y="594"/>
                  </a:lnTo>
                  <a:lnTo>
                    <a:pt x="46" y="562"/>
                  </a:lnTo>
                  <a:lnTo>
                    <a:pt x="30" y="530"/>
                  </a:lnTo>
                  <a:lnTo>
                    <a:pt x="16" y="494"/>
                  </a:lnTo>
                  <a:lnTo>
                    <a:pt x="6" y="458"/>
                  </a:lnTo>
                  <a:lnTo>
                    <a:pt x="2" y="420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2" y="342"/>
                  </a:lnTo>
                  <a:lnTo>
                    <a:pt x="6" y="304"/>
                  </a:lnTo>
                  <a:lnTo>
                    <a:pt x="16" y="268"/>
                  </a:lnTo>
                  <a:lnTo>
                    <a:pt x="30" y="234"/>
                  </a:lnTo>
                  <a:lnTo>
                    <a:pt x="46" y="200"/>
                  </a:lnTo>
                  <a:lnTo>
                    <a:pt x="64" y="168"/>
                  </a:lnTo>
                  <a:lnTo>
                    <a:pt x="86" y="140"/>
                  </a:lnTo>
                  <a:lnTo>
                    <a:pt x="110" y="112"/>
                  </a:lnTo>
                  <a:lnTo>
                    <a:pt x="138" y="88"/>
                  </a:lnTo>
                  <a:lnTo>
                    <a:pt x="168" y="66"/>
                  </a:lnTo>
                  <a:lnTo>
                    <a:pt x="198" y="46"/>
                  </a:lnTo>
                  <a:lnTo>
                    <a:pt x="232" y="30"/>
                  </a:lnTo>
                  <a:lnTo>
                    <a:pt x="266" y="18"/>
                  </a:lnTo>
                  <a:lnTo>
                    <a:pt x="304" y="8"/>
                  </a:lnTo>
                  <a:lnTo>
                    <a:pt x="342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418" y="2"/>
                  </a:lnTo>
                  <a:lnTo>
                    <a:pt x="456" y="8"/>
                  </a:lnTo>
                  <a:lnTo>
                    <a:pt x="494" y="18"/>
                  </a:lnTo>
                  <a:lnTo>
                    <a:pt x="528" y="30"/>
                  </a:lnTo>
                  <a:lnTo>
                    <a:pt x="562" y="46"/>
                  </a:lnTo>
                  <a:lnTo>
                    <a:pt x="592" y="66"/>
                  </a:lnTo>
                  <a:lnTo>
                    <a:pt x="622" y="88"/>
                  </a:lnTo>
                  <a:lnTo>
                    <a:pt x="650" y="112"/>
                  </a:lnTo>
                  <a:lnTo>
                    <a:pt x="674" y="140"/>
                  </a:lnTo>
                  <a:lnTo>
                    <a:pt x="696" y="168"/>
                  </a:lnTo>
                  <a:lnTo>
                    <a:pt x="714" y="200"/>
                  </a:lnTo>
                  <a:lnTo>
                    <a:pt x="730" y="234"/>
                  </a:lnTo>
                  <a:lnTo>
                    <a:pt x="744" y="268"/>
                  </a:lnTo>
                  <a:lnTo>
                    <a:pt x="754" y="304"/>
                  </a:lnTo>
                  <a:lnTo>
                    <a:pt x="758" y="342"/>
                  </a:lnTo>
                  <a:lnTo>
                    <a:pt x="760" y="382"/>
                  </a:lnTo>
                  <a:lnTo>
                    <a:pt x="760" y="38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2" name="그룹 311"/>
          <p:cNvGrpSpPr/>
          <p:nvPr userDrawn="1"/>
        </p:nvGrpSpPr>
        <p:grpSpPr>
          <a:xfrm>
            <a:off x="5411799" y="3930976"/>
            <a:ext cx="1368425" cy="508000"/>
            <a:chOff x="9391716" y="3575052"/>
            <a:chExt cx="1368425" cy="508000"/>
          </a:xfrm>
        </p:grpSpPr>
        <p:sp>
          <p:nvSpPr>
            <p:cNvPr id="313" name="Freeform 19"/>
            <p:cNvSpPr>
              <a:spLocks/>
            </p:cNvSpPr>
            <p:nvPr userDrawn="1"/>
          </p:nvSpPr>
          <p:spPr bwMode="auto">
            <a:xfrm>
              <a:off x="9391716" y="3575052"/>
              <a:ext cx="1368425" cy="508000"/>
            </a:xfrm>
            <a:custGeom>
              <a:avLst/>
              <a:gdLst/>
              <a:ahLst/>
              <a:cxnLst>
                <a:cxn ang="0">
                  <a:pos x="862" y="286"/>
                </a:cxn>
                <a:cxn ang="0">
                  <a:pos x="862" y="286"/>
                </a:cxn>
                <a:cxn ang="0">
                  <a:pos x="860" y="292"/>
                </a:cxn>
                <a:cxn ang="0">
                  <a:pos x="858" y="300"/>
                </a:cxn>
                <a:cxn ang="0">
                  <a:pos x="856" y="306"/>
                </a:cxn>
                <a:cxn ang="0">
                  <a:pos x="852" y="310"/>
                </a:cxn>
                <a:cxn ang="0">
                  <a:pos x="846" y="314"/>
                </a:cxn>
                <a:cxn ang="0">
                  <a:pos x="840" y="318"/>
                </a:cxn>
                <a:cxn ang="0">
                  <a:pos x="834" y="320"/>
                </a:cxn>
                <a:cxn ang="0">
                  <a:pos x="826" y="320"/>
                </a:cxn>
                <a:cxn ang="0">
                  <a:pos x="34" y="320"/>
                </a:cxn>
                <a:cxn ang="0">
                  <a:pos x="34" y="320"/>
                </a:cxn>
                <a:cxn ang="0">
                  <a:pos x="28" y="320"/>
                </a:cxn>
                <a:cxn ang="0">
                  <a:pos x="20" y="318"/>
                </a:cxn>
                <a:cxn ang="0">
                  <a:pos x="14" y="314"/>
                </a:cxn>
                <a:cxn ang="0">
                  <a:pos x="10" y="310"/>
                </a:cxn>
                <a:cxn ang="0">
                  <a:pos x="6" y="306"/>
                </a:cxn>
                <a:cxn ang="0">
                  <a:pos x="2" y="300"/>
                </a:cxn>
                <a:cxn ang="0">
                  <a:pos x="0" y="292"/>
                </a:cxn>
                <a:cxn ang="0">
                  <a:pos x="0" y="286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30"/>
                </a:cxn>
                <a:cxn ang="0">
                  <a:pos x="2" y="22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6"/>
                </a:cxn>
                <a:cxn ang="0">
                  <a:pos x="20" y="4"/>
                </a:cxn>
                <a:cxn ang="0">
                  <a:pos x="28" y="2"/>
                </a:cxn>
                <a:cxn ang="0">
                  <a:pos x="34" y="0"/>
                </a:cxn>
                <a:cxn ang="0">
                  <a:pos x="826" y="0"/>
                </a:cxn>
                <a:cxn ang="0">
                  <a:pos x="826" y="0"/>
                </a:cxn>
                <a:cxn ang="0">
                  <a:pos x="834" y="2"/>
                </a:cxn>
                <a:cxn ang="0">
                  <a:pos x="840" y="4"/>
                </a:cxn>
                <a:cxn ang="0">
                  <a:pos x="846" y="6"/>
                </a:cxn>
                <a:cxn ang="0">
                  <a:pos x="852" y="12"/>
                </a:cxn>
                <a:cxn ang="0">
                  <a:pos x="856" y="16"/>
                </a:cxn>
                <a:cxn ang="0">
                  <a:pos x="858" y="22"/>
                </a:cxn>
                <a:cxn ang="0">
                  <a:pos x="860" y="30"/>
                </a:cxn>
                <a:cxn ang="0">
                  <a:pos x="862" y="36"/>
                </a:cxn>
                <a:cxn ang="0">
                  <a:pos x="862" y="286"/>
                </a:cxn>
              </a:cxnLst>
              <a:rect l="0" t="0" r="r" b="b"/>
              <a:pathLst>
                <a:path w="862" h="320">
                  <a:moveTo>
                    <a:pt x="862" y="286"/>
                  </a:moveTo>
                  <a:lnTo>
                    <a:pt x="862" y="286"/>
                  </a:lnTo>
                  <a:lnTo>
                    <a:pt x="860" y="292"/>
                  </a:lnTo>
                  <a:lnTo>
                    <a:pt x="858" y="300"/>
                  </a:lnTo>
                  <a:lnTo>
                    <a:pt x="856" y="306"/>
                  </a:lnTo>
                  <a:lnTo>
                    <a:pt x="852" y="310"/>
                  </a:lnTo>
                  <a:lnTo>
                    <a:pt x="846" y="314"/>
                  </a:lnTo>
                  <a:lnTo>
                    <a:pt x="840" y="318"/>
                  </a:lnTo>
                  <a:lnTo>
                    <a:pt x="834" y="320"/>
                  </a:lnTo>
                  <a:lnTo>
                    <a:pt x="826" y="320"/>
                  </a:lnTo>
                  <a:lnTo>
                    <a:pt x="34" y="320"/>
                  </a:lnTo>
                  <a:lnTo>
                    <a:pt x="34" y="320"/>
                  </a:lnTo>
                  <a:lnTo>
                    <a:pt x="28" y="320"/>
                  </a:lnTo>
                  <a:lnTo>
                    <a:pt x="20" y="318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6" y="306"/>
                  </a:lnTo>
                  <a:lnTo>
                    <a:pt x="2" y="300"/>
                  </a:lnTo>
                  <a:lnTo>
                    <a:pt x="0" y="292"/>
                  </a:lnTo>
                  <a:lnTo>
                    <a:pt x="0" y="28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2" y="22"/>
                  </a:lnTo>
                  <a:lnTo>
                    <a:pt x="6" y="16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20" y="4"/>
                  </a:lnTo>
                  <a:lnTo>
                    <a:pt x="28" y="2"/>
                  </a:lnTo>
                  <a:lnTo>
                    <a:pt x="34" y="0"/>
                  </a:lnTo>
                  <a:lnTo>
                    <a:pt x="826" y="0"/>
                  </a:lnTo>
                  <a:lnTo>
                    <a:pt x="826" y="0"/>
                  </a:lnTo>
                  <a:lnTo>
                    <a:pt x="834" y="2"/>
                  </a:lnTo>
                  <a:lnTo>
                    <a:pt x="840" y="4"/>
                  </a:lnTo>
                  <a:lnTo>
                    <a:pt x="846" y="6"/>
                  </a:lnTo>
                  <a:lnTo>
                    <a:pt x="852" y="12"/>
                  </a:lnTo>
                  <a:lnTo>
                    <a:pt x="856" y="16"/>
                  </a:lnTo>
                  <a:lnTo>
                    <a:pt x="858" y="22"/>
                  </a:lnTo>
                  <a:lnTo>
                    <a:pt x="860" y="30"/>
                  </a:lnTo>
                  <a:lnTo>
                    <a:pt x="862" y="36"/>
                  </a:lnTo>
                  <a:lnTo>
                    <a:pt x="862" y="286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" name="Freeform 21"/>
            <p:cNvSpPr>
              <a:spLocks noEditPoints="1"/>
            </p:cNvSpPr>
            <p:nvPr userDrawn="1"/>
          </p:nvSpPr>
          <p:spPr bwMode="auto">
            <a:xfrm>
              <a:off x="9512366" y="3705227"/>
              <a:ext cx="269875" cy="269875"/>
            </a:xfrm>
            <a:custGeom>
              <a:avLst/>
              <a:gdLst/>
              <a:ahLst/>
              <a:cxnLst>
                <a:cxn ang="0">
                  <a:pos x="36" y="150"/>
                </a:cxn>
                <a:cxn ang="0">
                  <a:pos x="36" y="122"/>
                </a:cxn>
                <a:cxn ang="0">
                  <a:pos x="134" y="122"/>
                </a:cxn>
                <a:cxn ang="0">
                  <a:pos x="134" y="150"/>
                </a:cxn>
                <a:cxn ang="0">
                  <a:pos x="36" y="150"/>
                </a:cxn>
                <a:cxn ang="0">
                  <a:pos x="70" y="60"/>
                </a:cxn>
                <a:cxn ang="0">
                  <a:pos x="70" y="16"/>
                </a:cxn>
                <a:cxn ang="0">
                  <a:pos x="100" y="16"/>
                </a:cxn>
                <a:cxn ang="0">
                  <a:pos x="100" y="60"/>
                </a:cxn>
                <a:cxn ang="0">
                  <a:pos x="116" y="44"/>
                </a:cxn>
                <a:cxn ang="0">
                  <a:pos x="136" y="64"/>
                </a:cxn>
                <a:cxn ang="0">
                  <a:pos x="86" y="114"/>
                </a:cxn>
                <a:cxn ang="0">
                  <a:pos x="86" y="114"/>
                </a:cxn>
                <a:cxn ang="0">
                  <a:pos x="84" y="114"/>
                </a:cxn>
                <a:cxn ang="0">
                  <a:pos x="34" y="64"/>
                </a:cxn>
                <a:cxn ang="0">
                  <a:pos x="54" y="44"/>
                </a:cxn>
                <a:cxn ang="0">
                  <a:pos x="70" y="60"/>
                </a:cxn>
                <a:cxn ang="0">
                  <a:pos x="126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6" y="0"/>
                </a:cxn>
                <a:cxn ang="0">
                  <a:pos x="26" y="2"/>
                </a:cxn>
                <a:cxn ang="0">
                  <a:pos x="20" y="8"/>
                </a:cxn>
                <a:cxn ang="0">
                  <a:pos x="12" y="12"/>
                </a:cxn>
                <a:cxn ang="0">
                  <a:pos x="8" y="20"/>
                </a:cxn>
                <a:cxn ang="0">
                  <a:pos x="2" y="26"/>
                </a:cxn>
                <a:cxn ang="0">
                  <a:pos x="0" y="36"/>
                </a:cxn>
                <a:cxn ang="0">
                  <a:pos x="0" y="44"/>
                </a:cxn>
                <a:cxn ang="0">
                  <a:pos x="0" y="126"/>
                </a:cxn>
                <a:cxn ang="0">
                  <a:pos x="0" y="126"/>
                </a:cxn>
                <a:cxn ang="0">
                  <a:pos x="0" y="134"/>
                </a:cxn>
                <a:cxn ang="0">
                  <a:pos x="2" y="144"/>
                </a:cxn>
                <a:cxn ang="0">
                  <a:pos x="8" y="150"/>
                </a:cxn>
                <a:cxn ang="0">
                  <a:pos x="12" y="158"/>
                </a:cxn>
                <a:cxn ang="0">
                  <a:pos x="20" y="164"/>
                </a:cxn>
                <a:cxn ang="0">
                  <a:pos x="26" y="168"/>
                </a:cxn>
                <a:cxn ang="0">
                  <a:pos x="36" y="170"/>
                </a:cxn>
                <a:cxn ang="0">
                  <a:pos x="44" y="170"/>
                </a:cxn>
                <a:cxn ang="0">
                  <a:pos x="126" y="170"/>
                </a:cxn>
                <a:cxn ang="0">
                  <a:pos x="126" y="170"/>
                </a:cxn>
                <a:cxn ang="0">
                  <a:pos x="134" y="170"/>
                </a:cxn>
                <a:cxn ang="0">
                  <a:pos x="144" y="168"/>
                </a:cxn>
                <a:cxn ang="0">
                  <a:pos x="150" y="164"/>
                </a:cxn>
                <a:cxn ang="0">
                  <a:pos x="158" y="158"/>
                </a:cxn>
                <a:cxn ang="0">
                  <a:pos x="164" y="150"/>
                </a:cxn>
                <a:cxn ang="0">
                  <a:pos x="168" y="144"/>
                </a:cxn>
                <a:cxn ang="0">
                  <a:pos x="170" y="134"/>
                </a:cxn>
                <a:cxn ang="0">
                  <a:pos x="170" y="126"/>
                </a:cxn>
                <a:cxn ang="0">
                  <a:pos x="170" y="44"/>
                </a:cxn>
                <a:cxn ang="0">
                  <a:pos x="170" y="44"/>
                </a:cxn>
                <a:cxn ang="0">
                  <a:pos x="170" y="36"/>
                </a:cxn>
                <a:cxn ang="0">
                  <a:pos x="168" y="26"/>
                </a:cxn>
                <a:cxn ang="0">
                  <a:pos x="164" y="20"/>
                </a:cxn>
                <a:cxn ang="0">
                  <a:pos x="158" y="12"/>
                </a:cxn>
                <a:cxn ang="0">
                  <a:pos x="150" y="8"/>
                </a:cxn>
                <a:cxn ang="0">
                  <a:pos x="144" y="2"/>
                </a:cxn>
                <a:cxn ang="0">
                  <a:pos x="134" y="0"/>
                </a:cxn>
                <a:cxn ang="0">
                  <a:pos x="126" y="0"/>
                </a:cxn>
              </a:cxnLst>
              <a:rect l="0" t="0" r="r" b="b"/>
              <a:pathLst>
                <a:path w="170" h="170">
                  <a:moveTo>
                    <a:pt x="36" y="150"/>
                  </a:moveTo>
                  <a:lnTo>
                    <a:pt x="36" y="122"/>
                  </a:lnTo>
                  <a:lnTo>
                    <a:pt x="134" y="122"/>
                  </a:lnTo>
                  <a:lnTo>
                    <a:pt x="134" y="150"/>
                  </a:lnTo>
                  <a:lnTo>
                    <a:pt x="36" y="150"/>
                  </a:lnTo>
                  <a:close/>
                  <a:moveTo>
                    <a:pt x="70" y="60"/>
                  </a:moveTo>
                  <a:lnTo>
                    <a:pt x="70" y="16"/>
                  </a:lnTo>
                  <a:lnTo>
                    <a:pt x="100" y="16"/>
                  </a:lnTo>
                  <a:lnTo>
                    <a:pt x="100" y="60"/>
                  </a:lnTo>
                  <a:lnTo>
                    <a:pt x="116" y="44"/>
                  </a:lnTo>
                  <a:lnTo>
                    <a:pt x="136" y="64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4" y="114"/>
                  </a:lnTo>
                  <a:lnTo>
                    <a:pt x="34" y="64"/>
                  </a:lnTo>
                  <a:lnTo>
                    <a:pt x="54" y="44"/>
                  </a:lnTo>
                  <a:lnTo>
                    <a:pt x="70" y="60"/>
                  </a:lnTo>
                  <a:close/>
                  <a:moveTo>
                    <a:pt x="126" y="0"/>
                  </a:moveTo>
                  <a:lnTo>
                    <a:pt x="44" y="0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26" y="2"/>
                  </a:lnTo>
                  <a:lnTo>
                    <a:pt x="20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2" y="2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134"/>
                  </a:lnTo>
                  <a:lnTo>
                    <a:pt x="2" y="144"/>
                  </a:lnTo>
                  <a:lnTo>
                    <a:pt x="8" y="150"/>
                  </a:lnTo>
                  <a:lnTo>
                    <a:pt x="12" y="158"/>
                  </a:lnTo>
                  <a:lnTo>
                    <a:pt x="20" y="164"/>
                  </a:lnTo>
                  <a:lnTo>
                    <a:pt x="26" y="168"/>
                  </a:lnTo>
                  <a:lnTo>
                    <a:pt x="36" y="170"/>
                  </a:lnTo>
                  <a:lnTo>
                    <a:pt x="44" y="170"/>
                  </a:lnTo>
                  <a:lnTo>
                    <a:pt x="126" y="170"/>
                  </a:lnTo>
                  <a:lnTo>
                    <a:pt x="126" y="170"/>
                  </a:lnTo>
                  <a:lnTo>
                    <a:pt x="134" y="170"/>
                  </a:lnTo>
                  <a:lnTo>
                    <a:pt x="144" y="168"/>
                  </a:lnTo>
                  <a:lnTo>
                    <a:pt x="150" y="164"/>
                  </a:lnTo>
                  <a:lnTo>
                    <a:pt x="158" y="158"/>
                  </a:lnTo>
                  <a:lnTo>
                    <a:pt x="164" y="150"/>
                  </a:lnTo>
                  <a:lnTo>
                    <a:pt x="168" y="144"/>
                  </a:lnTo>
                  <a:lnTo>
                    <a:pt x="170" y="134"/>
                  </a:lnTo>
                  <a:lnTo>
                    <a:pt x="170" y="126"/>
                  </a:lnTo>
                  <a:lnTo>
                    <a:pt x="170" y="44"/>
                  </a:lnTo>
                  <a:lnTo>
                    <a:pt x="170" y="44"/>
                  </a:lnTo>
                  <a:lnTo>
                    <a:pt x="170" y="36"/>
                  </a:lnTo>
                  <a:lnTo>
                    <a:pt x="168" y="26"/>
                  </a:lnTo>
                  <a:lnTo>
                    <a:pt x="164" y="20"/>
                  </a:lnTo>
                  <a:lnTo>
                    <a:pt x="158" y="12"/>
                  </a:lnTo>
                  <a:lnTo>
                    <a:pt x="150" y="8"/>
                  </a:lnTo>
                  <a:lnTo>
                    <a:pt x="144" y="2"/>
                  </a:lnTo>
                  <a:lnTo>
                    <a:pt x="134" y="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15" name="그룹 210"/>
            <p:cNvGrpSpPr/>
            <p:nvPr userDrawn="1"/>
          </p:nvGrpSpPr>
          <p:grpSpPr>
            <a:xfrm>
              <a:off x="9874316" y="3775077"/>
              <a:ext cx="730250" cy="127000"/>
              <a:chOff x="9575800" y="5122863"/>
              <a:chExt cx="730250" cy="127000"/>
            </a:xfrm>
          </p:grpSpPr>
          <p:sp>
            <p:nvSpPr>
              <p:cNvPr id="316" name="Freeform 25"/>
              <p:cNvSpPr>
                <a:spLocks noEditPoints="1"/>
              </p:cNvSpPr>
              <p:nvPr userDrawn="1"/>
            </p:nvSpPr>
            <p:spPr bwMode="auto">
              <a:xfrm>
                <a:off x="9575800" y="5122863"/>
                <a:ext cx="79375" cy="127000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64"/>
                  </a:cxn>
                  <a:cxn ang="0">
                    <a:pos x="50" y="64"/>
                  </a:cxn>
                  <a:cxn ang="0">
                    <a:pos x="50" y="78"/>
                  </a:cxn>
                  <a:cxn ang="0">
                    <a:pos x="42" y="78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8" y="74"/>
                  </a:cxn>
                  <a:cxn ang="0">
                    <a:pos x="34" y="76"/>
                  </a:cxn>
                  <a:cxn ang="0">
                    <a:pos x="28" y="80"/>
                  </a:cxn>
                  <a:cxn ang="0">
                    <a:pos x="22" y="80"/>
                  </a:cxn>
                  <a:cxn ang="0">
                    <a:pos x="22" y="80"/>
                  </a:cxn>
                  <a:cxn ang="0">
                    <a:pos x="14" y="78"/>
                  </a:cxn>
                  <a:cxn ang="0">
                    <a:pos x="6" y="72"/>
                  </a:cxn>
                  <a:cxn ang="0">
                    <a:pos x="2" y="6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40"/>
                  </a:cxn>
                  <a:cxn ang="0">
                    <a:pos x="6" y="32"/>
                  </a:cxn>
                  <a:cxn ang="0">
                    <a:pos x="14" y="26"/>
                  </a:cxn>
                  <a:cxn ang="0">
                    <a:pos x="24" y="24"/>
                  </a:cxn>
                  <a:cxn ang="0">
                    <a:pos x="24" y="24"/>
                  </a:cxn>
                  <a:cxn ang="0">
                    <a:pos x="30" y="24"/>
                  </a:cxn>
                  <a:cxn ang="0">
                    <a:pos x="34" y="26"/>
                  </a:cxn>
                  <a:cxn ang="0">
                    <a:pos x="38" y="28"/>
                  </a:cxn>
                  <a:cxn ang="0">
                    <a:pos x="40" y="32"/>
                  </a:cxn>
                  <a:cxn ang="0">
                    <a:pos x="40" y="32"/>
                  </a:cxn>
                  <a:cxn ang="0">
                    <a:pos x="40" y="0"/>
                  </a:cxn>
                  <a:cxn ang="0">
                    <a:pos x="50" y="0"/>
                  </a:cxn>
                  <a:cxn ang="0">
                    <a:pos x="40" y="46"/>
                  </a:cxn>
                  <a:cxn ang="0">
                    <a:pos x="40" y="46"/>
                  </a:cxn>
                  <a:cxn ang="0">
                    <a:pos x="40" y="42"/>
                  </a:cxn>
                  <a:cxn ang="0">
                    <a:pos x="40" y="42"/>
                  </a:cxn>
                  <a:cxn ang="0">
                    <a:pos x="38" y="38"/>
                  </a:cxn>
                  <a:cxn ang="0">
                    <a:pos x="34" y="34"/>
                  </a:cxn>
                  <a:cxn ang="0">
                    <a:pos x="30" y="32"/>
                  </a:cxn>
                  <a:cxn ang="0">
                    <a:pos x="26" y="32"/>
                  </a:cxn>
                  <a:cxn ang="0">
                    <a:pos x="26" y="32"/>
                  </a:cxn>
                  <a:cxn ang="0">
                    <a:pos x="18" y="32"/>
                  </a:cxn>
                  <a:cxn ang="0">
                    <a:pos x="14" y="38"/>
                  </a:cxn>
                  <a:cxn ang="0">
                    <a:pos x="10" y="44"/>
                  </a:cxn>
                  <a:cxn ang="0">
                    <a:pos x="10" y="52"/>
                  </a:cxn>
                  <a:cxn ang="0">
                    <a:pos x="10" y="52"/>
                  </a:cxn>
                  <a:cxn ang="0">
                    <a:pos x="10" y="60"/>
                  </a:cxn>
                  <a:cxn ang="0">
                    <a:pos x="14" y="66"/>
                  </a:cxn>
                  <a:cxn ang="0">
                    <a:pos x="18" y="70"/>
                  </a:cxn>
                  <a:cxn ang="0">
                    <a:pos x="26" y="72"/>
                  </a:cxn>
                  <a:cxn ang="0">
                    <a:pos x="26" y="72"/>
                  </a:cxn>
                  <a:cxn ang="0">
                    <a:pos x="30" y="72"/>
                  </a:cxn>
                  <a:cxn ang="0">
                    <a:pos x="34" y="68"/>
                  </a:cxn>
                  <a:cxn ang="0">
                    <a:pos x="38" y="66"/>
                  </a:cxn>
                  <a:cxn ang="0">
                    <a:pos x="40" y="60"/>
                  </a:cxn>
                  <a:cxn ang="0">
                    <a:pos x="40" y="60"/>
                  </a:cxn>
                  <a:cxn ang="0">
                    <a:pos x="40" y="56"/>
                  </a:cxn>
                  <a:cxn ang="0">
                    <a:pos x="40" y="46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lnTo>
                      <a:pt x="50" y="64"/>
                    </a:lnTo>
                    <a:lnTo>
                      <a:pt x="50" y="64"/>
                    </a:lnTo>
                    <a:lnTo>
                      <a:pt x="50" y="78"/>
                    </a:lnTo>
                    <a:lnTo>
                      <a:pt x="42" y="78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38" y="74"/>
                    </a:lnTo>
                    <a:lnTo>
                      <a:pt x="34" y="76"/>
                    </a:lnTo>
                    <a:lnTo>
                      <a:pt x="28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14" y="78"/>
                    </a:lnTo>
                    <a:lnTo>
                      <a:pt x="6" y="72"/>
                    </a:lnTo>
                    <a:lnTo>
                      <a:pt x="2" y="6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40"/>
                    </a:lnTo>
                    <a:lnTo>
                      <a:pt x="6" y="32"/>
                    </a:lnTo>
                    <a:lnTo>
                      <a:pt x="14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0" y="24"/>
                    </a:lnTo>
                    <a:lnTo>
                      <a:pt x="34" y="26"/>
                    </a:lnTo>
                    <a:lnTo>
                      <a:pt x="38" y="28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40" y="0"/>
                    </a:lnTo>
                    <a:lnTo>
                      <a:pt x="50" y="0"/>
                    </a:lnTo>
                    <a:close/>
                    <a:moveTo>
                      <a:pt x="40" y="46"/>
                    </a:moveTo>
                    <a:lnTo>
                      <a:pt x="40" y="46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4" y="34"/>
                    </a:lnTo>
                    <a:lnTo>
                      <a:pt x="30" y="32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18" y="32"/>
                    </a:lnTo>
                    <a:lnTo>
                      <a:pt x="14" y="38"/>
                    </a:lnTo>
                    <a:lnTo>
                      <a:pt x="10" y="4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60"/>
                    </a:lnTo>
                    <a:lnTo>
                      <a:pt x="14" y="66"/>
                    </a:lnTo>
                    <a:lnTo>
                      <a:pt x="18" y="70"/>
                    </a:lnTo>
                    <a:lnTo>
                      <a:pt x="26" y="72"/>
                    </a:lnTo>
                    <a:lnTo>
                      <a:pt x="26" y="72"/>
                    </a:lnTo>
                    <a:lnTo>
                      <a:pt x="30" y="72"/>
                    </a:lnTo>
                    <a:lnTo>
                      <a:pt x="34" y="68"/>
                    </a:lnTo>
                    <a:lnTo>
                      <a:pt x="38" y="66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40" y="56"/>
                    </a:lnTo>
                    <a:lnTo>
                      <a:pt x="40" y="4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7" name="Freeform 26"/>
              <p:cNvSpPr>
                <a:spLocks noEditPoints="1"/>
              </p:cNvSpPr>
              <p:nvPr userDrawn="1"/>
            </p:nvSpPr>
            <p:spPr bwMode="auto">
              <a:xfrm>
                <a:off x="9674225" y="5160963"/>
                <a:ext cx="85725" cy="88900"/>
              </a:xfrm>
              <a:custGeom>
                <a:avLst/>
                <a:gdLst/>
                <a:ahLst/>
                <a:cxnLst>
                  <a:cxn ang="0">
                    <a:pos x="26" y="56"/>
                  </a:cxn>
                  <a:cxn ang="0">
                    <a:pos x="26" y="56"/>
                  </a:cxn>
                  <a:cxn ang="0">
                    <a:pos x="16" y="54"/>
                  </a:cxn>
                  <a:cxn ang="0">
                    <a:pos x="8" y="48"/>
                  </a:cxn>
                  <a:cxn ang="0">
                    <a:pos x="2" y="40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2" y="16"/>
                  </a:cxn>
                  <a:cxn ang="0">
                    <a:pos x="8" y="6"/>
                  </a:cxn>
                  <a:cxn ang="0">
                    <a:pos x="16" y="2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38" y="2"/>
                  </a:cxn>
                  <a:cxn ang="0">
                    <a:pos x="46" y="8"/>
                  </a:cxn>
                  <a:cxn ang="0">
                    <a:pos x="52" y="16"/>
                  </a:cxn>
                  <a:cxn ang="0">
                    <a:pos x="54" y="28"/>
                  </a:cxn>
                  <a:cxn ang="0">
                    <a:pos x="54" y="28"/>
                  </a:cxn>
                  <a:cxn ang="0">
                    <a:pos x="52" y="34"/>
                  </a:cxn>
                  <a:cxn ang="0">
                    <a:pos x="52" y="40"/>
                  </a:cxn>
                  <a:cxn ang="0">
                    <a:pos x="48" y="46"/>
                  </a:cxn>
                  <a:cxn ang="0">
                    <a:pos x="44" y="50"/>
                  </a:cxn>
                  <a:cxn ang="0">
                    <a:pos x="36" y="54"/>
                  </a:cxn>
                  <a:cxn ang="0">
                    <a:pos x="26" y="56"/>
                  </a:cxn>
                  <a:cxn ang="0">
                    <a:pos x="26" y="56"/>
                  </a:cxn>
                  <a:cxn ang="0">
                    <a:pos x="26" y="48"/>
                  </a:cxn>
                  <a:cxn ang="0">
                    <a:pos x="26" y="48"/>
                  </a:cxn>
                  <a:cxn ang="0">
                    <a:pos x="34" y="48"/>
                  </a:cxn>
                  <a:cxn ang="0">
                    <a:pos x="38" y="42"/>
                  </a:cxn>
                  <a:cxn ang="0">
                    <a:pos x="42" y="36"/>
                  </a:cxn>
                  <a:cxn ang="0">
                    <a:pos x="44" y="28"/>
                  </a:cxn>
                  <a:cxn ang="0">
                    <a:pos x="44" y="28"/>
                  </a:cxn>
                  <a:cxn ang="0">
                    <a:pos x="42" y="20"/>
                  </a:cxn>
                  <a:cxn ang="0">
                    <a:pos x="40" y="14"/>
                  </a:cxn>
                  <a:cxn ang="0">
                    <a:pos x="34" y="8"/>
                  </a:cxn>
                  <a:cxn ang="0">
                    <a:pos x="28" y="6"/>
                  </a:cxn>
                  <a:cxn ang="0">
                    <a:pos x="28" y="6"/>
                  </a:cxn>
                  <a:cxn ang="0">
                    <a:pos x="20" y="8"/>
                  </a:cxn>
                  <a:cxn ang="0">
                    <a:pos x="14" y="14"/>
                  </a:cxn>
                  <a:cxn ang="0">
                    <a:pos x="12" y="20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12" y="36"/>
                  </a:cxn>
                  <a:cxn ang="0">
                    <a:pos x="16" y="42"/>
                  </a:cxn>
                  <a:cxn ang="0">
                    <a:pos x="20" y="48"/>
                  </a:cxn>
                  <a:cxn ang="0">
                    <a:pos x="26" y="48"/>
                  </a:cxn>
                  <a:cxn ang="0">
                    <a:pos x="26" y="48"/>
                  </a:cxn>
                </a:cxnLst>
                <a:rect l="0" t="0" r="r" b="b"/>
                <a:pathLst>
                  <a:path w="54" h="56">
                    <a:moveTo>
                      <a:pt x="26" y="56"/>
                    </a:moveTo>
                    <a:lnTo>
                      <a:pt x="26" y="56"/>
                    </a:lnTo>
                    <a:lnTo>
                      <a:pt x="16" y="54"/>
                    </a:lnTo>
                    <a:lnTo>
                      <a:pt x="8" y="48"/>
                    </a:lnTo>
                    <a:lnTo>
                      <a:pt x="2" y="4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16"/>
                    </a:lnTo>
                    <a:lnTo>
                      <a:pt x="8" y="6"/>
                    </a:lnTo>
                    <a:lnTo>
                      <a:pt x="16" y="2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8" y="2"/>
                    </a:lnTo>
                    <a:lnTo>
                      <a:pt x="46" y="8"/>
                    </a:lnTo>
                    <a:lnTo>
                      <a:pt x="52" y="16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2" y="34"/>
                    </a:lnTo>
                    <a:lnTo>
                      <a:pt x="52" y="40"/>
                    </a:lnTo>
                    <a:lnTo>
                      <a:pt x="48" y="46"/>
                    </a:lnTo>
                    <a:lnTo>
                      <a:pt x="44" y="50"/>
                    </a:lnTo>
                    <a:lnTo>
                      <a:pt x="36" y="54"/>
                    </a:lnTo>
                    <a:lnTo>
                      <a:pt x="26" y="56"/>
                    </a:lnTo>
                    <a:lnTo>
                      <a:pt x="26" y="56"/>
                    </a:lnTo>
                    <a:close/>
                    <a:moveTo>
                      <a:pt x="26" y="48"/>
                    </a:moveTo>
                    <a:lnTo>
                      <a:pt x="26" y="48"/>
                    </a:lnTo>
                    <a:lnTo>
                      <a:pt x="34" y="48"/>
                    </a:lnTo>
                    <a:lnTo>
                      <a:pt x="38" y="42"/>
                    </a:lnTo>
                    <a:lnTo>
                      <a:pt x="42" y="36"/>
                    </a:lnTo>
                    <a:lnTo>
                      <a:pt x="44" y="28"/>
                    </a:lnTo>
                    <a:lnTo>
                      <a:pt x="44" y="28"/>
                    </a:lnTo>
                    <a:lnTo>
                      <a:pt x="42" y="20"/>
                    </a:lnTo>
                    <a:lnTo>
                      <a:pt x="40" y="14"/>
                    </a:lnTo>
                    <a:lnTo>
                      <a:pt x="34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12" y="20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12" y="36"/>
                    </a:lnTo>
                    <a:lnTo>
                      <a:pt x="16" y="42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8" name="Freeform 27"/>
              <p:cNvSpPr>
                <a:spLocks/>
              </p:cNvSpPr>
              <p:nvPr userDrawn="1"/>
            </p:nvSpPr>
            <p:spPr bwMode="auto">
              <a:xfrm>
                <a:off x="9766300" y="5160963"/>
                <a:ext cx="127000" cy="857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8" y="28"/>
                  </a:cxn>
                  <a:cxn ang="0">
                    <a:pos x="18" y="28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28" y="28"/>
                  </a:cxn>
                  <a:cxn ang="0">
                    <a:pos x="36" y="0"/>
                  </a:cxn>
                  <a:cxn ang="0">
                    <a:pos x="44" y="0"/>
                  </a:cxn>
                  <a:cxn ang="0">
                    <a:pos x="52" y="28"/>
                  </a:cxn>
                  <a:cxn ang="0">
                    <a:pos x="52" y="28"/>
                  </a:cxn>
                  <a:cxn ang="0">
                    <a:pos x="58" y="46"/>
                  </a:cxn>
                  <a:cxn ang="0">
                    <a:pos x="58" y="46"/>
                  </a:cxn>
                  <a:cxn ang="0">
                    <a:pos x="58" y="46"/>
                  </a:cxn>
                  <a:cxn ang="0">
                    <a:pos x="62" y="28"/>
                  </a:cxn>
                  <a:cxn ang="0">
                    <a:pos x="70" y="0"/>
                  </a:cxn>
                  <a:cxn ang="0">
                    <a:pos x="80" y="0"/>
                  </a:cxn>
                  <a:cxn ang="0">
                    <a:pos x="62" y="54"/>
                  </a:cxn>
                  <a:cxn ang="0">
                    <a:pos x="54" y="54"/>
                  </a:cxn>
                  <a:cxn ang="0">
                    <a:pos x="46" y="28"/>
                  </a:cxn>
                  <a:cxn ang="0">
                    <a:pos x="46" y="28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36" y="30"/>
                  </a:cxn>
                  <a:cxn ang="0">
                    <a:pos x="26" y="54"/>
                  </a:cxn>
                  <a:cxn ang="0">
                    <a:pos x="18" y="54"/>
                  </a:cxn>
                  <a:cxn ang="0">
                    <a:pos x="0" y="0"/>
                  </a:cxn>
                  <a:cxn ang="0">
                    <a:pos x="12" y="0"/>
                  </a:cxn>
                </a:cxnLst>
                <a:rect l="0" t="0" r="r" b="b"/>
                <a:pathLst>
                  <a:path w="80" h="54">
                    <a:moveTo>
                      <a:pt x="12" y="0"/>
                    </a:moveTo>
                    <a:lnTo>
                      <a:pt x="18" y="28"/>
                    </a:lnTo>
                    <a:lnTo>
                      <a:pt x="18" y="28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8" y="28"/>
                    </a:lnTo>
                    <a:lnTo>
                      <a:pt x="36" y="0"/>
                    </a:lnTo>
                    <a:lnTo>
                      <a:pt x="44" y="0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58" y="46"/>
                    </a:lnTo>
                    <a:lnTo>
                      <a:pt x="58" y="46"/>
                    </a:lnTo>
                    <a:lnTo>
                      <a:pt x="58" y="46"/>
                    </a:lnTo>
                    <a:lnTo>
                      <a:pt x="62" y="28"/>
                    </a:lnTo>
                    <a:lnTo>
                      <a:pt x="70" y="0"/>
                    </a:lnTo>
                    <a:lnTo>
                      <a:pt x="80" y="0"/>
                    </a:lnTo>
                    <a:lnTo>
                      <a:pt x="62" y="54"/>
                    </a:lnTo>
                    <a:lnTo>
                      <a:pt x="54" y="54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36" y="30"/>
                    </a:lnTo>
                    <a:lnTo>
                      <a:pt x="26" y="54"/>
                    </a:lnTo>
                    <a:lnTo>
                      <a:pt x="18" y="54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9" name="Freeform 28"/>
              <p:cNvSpPr>
                <a:spLocks/>
              </p:cNvSpPr>
              <p:nvPr userDrawn="1"/>
            </p:nvSpPr>
            <p:spPr bwMode="auto">
              <a:xfrm>
                <a:off x="9909175" y="5160963"/>
                <a:ext cx="73025" cy="857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8" y="10"/>
                  </a:cxn>
                  <a:cxn ang="0">
                    <a:pos x="12" y="6"/>
                  </a:cxn>
                  <a:cxn ang="0">
                    <a:pos x="16" y="2"/>
                  </a:cxn>
                  <a:cxn ang="0">
                    <a:pos x="20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8" y="4"/>
                  </a:cxn>
                  <a:cxn ang="0">
                    <a:pos x="44" y="10"/>
                  </a:cxn>
                  <a:cxn ang="0">
                    <a:pos x="46" y="22"/>
                  </a:cxn>
                  <a:cxn ang="0">
                    <a:pos x="46" y="54"/>
                  </a:cxn>
                  <a:cxn ang="0">
                    <a:pos x="36" y="54"/>
                  </a:cxn>
                  <a:cxn ang="0">
                    <a:pos x="36" y="24"/>
                  </a:cxn>
                  <a:cxn ang="0">
                    <a:pos x="36" y="24"/>
                  </a:cxn>
                  <a:cxn ang="0">
                    <a:pos x="36" y="18"/>
                  </a:cxn>
                  <a:cxn ang="0">
                    <a:pos x="34" y="12"/>
                  </a:cxn>
                  <a:cxn ang="0">
                    <a:pos x="30" y="8"/>
                  </a:cxn>
                  <a:cxn ang="0">
                    <a:pos x="24" y="8"/>
                  </a:cxn>
                  <a:cxn ang="0">
                    <a:pos x="24" y="8"/>
                  </a:cxn>
                  <a:cxn ang="0">
                    <a:pos x="18" y="8"/>
                  </a:cxn>
                  <a:cxn ang="0">
                    <a:pos x="16" y="10"/>
                  </a:cxn>
                  <a:cxn ang="0">
                    <a:pos x="12" y="14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0" y="22"/>
                  </a:cxn>
                  <a:cxn ang="0">
                    <a:pos x="10" y="54"/>
                  </a:cxn>
                  <a:cxn ang="0">
                    <a:pos x="0" y="54"/>
                  </a:cxn>
                  <a:cxn ang="0">
                    <a:pos x="0" y="16"/>
                  </a:cxn>
                </a:cxnLst>
                <a:rect l="0" t="0" r="r" b="b"/>
                <a:pathLst>
                  <a:path w="46" h="54">
                    <a:moveTo>
                      <a:pt x="0" y="16"/>
                    </a:moveTo>
                    <a:lnTo>
                      <a:pt x="0" y="16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6"/>
                    </a:lnTo>
                    <a:lnTo>
                      <a:pt x="16" y="2"/>
                    </a:lnTo>
                    <a:lnTo>
                      <a:pt x="20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8" y="4"/>
                    </a:lnTo>
                    <a:lnTo>
                      <a:pt x="44" y="10"/>
                    </a:lnTo>
                    <a:lnTo>
                      <a:pt x="46" y="22"/>
                    </a:lnTo>
                    <a:lnTo>
                      <a:pt x="46" y="54"/>
                    </a:lnTo>
                    <a:lnTo>
                      <a:pt x="36" y="54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30" y="8"/>
                    </a:lnTo>
                    <a:lnTo>
                      <a:pt x="24" y="8"/>
                    </a:lnTo>
                    <a:lnTo>
                      <a:pt x="24" y="8"/>
                    </a:lnTo>
                    <a:lnTo>
                      <a:pt x="18" y="8"/>
                    </a:lnTo>
                    <a:lnTo>
                      <a:pt x="16" y="10"/>
                    </a:lnTo>
                    <a:lnTo>
                      <a:pt x="12" y="14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0" y="22"/>
                    </a:lnTo>
                    <a:lnTo>
                      <a:pt x="10" y="54"/>
                    </a:lnTo>
                    <a:lnTo>
                      <a:pt x="0" y="54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0" name="Rectangle 29"/>
              <p:cNvSpPr>
                <a:spLocks noChangeArrowheads="1"/>
              </p:cNvSpPr>
              <p:nvPr userDrawn="1"/>
            </p:nvSpPr>
            <p:spPr bwMode="auto">
              <a:xfrm>
                <a:off x="10007600" y="5122863"/>
                <a:ext cx="15875" cy="1238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1" name="Freeform 30"/>
              <p:cNvSpPr>
                <a:spLocks noEditPoints="1"/>
              </p:cNvSpPr>
              <p:nvPr userDrawn="1"/>
            </p:nvSpPr>
            <p:spPr bwMode="auto">
              <a:xfrm>
                <a:off x="10042525" y="5160963"/>
                <a:ext cx="85725" cy="88900"/>
              </a:xfrm>
              <a:custGeom>
                <a:avLst/>
                <a:gdLst/>
                <a:ahLst/>
                <a:cxnLst>
                  <a:cxn ang="0">
                    <a:pos x="26" y="56"/>
                  </a:cxn>
                  <a:cxn ang="0">
                    <a:pos x="26" y="56"/>
                  </a:cxn>
                  <a:cxn ang="0">
                    <a:pos x="16" y="54"/>
                  </a:cxn>
                  <a:cxn ang="0">
                    <a:pos x="8" y="48"/>
                  </a:cxn>
                  <a:cxn ang="0">
                    <a:pos x="2" y="40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2" y="16"/>
                  </a:cxn>
                  <a:cxn ang="0">
                    <a:pos x="8" y="6"/>
                  </a:cxn>
                  <a:cxn ang="0">
                    <a:pos x="16" y="2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38" y="2"/>
                  </a:cxn>
                  <a:cxn ang="0">
                    <a:pos x="46" y="8"/>
                  </a:cxn>
                  <a:cxn ang="0">
                    <a:pos x="52" y="16"/>
                  </a:cxn>
                  <a:cxn ang="0">
                    <a:pos x="54" y="28"/>
                  </a:cxn>
                  <a:cxn ang="0">
                    <a:pos x="54" y="28"/>
                  </a:cxn>
                  <a:cxn ang="0">
                    <a:pos x="52" y="34"/>
                  </a:cxn>
                  <a:cxn ang="0">
                    <a:pos x="50" y="40"/>
                  </a:cxn>
                  <a:cxn ang="0">
                    <a:pos x="48" y="46"/>
                  </a:cxn>
                  <a:cxn ang="0">
                    <a:pos x="44" y="50"/>
                  </a:cxn>
                  <a:cxn ang="0">
                    <a:pos x="36" y="54"/>
                  </a:cxn>
                  <a:cxn ang="0">
                    <a:pos x="26" y="56"/>
                  </a:cxn>
                  <a:cxn ang="0">
                    <a:pos x="26" y="56"/>
                  </a:cxn>
                  <a:cxn ang="0">
                    <a:pos x="26" y="48"/>
                  </a:cxn>
                  <a:cxn ang="0">
                    <a:pos x="26" y="48"/>
                  </a:cxn>
                  <a:cxn ang="0">
                    <a:pos x="32" y="48"/>
                  </a:cxn>
                  <a:cxn ang="0">
                    <a:pos x="38" y="42"/>
                  </a:cxn>
                  <a:cxn ang="0">
                    <a:pos x="42" y="36"/>
                  </a:cxn>
                  <a:cxn ang="0">
                    <a:pos x="42" y="28"/>
                  </a:cxn>
                  <a:cxn ang="0">
                    <a:pos x="42" y="28"/>
                  </a:cxn>
                  <a:cxn ang="0">
                    <a:pos x="42" y="20"/>
                  </a:cxn>
                  <a:cxn ang="0">
                    <a:pos x="40" y="14"/>
                  </a:cxn>
                  <a:cxn ang="0">
                    <a:pos x="34" y="8"/>
                  </a:cxn>
                  <a:cxn ang="0">
                    <a:pos x="26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14" y="14"/>
                  </a:cxn>
                  <a:cxn ang="0">
                    <a:pos x="10" y="20"/>
                  </a:cxn>
                  <a:cxn ang="0">
                    <a:pos x="10" y="28"/>
                  </a:cxn>
                  <a:cxn ang="0">
                    <a:pos x="10" y="28"/>
                  </a:cxn>
                  <a:cxn ang="0">
                    <a:pos x="12" y="36"/>
                  </a:cxn>
                  <a:cxn ang="0">
                    <a:pos x="14" y="42"/>
                  </a:cxn>
                  <a:cxn ang="0">
                    <a:pos x="20" y="48"/>
                  </a:cxn>
                  <a:cxn ang="0">
                    <a:pos x="26" y="48"/>
                  </a:cxn>
                  <a:cxn ang="0">
                    <a:pos x="26" y="48"/>
                  </a:cxn>
                </a:cxnLst>
                <a:rect l="0" t="0" r="r" b="b"/>
                <a:pathLst>
                  <a:path w="54" h="56">
                    <a:moveTo>
                      <a:pt x="26" y="56"/>
                    </a:moveTo>
                    <a:lnTo>
                      <a:pt x="26" y="56"/>
                    </a:lnTo>
                    <a:lnTo>
                      <a:pt x="16" y="54"/>
                    </a:lnTo>
                    <a:lnTo>
                      <a:pt x="8" y="48"/>
                    </a:lnTo>
                    <a:lnTo>
                      <a:pt x="2" y="4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16"/>
                    </a:lnTo>
                    <a:lnTo>
                      <a:pt x="8" y="6"/>
                    </a:lnTo>
                    <a:lnTo>
                      <a:pt x="1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38" y="2"/>
                    </a:lnTo>
                    <a:lnTo>
                      <a:pt x="46" y="8"/>
                    </a:lnTo>
                    <a:lnTo>
                      <a:pt x="52" y="16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2" y="34"/>
                    </a:lnTo>
                    <a:lnTo>
                      <a:pt x="50" y="40"/>
                    </a:lnTo>
                    <a:lnTo>
                      <a:pt x="48" y="46"/>
                    </a:lnTo>
                    <a:lnTo>
                      <a:pt x="44" y="50"/>
                    </a:lnTo>
                    <a:lnTo>
                      <a:pt x="36" y="54"/>
                    </a:lnTo>
                    <a:lnTo>
                      <a:pt x="26" y="56"/>
                    </a:lnTo>
                    <a:lnTo>
                      <a:pt x="26" y="56"/>
                    </a:lnTo>
                    <a:close/>
                    <a:moveTo>
                      <a:pt x="26" y="48"/>
                    </a:moveTo>
                    <a:lnTo>
                      <a:pt x="26" y="48"/>
                    </a:lnTo>
                    <a:lnTo>
                      <a:pt x="32" y="48"/>
                    </a:lnTo>
                    <a:lnTo>
                      <a:pt x="38" y="42"/>
                    </a:lnTo>
                    <a:lnTo>
                      <a:pt x="42" y="36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0"/>
                    </a:lnTo>
                    <a:lnTo>
                      <a:pt x="40" y="14"/>
                    </a:lnTo>
                    <a:lnTo>
                      <a:pt x="34" y="8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10" y="20"/>
                    </a:lnTo>
                    <a:lnTo>
                      <a:pt x="10" y="28"/>
                    </a:lnTo>
                    <a:lnTo>
                      <a:pt x="10" y="28"/>
                    </a:lnTo>
                    <a:lnTo>
                      <a:pt x="12" y="36"/>
                    </a:lnTo>
                    <a:lnTo>
                      <a:pt x="14" y="42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2" name="Freeform 31"/>
              <p:cNvSpPr>
                <a:spLocks noEditPoints="1"/>
              </p:cNvSpPr>
              <p:nvPr userDrawn="1"/>
            </p:nvSpPr>
            <p:spPr bwMode="auto">
              <a:xfrm>
                <a:off x="10140950" y="5160963"/>
                <a:ext cx="66675" cy="88900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42" y="42"/>
                  </a:cxn>
                  <a:cxn ang="0">
                    <a:pos x="42" y="54"/>
                  </a:cxn>
                  <a:cxn ang="0">
                    <a:pos x="34" y="54"/>
                  </a:cxn>
                  <a:cxn ang="0">
                    <a:pos x="32" y="48"/>
                  </a:cxn>
                  <a:cxn ang="0">
                    <a:pos x="32" y="48"/>
                  </a:cxn>
                  <a:cxn ang="0">
                    <a:pos x="32" y="48"/>
                  </a:cxn>
                  <a:cxn ang="0">
                    <a:pos x="26" y="54"/>
                  </a:cxn>
                  <a:cxn ang="0">
                    <a:pos x="22" y="56"/>
                  </a:cxn>
                  <a:cxn ang="0">
                    <a:pos x="16" y="56"/>
                  </a:cxn>
                  <a:cxn ang="0">
                    <a:pos x="16" y="56"/>
                  </a:cxn>
                  <a:cxn ang="0">
                    <a:pos x="8" y="54"/>
                  </a:cxn>
                  <a:cxn ang="0">
                    <a:pos x="4" y="52"/>
                  </a:cxn>
                  <a:cxn ang="0">
                    <a:pos x="0" y="46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2" y="32"/>
                  </a:cxn>
                  <a:cxn ang="0">
                    <a:pos x="8" y="26"/>
                  </a:cxn>
                  <a:cxn ang="0">
                    <a:pos x="18" y="22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16"/>
                  </a:cxn>
                  <a:cxn ang="0">
                    <a:pos x="30" y="12"/>
                  </a:cxn>
                  <a:cxn ang="0">
                    <a:pos x="26" y="8"/>
                  </a:cxn>
                  <a:cxn ang="0">
                    <a:pos x="20" y="6"/>
                  </a:cxn>
                  <a:cxn ang="0">
                    <a:pos x="20" y="6"/>
                  </a:cxn>
                  <a:cxn ang="0">
                    <a:pos x="12" y="8"/>
                  </a:cxn>
                  <a:cxn ang="0">
                    <a:pos x="6" y="10"/>
                  </a:cxn>
                  <a:cxn ang="0">
                    <a:pos x="2" y="4"/>
                  </a:cxn>
                  <a:cxn ang="0">
                    <a:pos x="2" y="4"/>
                  </a:cxn>
                  <a:cxn ang="0">
                    <a:pos x="1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32" y="2"/>
                  </a:cxn>
                  <a:cxn ang="0">
                    <a:pos x="38" y="6"/>
                  </a:cxn>
                  <a:cxn ang="0">
                    <a:pos x="40" y="14"/>
                  </a:cxn>
                  <a:cxn ang="0">
                    <a:pos x="42" y="22"/>
                  </a:cxn>
                  <a:cxn ang="0">
                    <a:pos x="42" y="42"/>
                  </a:cxn>
                  <a:cxn ang="0">
                    <a:pos x="32" y="28"/>
                  </a:cxn>
                  <a:cxn ang="0">
                    <a:pos x="32" y="28"/>
                  </a:cxn>
                  <a:cxn ang="0">
                    <a:pos x="24" y="28"/>
                  </a:cxn>
                  <a:cxn ang="0">
                    <a:pos x="16" y="30"/>
                  </a:cxn>
                  <a:cxn ang="0">
                    <a:pos x="12" y="32"/>
                  </a:cxn>
                  <a:cxn ang="0">
                    <a:pos x="10" y="36"/>
                  </a:cxn>
                  <a:cxn ang="0">
                    <a:pos x="10" y="40"/>
                  </a:cxn>
                  <a:cxn ang="0">
                    <a:pos x="10" y="40"/>
                  </a:cxn>
                  <a:cxn ang="0">
                    <a:pos x="10" y="44"/>
                  </a:cxn>
                  <a:cxn ang="0">
                    <a:pos x="12" y="46"/>
                  </a:cxn>
                  <a:cxn ang="0">
                    <a:pos x="14" y="48"/>
                  </a:cxn>
                  <a:cxn ang="0">
                    <a:pos x="18" y="48"/>
                  </a:cxn>
                  <a:cxn ang="0">
                    <a:pos x="18" y="48"/>
                  </a:cxn>
                  <a:cxn ang="0">
                    <a:pos x="24" y="48"/>
                  </a:cxn>
                  <a:cxn ang="0">
                    <a:pos x="26" y="46"/>
                  </a:cxn>
                  <a:cxn ang="0">
                    <a:pos x="30" y="44"/>
                  </a:cxn>
                  <a:cxn ang="0">
                    <a:pos x="32" y="40"/>
                  </a:cxn>
                  <a:cxn ang="0">
                    <a:pos x="32" y="40"/>
                  </a:cxn>
                  <a:cxn ang="0">
                    <a:pos x="32" y="36"/>
                  </a:cxn>
                  <a:cxn ang="0">
                    <a:pos x="32" y="28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42" y="42"/>
                    </a:lnTo>
                    <a:lnTo>
                      <a:pt x="42" y="54"/>
                    </a:lnTo>
                    <a:lnTo>
                      <a:pt x="34" y="54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26" y="54"/>
                    </a:lnTo>
                    <a:lnTo>
                      <a:pt x="22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8" y="54"/>
                    </a:lnTo>
                    <a:lnTo>
                      <a:pt x="4" y="52"/>
                    </a:lnTo>
                    <a:lnTo>
                      <a:pt x="0" y="4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32"/>
                    </a:lnTo>
                    <a:lnTo>
                      <a:pt x="8" y="26"/>
                    </a:lnTo>
                    <a:lnTo>
                      <a:pt x="18" y="22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16"/>
                    </a:lnTo>
                    <a:lnTo>
                      <a:pt x="30" y="12"/>
                    </a:lnTo>
                    <a:lnTo>
                      <a:pt x="26" y="8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12" y="8"/>
                    </a:lnTo>
                    <a:lnTo>
                      <a:pt x="6" y="1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12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32" y="2"/>
                    </a:lnTo>
                    <a:lnTo>
                      <a:pt x="38" y="6"/>
                    </a:lnTo>
                    <a:lnTo>
                      <a:pt x="40" y="14"/>
                    </a:lnTo>
                    <a:lnTo>
                      <a:pt x="42" y="22"/>
                    </a:lnTo>
                    <a:lnTo>
                      <a:pt x="42" y="42"/>
                    </a:lnTo>
                    <a:close/>
                    <a:moveTo>
                      <a:pt x="32" y="28"/>
                    </a:moveTo>
                    <a:lnTo>
                      <a:pt x="32" y="28"/>
                    </a:lnTo>
                    <a:lnTo>
                      <a:pt x="24" y="28"/>
                    </a:lnTo>
                    <a:lnTo>
                      <a:pt x="16" y="30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2" y="46"/>
                    </a:lnTo>
                    <a:lnTo>
                      <a:pt x="14" y="48"/>
                    </a:lnTo>
                    <a:lnTo>
                      <a:pt x="18" y="48"/>
                    </a:lnTo>
                    <a:lnTo>
                      <a:pt x="18" y="48"/>
                    </a:lnTo>
                    <a:lnTo>
                      <a:pt x="24" y="48"/>
                    </a:lnTo>
                    <a:lnTo>
                      <a:pt x="26" y="46"/>
                    </a:lnTo>
                    <a:lnTo>
                      <a:pt x="30" y="44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2" y="36"/>
                    </a:lnTo>
                    <a:lnTo>
                      <a:pt x="32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3" name="Freeform 32"/>
              <p:cNvSpPr>
                <a:spLocks noEditPoints="1"/>
              </p:cNvSpPr>
              <p:nvPr userDrawn="1"/>
            </p:nvSpPr>
            <p:spPr bwMode="auto">
              <a:xfrm>
                <a:off x="10226675" y="5122863"/>
                <a:ext cx="79375" cy="127000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64"/>
                  </a:cxn>
                  <a:cxn ang="0">
                    <a:pos x="50" y="64"/>
                  </a:cxn>
                  <a:cxn ang="0">
                    <a:pos x="50" y="78"/>
                  </a:cxn>
                  <a:cxn ang="0">
                    <a:pos x="42" y="78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8" y="74"/>
                  </a:cxn>
                  <a:cxn ang="0">
                    <a:pos x="34" y="76"/>
                  </a:cxn>
                  <a:cxn ang="0">
                    <a:pos x="28" y="80"/>
                  </a:cxn>
                  <a:cxn ang="0">
                    <a:pos x="22" y="80"/>
                  </a:cxn>
                  <a:cxn ang="0">
                    <a:pos x="22" y="80"/>
                  </a:cxn>
                  <a:cxn ang="0">
                    <a:pos x="14" y="78"/>
                  </a:cxn>
                  <a:cxn ang="0">
                    <a:pos x="6" y="72"/>
                  </a:cxn>
                  <a:cxn ang="0">
                    <a:pos x="2" y="6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40"/>
                  </a:cxn>
                  <a:cxn ang="0">
                    <a:pos x="6" y="32"/>
                  </a:cxn>
                  <a:cxn ang="0">
                    <a:pos x="14" y="26"/>
                  </a:cxn>
                  <a:cxn ang="0">
                    <a:pos x="24" y="24"/>
                  </a:cxn>
                  <a:cxn ang="0">
                    <a:pos x="24" y="24"/>
                  </a:cxn>
                  <a:cxn ang="0">
                    <a:pos x="30" y="24"/>
                  </a:cxn>
                  <a:cxn ang="0">
                    <a:pos x="34" y="26"/>
                  </a:cxn>
                  <a:cxn ang="0">
                    <a:pos x="38" y="28"/>
                  </a:cxn>
                  <a:cxn ang="0">
                    <a:pos x="40" y="32"/>
                  </a:cxn>
                  <a:cxn ang="0">
                    <a:pos x="40" y="32"/>
                  </a:cxn>
                  <a:cxn ang="0">
                    <a:pos x="40" y="0"/>
                  </a:cxn>
                  <a:cxn ang="0">
                    <a:pos x="50" y="0"/>
                  </a:cxn>
                  <a:cxn ang="0">
                    <a:pos x="40" y="46"/>
                  </a:cxn>
                  <a:cxn ang="0">
                    <a:pos x="40" y="46"/>
                  </a:cxn>
                  <a:cxn ang="0">
                    <a:pos x="40" y="42"/>
                  </a:cxn>
                  <a:cxn ang="0">
                    <a:pos x="40" y="42"/>
                  </a:cxn>
                  <a:cxn ang="0">
                    <a:pos x="38" y="38"/>
                  </a:cxn>
                  <a:cxn ang="0">
                    <a:pos x="36" y="34"/>
                  </a:cxn>
                  <a:cxn ang="0">
                    <a:pos x="30" y="32"/>
                  </a:cxn>
                  <a:cxn ang="0">
                    <a:pos x="26" y="32"/>
                  </a:cxn>
                  <a:cxn ang="0">
                    <a:pos x="26" y="32"/>
                  </a:cxn>
                  <a:cxn ang="0">
                    <a:pos x="18" y="32"/>
                  </a:cxn>
                  <a:cxn ang="0">
                    <a:pos x="14" y="38"/>
                  </a:cxn>
                  <a:cxn ang="0">
                    <a:pos x="10" y="44"/>
                  </a:cxn>
                  <a:cxn ang="0">
                    <a:pos x="10" y="52"/>
                  </a:cxn>
                  <a:cxn ang="0">
                    <a:pos x="10" y="52"/>
                  </a:cxn>
                  <a:cxn ang="0">
                    <a:pos x="10" y="60"/>
                  </a:cxn>
                  <a:cxn ang="0">
                    <a:pos x="14" y="66"/>
                  </a:cxn>
                  <a:cxn ang="0">
                    <a:pos x="18" y="70"/>
                  </a:cxn>
                  <a:cxn ang="0">
                    <a:pos x="26" y="72"/>
                  </a:cxn>
                  <a:cxn ang="0">
                    <a:pos x="26" y="72"/>
                  </a:cxn>
                  <a:cxn ang="0">
                    <a:pos x="30" y="72"/>
                  </a:cxn>
                  <a:cxn ang="0">
                    <a:pos x="34" y="68"/>
                  </a:cxn>
                  <a:cxn ang="0">
                    <a:pos x="38" y="66"/>
                  </a:cxn>
                  <a:cxn ang="0">
                    <a:pos x="40" y="60"/>
                  </a:cxn>
                  <a:cxn ang="0">
                    <a:pos x="40" y="60"/>
                  </a:cxn>
                  <a:cxn ang="0">
                    <a:pos x="40" y="56"/>
                  </a:cxn>
                  <a:cxn ang="0">
                    <a:pos x="40" y="46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lnTo>
                      <a:pt x="50" y="64"/>
                    </a:lnTo>
                    <a:lnTo>
                      <a:pt x="50" y="64"/>
                    </a:lnTo>
                    <a:lnTo>
                      <a:pt x="50" y="78"/>
                    </a:lnTo>
                    <a:lnTo>
                      <a:pt x="42" y="78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38" y="74"/>
                    </a:lnTo>
                    <a:lnTo>
                      <a:pt x="34" y="76"/>
                    </a:lnTo>
                    <a:lnTo>
                      <a:pt x="28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14" y="78"/>
                    </a:lnTo>
                    <a:lnTo>
                      <a:pt x="6" y="72"/>
                    </a:lnTo>
                    <a:lnTo>
                      <a:pt x="2" y="6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40"/>
                    </a:lnTo>
                    <a:lnTo>
                      <a:pt x="6" y="32"/>
                    </a:lnTo>
                    <a:lnTo>
                      <a:pt x="14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0" y="24"/>
                    </a:lnTo>
                    <a:lnTo>
                      <a:pt x="34" y="26"/>
                    </a:lnTo>
                    <a:lnTo>
                      <a:pt x="38" y="28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40" y="0"/>
                    </a:lnTo>
                    <a:lnTo>
                      <a:pt x="50" y="0"/>
                    </a:lnTo>
                    <a:close/>
                    <a:moveTo>
                      <a:pt x="40" y="46"/>
                    </a:moveTo>
                    <a:lnTo>
                      <a:pt x="40" y="46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6" y="34"/>
                    </a:lnTo>
                    <a:lnTo>
                      <a:pt x="30" y="32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18" y="32"/>
                    </a:lnTo>
                    <a:lnTo>
                      <a:pt x="14" y="38"/>
                    </a:lnTo>
                    <a:lnTo>
                      <a:pt x="10" y="4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60"/>
                    </a:lnTo>
                    <a:lnTo>
                      <a:pt x="14" y="66"/>
                    </a:lnTo>
                    <a:lnTo>
                      <a:pt x="18" y="70"/>
                    </a:lnTo>
                    <a:lnTo>
                      <a:pt x="26" y="72"/>
                    </a:lnTo>
                    <a:lnTo>
                      <a:pt x="26" y="72"/>
                    </a:lnTo>
                    <a:lnTo>
                      <a:pt x="30" y="72"/>
                    </a:lnTo>
                    <a:lnTo>
                      <a:pt x="34" y="68"/>
                    </a:lnTo>
                    <a:lnTo>
                      <a:pt x="38" y="66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40" y="56"/>
                    </a:lnTo>
                    <a:lnTo>
                      <a:pt x="40" y="4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24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1713141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325" name="그룹 324"/>
          <p:cNvGrpSpPr/>
          <p:nvPr userDrawn="1"/>
        </p:nvGrpSpPr>
        <p:grpSpPr>
          <a:xfrm>
            <a:off x="5394334" y="4559639"/>
            <a:ext cx="1361303" cy="402907"/>
            <a:chOff x="5394334" y="4021150"/>
            <a:chExt cx="1361303" cy="402907"/>
          </a:xfrm>
        </p:grpSpPr>
        <p:grpSp>
          <p:nvGrpSpPr>
            <p:cNvPr id="326" name="그룹 221"/>
            <p:cNvGrpSpPr/>
            <p:nvPr userDrawn="1"/>
          </p:nvGrpSpPr>
          <p:grpSpPr>
            <a:xfrm>
              <a:off x="5394334" y="4021150"/>
              <a:ext cx="401643" cy="402907"/>
              <a:chOff x="5394334" y="4021150"/>
              <a:chExt cx="401643" cy="402907"/>
            </a:xfrm>
          </p:grpSpPr>
          <p:sp>
            <p:nvSpPr>
              <p:cNvPr id="333" name="타원 332"/>
              <p:cNvSpPr/>
              <p:nvPr userDrawn="1"/>
            </p:nvSpPr>
            <p:spPr>
              <a:xfrm>
                <a:off x="539433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34" name="그림 333" descr="icon1.png"/>
              <p:cNvPicPr>
                <a:picLocks noChangeAspect="1"/>
              </p:cNvPicPr>
              <p:nvPr userDrawn="1"/>
            </p:nvPicPr>
            <p:blipFill>
              <a:blip r:embed="rId2"/>
              <a:stretch>
                <a:fillRect/>
              </a:stretch>
            </p:blipFill>
            <p:spPr>
              <a:xfrm>
                <a:off x="5439597" y="4021150"/>
                <a:ext cx="355556" cy="380953"/>
              </a:xfrm>
              <a:prstGeom prst="rect">
                <a:avLst/>
              </a:prstGeom>
            </p:spPr>
          </p:pic>
        </p:grpSp>
        <p:grpSp>
          <p:nvGrpSpPr>
            <p:cNvPr id="327" name="그룹 220"/>
            <p:cNvGrpSpPr/>
            <p:nvPr userDrawn="1"/>
          </p:nvGrpSpPr>
          <p:grpSpPr>
            <a:xfrm>
              <a:off x="5876944" y="4078293"/>
              <a:ext cx="401643" cy="345764"/>
              <a:chOff x="5876944" y="4078293"/>
              <a:chExt cx="401643" cy="345764"/>
            </a:xfrm>
          </p:grpSpPr>
          <p:sp>
            <p:nvSpPr>
              <p:cNvPr id="331" name="타원 330"/>
              <p:cNvSpPr/>
              <p:nvPr userDrawn="1"/>
            </p:nvSpPr>
            <p:spPr>
              <a:xfrm>
                <a:off x="587694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32" name="그림 331" descr="icon2.png"/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5908741" y="4078293"/>
                <a:ext cx="342857" cy="323810"/>
              </a:xfrm>
              <a:prstGeom prst="rect">
                <a:avLst/>
              </a:prstGeom>
            </p:spPr>
          </p:pic>
        </p:grpSp>
        <p:grpSp>
          <p:nvGrpSpPr>
            <p:cNvPr id="328" name="그룹 219"/>
            <p:cNvGrpSpPr/>
            <p:nvPr userDrawn="1"/>
          </p:nvGrpSpPr>
          <p:grpSpPr>
            <a:xfrm>
              <a:off x="6353994" y="4033849"/>
              <a:ext cx="401643" cy="390208"/>
              <a:chOff x="6353994" y="4033849"/>
              <a:chExt cx="401643" cy="390208"/>
            </a:xfrm>
          </p:grpSpPr>
          <p:sp>
            <p:nvSpPr>
              <p:cNvPr id="329" name="타원 328"/>
              <p:cNvSpPr/>
              <p:nvPr userDrawn="1"/>
            </p:nvSpPr>
            <p:spPr>
              <a:xfrm>
                <a:off x="6353994" y="4378338"/>
                <a:ext cx="401643" cy="4571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30" name="그림 329" descr="icon3.png"/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6361137" y="4033849"/>
                <a:ext cx="387302" cy="368254"/>
              </a:xfrm>
              <a:prstGeom prst="rect">
                <a:avLst/>
              </a:prstGeom>
            </p:spPr>
          </p:pic>
        </p:grpSp>
      </p:grpSp>
      <p:grpSp>
        <p:nvGrpSpPr>
          <p:cNvPr id="335" name="그룹 334"/>
          <p:cNvGrpSpPr/>
          <p:nvPr userDrawn="1"/>
        </p:nvGrpSpPr>
        <p:grpSpPr>
          <a:xfrm>
            <a:off x="2490759" y="2771766"/>
            <a:ext cx="3140118" cy="2645870"/>
            <a:chOff x="2490759" y="2406636"/>
            <a:chExt cx="3140118" cy="2645870"/>
          </a:xfrm>
        </p:grpSpPr>
        <p:grpSp>
          <p:nvGrpSpPr>
            <p:cNvPr id="336" name="그룹 182"/>
            <p:cNvGrpSpPr/>
            <p:nvPr userDrawn="1"/>
          </p:nvGrpSpPr>
          <p:grpSpPr>
            <a:xfrm>
              <a:off x="2746350" y="2406636"/>
              <a:ext cx="2884527" cy="2482884"/>
              <a:chOff x="3282006" y="2406636"/>
              <a:chExt cx="2884527" cy="2482884"/>
            </a:xfrm>
          </p:grpSpPr>
          <p:pic>
            <p:nvPicPr>
              <p:cNvPr id="340" name="그림 180" descr="Untitled-13.png"/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3768714" y="2406636"/>
                <a:ext cx="1911111" cy="2438096"/>
              </a:xfrm>
              <a:prstGeom prst="rect">
                <a:avLst/>
              </a:prstGeom>
            </p:spPr>
          </p:pic>
          <p:sp>
            <p:nvSpPr>
              <p:cNvPr id="341" name="타원 181"/>
              <p:cNvSpPr/>
              <p:nvPr userDrawn="1"/>
            </p:nvSpPr>
            <p:spPr>
              <a:xfrm>
                <a:off x="3282006" y="4779981"/>
                <a:ext cx="2884527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grpSp>
          <p:nvGrpSpPr>
            <p:cNvPr id="337" name="그룹 184"/>
            <p:cNvGrpSpPr/>
            <p:nvPr userDrawn="1"/>
          </p:nvGrpSpPr>
          <p:grpSpPr>
            <a:xfrm>
              <a:off x="2490759" y="3313639"/>
              <a:ext cx="1314468" cy="1738867"/>
              <a:chOff x="2454246" y="3355974"/>
              <a:chExt cx="1314468" cy="1738867"/>
            </a:xfrm>
          </p:grpSpPr>
          <p:pic>
            <p:nvPicPr>
              <p:cNvPr id="338" name="그림 179" descr="Untitled-12.png"/>
              <p:cNvPicPr>
                <a:picLocks noChangeAspect="1"/>
              </p:cNvPicPr>
              <p:nvPr userDrawn="1"/>
            </p:nvPicPr>
            <p:blipFill>
              <a:blip r:embed="rId6"/>
              <a:stretch>
                <a:fillRect/>
              </a:stretch>
            </p:blipFill>
            <p:spPr>
              <a:xfrm>
                <a:off x="2613067" y="3355974"/>
                <a:ext cx="996826" cy="1701588"/>
              </a:xfrm>
              <a:prstGeom prst="rect">
                <a:avLst/>
              </a:prstGeom>
            </p:spPr>
          </p:pic>
          <p:sp>
            <p:nvSpPr>
              <p:cNvPr id="339" name="타원 338"/>
              <p:cNvSpPr/>
              <p:nvPr userDrawn="1"/>
            </p:nvSpPr>
            <p:spPr>
              <a:xfrm>
                <a:off x="2454246" y="4985302"/>
                <a:ext cx="1314468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  <p:sp>
        <p:nvSpPr>
          <p:cNvPr id="296" name="제목 1"/>
          <p:cNvSpPr>
            <a:spLocks noGrp="1"/>
          </p:cNvSpPr>
          <p:nvPr>
            <p:ph type="ctrTitle" hasCustomPrompt="1"/>
          </p:nvPr>
        </p:nvSpPr>
        <p:spPr>
          <a:xfrm rot="20217693">
            <a:off x="1815096" y="2880055"/>
            <a:ext cx="1935189" cy="86177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00000"/>
              </a:lnSpc>
              <a:defRPr sz="2500" b="1" i="1">
                <a:solidFill>
                  <a:schemeClr val="tx1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63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27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9.jpg"/><Relationship Id="rId16" Type="http://schemas.openxmlformats.org/officeDocument/2006/relationships/image" Target="../media/image2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5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32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9.jpg"/><Relationship Id="rId16" Type="http://schemas.openxmlformats.org/officeDocument/2006/relationships/image" Target="../media/image3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31.gif"/><Relationship Id="rId4" Type="http://schemas.openxmlformats.org/officeDocument/2006/relationships/image" Target="../media/image28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8B555584-FA4B-4673-B8CB-C6290CEA78B1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A98BF965-3577-4838-809F-62B8738AAC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0D71545E-B958-4380-B087-A06AADE92FBA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D5A6B42D-83E7-4E7D-A10A-BE0BA0DA2EF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5874DF2-90B2-4251-A16A-7BEFA818BED3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http://www.bizforms.co.kr/bms/check.asp?code=bs3217338750418&amp;go_url=http%3a%2f%2fpowerpoint.bizforms.co.kr%2fform_view%2fview.asp%3fnumber%3d105863%26v_flag%3d0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C97F662-6D75-4ED3-B2B8-67366F3EC1B2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온라인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4B86AC6-B795-4861-A40A-820887BA2529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4092ECD-CB6C-4F6E-BD2F-4B7D052FB9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60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64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신제품 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신제품 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신제품 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영업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마케팅의 주체가 될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소개하고 설명하는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제품의 특징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장점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개발배경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이등변 삼각형 23"/>
          <p:cNvSpPr/>
          <p:nvPr/>
        </p:nvSpPr>
        <p:spPr>
          <a:xfrm rot="16200000" flipH="1">
            <a:off x="2899192" y="3043510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이등변 삼각형 24"/>
          <p:cNvSpPr/>
          <p:nvPr/>
        </p:nvSpPr>
        <p:spPr>
          <a:xfrm rot="5400000">
            <a:off x="1924807" y="304350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555417" y="1701288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9"/>
          <p:cNvSpPr>
            <a:spLocks noChangeArrowheads="1"/>
          </p:cNvSpPr>
          <p:nvPr/>
        </p:nvSpPr>
        <p:spPr bwMode="auto">
          <a:xfrm>
            <a:off x="660667" y="3682516"/>
            <a:ext cx="25200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18"/>
          <p:cNvSpPr>
            <a:spLocks noChangeArrowheads="1"/>
          </p:cNvSpPr>
          <p:nvPr/>
        </p:nvSpPr>
        <p:spPr bwMode="auto">
          <a:xfrm>
            <a:off x="5852997" y="1701288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Rectangle 19"/>
          <p:cNvSpPr>
            <a:spLocks noChangeArrowheads="1"/>
          </p:cNvSpPr>
          <p:nvPr/>
        </p:nvSpPr>
        <p:spPr bwMode="auto">
          <a:xfrm>
            <a:off x="5958247" y="3682516"/>
            <a:ext cx="25200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Rectangle 172"/>
          <p:cNvSpPr>
            <a:spLocks noChangeArrowheads="1"/>
          </p:cNvSpPr>
          <p:nvPr/>
        </p:nvSpPr>
        <p:spPr bwMode="auto">
          <a:xfrm>
            <a:off x="3968750" y="4625463"/>
            <a:ext cx="1219885" cy="17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World best company</a:t>
            </a:r>
          </a:p>
        </p:txBody>
      </p:sp>
      <p:sp>
        <p:nvSpPr>
          <p:cNvPr id="31" name="Rectangle 188"/>
          <p:cNvSpPr>
            <a:spLocks noChangeArrowheads="1"/>
          </p:cNvSpPr>
          <p:nvPr/>
        </p:nvSpPr>
        <p:spPr bwMode="auto">
          <a:xfrm>
            <a:off x="3736975" y="4787388"/>
            <a:ext cx="168353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Bizforms Business Plan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2" name="Rectangle 222"/>
          <p:cNvSpPr>
            <a:spLocks noChangeArrowheads="1"/>
          </p:cNvSpPr>
          <p:nvPr/>
        </p:nvSpPr>
        <p:spPr bwMode="auto">
          <a:xfrm>
            <a:off x="665108" y="4230211"/>
            <a:ext cx="2519397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3" name="Rectangle 292"/>
          <p:cNvSpPr>
            <a:spLocks noChangeArrowheads="1"/>
          </p:cNvSpPr>
          <p:nvPr/>
        </p:nvSpPr>
        <p:spPr bwMode="auto">
          <a:xfrm>
            <a:off x="916560" y="3735849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292"/>
          <p:cNvSpPr>
            <a:spLocks noChangeArrowheads="1"/>
          </p:cNvSpPr>
          <p:nvPr/>
        </p:nvSpPr>
        <p:spPr bwMode="auto">
          <a:xfrm>
            <a:off x="6214140" y="3735849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222"/>
          <p:cNvSpPr>
            <a:spLocks noChangeArrowheads="1"/>
          </p:cNvSpPr>
          <p:nvPr/>
        </p:nvSpPr>
        <p:spPr bwMode="auto">
          <a:xfrm>
            <a:off x="5962688" y="4230211"/>
            <a:ext cx="2519397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pic>
        <p:nvPicPr>
          <p:cNvPr id="52" name="그림 51" descr="서비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5109" y="1806554"/>
            <a:ext cx="2520000" cy="1761480"/>
          </a:xfrm>
          <a:prstGeom prst="rect">
            <a:avLst/>
          </a:prstGeom>
        </p:spPr>
      </p:pic>
      <p:pic>
        <p:nvPicPr>
          <p:cNvPr id="51" name="그림 50" descr="02A15M8N copy.jpg"/>
          <p:cNvPicPr>
            <a:picLocks noChangeAspect="1"/>
          </p:cNvPicPr>
          <p:nvPr/>
        </p:nvPicPr>
        <p:blipFill>
          <a:blip r:embed="rId4" cstate="print"/>
          <a:srcRect l="5263" r="3947"/>
          <a:stretch>
            <a:fillRect/>
          </a:stretch>
        </p:blipFill>
        <p:spPr>
          <a:xfrm>
            <a:off x="5959494" y="1785915"/>
            <a:ext cx="2519397" cy="1781542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6945345" y="488699"/>
            <a:ext cx="1387494" cy="412701"/>
            <a:chOff x="3672000" y="6199970"/>
            <a:chExt cx="1800000" cy="412701"/>
          </a:xfrm>
        </p:grpSpPr>
        <p:sp>
          <p:nvSpPr>
            <p:cNvPr id="43" name="TextBox 42"/>
            <p:cNvSpPr txBox="1"/>
            <p:nvPr/>
          </p:nvSpPr>
          <p:spPr>
            <a:xfrm>
              <a:off x="3672000" y="6199970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ct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672000" y="6377927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spcBef>
                  <a:spcPct val="20000"/>
                </a:spcBef>
              </a:pPr>
              <a:r>
                <a:rPr lang="en-US" altLang="ko-KR" sz="800" b="1" dirty="0">
                  <a:solidFill>
                    <a:schemeClr val="bg1">
                      <a:lumMod val="65000"/>
                    </a:schemeClr>
                  </a:solidFill>
                </a:rPr>
                <a:t>www.bizforms.co.kr</a:t>
              </a:r>
              <a:endParaRPr lang="ko-KR" altLang="en-US" sz="8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3710790" y="2864371"/>
            <a:ext cx="1881982" cy="1660019"/>
            <a:chOff x="3710790" y="2917818"/>
            <a:chExt cx="1881982" cy="1660019"/>
          </a:xfrm>
        </p:grpSpPr>
        <p:grpSp>
          <p:nvGrpSpPr>
            <p:cNvPr id="87" name="그룹 86"/>
            <p:cNvGrpSpPr/>
            <p:nvPr/>
          </p:nvGrpSpPr>
          <p:grpSpPr>
            <a:xfrm>
              <a:off x="3783020" y="2917818"/>
              <a:ext cx="1809752" cy="1557762"/>
              <a:chOff x="3783020" y="2917818"/>
              <a:chExt cx="1809752" cy="1557762"/>
            </a:xfrm>
          </p:grpSpPr>
          <p:grpSp>
            <p:nvGrpSpPr>
              <p:cNvPr id="86" name="그룹 85"/>
              <p:cNvGrpSpPr/>
              <p:nvPr/>
            </p:nvGrpSpPr>
            <p:grpSpPr>
              <a:xfrm>
                <a:off x="3783020" y="2917818"/>
                <a:ext cx="1809752" cy="1557762"/>
                <a:chOff x="3783020" y="2917818"/>
                <a:chExt cx="1809752" cy="1557762"/>
              </a:xfrm>
            </p:grpSpPr>
            <p:grpSp>
              <p:nvGrpSpPr>
                <p:cNvPr id="46" name="그룹 182"/>
                <p:cNvGrpSpPr/>
                <p:nvPr/>
              </p:nvGrpSpPr>
              <p:grpSpPr>
                <a:xfrm>
                  <a:off x="3783020" y="2917818"/>
                  <a:ext cx="1809752" cy="1557762"/>
                  <a:chOff x="3282006" y="2406636"/>
                  <a:chExt cx="2884527" cy="2482884"/>
                </a:xfrm>
              </p:grpSpPr>
              <p:pic>
                <p:nvPicPr>
                  <p:cNvPr id="53" name="그림 52" descr="Untitled-13.png"/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3768714" y="2406636"/>
                    <a:ext cx="1911111" cy="2438096"/>
                  </a:xfrm>
                  <a:prstGeom prst="rect">
                    <a:avLst/>
                  </a:prstGeom>
                </p:spPr>
              </p:pic>
              <p:sp>
                <p:nvSpPr>
                  <p:cNvPr id="54" name="타원 53"/>
                  <p:cNvSpPr/>
                  <p:nvPr/>
                </p:nvSpPr>
                <p:spPr>
                  <a:xfrm>
                    <a:off x="3282006" y="4779981"/>
                    <a:ext cx="2884527" cy="109539"/>
                  </a:xfrm>
                  <a:prstGeom prst="ellipse">
                    <a:avLst/>
                  </a:prstGeom>
                  <a:gradFill flip="none" rotWithShape="1">
                    <a:gsLst>
                      <a:gs pos="21000">
                        <a:schemeClr val="tx1">
                          <a:alpha val="55000"/>
                        </a:schemeClr>
                      </a:gs>
                      <a:gs pos="100000">
                        <a:schemeClr val="bg1"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/>
                  </a:p>
                </p:txBody>
              </p:sp>
            </p:grpSp>
            <p:sp>
              <p:nvSpPr>
                <p:cNvPr id="85" name="Freeform 693"/>
                <p:cNvSpPr>
                  <a:spLocks noEditPoints="1"/>
                </p:cNvSpPr>
                <p:nvPr/>
              </p:nvSpPr>
              <p:spPr bwMode="auto">
                <a:xfrm>
                  <a:off x="4352922" y="3392487"/>
                  <a:ext cx="693747" cy="693747"/>
                </a:xfrm>
                <a:custGeom>
                  <a:avLst/>
                  <a:gdLst/>
                  <a:ahLst/>
                  <a:cxnLst>
                    <a:cxn ang="0">
                      <a:pos x="314" y="42"/>
                    </a:cxn>
                    <a:cxn ang="0">
                      <a:pos x="192" y="0"/>
                    </a:cxn>
                    <a:cxn ang="0">
                      <a:pos x="100" y="22"/>
                    </a:cxn>
                    <a:cxn ang="0">
                      <a:pos x="16" y="112"/>
                    </a:cxn>
                    <a:cxn ang="0">
                      <a:pos x="0" y="192"/>
                    </a:cxn>
                    <a:cxn ang="0">
                      <a:pos x="44" y="314"/>
                    </a:cxn>
                    <a:cxn ang="0">
                      <a:pos x="152" y="380"/>
                    </a:cxn>
                    <a:cxn ang="0">
                      <a:pos x="230" y="380"/>
                    </a:cxn>
                    <a:cxn ang="0">
                      <a:pos x="340" y="314"/>
                    </a:cxn>
                    <a:cxn ang="0">
                      <a:pos x="384" y="192"/>
                    </a:cxn>
                    <a:cxn ang="0">
                      <a:pos x="366" y="110"/>
                    </a:cxn>
                    <a:cxn ang="0">
                      <a:pos x="52" y="252"/>
                    </a:cxn>
                    <a:cxn ang="0">
                      <a:pos x="310" y="308"/>
                    </a:cxn>
                    <a:cxn ang="0">
                      <a:pos x="208" y="356"/>
                    </a:cxn>
                    <a:cxn ang="0">
                      <a:pos x="134" y="346"/>
                    </a:cxn>
                    <a:cxn ang="0">
                      <a:pos x="124" y="274"/>
                    </a:cxn>
                    <a:cxn ang="0">
                      <a:pos x="86" y="258"/>
                    </a:cxn>
                    <a:cxn ang="0">
                      <a:pos x="54" y="238"/>
                    </a:cxn>
                    <a:cxn ang="0">
                      <a:pos x="58" y="214"/>
                    </a:cxn>
                    <a:cxn ang="0">
                      <a:pos x="76" y="184"/>
                    </a:cxn>
                    <a:cxn ang="0">
                      <a:pos x="100" y="162"/>
                    </a:cxn>
                    <a:cxn ang="0">
                      <a:pos x="78" y="148"/>
                    </a:cxn>
                    <a:cxn ang="0">
                      <a:pos x="52" y="152"/>
                    </a:cxn>
                    <a:cxn ang="0">
                      <a:pos x="72" y="124"/>
                    </a:cxn>
                    <a:cxn ang="0">
                      <a:pos x="56" y="116"/>
                    </a:cxn>
                    <a:cxn ang="0">
                      <a:pos x="78" y="108"/>
                    </a:cxn>
                    <a:cxn ang="0">
                      <a:pos x="112" y="124"/>
                    </a:cxn>
                    <a:cxn ang="0">
                      <a:pos x="138" y="126"/>
                    </a:cxn>
                    <a:cxn ang="0">
                      <a:pos x="136" y="96"/>
                    </a:cxn>
                    <a:cxn ang="0">
                      <a:pos x="114" y="76"/>
                    </a:cxn>
                    <a:cxn ang="0">
                      <a:pos x="96" y="72"/>
                    </a:cxn>
                    <a:cxn ang="0">
                      <a:pos x="144" y="32"/>
                    </a:cxn>
                    <a:cxn ang="0">
                      <a:pos x="208" y="26"/>
                    </a:cxn>
                    <a:cxn ang="0">
                      <a:pos x="310" y="74"/>
                    </a:cxn>
                    <a:cxn ang="0">
                      <a:pos x="276" y="116"/>
                    </a:cxn>
                    <a:cxn ang="0">
                      <a:pos x="240" y="114"/>
                    </a:cxn>
                    <a:cxn ang="0">
                      <a:pos x="218" y="126"/>
                    </a:cxn>
                    <a:cxn ang="0">
                      <a:pos x="208" y="140"/>
                    </a:cxn>
                    <a:cxn ang="0">
                      <a:pos x="230" y="138"/>
                    </a:cxn>
                    <a:cxn ang="0">
                      <a:pos x="210" y="160"/>
                    </a:cxn>
                    <a:cxn ang="0">
                      <a:pos x="188" y="168"/>
                    </a:cxn>
                    <a:cxn ang="0">
                      <a:pos x="178" y="186"/>
                    </a:cxn>
                    <a:cxn ang="0">
                      <a:pos x="220" y="178"/>
                    </a:cxn>
                    <a:cxn ang="0">
                      <a:pos x="244" y="174"/>
                    </a:cxn>
                    <a:cxn ang="0">
                      <a:pos x="250" y="190"/>
                    </a:cxn>
                    <a:cxn ang="0">
                      <a:pos x="264" y="212"/>
                    </a:cxn>
                    <a:cxn ang="0">
                      <a:pos x="286" y="202"/>
                    </a:cxn>
                    <a:cxn ang="0">
                      <a:pos x="308" y="224"/>
                    </a:cxn>
                    <a:cxn ang="0">
                      <a:pos x="328" y="222"/>
                    </a:cxn>
                    <a:cxn ang="0">
                      <a:pos x="352" y="232"/>
                    </a:cxn>
                    <a:cxn ang="0">
                      <a:pos x="254" y="240"/>
                    </a:cxn>
                    <a:cxn ang="0">
                      <a:pos x="230" y="212"/>
                    </a:cxn>
                    <a:cxn ang="0">
                      <a:pos x="188" y="198"/>
                    </a:cxn>
                    <a:cxn ang="0">
                      <a:pos x="166" y="236"/>
                    </a:cxn>
                    <a:cxn ang="0">
                      <a:pos x="186" y="258"/>
                    </a:cxn>
                    <a:cxn ang="0">
                      <a:pos x="214" y="266"/>
                    </a:cxn>
                    <a:cxn ang="0">
                      <a:pos x="232" y="318"/>
                    </a:cxn>
                    <a:cxn ang="0">
                      <a:pos x="252" y="270"/>
                    </a:cxn>
                    <a:cxn ang="0">
                      <a:pos x="266" y="244"/>
                    </a:cxn>
                  </a:cxnLst>
                  <a:rect l="0" t="0" r="r" b="b"/>
                  <a:pathLst>
                    <a:path w="384" h="384">
                      <a:moveTo>
                        <a:pt x="366" y="110"/>
                      </a:moveTo>
                      <a:lnTo>
                        <a:pt x="366" y="110"/>
                      </a:lnTo>
                      <a:lnTo>
                        <a:pt x="358" y="96"/>
                      </a:lnTo>
                      <a:lnTo>
                        <a:pt x="350" y="82"/>
                      </a:lnTo>
                      <a:lnTo>
                        <a:pt x="340" y="68"/>
                      </a:lnTo>
                      <a:lnTo>
                        <a:pt x="328" y="56"/>
                      </a:lnTo>
                      <a:lnTo>
                        <a:pt x="328" y="56"/>
                      </a:lnTo>
                      <a:lnTo>
                        <a:pt x="314" y="42"/>
                      </a:lnTo>
                      <a:lnTo>
                        <a:pt x="300" y="32"/>
                      </a:lnTo>
                      <a:lnTo>
                        <a:pt x="284" y="22"/>
                      </a:lnTo>
                      <a:lnTo>
                        <a:pt x="266" y="14"/>
                      </a:lnTo>
                      <a:lnTo>
                        <a:pt x="248" y="8"/>
                      </a:lnTo>
                      <a:lnTo>
                        <a:pt x="230" y="2"/>
                      </a:lnTo>
                      <a:lnTo>
                        <a:pt x="212" y="0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72" y="0"/>
                      </a:lnTo>
                      <a:lnTo>
                        <a:pt x="152" y="2"/>
                      </a:lnTo>
                      <a:lnTo>
                        <a:pt x="134" y="8"/>
                      </a:lnTo>
                      <a:lnTo>
                        <a:pt x="116" y="14"/>
                      </a:lnTo>
                      <a:lnTo>
                        <a:pt x="100" y="22"/>
                      </a:lnTo>
                      <a:lnTo>
                        <a:pt x="84" y="32"/>
                      </a:lnTo>
                      <a:lnTo>
                        <a:pt x="70" y="42"/>
                      </a:lnTo>
                      <a:lnTo>
                        <a:pt x="56" y="56"/>
                      </a:lnTo>
                      <a:lnTo>
                        <a:pt x="56" y="56"/>
                      </a:lnTo>
                      <a:lnTo>
                        <a:pt x="44" y="68"/>
                      </a:lnTo>
                      <a:lnTo>
                        <a:pt x="34" y="82"/>
                      </a:lnTo>
                      <a:lnTo>
                        <a:pt x="24" y="9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10" y="130"/>
                      </a:lnTo>
                      <a:lnTo>
                        <a:pt x="4" y="150"/>
                      </a:lnTo>
                      <a:lnTo>
                        <a:pt x="0" y="170"/>
                      </a:lnTo>
                      <a:lnTo>
                        <a:pt x="0" y="192"/>
                      </a:lnTo>
                      <a:lnTo>
                        <a:pt x="0" y="192"/>
                      </a:lnTo>
                      <a:lnTo>
                        <a:pt x="0" y="192"/>
                      </a:lnTo>
                      <a:lnTo>
                        <a:pt x="0" y="192"/>
                      </a:lnTo>
                      <a:lnTo>
                        <a:pt x="0" y="192"/>
                      </a:lnTo>
                      <a:lnTo>
                        <a:pt x="0" y="210"/>
                      </a:lnTo>
                      <a:lnTo>
                        <a:pt x="4" y="230"/>
                      </a:lnTo>
                      <a:lnTo>
                        <a:pt x="8" y="248"/>
                      </a:lnTo>
                      <a:lnTo>
                        <a:pt x="14" y="266"/>
                      </a:lnTo>
                      <a:lnTo>
                        <a:pt x="22" y="282"/>
                      </a:lnTo>
                      <a:lnTo>
                        <a:pt x="32" y="298"/>
                      </a:lnTo>
                      <a:lnTo>
                        <a:pt x="44" y="314"/>
                      </a:lnTo>
                      <a:lnTo>
                        <a:pt x="56" y="328"/>
                      </a:lnTo>
                      <a:lnTo>
                        <a:pt x="56" y="328"/>
                      </a:lnTo>
                      <a:lnTo>
                        <a:pt x="70" y="340"/>
                      </a:lnTo>
                      <a:lnTo>
                        <a:pt x="84" y="350"/>
                      </a:lnTo>
                      <a:lnTo>
                        <a:pt x="100" y="360"/>
                      </a:lnTo>
                      <a:lnTo>
                        <a:pt x="116" y="368"/>
                      </a:lnTo>
                      <a:lnTo>
                        <a:pt x="134" y="374"/>
                      </a:lnTo>
                      <a:lnTo>
                        <a:pt x="152" y="380"/>
                      </a:lnTo>
                      <a:lnTo>
                        <a:pt x="172" y="382"/>
                      </a:lnTo>
                      <a:lnTo>
                        <a:pt x="192" y="384"/>
                      </a:lnTo>
                      <a:lnTo>
                        <a:pt x="192" y="384"/>
                      </a:lnTo>
                      <a:lnTo>
                        <a:pt x="192" y="384"/>
                      </a:lnTo>
                      <a:lnTo>
                        <a:pt x="192" y="384"/>
                      </a:lnTo>
                      <a:lnTo>
                        <a:pt x="192" y="384"/>
                      </a:lnTo>
                      <a:lnTo>
                        <a:pt x="212" y="382"/>
                      </a:lnTo>
                      <a:lnTo>
                        <a:pt x="230" y="380"/>
                      </a:lnTo>
                      <a:lnTo>
                        <a:pt x="248" y="374"/>
                      </a:lnTo>
                      <a:lnTo>
                        <a:pt x="266" y="368"/>
                      </a:lnTo>
                      <a:lnTo>
                        <a:pt x="284" y="360"/>
                      </a:lnTo>
                      <a:lnTo>
                        <a:pt x="300" y="350"/>
                      </a:lnTo>
                      <a:lnTo>
                        <a:pt x="314" y="340"/>
                      </a:lnTo>
                      <a:lnTo>
                        <a:pt x="328" y="328"/>
                      </a:lnTo>
                      <a:lnTo>
                        <a:pt x="328" y="328"/>
                      </a:lnTo>
                      <a:lnTo>
                        <a:pt x="340" y="314"/>
                      </a:lnTo>
                      <a:lnTo>
                        <a:pt x="352" y="298"/>
                      </a:lnTo>
                      <a:lnTo>
                        <a:pt x="360" y="282"/>
                      </a:lnTo>
                      <a:lnTo>
                        <a:pt x="368" y="266"/>
                      </a:lnTo>
                      <a:lnTo>
                        <a:pt x="376" y="248"/>
                      </a:lnTo>
                      <a:lnTo>
                        <a:pt x="380" y="230"/>
                      </a:lnTo>
                      <a:lnTo>
                        <a:pt x="382" y="210"/>
                      </a:lnTo>
                      <a:lnTo>
                        <a:pt x="384" y="192"/>
                      </a:lnTo>
                      <a:lnTo>
                        <a:pt x="384" y="192"/>
                      </a:lnTo>
                      <a:lnTo>
                        <a:pt x="384" y="192"/>
                      </a:lnTo>
                      <a:lnTo>
                        <a:pt x="384" y="192"/>
                      </a:lnTo>
                      <a:lnTo>
                        <a:pt x="384" y="192"/>
                      </a:lnTo>
                      <a:lnTo>
                        <a:pt x="382" y="170"/>
                      </a:lnTo>
                      <a:lnTo>
                        <a:pt x="380" y="150"/>
                      </a:lnTo>
                      <a:lnTo>
                        <a:pt x="374" y="130"/>
                      </a:lnTo>
                      <a:lnTo>
                        <a:pt x="366" y="110"/>
                      </a:lnTo>
                      <a:lnTo>
                        <a:pt x="366" y="110"/>
                      </a:lnTo>
                      <a:close/>
                      <a:moveTo>
                        <a:pt x="58" y="290"/>
                      </a:moveTo>
                      <a:lnTo>
                        <a:pt x="58" y="290"/>
                      </a:lnTo>
                      <a:lnTo>
                        <a:pt x="46" y="270"/>
                      </a:lnTo>
                      <a:lnTo>
                        <a:pt x="36" y="248"/>
                      </a:lnTo>
                      <a:lnTo>
                        <a:pt x="36" y="248"/>
                      </a:lnTo>
                      <a:lnTo>
                        <a:pt x="48" y="250"/>
                      </a:lnTo>
                      <a:lnTo>
                        <a:pt x="48" y="250"/>
                      </a:lnTo>
                      <a:lnTo>
                        <a:pt x="52" y="252"/>
                      </a:lnTo>
                      <a:lnTo>
                        <a:pt x="56" y="256"/>
                      </a:lnTo>
                      <a:lnTo>
                        <a:pt x="62" y="262"/>
                      </a:lnTo>
                      <a:lnTo>
                        <a:pt x="62" y="262"/>
                      </a:lnTo>
                      <a:lnTo>
                        <a:pt x="64" y="266"/>
                      </a:lnTo>
                      <a:lnTo>
                        <a:pt x="62" y="276"/>
                      </a:lnTo>
                      <a:lnTo>
                        <a:pt x="58" y="290"/>
                      </a:lnTo>
                      <a:lnTo>
                        <a:pt x="58" y="290"/>
                      </a:lnTo>
                      <a:close/>
                      <a:moveTo>
                        <a:pt x="310" y="308"/>
                      </a:moveTo>
                      <a:lnTo>
                        <a:pt x="310" y="308"/>
                      </a:lnTo>
                      <a:lnTo>
                        <a:pt x="298" y="320"/>
                      </a:lnTo>
                      <a:lnTo>
                        <a:pt x="284" y="330"/>
                      </a:lnTo>
                      <a:lnTo>
                        <a:pt x="270" y="338"/>
                      </a:lnTo>
                      <a:lnTo>
                        <a:pt x="256" y="344"/>
                      </a:lnTo>
                      <a:lnTo>
                        <a:pt x="242" y="350"/>
                      </a:lnTo>
                      <a:lnTo>
                        <a:pt x="226" y="354"/>
                      </a:lnTo>
                      <a:lnTo>
                        <a:pt x="208" y="356"/>
                      </a:lnTo>
                      <a:lnTo>
                        <a:pt x="192" y="358"/>
                      </a:lnTo>
                      <a:lnTo>
                        <a:pt x="192" y="358"/>
                      </a:lnTo>
                      <a:lnTo>
                        <a:pt x="192" y="358"/>
                      </a:lnTo>
                      <a:lnTo>
                        <a:pt x="192" y="358"/>
                      </a:lnTo>
                      <a:lnTo>
                        <a:pt x="192" y="358"/>
                      </a:lnTo>
                      <a:lnTo>
                        <a:pt x="172" y="356"/>
                      </a:lnTo>
                      <a:lnTo>
                        <a:pt x="152" y="352"/>
                      </a:lnTo>
                      <a:lnTo>
                        <a:pt x="134" y="346"/>
                      </a:lnTo>
                      <a:lnTo>
                        <a:pt x="116" y="340"/>
                      </a:lnTo>
                      <a:lnTo>
                        <a:pt x="116" y="340"/>
                      </a:lnTo>
                      <a:lnTo>
                        <a:pt x="120" y="326"/>
                      </a:lnTo>
                      <a:lnTo>
                        <a:pt x="120" y="318"/>
                      </a:lnTo>
                      <a:lnTo>
                        <a:pt x="120" y="318"/>
                      </a:lnTo>
                      <a:lnTo>
                        <a:pt x="122" y="298"/>
                      </a:lnTo>
                      <a:lnTo>
                        <a:pt x="124" y="274"/>
                      </a:lnTo>
                      <a:lnTo>
                        <a:pt x="124" y="274"/>
                      </a:lnTo>
                      <a:lnTo>
                        <a:pt x="116" y="268"/>
                      </a:lnTo>
                      <a:lnTo>
                        <a:pt x="106" y="260"/>
                      </a:lnTo>
                      <a:lnTo>
                        <a:pt x="106" y="260"/>
                      </a:lnTo>
                      <a:lnTo>
                        <a:pt x="100" y="258"/>
                      </a:lnTo>
                      <a:lnTo>
                        <a:pt x="96" y="258"/>
                      </a:lnTo>
                      <a:lnTo>
                        <a:pt x="92" y="258"/>
                      </a:lnTo>
                      <a:lnTo>
                        <a:pt x="86" y="258"/>
                      </a:lnTo>
                      <a:lnTo>
                        <a:pt x="86" y="258"/>
                      </a:lnTo>
                      <a:lnTo>
                        <a:pt x="84" y="256"/>
                      </a:lnTo>
                      <a:lnTo>
                        <a:pt x="80" y="252"/>
                      </a:lnTo>
                      <a:lnTo>
                        <a:pt x="74" y="244"/>
                      </a:lnTo>
                      <a:lnTo>
                        <a:pt x="74" y="244"/>
                      </a:lnTo>
                      <a:lnTo>
                        <a:pt x="68" y="242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54" y="238"/>
                      </a:lnTo>
                      <a:lnTo>
                        <a:pt x="50" y="234"/>
                      </a:lnTo>
                      <a:lnTo>
                        <a:pt x="46" y="228"/>
                      </a:lnTo>
                      <a:lnTo>
                        <a:pt x="46" y="228"/>
                      </a:lnTo>
                      <a:lnTo>
                        <a:pt x="46" y="220"/>
                      </a:lnTo>
                      <a:lnTo>
                        <a:pt x="48" y="218"/>
                      </a:lnTo>
                      <a:lnTo>
                        <a:pt x="50" y="216"/>
                      </a:lnTo>
                      <a:lnTo>
                        <a:pt x="50" y="216"/>
                      </a:lnTo>
                      <a:lnTo>
                        <a:pt x="58" y="214"/>
                      </a:lnTo>
                      <a:lnTo>
                        <a:pt x="78" y="206"/>
                      </a:lnTo>
                      <a:lnTo>
                        <a:pt x="78" y="206"/>
                      </a:lnTo>
                      <a:lnTo>
                        <a:pt x="82" y="202"/>
                      </a:lnTo>
                      <a:lnTo>
                        <a:pt x="84" y="200"/>
                      </a:lnTo>
                      <a:lnTo>
                        <a:pt x="84" y="198"/>
                      </a:lnTo>
                      <a:lnTo>
                        <a:pt x="82" y="194"/>
                      </a:lnTo>
                      <a:lnTo>
                        <a:pt x="78" y="188"/>
                      </a:lnTo>
                      <a:lnTo>
                        <a:pt x="76" y="184"/>
                      </a:lnTo>
                      <a:lnTo>
                        <a:pt x="76" y="180"/>
                      </a:lnTo>
                      <a:lnTo>
                        <a:pt x="76" y="180"/>
                      </a:lnTo>
                      <a:lnTo>
                        <a:pt x="78" y="176"/>
                      </a:lnTo>
                      <a:lnTo>
                        <a:pt x="80" y="172"/>
                      </a:lnTo>
                      <a:lnTo>
                        <a:pt x="86" y="168"/>
                      </a:lnTo>
                      <a:lnTo>
                        <a:pt x="94" y="166"/>
                      </a:lnTo>
                      <a:lnTo>
                        <a:pt x="100" y="162"/>
                      </a:lnTo>
                      <a:lnTo>
                        <a:pt x="100" y="162"/>
                      </a:lnTo>
                      <a:lnTo>
                        <a:pt x="102" y="158"/>
                      </a:lnTo>
                      <a:lnTo>
                        <a:pt x="102" y="156"/>
                      </a:lnTo>
                      <a:lnTo>
                        <a:pt x="100" y="152"/>
                      </a:lnTo>
                      <a:lnTo>
                        <a:pt x="90" y="146"/>
                      </a:lnTo>
                      <a:lnTo>
                        <a:pt x="90" y="146"/>
                      </a:lnTo>
                      <a:lnTo>
                        <a:pt x="86" y="144"/>
                      </a:lnTo>
                      <a:lnTo>
                        <a:pt x="82" y="146"/>
                      </a:lnTo>
                      <a:lnTo>
                        <a:pt x="78" y="148"/>
                      </a:lnTo>
                      <a:lnTo>
                        <a:pt x="74" y="152"/>
                      </a:lnTo>
                      <a:lnTo>
                        <a:pt x="74" y="152"/>
                      </a:lnTo>
                      <a:lnTo>
                        <a:pt x="70" y="160"/>
                      </a:lnTo>
                      <a:lnTo>
                        <a:pt x="68" y="162"/>
                      </a:lnTo>
                      <a:lnTo>
                        <a:pt x="64" y="162"/>
                      </a:lnTo>
                      <a:lnTo>
                        <a:pt x="64" y="162"/>
                      </a:lnTo>
                      <a:lnTo>
                        <a:pt x="56" y="160"/>
                      </a:lnTo>
                      <a:lnTo>
                        <a:pt x="52" y="152"/>
                      </a:lnTo>
                      <a:lnTo>
                        <a:pt x="52" y="152"/>
                      </a:lnTo>
                      <a:lnTo>
                        <a:pt x="52" y="148"/>
                      </a:lnTo>
                      <a:lnTo>
                        <a:pt x="54" y="146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74" y="130"/>
                      </a:lnTo>
                      <a:lnTo>
                        <a:pt x="76" y="128"/>
                      </a:lnTo>
                      <a:lnTo>
                        <a:pt x="72" y="124"/>
                      </a:lnTo>
                      <a:lnTo>
                        <a:pt x="72" y="124"/>
                      </a:lnTo>
                      <a:lnTo>
                        <a:pt x="72" y="122"/>
                      </a:lnTo>
                      <a:lnTo>
                        <a:pt x="68" y="120"/>
                      </a:lnTo>
                      <a:lnTo>
                        <a:pt x="60" y="118"/>
                      </a:lnTo>
                      <a:lnTo>
                        <a:pt x="60" y="118"/>
                      </a:lnTo>
                      <a:lnTo>
                        <a:pt x="60" y="118"/>
                      </a:lnTo>
                      <a:lnTo>
                        <a:pt x="60" y="118"/>
                      </a:lnTo>
                      <a:lnTo>
                        <a:pt x="56" y="116"/>
                      </a:lnTo>
                      <a:lnTo>
                        <a:pt x="56" y="112"/>
                      </a:lnTo>
                      <a:lnTo>
                        <a:pt x="58" y="110"/>
                      </a:lnTo>
                      <a:lnTo>
                        <a:pt x="60" y="106"/>
                      </a:lnTo>
                      <a:lnTo>
                        <a:pt x="60" y="106"/>
                      </a:lnTo>
                      <a:lnTo>
                        <a:pt x="68" y="104"/>
                      </a:lnTo>
                      <a:lnTo>
                        <a:pt x="74" y="106"/>
                      </a:lnTo>
                      <a:lnTo>
                        <a:pt x="74" y="106"/>
                      </a:lnTo>
                      <a:lnTo>
                        <a:pt x="78" y="108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94" y="104"/>
                      </a:lnTo>
                      <a:lnTo>
                        <a:pt x="98" y="106"/>
                      </a:lnTo>
                      <a:lnTo>
                        <a:pt x="100" y="108"/>
                      </a:lnTo>
                      <a:lnTo>
                        <a:pt x="104" y="112"/>
                      </a:lnTo>
                      <a:lnTo>
                        <a:pt x="104" y="112"/>
                      </a:lnTo>
                      <a:lnTo>
                        <a:pt x="112" y="124"/>
                      </a:lnTo>
                      <a:lnTo>
                        <a:pt x="112" y="124"/>
                      </a:lnTo>
                      <a:lnTo>
                        <a:pt x="116" y="130"/>
                      </a:lnTo>
                      <a:lnTo>
                        <a:pt x="116" y="130"/>
                      </a:lnTo>
                      <a:lnTo>
                        <a:pt x="120" y="132"/>
                      </a:lnTo>
                      <a:lnTo>
                        <a:pt x="126" y="132"/>
                      </a:lnTo>
                      <a:lnTo>
                        <a:pt x="138" y="126"/>
                      </a:lnTo>
                      <a:lnTo>
                        <a:pt x="138" y="126"/>
                      </a:lnTo>
                      <a:lnTo>
                        <a:pt x="138" y="126"/>
                      </a:lnTo>
                      <a:lnTo>
                        <a:pt x="138" y="126"/>
                      </a:lnTo>
                      <a:lnTo>
                        <a:pt x="144" y="120"/>
                      </a:lnTo>
                      <a:lnTo>
                        <a:pt x="144" y="116"/>
                      </a:lnTo>
                      <a:lnTo>
                        <a:pt x="144" y="106"/>
                      </a:lnTo>
                      <a:lnTo>
                        <a:pt x="144" y="106"/>
                      </a:lnTo>
                      <a:lnTo>
                        <a:pt x="144" y="100"/>
                      </a:lnTo>
                      <a:lnTo>
                        <a:pt x="142" y="98"/>
                      </a:lnTo>
                      <a:lnTo>
                        <a:pt x="136" y="96"/>
                      </a:lnTo>
                      <a:lnTo>
                        <a:pt x="136" y="96"/>
                      </a:lnTo>
                      <a:lnTo>
                        <a:pt x="134" y="92"/>
                      </a:lnTo>
                      <a:lnTo>
                        <a:pt x="134" y="88"/>
                      </a:lnTo>
                      <a:lnTo>
                        <a:pt x="130" y="78"/>
                      </a:lnTo>
                      <a:lnTo>
                        <a:pt x="130" y="78"/>
                      </a:lnTo>
                      <a:lnTo>
                        <a:pt x="126" y="76"/>
                      </a:lnTo>
                      <a:lnTo>
                        <a:pt x="122" y="74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06" y="80"/>
                      </a:lnTo>
                      <a:lnTo>
                        <a:pt x="100" y="84"/>
                      </a:lnTo>
                      <a:lnTo>
                        <a:pt x="100" y="84"/>
                      </a:lnTo>
                      <a:lnTo>
                        <a:pt x="98" y="78"/>
                      </a:lnTo>
                      <a:lnTo>
                        <a:pt x="98" y="76"/>
                      </a:lnTo>
                      <a:lnTo>
                        <a:pt x="96" y="72"/>
                      </a:lnTo>
                      <a:lnTo>
                        <a:pt x="96" y="72"/>
                      </a:lnTo>
                      <a:lnTo>
                        <a:pt x="90" y="70"/>
                      </a:lnTo>
                      <a:lnTo>
                        <a:pt x="78" y="70"/>
                      </a:lnTo>
                      <a:lnTo>
                        <a:pt x="78" y="70"/>
                      </a:lnTo>
                      <a:lnTo>
                        <a:pt x="90" y="60"/>
                      </a:lnTo>
                      <a:lnTo>
                        <a:pt x="102" y="52"/>
                      </a:lnTo>
                      <a:lnTo>
                        <a:pt x="116" y="44"/>
                      </a:lnTo>
                      <a:lnTo>
                        <a:pt x="130" y="38"/>
                      </a:lnTo>
                      <a:lnTo>
                        <a:pt x="144" y="32"/>
                      </a:lnTo>
                      <a:lnTo>
                        <a:pt x="160" y="28"/>
                      </a:lnTo>
                      <a:lnTo>
                        <a:pt x="176" y="26"/>
                      </a:lnTo>
                      <a:lnTo>
                        <a:pt x="192" y="26"/>
                      </a:lnTo>
                      <a:lnTo>
                        <a:pt x="192" y="26"/>
                      </a:lnTo>
                      <a:lnTo>
                        <a:pt x="192" y="26"/>
                      </a:lnTo>
                      <a:lnTo>
                        <a:pt x="192" y="26"/>
                      </a:lnTo>
                      <a:lnTo>
                        <a:pt x="192" y="26"/>
                      </a:lnTo>
                      <a:lnTo>
                        <a:pt x="208" y="26"/>
                      </a:lnTo>
                      <a:lnTo>
                        <a:pt x="226" y="28"/>
                      </a:lnTo>
                      <a:lnTo>
                        <a:pt x="242" y="32"/>
                      </a:lnTo>
                      <a:lnTo>
                        <a:pt x="256" y="38"/>
                      </a:lnTo>
                      <a:lnTo>
                        <a:pt x="270" y="46"/>
                      </a:lnTo>
                      <a:lnTo>
                        <a:pt x="284" y="54"/>
                      </a:lnTo>
                      <a:lnTo>
                        <a:pt x="298" y="64"/>
                      </a:lnTo>
                      <a:lnTo>
                        <a:pt x="310" y="74"/>
                      </a:lnTo>
                      <a:lnTo>
                        <a:pt x="310" y="74"/>
                      </a:lnTo>
                      <a:lnTo>
                        <a:pt x="318" y="84"/>
                      </a:lnTo>
                      <a:lnTo>
                        <a:pt x="328" y="96"/>
                      </a:lnTo>
                      <a:lnTo>
                        <a:pt x="328" y="96"/>
                      </a:lnTo>
                      <a:lnTo>
                        <a:pt x="298" y="106"/>
                      </a:lnTo>
                      <a:lnTo>
                        <a:pt x="286" y="110"/>
                      </a:lnTo>
                      <a:lnTo>
                        <a:pt x="280" y="114"/>
                      </a:lnTo>
                      <a:lnTo>
                        <a:pt x="280" y="114"/>
                      </a:lnTo>
                      <a:lnTo>
                        <a:pt x="276" y="116"/>
                      </a:lnTo>
                      <a:lnTo>
                        <a:pt x="270" y="118"/>
                      </a:lnTo>
                      <a:lnTo>
                        <a:pt x="266" y="118"/>
                      </a:lnTo>
                      <a:lnTo>
                        <a:pt x="260" y="118"/>
                      </a:lnTo>
                      <a:lnTo>
                        <a:pt x="260" y="118"/>
                      </a:lnTo>
                      <a:lnTo>
                        <a:pt x="254" y="114"/>
                      </a:lnTo>
                      <a:lnTo>
                        <a:pt x="246" y="112"/>
                      </a:lnTo>
                      <a:lnTo>
                        <a:pt x="246" y="112"/>
                      </a:lnTo>
                      <a:lnTo>
                        <a:pt x="240" y="114"/>
                      </a:lnTo>
                      <a:lnTo>
                        <a:pt x="236" y="118"/>
                      </a:lnTo>
                      <a:lnTo>
                        <a:pt x="236" y="118"/>
                      </a:lnTo>
                      <a:lnTo>
                        <a:pt x="232" y="122"/>
                      </a:lnTo>
                      <a:lnTo>
                        <a:pt x="226" y="126"/>
                      </a:lnTo>
                      <a:lnTo>
                        <a:pt x="226" y="126"/>
                      </a:lnTo>
                      <a:lnTo>
                        <a:pt x="222" y="126"/>
                      </a:lnTo>
                      <a:lnTo>
                        <a:pt x="218" y="126"/>
                      </a:lnTo>
                      <a:lnTo>
                        <a:pt x="218" y="126"/>
                      </a:lnTo>
                      <a:lnTo>
                        <a:pt x="216" y="126"/>
                      </a:lnTo>
                      <a:lnTo>
                        <a:pt x="216" y="126"/>
                      </a:lnTo>
                      <a:lnTo>
                        <a:pt x="212" y="126"/>
                      </a:lnTo>
                      <a:lnTo>
                        <a:pt x="212" y="126"/>
                      </a:lnTo>
                      <a:lnTo>
                        <a:pt x="208" y="128"/>
                      </a:lnTo>
                      <a:lnTo>
                        <a:pt x="208" y="128"/>
                      </a:lnTo>
                      <a:lnTo>
                        <a:pt x="206" y="134"/>
                      </a:lnTo>
                      <a:lnTo>
                        <a:pt x="208" y="140"/>
                      </a:lnTo>
                      <a:lnTo>
                        <a:pt x="210" y="144"/>
                      </a:lnTo>
                      <a:lnTo>
                        <a:pt x="214" y="144"/>
                      </a:lnTo>
                      <a:lnTo>
                        <a:pt x="214" y="144"/>
                      </a:lnTo>
                      <a:lnTo>
                        <a:pt x="216" y="142"/>
                      </a:lnTo>
                      <a:lnTo>
                        <a:pt x="220" y="140"/>
                      </a:lnTo>
                      <a:lnTo>
                        <a:pt x="226" y="136"/>
                      </a:lnTo>
                      <a:lnTo>
                        <a:pt x="226" y="136"/>
                      </a:lnTo>
                      <a:lnTo>
                        <a:pt x="230" y="138"/>
                      </a:lnTo>
                      <a:lnTo>
                        <a:pt x="234" y="142"/>
                      </a:lnTo>
                      <a:lnTo>
                        <a:pt x="234" y="142"/>
                      </a:lnTo>
                      <a:lnTo>
                        <a:pt x="232" y="150"/>
                      </a:lnTo>
                      <a:lnTo>
                        <a:pt x="230" y="154"/>
                      </a:lnTo>
                      <a:lnTo>
                        <a:pt x="228" y="156"/>
                      </a:lnTo>
                      <a:lnTo>
                        <a:pt x="228" y="156"/>
                      </a:lnTo>
                      <a:lnTo>
                        <a:pt x="210" y="160"/>
                      </a:lnTo>
                      <a:lnTo>
                        <a:pt x="210" y="160"/>
                      </a:lnTo>
                      <a:lnTo>
                        <a:pt x="202" y="158"/>
                      </a:lnTo>
                      <a:lnTo>
                        <a:pt x="198" y="156"/>
                      </a:lnTo>
                      <a:lnTo>
                        <a:pt x="194" y="158"/>
                      </a:lnTo>
                      <a:lnTo>
                        <a:pt x="194" y="158"/>
                      </a:lnTo>
                      <a:lnTo>
                        <a:pt x="190" y="162"/>
                      </a:lnTo>
                      <a:lnTo>
                        <a:pt x="188" y="164"/>
                      </a:lnTo>
                      <a:lnTo>
                        <a:pt x="188" y="168"/>
                      </a:lnTo>
                      <a:lnTo>
                        <a:pt x="188" y="168"/>
                      </a:lnTo>
                      <a:lnTo>
                        <a:pt x="190" y="172"/>
                      </a:lnTo>
                      <a:lnTo>
                        <a:pt x="190" y="176"/>
                      </a:lnTo>
                      <a:lnTo>
                        <a:pt x="188" y="180"/>
                      </a:lnTo>
                      <a:lnTo>
                        <a:pt x="186" y="180"/>
                      </a:lnTo>
                      <a:lnTo>
                        <a:pt x="186" y="180"/>
                      </a:lnTo>
                      <a:lnTo>
                        <a:pt x="178" y="184"/>
                      </a:lnTo>
                      <a:lnTo>
                        <a:pt x="178" y="184"/>
                      </a:lnTo>
                      <a:lnTo>
                        <a:pt x="178" y="186"/>
                      </a:lnTo>
                      <a:lnTo>
                        <a:pt x="184" y="186"/>
                      </a:lnTo>
                      <a:lnTo>
                        <a:pt x="184" y="186"/>
                      </a:lnTo>
                      <a:lnTo>
                        <a:pt x="196" y="186"/>
                      </a:lnTo>
                      <a:lnTo>
                        <a:pt x="202" y="184"/>
                      </a:lnTo>
                      <a:lnTo>
                        <a:pt x="210" y="180"/>
                      </a:lnTo>
                      <a:lnTo>
                        <a:pt x="210" y="180"/>
                      </a:lnTo>
                      <a:lnTo>
                        <a:pt x="216" y="178"/>
                      </a:lnTo>
                      <a:lnTo>
                        <a:pt x="220" y="178"/>
                      </a:lnTo>
                      <a:lnTo>
                        <a:pt x="222" y="178"/>
                      </a:lnTo>
                      <a:lnTo>
                        <a:pt x="222" y="178"/>
                      </a:lnTo>
                      <a:lnTo>
                        <a:pt x="226" y="178"/>
                      </a:lnTo>
                      <a:lnTo>
                        <a:pt x="230" y="178"/>
                      </a:lnTo>
                      <a:lnTo>
                        <a:pt x="236" y="178"/>
                      </a:lnTo>
                      <a:lnTo>
                        <a:pt x="236" y="178"/>
                      </a:lnTo>
                      <a:lnTo>
                        <a:pt x="240" y="176"/>
                      </a:lnTo>
                      <a:lnTo>
                        <a:pt x="244" y="174"/>
                      </a:lnTo>
                      <a:lnTo>
                        <a:pt x="248" y="172"/>
                      </a:lnTo>
                      <a:lnTo>
                        <a:pt x="252" y="172"/>
                      </a:lnTo>
                      <a:lnTo>
                        <a:pt x="252" y="172"/>
                      </a:lnTo>
                      <a:lnTo>
                        <a:pt x="254" y="176"/>
                      </a:lnTo>
                      <a:lnTo>
                        <a:pt x="254" y="180"/>
                      </a:lnTo>
                      <a:lnTo>
                        <a:pt x="254" y="186"/>
                      </a:lnTo>
                      <a:lnTo>
                        <a:pt x="254" y="186"/>
                      </a:lnTo>
                      <a:lnTo>
                        <a:pt x="250" y="190"/>
                      </a:lnTo>
                      <a:lnTo>
                        <a:pt x="248" y="192"/>
                      </a:lnTo>
                      <a:lnTo>
                        <a:pt x="248" y="194"/>
                      </a:lnTo>
                      <a:lnTo>
                        <a:pt x="248" y="194"/>
                      </a:lnTo>
                      <a:lnTo>
                        <a:pt x="250" y="200"/>
                      </a:lnTo>
                      <a:lnTo>
                        <a:pt x="256" y="206"/>
                      </a:lnTo>
                      <a:lnTo>
                        <a:pt x="256" y="206"/>
                      </a:lnTo>
                      <a:lnTo>
                        <a:pt x="262" y="210"/>
                      </a:lnTo>
                      <a:lnTo>
                        <a:pt x="264" y="212"/>
                      </a:lnTo>
                      <a:lnTo>
                        <a:pt x="268" y="210"/>
                      </a:lnTo>
                      <a:lnTo>
                        <a:pt x="268" y="210"/>
                      </a:lnTo>
                      <a:lnTo>
                        <a:pt x="270" y="204"/>
                      </a:lnTo>
                      <a:lnTo>
                        <a:pt x="272" y="200"/>
                      </a:lnTo>
                      <a:lnTo>
                        <a:pt x="272" y="200"/>
                      </a:lnTo>
                      <a:lnTo>
                        <a:pt x="274" y="200"/>
                      </a:lnTo>
                      <a:lnTo>
                        <a:pt x="280" y="200"/>
                      </a:lnTo>
                      <a:lnTo>
                        <a:pt x="286" y="202"/>
                      </a:lnTo>
                      <a:lnTo>
                        <a:pt x="288" y="204"/>
                      </a:lnTo>
                      <a:lnTo>
                        <a:pt x="288" y="204"/>
                      </a:lnTo>
                      <a:lnTo>
                        <a:pt x="292" y="210"/>
                      </a:lnTo>
                      <a:lnTo>
                        <a:pt x="298" y="214"/>
                      </a:lnTo>
                      <a:lnTo>
                        <a:pt x="298" y="214"/>
                      </a:lnTo>
                      <a:lnTo>
                        <a:pt x="304" y="216"/>
                      </a:lnTo>
                      <a:lnTo>
                        <a:pt x="304" y="216"/>
                      </a:lnTo>
                      <a:lnTo>
                        <a:pt x="308" y="224"/>
                      </a:lnTo>
                      <a:lnTo>
                        <a:pt x="308" y="224"/>
                      </a:lnTo>
                      <a:lnTo>
                        <a:pt x="310" y="228"/>
                      </a:lnTo>
                      <a:lnTo>
                        <a:pt x="314" y="228"/>
                      </a:lnTo>
                      <a:lnTo>
                        <a:pt x="320" y="228"/>
                      </a:lnTo>
                      <a:lnTo>
                        <a:pt x="320" y="228"/>
                      </a:lnTo>
                      <a:lnTo>
                        <a:pt x="322" y="226"/>
                      </a:lnTo>
                      <a:lnTo>
                        <a:pt x="324" y="224"/>
                      </a:lnTo>
                      <a:lnTo>
                        <a:pt x="328" y="222"/>
                      </a:lnTo>
                      <a:lnTo>
                        <a:pt x="330" y="220"/>
                      </a:lnTo>
                      <a:lnTo>
                        <a:pt x="330" y="220"/>
                      </a:lnTo>
                      <a:lnTo>
                        <a:pt x="336" y="220"/>
                      </a:lnTo>
                      <a:lnTo>
                        <a:pt x="340" y="222"/>
                      </a:lnTo>
                      <a:lnTo>
                        <a:pt x="342" y="224"/>
                      </a:lnTo>
                      <a:lnTo>
                        <a:pt x="342" y="224"/>
                      </a:lnTo>
                      <a:lnTo>
                        <a:pt x="352" y="232"/>
                      </a:lnTo>
                      <a:lnTo>
                        <a:pt x="352" y="232"/>
                      </a:lnTo>
                      <a:lnTo>
                        <a:pt x="346" y="254"/>
                      </a:lnTo>
                      <a:lnTo>
                        <a:pt x="336" y="274"/>
                      </a:lnTo>
                      <a:lnTo>
                        <a:pt x="324" y="292"/>
                      </a:lnTo>
                      <a:lnTo>
                        <a:pt x="310" y="308"/>
                      </a:lnTo>
                      <a:lnTo>
                        <a:pt x="310" y="308"/>
                      </a:lnTo>
                      <a:close/>
                      <a:moveTo>
                        <a:pt x="256" y="242"/>
                      </a:moveTo>
                      <a:lnTo>
                        <a:pt x="256" y="242"/>
                      </a:lnTo>
                      <a:lnTo>
                        <a:pt x="254" y="240"/>
                      </a:lnTo>
                      <a:lnTo>
                        <a:pt x="252" y="236"/>
                      </a:lnTo>
                      <a:lnTo>
                        <a:pt x="248" y="228"/>
                      </a:lnTo>
                      <a:lnTo>
                        <a:pt x="248" y="228"/>
                      </a:lnTo>
                      <a:lnTo>
                        <a:pt x="246" y="220"/>
                      </a:lnTo>
                      <a:lnTo>
                        <a:pt x="242" y="216"/>
                      </a:lnTo>
                      <a:lnTo>
                        <a:pt x="238" y="212"/>
                      </a:lnTo>
                      <a:lnTo>
                        <a:pt x="238" y="212"/>
                      </a:lnTo>
                      <a:lnTo>
                        <a:pt x="230" y="212"/>
                      </a:lnTo>
                      <a:lnTo>
                        <a:pt x="224" y="210"/>
                      </a:lnTo>
                      <a:lnTo>
                        <a:pt x="224" y="210"/>
                      </a:lnTo>
                      <a:lnTo>
                        <a:pt x="214" y="206"/>
                      </a:lnTo>
                      <a:lnTo>
                        <a:pt x="206" y="200"/>
                      </a:lnTo>
                      <a:lnTo>
                        <a:pt x="206" y="200"/>
                      </a:lnTo>
                      <a:lnTo>
                        <a:pt x="198" y="200"/>
                      </a:lnTo>
                      <a:lnTo>
                        <a:pt x="188" y="198"/>
                      </a:lnTo>
                      <a:lnTo>
                        <a:pt x="188" y="198"/>
                      </a:lnTo>
                      <a:lnTo>
                        <a:pt x="184" y="198"/>
                      </a:lnTo>
                      <a:lnTo>
                        <a:pt x="180" y="198"/>
                      </a:lnTo>
                      <a:lnTo>
                        <a:pt x="176" y="202"/>
                      </a:lnTo>
                      <a:lnTo>
                        <a:pt x="176" y="202"/>
                      </a:lnTo>
                      <a:lnTo>
                        <a:pt x="168" y="216"/>
                      </a:lnTo>
                      <a:lnTo>
                        <a:pt x="168" y="216"/>
                      </a:lnTo>
                      <a:lnTo>
                        <a:pt x="166" y="226"/>
                      </a:lnTo>
                      <a:lnTo>
                        <a:pt x="166" y="236"/>
                      </a:lnTo>
                      <a:lnTo>
                        <a:pt x="166" y="236"/>
                      </a:lnTo>
                      <a:lnTo>
                        <a:pt x="172" y="244"/>
                      </a:lnTo>
                      <a:lnTo>
                        <a:pt x="178" y="250"/>
                      </a:lnTo>
                      <a:lnTo>
                        <a:pt x="178" y="250"/>
                      </a:lnTo>
                      <a:lnTo>
                        <a:pt x="180" y="254"/>
                      </a:lnTo>
                      <a:lnTo>
                        <a:pt x="182" y="256"/>
                      </a:lnTo>
                      <a:lnTo>
                        <a:pt x="186" y="258"/>
                      </a:lnTo>
                      <a:lnTo>
                        <a:pt x="186" y="258"/>
                      </a:lnTo>
                      <a:lnTo>
                        <a:pt x="192" y="254"/>
                      </a:lnTo>
                      <a:lnTo>
                        <a:pt x="202" y="252"/>
                      </a:lnTo>
                      <a:lnTo>
                        <a:pt x="202" y="252"/>
                      </a:lnTo>
                      <a:lnTo>
                        <a:pt x="204" y="252"/>
                      </a:lnTo>
                      <a:lnTo>
                        <a:pt x="208" y="254"/>
                      </a:lnTo>
                      <a:lnTo>
                        <a:pt x="212" y="258"/>
                      </a:lnTo>
                      <a:lnTo>
                        <a:pt x="212" y="258"/>
                      </a:lnTo>
                      <a:lnTo>
                        <a:pt x="214" y="266"/>
                      </a:lnTo>
                      <a:lnTo>
                        <a:pt x="214" y="276"/>
                      </a:lnTo>
                      <a:lnTo>
                        <a:pt x="214" y="276"/>
                      </a:lnTo>
                      <a:lnTo>
                        <a:pt x="214" y="290"/>
                      </a:lnTo>
                      <a:lnTo>
                        <a:pt x="216" y="304"/>
                      </a:lnTo>
                      <a:lnTo>
                        <a:pt x="216" y="304"/>
                      </a:lnTo>
                      <a:lnTo>
                        <a:pt x="222" y="312"/>
                      </a:lnTo>
                      <a:lnTo>
                        <a:pt x="228" y="316"/>
                      </a:lnTo>
                      <a:lnTo>
                        <a:pt x="232" y="318"/>
                      </a:lnTo>
                      <a:lnTo>
                        <a:pt x="232" y="318"/>
                      </a:lnTo>
                      <a:lnTo>
                        <a:pt x="236" y="316"/>
                      </a:lnTo>
                      <a:lnTo>
                        <a:pt x="238" y="314"/>
                      </a:lnTo>
                      <a:lnTo>
                        <a:pt x="244" y="306"/>
                      </a:lnTo>
                      <a:lnTo>
                        <a:pt x="244" y="306"/>
                      </a:lnTo>
                      <a:lnTo>
                        <a:pt x="250" y="298"/>
                      </a:lnTo>
                      <a:lnTo>
                        <a:pt x="252" y="288"/>
                      </a:lnTo>
                      <a:lnTo>
                        <a:pt x="252" y="270"/>
                      </a:lnTo>
                      <a:lnTo>
                        <a:pt x="252" y="270"/>
                      </a:lnTo>
                      <a:lnTo>
                        <a:pt x="256" y="264"/>
                      </a:lnTo>
                      <a:lnTo>
                        <a:pt x="260" y="258"/>
                      </a:lnTo>
                      <a:lnTo>
                        <a:pt x="260" y="258"/>
                      </a:lnTo>
                      <a:lnTo>
                        <a:pt x="266" y="252"/>
                      </a:lnTo>
                      <a:lnTo>
                        <a:pt x="266" y="248"/>
                      </a:lnTo>
                      <a:lnTo>
                        <a:pt x="266" y="244"/>
                      </a:lnTo>
                      <a:lnTo>
                        <a:pt x="266" y="244"/>
                      </a:lnTo>
                      <a:lnTo>
                        <a:pt x="266" y="242"/>
                      </a:lnTo>
                      <a:lnTo>
                        <a:pt x="262" y="24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close/>
                    </a:path>
                  </a:pathLst>
                </a:cu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56" name="그룹 55"/>
              <p:cNvGrpSpPr/>
              <p:nvPr/>
            </p:nvGrpSpPr>
            <p:grpSpPr>
              <a:xfrm flipH="1">
                <a:off x="4718052" y="2926444"/>
                <a:ext cx="424633" cy="474669"/>
                <a:chOff x="720725" y="0"/>
                <a:chExt cx="996949" cy="1114425"/>
              </a:xfrm>
            </p:grpSpPr>
            <p:sp>
              <p:nvSpPr>
                <p:cNvPr id="57" name="Freeform 17"/>
                <p:cNvSpPr>
                  <a:spLocks/>
                </p:cNvSpPr>
                <p:nvPr/>
              </p:nvSpPr>
              <p:spPr bwMode="auto">
                <a:xfrm>
                  <a:off x="730249" y="165099"/>
                  <a:ext cx="987425" cy="949326"/>
                </a:xfrm>
                <a:custGeom>
                  <a:avLst/>
                  <a:gdLst/>
                  <a:ahLst/>
                  <a:cxnLst>
                    <a:cxn ang="0">
                      <a:pos x="522" y="0"/>
                    </a:cxn>
                    <a:cxn ang="0">
                      <a:pos x="0" y="0"/>
                    </a:cxn>
                    <a:cxn ang="0">
                      <a:pos x="46" y="598"/>
                    </a:cxn>
                    <a:cxn ang="0">
                      <a:pos x="310" y="536"/>
                    </a:cxn>
                    <a:cxn ang="0">
                      <a:pos x="622" y="592"/>
                    </a:cxn>
                    <a:cxn ang="0">
                      <a:pos x="622" y="592"/>
                    </a:cxn>
                    <a:cxn ang="0">
                      <a:pos x="608" y="544"/>
                    </a:cxn>
                    <a:cxn ang="0">
                      <a:pos x="594" y="490"/>
                    </a:cxn>
                    <a:cxn ang="0">
                      <a:pos x="578" y="416"/>
                    </a:cxn>
                    <a:cxn ang="0">
                      <a:pos x="560" y="328"/>
                    </a:cxn>
                    <a:cxn ang="0">
                      <a:pos x="544" y="228"/>
                    </a:cxn>
                    <a:cxn ang="0">
                      <a:pos x="536" y="174"/>
                    </a:cxn>
                    <a:cxn ang="0">
                      <a:pos x="530" y="118"/>
                    </a:cxn>
                    <a:cxn ang="0">
                      <a:pos x="524" y="58"/>
                    </a:cxn>
                    <a:cxn ang="0">
                      <a:pos x="522" y="0"/>
                    </a:cxn>
                  </a:cxnLst>
                  <a:rect l="0" t="0" r="r" b="b"/>
                  <a:pathLst>
                    <a:path w="622" h="598">
                      <a:moveTo>
                        <a:pt x="522" y="0"/>
                      </a:moveTo>
                      <a:lnTo>
                        <a:pt x="0" y="0"/>
                      </a:lnTo>
                      <a:lnTo>
                        <a:pt x="46" y="598"/>
                      </a:lnTo>
                      <a:lnTo>
                        <a:pt x="310" y="536"/>
                      </a:lnTo>
                      <a:lnTo>
                        <a:pt x="622" y="592"/>
                      </a:lnTo>
                      <a:lnTo>
                        <a:pt x="622" y="592"/>
                      </a:lnTo>
                      <a:lnTo>
                        <a:pt x="608" y="544"/>
                      </a:lnTo>
                      <a:lnTo>
                        <a:pt x="594" y="490"/>
                      </a:lnTo>
                      <a:lnTo>
                        <a:pt x="578" y="416"/>
                      </a:lnTo>
                      <a:lnTo>
                        <a:pt x="560" y="328"/>
                      </a:lnTo>
                      <a:lnTo>
                        <a:pt x="544" y="228"/>
                      </a:lnTo>
                      <a:lnTo>
                        <a:pt x="536" y="174"/>
                      </a:lnTo>
                      <a:lnTo>
                        <a:pt x="530" y="118"/>
                      </a:lnTo>
                      <a:lnTo>
                        <a:pt x="524" y="58"/>
                      </a:lnTo>
                      <a:lnTo>
                        <a:pt x="522" y="0"/>
                      </a:lnTo>
                    </a:path>
                  </a:pathLst>
                </a:custGeom>
                <a:solidFill>
                  <a:schemeClr val="tx1">
                    <a:alpha val="37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62" name="Freeform 19"/>
                <p:cNvSpPr>
                  <a:spLocks/>
                </p:cNvSpPr>
                <p:nvPr/>
              </p:nvSpPr>
              <p:spPr bwMode="auto">
                <a:xfrm>
                  <a:off x="723900" y="0"/>
                  <a:ext cx="835025" cy="165100"/>
                </a:xfrm>
                <a:custGeom>
                  <a:avLst/>
                  <a:gdLst/>
                  <a:ahLst/>
                  <a:cxnLst>
                    <a:cxn ang="0">
                      <a:pos x="522" y="0"/>
                    </a:cxn>
                    <a:cxn ang="0">
                      <a:pos x="522" y="0"/>
                    </a:cxn>
                    <a:cxn ang="0">
                      <a:pos x="522" y="0"/>
                    </a:cxn>
                    <a:cxn ang="0">
                      <a:pos x="434" y="2"/>
                    </a:cxn>
                    <a:cxn ang="0">
                      <a:pos x="346" y="8"/>
                    </a:cxn>
                    <a:cxn ang="0">
                      <a:pos x="258" y="16"/>
                    </a:cxn>
                    <a:cxn ang="0">
                      <a:pos x="176" y="24"/>
                    </a:cxn>
                    <a:cxn ang="0">
                      <a:pos x="50" y="40"/>
                    </a:cxn>
                    <a:cxn ang="0">
                      <a:pos x="0" y="48"/>
                    </a:cxn>
                    <a:cxn ang="0">
                      <a:pos x="4" y="104"/>
                    </a:cxn>
                    <a:cxn ang="0">
                      <a:pos x="526" y="104"/>
                    </a:cxn>
                    <a:cxn ang="0">
                      <a:pos x="526" y="104"/>
                    </a:cxn>
                    <a:cxn ang="0">
                      <a:pos x="524" y="52"/>
                    </a:cxn>
                    <a:cxn ang="0">
                      <a:pos x="522" y="0"/>
                    </a:cxn>
                  </a:cxnLst>
                  <a:rect l="0" t="0" r="r" b="b"/>
                  <a:pathLst>
                    <a:path w="526" h="104">
                      <a:moveTo>
                        <a:pt x="522" y="0"/>
                      </a:moveTo>
                      <a:lnTo>
                        <a:pt x="522" y="0"/>
                      </a:lnTo>
                      <a:lnTo>
                        <a:pt x="522" y="0"/>
                      </a:lnTo>
                      <a:lnTo>
                        <a:pt x="434" y="2"/>
                      </a:lnTo>
                      <a:lnTo>
                        <a:pt x="346" y="8"/>
                      </a:lnTo>
                      <a:lnTo>
                        <a:pt x="258" y="16"/>
                      </a:lnTo>
                      <a:lnTo>
                        <a:pt x="176" y="24"/>
                      </a:lnTo>
                      <a:lnTo>
                        <a:pt x="50" y="40"/>
                      </a:lnTo>
                      <a:lnTo>
                        <a:pt x="0" y="48"/>
                      </a:lnTo>
                      <a:lnTo>
                        <a:pt x="4" y="104"/>
                      </a:lnTo>
                      <a:lnTo>
                        <a:pt x="526" y="104"/>
                      </a:lnTo>
                      <a:lnTo>
                        <a:pt x="526" y="104"/>
                      </a:lnTo>
                      <a:lnTo>
                        <a:pt x="524" y="52"/>
                      </a:lnTo>
                      <a:lnTo>
                        <a:pt x="522" y="0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grpSp>
              <p:nvGrpSpPr>
                <p:cNvPr id="67" name="그룹 314"/>
                <p:cNvGrpSpPr/>
                <p:nvPr/>
              </p:nvGrpSpPr>
              <p:grpSpPr>
                <a:xfrm>
                  <a:off x="720725" y="0"/>
                  <a:ext cx="844552" cy="1012824"/>
                  <a:chOff x="720725" y="0"/>
                  <a:chExt cx="844550" cy="1012825"/>
                </a:xfrm>
              </p:grpSpPr>
              <p:sp>
                <p:nvSpPr>
                  <p:cNvPr id="81" name="Freeform 20"/>
                  <p:cNvSpPr>
                    <a:spLocks/>
                  </p:cNvSpPr>
                  <p:nvPr/>
                </p:nvSpPr>
                <p:spPr bwMode="auto">
                  <a:xfrm>
                    <a:off x="720725" y="0"/>
                    <a:ext cx="844550" cy="10128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32" y="0"/>
                      </a:cxn>
                      <a:cxn ang="0">
                        <a:pos x="532" y="638"/>
                      </a:cxn>
                      <a:cxn ang="0">
                        <a:pos x="264" y="576"/>
                      </a:cxn>
                      <a:cxn ang="0">
                        <a:pos x="0" y="638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32" h="638">
                        <a:moveTo>
                          <a:pt x="0" y="0"/>
                        </a:moveTo>
                        <a:lnTo>
                          <a:pt x="532" y="0"/>
                        </a:lnTo>
                        <a:lnTo>
                          <a:pt x="532" y="638"/>
                        </a:lnTo>
                        <a:lnTo>
                          <a:pt x="264" y="576"/>
                        </a:lnTo>
                        <a:lnTo>
                          <a:pt x="0" y="63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grpSp>
                <p:nvGrpSpPr>
                  <p:cNvPr id="82" name="그룹 313"/>
                  <p:cNvGrpSpPr/>
                  <p:nvPr/>
                </p:nvGrpSpPr>
                <p:grpSpPr>
                  <a:xfrm>
                    <a:off x="733425" y="0"/>
                    <a:ext cx="819150" cy="1000125"/>
                    <a:chOff x="733425" y="0"/>
                    <a:chExt cx="819150" cy="1000125"/>
                  </a:xfrm>
                </p:grpSpPr>
                <p:sp>
                  <p:nvSpPr>
                    <p:cNvPr id="83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733425" y="0"/>
                      <a:ext cx="28575" cy="1000125"/>
                    </a:xfrm>
                    <a:custGeom>
                      <a:avLst/>
                      <a:gdLst/>
                      <a:ahLst/>
                      <a:cxnLst>
                        <a:cxn ang="0">
                          <a:pos x="18" y="0"/>
                        </a:cxn>
                        <a:cxn ang="0">
                          <a:pos x="18" y="626"/>
                        </a:cxn>
                        <a:cxn ang="0">
                          <a:pos x="0" y="630"/>
                        </a:cxn>
                        <a:cxn ang="0">
                          <a:pos x="0" y="0"/>
                        </a:cxn>
                        <a:cxn ang="0">
                          <a:pos x="18" y="0"/>
                        </a:cxn>
                      </a:cxnLst>
                      <a:rect l="0" t="0" r="r" b="b"/>
                      <a:pathLst>
                        <a:path w="18" h="630">
                          <a:moveTo>
                            <a:pt x="18" y="0"/>
                          </a:moveTo>
                          <a:lnTo>
                            <a:pt x="18" y="626"/>
                          </a:lnTo>
                          <a:lnTo>
                            <a:pt x="0" y="630"/>
                          </a:lnTo>
                          <a:lnTo>
                            <a:pt x="0" y="0"/>
                          </a:lnTo>
                          <a:lnTo>
                            <a:pt x="18" y="0"/>
                          </a:lnTo>
                          <a:close/>
                        </a:path>
                      </a:pathLst>
                    </a:custGeom>
                    <a:solidFill>
                      <a:schemeClr val="accent3">
                        <a:lumMod val="60000"/>
                        <a:lumOff val="4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  <p:sp>
                  <p:nvSpPr>
                    <p:cNvPr id="84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1155700" y="901700"/>
                      <a:ext cx="396875" cy="9842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4"/>
                        </a:cxn>
                        <a:cxn ang="0">
                          <a:pos x="250" y="62"/>
                        </a:cxn>
                        <a:cxn ang="0">
                          <a:pos x="244" y="50"/>
                        </a:cxn>
                        <a:cxn ang="0">
                          <a:pos x="18" y="0"/>
                        </a:cxn>
                        <a:cxn ang="0">
                          <a:pos x="0" y="4"/>
                        </a:cxn>
                      </a:cxnLst>
                      <a:rect l="0" t="0" r="r" b="b"/>
                      <a:pathLst>
                        <a:path w="250" h="62">
                          <a:moveTo>
                            <a:pt x="0" y="4"/>
                          </a:moveTo>
                          <a:lnTo>
                            <a:pt x="250" y="62"/>
                          </a:lnTo>
                          <a:lnTo>
                            <a:pt x="244" y="50"/>
                          </a:lnTo>
                          <a:lnTo>
                            <a:pt x="18" y="0"/>
                          </a:lnTo>
                          <a:lnTo>
                            <a:pt x="0" y="4"/>
                          </a:lnTo>
                          <a:close/>
                        </a:path>
                      </a:pathLst>
                    </a:custGeom>
                    <a:solidFill>
                      <a:schemeClr val="accent3">
                        <a:lumMod val="60000"/>
                        <a:lumOff val="40000"/>
                      </a:schemeClr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ko-KR" altLang="en-US" dirty="0"/>
                    </a:p>
                  </p:txBody>
                </p:sp>
              </p:grpSp>
            </p:grpSp>
          </p:grpSp>
        </p:grpSp>
        <p:grpSp>
          <p:nvGrpSpPr>
            <p:cNvPr id="47" name="그룹 184"/>
            <p:cNvGrpSpPr/>
            <p:nvPr/>
          </p:nvGrpSpPr>
          <p:grpSpPr>
            <a:xfrm>
              <a:off x="3710790" y="3486872"/>
              <a:ext cx="824697" cy="1090965"/>
              <a:chOff x="2454246" y="3355974"/>
              <a:chExt cx="1314468" cy="1738867"/>
            </a:xfrm>
          </p:grpSpPr>
          <p:pic>
            <p:nvPicPr>
              <p:cNvPr id="48" name="그림 47" descr="Untitled-12.png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13067" y="3355974"/>
                <a:ext cx="996826" cy="1701588"/>
              </a:xfrm>
              <a:prstGeom prst="rect">
                <a:avLst/>
              </a:prstGeom>
            </p:spPr>
          </p:pic>
          <p:sp>
            <p:nvSpPr>
              <p:cNvPr id="49" name="타원 48"/>
              <p:cNvSpPr/>
              <p:nvPr/>
            </p:nvSpPr>
            <p:spPr>
              <a:xfrm>
                <a:off x="2454246" y="4985302"/>
                <a:ext cx="1314468" cy="109539"/>
              </a:xfrm>
              <a:prstGeom prst="ellipse">
                <a:avLst/>
              </a:prstGeom>
              <a:gradFill flip="none" rotWithShape="1">
                <a:gsLst>
                  <a:gs pos="21000">
                    <a:schemeClr val="tx1">
                      <a:alpha val="5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경쟁사 분석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경쟁사 분석을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분석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기업의 경쟁상대에 대해 분석하는 부분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특정 경쟁사를 선정하여 비교하거나 관련 업체들의 성향을 분석할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표로 경쟁사와 자사의 위치를 나타낼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6945345" y="488699"/>
            <a:ext cx="1387494" cy="412701"/>
            <a:chOff x="3672000" y="6199970"/>
            <a:chExt cx="1800000" cy="412701"/>
          </a:xfrm>
        </p:grpSpPr>
        <p:sp>
          <p:nvSpPr>
            <p:cNvPr id="67" name="TextBox 66"/>
            <p:cNvSpPr txBox="1"/>
            <p:nvPr/>
          </p:nvSpPr>
          <p:spPr>
            <a:xfrm>
              <a:off x="3672000" y="6199970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ct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672000" y="6377927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spcBef>
                  <a:spcPct val="20000"/>
                </a:spcBef>
              </a:pPr>
              <a:r>
                <a:rPr lang="en-US" altLang="ko-KR" sz="800" b="1" dirty="0">
                  <a:solidFill>
                    <a:schemeClr val="bg1">
                      <a:lumMod val="65000"/>
                    </a:schemeClr>
                  </a:solidFill>
                </a:rPr>
                <a:t>www.bizforms.co.kr</a:t>
              </a:r>
              <a:endParaRPr lang="ko-KR" altLang="en-US" sz="8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3000364" y="1714488"/>
            <a:ext cx="5702300" cy="4140201"/>
            <a:chOff x="3441700" y="2390768"/>
            <a:chExt cx="5702300" cy="4140201"/>
          </a:xfrm>
        </p:grpSpPr>
        <p:sp>
          <p:nvSpPr>
            <p:cNvPr id="75" name="Rectangle 5"/>
            <p:cNvSpPr>
              <a:spLocks noChangeArrowheads="1"/>
            </p:cNvSpPr>
            <p:nvPr/>
          </p:nvSpPr>
          <p:spPr bwMode="auto">
            <a:xfrm>
              <a:off x="3441700" y="2390769"/>
              <a:ext cx="2978150" cy="3863975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5"/>
            <p:cNvSpPr>
              <a:spLocks noChangeArrowheads="1"/>
            </p:cNvSpPr>
            <p:nvPr/>
          </p:nvSpPr>
          <p:spPr bwMode="auto">
            <a:xfrm>
              <a:off x="5572132" y="2390768"/>
              <a:ext cx="847710" cy="3863975"/>
            </a:xfrm>
            <a:prstGeom prst="rect">
              <a:avLst/>
            </a:prstGeom>
            <a:gradFill flip="none" rotWithShape="1">
              <a:gsLst>
                <a:gs pos="100000">
                  <a:schemeClr val="tx1">
                    <a:lumMod val="95000"/>
                    <a:lumOff val="5000"/>
                    <a:alpha val="34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6134100" y="2390769"/>
              <a:ext cx="292100" cy="3863975"/>
            </a:xfrm>
            <a:custGeom>
              <a:avLst/>
              <a:gdLst/>
              <a:ahLst/>
              <a:cxnLst>
                <a:cxn ang="0">
                  <a:pos x="0" y="114"/>
                </a:cxn>
                <a:cxn ang="0">
                  <a:pos x="184" y="0"/>
                </a:cxn>
                <a:cxn ang="0">
                  <a:pos x="184" y="2434"/>
                </a:cxn>
                <a:cxn ang="0">
                  <a:pos x="0" y="2434"/>
                </a:cxn>
                <a:cxn ang="0">
                  <a:pos x="0" y="114"/>
                </a:cxn>
              </a:cxnLst>
              <a:rect l="0" t="0" r="r" b="b"/>
              <a:pathLst>
                <a:path w="184" h="2434">
                  <a:moveTo>
                    <a:pt x="0" y="114"/>
                  </a:moveTo>
                  <a:lnTo>
                    <a:pt x="184" y="0"/>
                  </a:lnTo>
                  <a:lnTo>
                    <a:pt x="184" y="2434"/>
                  </a:lnTo>
                  <a:lnTo>
                    <a:pt x="0" y="2434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7"/>
            <p:cNvSpPr>
              <a:spLocks noChangeArrowheads="1"/>
            </p:cNvSpPr>
            <p:nvPr/>
          </p:nvSpPr>
          <p:spPr bwMode="auto">
            <a:xfrm>
              <a:off x="6121400" y="2571744"/>
              <a:ext cx="3022600" cy="3959225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9" name="그룹 78"/>
          <p:cNvGrpSpPr/>
          <p:nvPr/>
        </p:nvGrpSpPr>
        <p:grpSpPr>
          <a:xfrm>
            <a:off x="500034" y="1428736"/>
            <a:ext cx="2565080" cy="4469842"/>
            <a:chOff x="785786" y="1428736"/>
            <a:chExt cx="2565080" cy="4469842"/>
          </a:xfrm>
        </p:grpSpPr>
        <p:pic>
          <p:nvPicPr>
            <p:cNvPr id="80" name="그림 79" descr="핸드폰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5786" y="1428736"/>
              <a:ext cx="2565080" cy="4469842"/>
            </a:xfrm>
            <a:prstGeom prst="rect">
              <a:avLst/>
            </a:prstGeom>
          </p:spPr>
        </p:pic>
        <p:sp>
          <p:nvSpPr>
            <p:cNvPr id="82" name="직사각형 81"/>
            <p:cNvSpPr/>
            <p:nvPr/>
          </p:nvSpPr>
          <p:spPr>
            <a:xfrm>
              <a:off x="966759" y="1904987"/>
              <a:ext cx="2196000" cy="338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02" name="Rectangle 222"/>
          <p:cNvSpPr>
            <a:spLocks noChangeArrowheads="1"/>
          </p:cNvSpPr>
          <p:nvPr/>
        </p:nvSpPr>
        <p:spPr bwMode="auto">
          <a:xfrm>
            <a:off x="3286119" y="2928934"/>
            <a:ext cx="200026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 </a:t>
            </a:r>
          </a:p>
        </p:txBody>
      </p:sp>
      <p:sp>
        <p:nvSpPr>
          <p:cNvPr id="103" name="Rectangle 292"/>
          <p:cNvSpPr>
            <a:spLocks noChangeArrowheads="1"/>
          </p:cNvSpPr>
          <p:nvPr/>
        </p:nvSpPr>
        <p:spPr bwMode="auto">
          <a:xfrm>
            <a:off x="3286116" y="2500306"/>
            <a:ext cx="1500197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4" name="Rectangle 292"/>
          <p:cNvSpPr>
            <a:spLocks noChangeArrowheads="1"/>
          </p:cNvSpPr>
          <p:nvPr/>
        </p:nvSpPr>
        <p:spPr bwMode="auto">
          <a:xfrm>
            <a:off x="3286117" y="2014754"/>
            <a:ext cx="642942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AA</a:t>
            </a:r>
            <a:endParaRPr kumimoji="1" lang="ko-KR" sz="3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5" name="Rectangle 222"/>
          <p:cNvSpPr>
            <a:spLocks noChangeArrowheads="1"/>
          </p:cNvSpPr>
          <p:nvPr/>
        </p:nvSpPr>
        <p:spPr bwMode="auto">
          <a:xfrm>
            <a:off x="5929322" y="3114446"/>
            <a:ext cx="24288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 </a:t>
            </a:r>
          </a:p>
        </p:txBody>
      </p:sp>
      <p:sp>
        <p:nvSpPr>
          <p:cNvPr id="106" name="Rectangle 292"/>
          <p:cNvSpPr>
            <a:spLocks noChangeArrowheads="1"/>
          </p:cNvSpPr>
          <p:nvPr/>
        </p:nvSpPr>
        <p:spPr bwMode="auto">
          <a:xfrm>
            <a:off x="5929319" y="2685818"/>
            <a:ext cx="1500197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7" name="Rectangle 292"/>
          <p:cNvSpPr>
            <a:spLocks noChangeArrowheads="1"/>
          </p:cNvSpPr>
          <p:nvPr/>
        </p:nvSpPr>
        <p:spPr bwMode="auto">
          <a:xfrm>
            <a:off x="5929320" y="2200266"/>
            <a:ext cx="642942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AA</a:t>
            </a:r>
            <a:endParaRPr kumimoji="1" lang="ko-KR" sz="3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8" name="Rectangle 292"/>
          <p:cNvSpPr>
            <a:spLocks noChangeArrowheads="1"/>
          </p:cNvSpPr>
          <p:nvPr/>
        </p:nvSpPr>
        <p:spPr bwMode="auto">
          <a:xfrm>
            <a:off x="961037" y="3857628"/>
            <a:ext cx="164307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9" name="Rectangle 292"/>
          <p:cNvSpPr>
            <a:spLocks noChangeArrowheads="1"/>
          </p:cNvSpPr>
          <p:nvPr/>
        </p:nvSpPr>
        <p:spPr bwMode="auto">
          <a:xfrm>
            <a:off x="961037" y="4286256"/>
            <a:ext cx="1643074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110" name="그룹 109"/>
          <p:cNvGrpSpPr/>
          <p:nvPr/>
        </p:nvGrpSpPr>
        <p:grpSpPr>
          <a:xfrm>
            <a:off x="1066752" y="2443149"/>
            <a:ext cx="1314468" cy="972707"/>
            <a:chOff x="3655062" y="1916832"/>
            <a:chExt cx="1853042" cy="1371252"/>
          </a:xfrm>
          <a:solidFill>
            <a:schemeClr val="accent2"/>
          </a:solidFill>
        </p:grpSpPr>
        <p:grpSp>
          <p:nvGrpSpPr>
            <p:cNvPr id="111" name="그룹 112"/>
            <p:cNvGrpSpPr/>
            <p:nvPr/>
          </p:nvGrpSpPr>
          <p:grpSpPr>
            <a:xfrm>
              <a:off x="3655062" y="1916785"/>
              <a:ext cx="1853042" cy="1371245"/>
              <a:chOff x="3648075" y="4786313"/>
              <a:chExt cx="952500" cy="704850"/>
            </a:xfrm>
            <a:grpFill/>
            <a:effectLst/>
          </p:grpSpPr>
          <p:sp>
            <p:nvSpPr>
              <p:cNvPr id="116" name="Rectangle 156"/>
              <p:cNvSpPr>
                <a:spLocks noChangeArrowheads="1"/>
              </p:cNvSpPr>
              <p:nvPr/>
            </p:nvSpPr>
            <p:spPr bwMode="auto">
              <a:xfrm>
                <a:off x="3651250" y="5462588"/>
                <a:ext cx="946150" cy="28575"/>
              </a:xfrm>
              <a:prstGeom prst="rect">
                <a:avLst/>
              </a:prstGeom>
              <a:grpFill/>
              <a:ln>
                <a:noFill/>
                <a:headEnd/>
                <a:tailEnd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Freeform 157"/>
              <p:cNvSpPr>
                <a:spLocks noEditPoints="1"/>
              </p:cNvSpPr>
              <p:nvPr/>
            </p:nvSpPr>
            <p:spPr bwMode="auto">
              <a:xfrm>
                <a:off x="3648075" y="4786313"/>
                <a:ext cx="952500" cy="654050"/>
              </a:xfrm>
              <a:custGeom>
                <a:avLst/>
                <a:gdLst/>
                <a:ahLst/>
                <a:cxnLst>
                  <a:cxn ang="0">
                    <a:pos x="536" y="286"/>
                  </a:cxn>
                  <a:cxn ang="0">
                    <a:pos x="536" y="46"/>
                  </a:cxn>
                  <a:cxn ang="0">
                    <a:pos x="532" y="28"/>
                  </a:cxn>
                  <a:cxn ang="0">
                    <a:pos x="522" y="14"/>
                  </a:cxn>
                  <a:cxn ang="0">
                    <a:pos x="508" y="4"/>
                  </a:cxn>
                  <a:cxn ang="0">
                    <a:pos x="492" y="0"/>
                  </a:cxn>
                  <a:cxn ang="0">
                    <a:pos x="108" y="0"/>
                  </a:cxn>
                  <a:cxn ang="0">
                    <a:pos x="90" y="4"/>
                  </a:cxn>
                  <a:cxn ang="0">
                    <a:pos x="76" y="14"/>
                  </a:cxn>
                  <a:cxn ang="0">
                    <a:pos x="66" y="28"/>
                  </a:cxn>
                  <a:cxn ang="0">
                    <a:pos x="62" y="46"/>
                  </a:cxn>
                  <a:cxn ang="0">
                    <a:pos x="6" y="376"/>
                  </a:cxn>
                  <a:cxn ang="0">
                    <a:pos x="2" y="382"/>
                  </a:cxn>
                  <a:cxn ang="0">
                    <a:pos x="0" y="396"/>
                  </a:cxn>
                  <a:cxn ang="0">
                    <a:pos x="2" y="402"/>
                  </a:cxn>
                  <a:cxn ang="0">
                    <a:pos x="8" y="410"/>
                  </a:cxn>
                  <a:cxn ang="0">
                    <a:pos x="20" y="412"/>
                  </a:cxn>
                  <a:cxn ang="0">
                    <a:pos x="578" y="412"/>
                  </a:cxn>
                  <a:cxn ang="0">
                    <a:pos x="590" y="408"/>
                  </a:cxn>
                  <a:cxn ang="0">
                    <a:pos x="598" y="398"/>
                  </a:cxn>
                  <a:cxn ang="0">
                    <a:pos x="600" y="392"/>
                  </a:cxn>
                  <a:cxn ang="0">
                    <a:pos x="594" y="376"/>
                  </a:cxn>
                  <a:cxn ang="0">
                    <a:pos x="94" y="52"/>
                  </a:cxn>
                  <a:cxn ang="0">
                    <a:pos x="96" y="44"/>
                  </a:cxn>
                  <a:cxn ang="0">
                    <a:pos x="100" y="38"/>
                  </a:cxn>
                  <a:cxn ang="0">
                    <a:pos x="116" y="32"/>
                  </a:cxn>
                  <a:cxn ang="0">
                    <a:pos x="484" y="32"/>
                  </a:cxn>
                  <a:cxn ang="0">
                    <a:pos x="498" y="38"/>
                  </a:cxn>
                  <a:cxn ang="0">
                    <a:pos x="504" y="44"/>
                  </a:cxn>
                  <a:cxn ang="0">
                    <a:pos x="506" y="256"/>
                  </a:cxn>
                  <a:cxn ang="0">
                    <a:pos x="504" y="264"/>
                  </a:cxn>
                  <a:cxn ang="0">
                    <a:pos x="498" y="270"/>
                  </a:cxn>
                  <a:cxn ang="0">
                    <a:pos x="484" y="276"/>
                  </a:cxn>
                  <a:cxn ang="0">
                    <a:pos x="116" y="276"/>
                  </a:cxn>
                  <a:cxn ang="0">
                    <a:pos x="106" y="276"/>
                  </a:cxn>
                  <a:cxn ang="0">
                    <a:pos x="100" y="270"/>
                  </a:cxn>
                  <a:cxn ang="0">
                    <a:pos x="94" y="256"/>
                  </a:cxn>
                  <a:cxn ang="0">
                    <a:pos x="82" y="310"/>
                  </a:cxn>
                  <a:cxn ang="0">
                    <a:pos x="522" y="320"/>
                  </a:cxn>
                  <a:cxn ang="0">
                    <a:pos x="82" y="310"/>
                  </a:cxn>
                  <a:cxn ang="0">
                    <a:pos x="532" y="336"/>
                  </a:cxn>
                  <a:cxn ang="0">
                    <a:pos x="60" y="348"/>
                  </a:cxn>
                  <a:cxn ang="0">
                    <a:pos x="204" y="376"/>
                  </a:cxn>
                  <a:cxn ang="0">
                    <a:pos x="50" y="364"/>
                  </a:cxn>
                  <a:cxn ang="0">
                    <a:pos x="204" y="376"/>
                  </a:cxn>
                  <a:cxn ang="0">
                    <a:pos x="390" y="364"/>
                  </a:cxn>
                  <a:cxn ang="0">
                    <a:pos x="556" y="376"/>
                  </a:cxn>
                </a:cxnLst>
                <a:rect l="0" t="0" r="r" b="b"/>
                <a:pathLst>
                  <a:path w="600" h="412">
                    <a:moveTo>
                      <a:pt x="594" y="376"/>
                    </a:moveTo>
                    <a:lnTo>
                      <a:pt x="536" y="286"/>
                    </a:lnTo>
                    <a:lnTo>
                      <a:pt x="536" y="46"/>
                    </a:lnTo>
                    <a:lnTo>
                      <a:pt x="536" y="46"/>
                    </a:lnTo>
                    <a:lnTo>
                      <a:pt x="536" y="36"/>
                    </a:lnTo>
                    <a:lnTo>
                      <a:pt x="532" y="28"/>
                    </a:lnTo>
                    <a:lnTo>
                      <a:pt x="528" y="20"/>
                    </a:lnTo>
                    <a:lnTo>
                      <a:pt x="522" y="14"/>
                    </a:lnTo>
                    <a:lnTo>
                      <a:pt x="516" y="8"/>
                    </a:lnTo>
                    <a:lnTo>
                      <a:pt x="508" y="4"/>
                    </a:lnTo>
                    <a:lnTo>
                      <a:pt x="500" y="2"/>
                    </a:lnTo>
                    <a:lnTo>
                      <a:pt x="492" y="0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98" y="2"/>
                    </a:lnTo>
                    <a:lnTo>
                      <a:pt x="90" y="4"/>
                    </a:lnTo>
                    <a:lnTo>
                      <a:pt x="82" y="8"/>
                    </a:lnTo>
                    <a:lnTo>
                      <a:pt x="76" y="14"/>
                    </a:lnTo>
                    <a:lnTo>
                      <a:pt x="70" y="20"/>
                    </a:lnTo>
                    <a:lnTo>
                      <a:pt x="66" y="28"/>
                    </a:lnTo>
                    <a:lnTo>
                      <a:pt x="64" y="36"/>
                    </a:lnTo>
                    <a:lnTo>
                      <a:pt x="62" y="46"/>
                    </a:lnTo>
                    <a:lnTo>
                      <a:pt x="62" y="286"/>
                    </a:lnTo>
                    <a:lnTo>
                      <a:pt x="6" y="376"/>
                    </a:lnTo>
                    <a:lnTo>
                      <a:pt x="6" y="376"/>
                    </a:lnTo>
                    <a:lnTo>
                      <a:pt x="2" y="382"/>
                    </a:lnTo>
                    <a:lnTo>
                      <a:pt x="0" y="388"/>
                    </a:lnTo>
                    <a:lnTo>
                      <a:pt x="0" y="396"/>
                    </a:lnTo>
                    <a:lnTo>
                      <a:pt x="2" y="402"/>
                    </a:lnTo>
                    <a:lnTo>
                      <a:pt x="2" y="402"/>
                    </a:lnTo>
                    <a:lnTo>
                      <a:pt x="4" y="406"/>
                    </a:lnTo>
                    <a:lnTo>
                      <a:pt x="8" y="410"/>
                    </a:lnTo>
                    <a:lnTo>
                      <a:pt x="14" y="412"/>
                    </a:lnTo>
                    <a:lnTo>
                      <a:pt x="20" y="412"/>
                    </a:lnTo>
                    <a:lnTo>
                      <a:pt x="578" y="412"/>
                    </a:lnTo>
                    <a:lnTo>
                      <a:pt x="578" y="412"/>
                    </a:lnTo>
                    <a:lnTo>
                      <a:pt x="584" y="412"/>
                    </a:lnTo>
                    <a:lnTo>
                      <a:pt x="590" y="408"/>
                    </a:lnTo>
                    <a:lnTo>
                      <a:pt x="596" y="404"/>
                    </a:lnTo>
                    <a:lnTo>
                      <a:pt x="598" y="398"/>
                    </a:lnTo>
                    <a:lnTo>
                      <a:pt x="598" y="398"/>
                    </a:lnTo>
                    <a:lnTo>
                      <a:pt x="600" y="392"/>
                    </a:lnTo>
                    <a:lnTo>
                      <a:pt x="598" y="386"/>
                    </a:lnTo>
                    <a:lnTo>
                      <a:pt x="594" y="376"/>
                    </a:lnTo>
                    <a:lnTo>
                      <a:pt x="594" y="376"/>
                    </a:lnTo>
                    <a:close/>
                    <a:moveTo>
                      <a:pt x="94" y="52"/>
                    </a:moveTo>
                    <a:lnTo>
                      <a:pt x="94" y="52"/>
                    </a:lnTo>
                    <a:lnTo>
                      <a:pt x="96" y="44"/>
                    </a:lnTo>
                    <a:lnTo>
                      <a:pt x="100" y="38"/>
                    </a:lnTo>
                    <a:lnTo>
                      <a:pt x="100" y="38"/>
                    </a:lnTo>
                    <a:lnTo>
                      <a:pt x="106" y="34"/>
                    </a:lnTo>
                    <a:lnTo>
                      <a:pt x="116" y="32"/>
                    </a:lnTo>
                    <a:lnTo>
                      <a:pt x="484" y="32"/>
                    </a:lnTo>
                    <a:lnTo>
                      <a:pt x="484" y="32"/>
                    </a:lnTo>
                    <a:lnTo>
                      <a:pt x="492" y="34"/>
                    </a:lnTo>
                    <a:lnTo>
                      <a:pt x="498" y="38"/>
                    </a:lnTo>
                    <a:lnTo>
                      <a:pt x="498" y="38"/>
                    </a:lnTo>
                    <a:lnTo>
                      <a:pt x="504" y="44"/>
                    </a:lnTo>
                    <a:lnTo>
                      <a:pt x="506" y="52"/>
                    </a:lnTo>
                    <a:lnTo>
                      <a:pt x="506" y="256"/>
                    </a:lnTo>
                    <a:lnTo>
                      <a:pt x="506" y="256"/>
                    </a:lnTo>
                    <a:lnTo>
                      <a:pt x="504" y="264"/>
                    </a:lnTo>
                    <a:lnTo>
                      <a:pt x="498" y="270"/>
                    </a:lnTo>
                    <a:lnTo>
                      <a:pt x="498" y="270"/>
                    </a:lnTo>
                    <a:lnTo>
                      <a:pt x="492" y="276"/>
                    </a:lnTo>
                    <a:lnTo>
                      <a:pt x="484" y="276"/>
                    </a:lnTo>
                    <a:lnTo>
                      <a:pt x="484" y="276"/>
                    </a:lnTo>
                    <a:lnTo>
                      <a:pt x="116" y="276"/>
                    </a:lnTo>
                    <a:lnTo>
                      <a:pt x="116" y="276"/>
                    </a:lnTo>
                    <a:lnTo>
                      <a:pt x="106" y="276"/>
                    </a:lnTo>
                    <a:lnTo>
                      <a:pt x="100" y="270"/>
                    </a:lnTo>
                    <a:lnTo>
                      <a:pt x="100" y="270"/>
                    </a:lnTo>
                    <a:lnTo>
                      <a:pt x="96" y="264"/>
                    </a:lnTo>
                    <a:lnTo>
                      <a:pt x="94" y="256"/>
                    </a:lnTo>
                    <a:lnTo>
                      <a:pt x="94" y="52"/>
                    </a:lnTo>
                    <a:close/>
                    <a:moveTo>
                      <a:pt x="82" y="310"/>
                    </a:moveTo>
                    <a:lnTo>
                      <a:pt x="516" y="310"/>
                    </a:lnTo>
                    <a:lnTo>
                      <a:pt x="522" y="320"/>
                    </a:lnTo>
                    <a:lnTo>
                      <a:pt x="76" y="320"/>
                    </a:lnTo>
                    <a:lnTo>
                      <a:pt x="82" y="310"/>
                    </a:lnTo>
                    <a:close/>
                    <a:moveTo>
                      <a:pt x="66" y="336"/>
                    </a:moveTo>
                    <a:lnTo>
                      <a:pt x="532" y="336"/>
                    </a:lnTo>
                    <a:lnTo>
                      <a:pt x="540" y="348"/>
                    </a:lnTo>
                    <a:lnTo>
                      <a:pt x="60" y="348"/>
                    </a:lnTo>
                    <a:lnTo>
                      <a:pt x="66" y="336"/>
                    </a:lnTo>
                    <a:close/>
                    <a:moveTo>
                      <a:pt x="204" y="376"/>
                    </a:moveTo>
                    <a:lnTo>
                      <a:pt x="42" y="376"/>
                    </a:lnTo>
                    <a:lnTo>
                      <a:pt x="50" y="364"/>
                    </a:lnTo>
                    <a:lnTo>
                      <a:pt x="208" y="364"/>
                    </a:lnTo>
                    <a:lnTo>
                      <a:pt x="204" y="376"/>
                    </a:lnTo>
                    <a:close/>
                    <a:moveTo>
                      <a:pt x="396" y="376"/>
                    </a:moveTo>
                    <a:lnTo>
                      <a:pt x="390" y="364"/>
                    </a:lnTo>
                    <a:lnTo>
                      <a:pt x="548" y="364"/>
                    </a:lnTo>
                    <a:lnTo>
                      <a:pt x="556" y="376"/>
                    </a:lnTo>
                    <a:lnTo>
                      <a:pt x="396" y="376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12" name="Freeform 52"/>
            <p:cNvSpPr>
              <a:spLocks noEditPoints="1"/>
            </p:cNvSpPr>
            <p:nvPr/>
          </p:nvSpPr>
          <p:spPr bwMode="auto">
            <a:xfrm>
              <a:off x="4206870" y="2078019"/>
              <a:ext cx="691376" cy="644502"/>
            </a:xfrm>
            <a:custGeom>
              <a:avLst/>
              <a:gdLst/>
              <a:ahLst/>
              <a:cxnLst>
                <a:cxn ang="0">
                  <a:pos x="178" y="0"/>
                </a:cxn>
                <a:cxn ang="0">
                  <a:pos x="210" y="8"/>
                </a:cxn>
                <a:cxn ang="0">
                  <a:pos x="236" y="26"/>
                </a:cxn>
                <a:cxn ang="0">
                  <a:pos x="254" y="52"/>
                </a:cxn>
                <a:cxn ang="0">
                  <a:pos x="262" y="84"/>
                </a:cxn>
                <a:cxn ang="0">
                  <a:pos x="260" y="102"/>
                </a:cxn>
                <a:cxn ang="0">
                  <a:pos x="246" y="132"/>
                </a:cxn>
                <a:cxn ang="0">
                  <a:pos x="224" y="154"/>
                </a:cxn>
                <a:cxn ang="0">
                  <a:pos x="194" y="168"/>
                </a:cxn>
                <a:cxn ang="0">
                  <a:pos x="178" y="168"/>
                </a:cxn>
                <a:cxn ang="0">
                  <a:pos x="144" y="162"/>
                </a:cxn>
                <a:cxn ang="0">
                  <a:pos x="118" y="144"/>
                </a:cxn>
                <a:cxn ang="0">
                  <a:pos x="100" y="118"/>
                </a:cxn>
                <a:cxn ang="0">
                  <a:pos x="94" y="84"/>
                </a:cxn>
                <a:cxn ang="0">
                  <a:pos x="94" y="68"/>
                </a:cxn>
                <a:cxn ang="0">
                  <a:pos x="108" y="38"/>
                </a:cxn>
                <a:cxn ang="0">
                  <a:pos x="130" y="16"/>
                </a:cxn>
                <a:cxn ang="0">
                  <a:pos x="160" y="2"/>
                </a:cxn>
                <a:cxn ang="0">
                  <a:pos x="178" y="0"/>
                </a:cxn>
                <a:cxn ang="0">
                  <a:pos x="220" y="174"/>
                </a:cxn>
                <a:cxn ang="0">
                  <a:pos x="252" y="198"/>
                </a:cxn>
                <a:cxn ang="0">
                  <a:pos x="278" y="234"/>
                </a:cxn>
                <a:cxn ang="0">
                  <a:pos x="296" y="278"/>
                </a:cxn>
                <a:cxn ang="0">
                  <a:pos x="304" y="330"/>
                </a:cxn>
                <a:cxn ang="0">
                  <a:pos x="50" y="330"/>
                </a:cxn>
                <a:cxn ang="0">
                  <a:pos x="58" y="278"/>
                </a:cxn>
                <a:cxn ang="0">
                  <a:pos x="76" y="234"/>
                </a:cxn>
                <a:cxn ang="0">
                  <a:pos x="102" y="198"/>
                </a:cxn>
                <a:cxn ang="0">
                  <a:pos x="134" y="174"/>
                </a:cxn>
                <a:cxn ang="0">
                  <a:pos x="144" y="180"/>
                </a:cxn>
                <a:cxn ang="0">
                  <a:pos x="166" y="186"/>
                </a:cxn>
                <a:cxn ang="0">
                  <a:pos x="178" y="186"/>
                </a:cxn>
                <a:cxn ang="0">
                  <a:pos x="200" y="184"/>
                </a:cxn>
                <a:cxn ang="0">
                  <a:pos x="220" y="174"/>
                </a:cxn>
                <a:cxn ang="0">
                  <a:pos x="40" y="328"/>
                </a:cxn>
                <a:cxn ang="0">
                  <a:pos x="42" y="304"/>
                </a:cxn>
                <a:cxn ang="0">
                  <a:pos x="56" y="254"/>
                </a:cxn>
                <a:cxn ang="0">
                  <a:pos x="80" y="212"/>
                </a:cxn>
                <a:cxn ang="0">
                  <a:pos x="112" y="180"/>
                </a:cxn>
                <a:cxn ang="0">
                  <a:pos x="128" y="170"/>
                </a:cxn>
                <a:cxn ang="0">
                  <a:pos x="126" y="168"/>
                </a:cxn>
                <a:cxn ang="0">
                  <a:pos x="106" y="174"/>
                </a:cxn>
                <a:cxn ang="0">
                  <a:pos x="84" y="186"/>
                </a:cxn>
                <a:cxn ang="0">
                  <a:pos x="46" y="224"/>
                </a:cxn>
                <a:cxn ang="0">
                  <a:pos x="16" y="274"/>
                </a:cxn>
                <a:cxn ang="0">
                  <a:pos x="0" y="328"/>
                </a:cxn>
                <a:cxn ang="0">
                  <a:pos x="40" y="328"/>
                </a:cxn>
                <a:cxn ang="0">
                  <a:pos x="354" y="328"/>
                </a:cxn>
                <a:cxn ang="0">
                  <a:pos x="348" y="302"/>
                </a:cxn>
                <a:cxn ang="0">
                  <a:pos x="324" y="248"/>
                </a:cxn>
                <a:cxn ang="0">
                  <a:pos x="290" y="202"/>
                </a:cxn>
                <a:cxn ang="0">
                  <a:pos x="260" y="178"/>
                </a:cxn>
                <a:cxn ang="0">
                  <a:pos x="238" y="170"/>
                </a:cxn>
                <a:cxn ang="0">
                  <a:pos x="228" y="168"/>
                </a:cxn>
                <a:cxn ang="0">
                  <a:pos x="226" y="170"/>
                </a:cxn>
                <a:cxn ang="0">
                  <a:pos x="260" y="194"/>
                </a:cxn>
                <a:cxn ang="0">
                  <a:pos x="288" y="232"/>
                </a:cxn>
                <a:cxn ang="0">
                  <a:pos x="308" y="278"/>
                </a:cxn>
                <a:cxn ang="0">
                  <a:pos x="316" y="328"/>
                </a:cxn>
              </a:cxnLst>
              <a:rect l="0" t="0" r="r" b="b"/>
              <a:pathLst>
                <a:path w="354" h="330">
                  <a:moveTo>
                    <a:pt x="178" y="0"/>
                  </a:moveTo>
                  <a:lnTo>
                    <a:pt x="178" y="0"/>
                  </a:lnTo>
                  <a:lnTo>
                    <a:pt x="194" y="2"/>
                  </a:lnTo>
                  <a:lnTo>
                    <a:pt x="210" y="8"/>
                  </a:lnTo>
                  <a:lnTo>
                    <a:pt x="224" y="16"/>
                  </a:lnTo>
                  <a:lnTo>
                    <a:pt x="236" y="26"/>
                  </a:lnTo>
                  <a:lnTo>
                    <a:pt x="246" y="38"/>
                  </a:lnTo>
                  <a:lnTo>
                    <a:pt x="254" y="52"/>
                  </a:lnTo>
                  <a:lnTo>
                    <a:pt x="260" y="68"/>
                  </a:lnTo>
                  <a:lnTo>
                    <a:pt x="262" y="84"/>
                  </a:lnTo>
                  <a:lnTo>
                    <a:pt x="262" y="84"/>
                  </a:lnTo>
                  <a:lnTo>
                    <a:pt x="260" y="102"/>
                  </a:lnTo>
                  <a:lnTo>
                    <a:pt x="254" y="118"/>
                  </a:lnTo>
                  <a:lnTo>
                    <a:pt x="246" y="132"/>
                  </a:lnTo>
                  <a:lnTo>
                    <a:pt x="236" y="144"/>
                  </a:lnTo>
                  <a:lnTo>
                    <a:pt x="224" y="154"/>
                  </a:lnTo>
                  <a:lnTo>
                    <a:pt x="210" y="162"/>
                  </a:lnTo>
                  <a:lnTo>
                    <a:pt x="194" y="168"/>
                  </a:lnTo>
                  <a:lnTo>
                    <a:pt x="178" y="168"/>
                  </a:lnTo>
                  <a:lnTo>
                    <a:pt x="178" y="168"/>
                  </a:lnTo>
                  <a:lnTo>
                    <a:pt x="160" y="168"/>
                  </a:lnTo>
                  <a:lnTo>
                    <a:pt x="144" y="162"/>
                  </a:lnTo>
                  <a:lnTo>
                    <a:pt x="130" y="154"/>
                  </a:lnTo>
                  <a:lnTo>
                    <a:pt x="118" y="144"/>
                  </a:lnTo>
                  <a:lnTo>
                    <a:pt x="108" y="132"/>
                  </a:lnTo>
                  <a:lnTo>
                    <a:pt x="100" y="118"/>
                  </a:lnTo>
                  <a:lnTo>
                    <a:pt x="94" y="102"/>
                  </a:lnTo>
                  <a:lnTo>
                    <a:pt x="94" y="84"/>
                  </a:lnTo>
                  <a:lnTo>
                    <a:pt x="94" y="84"/>
                  </a:lnTo>
                  <a:lnTo>
                    <a:pt x="94" y="68"/>
                  </a:lnTo>
                  <a:lnTo>
                    <a:pt x="100" y="52"/>
                  </a:lnTo>
                  <a:lnTo>
                    <a:pt x="108" y="38"/>
                  </a:lnTo>
                  <a:lnTo>
                    <a:pt x="118" y="26"/>
                  </a:lnTo>
                  <a:lnTo>
                    <a:pt x="130" y="16"/>
                  </a:lnTo>
                  <a:lnTo>
                    <a:pt x="144" y="8"/>
                  </a:lnTo>
                  <a:lnTo>
                    <a:pt x="160" y="2"/>
                  </a:lnTo>
                  <a:lnTo>
                    <a:pt x="178" y="0"/>
                  </a:lnTo>
                  <a:lnTo>
                    <a:pt x="178" y="0"/>
                  </a:lnTo>
                  <a:close/>
                  <a:moveTo>
                    <a:pt x="220" y="174"/>
                  </a:moveTo>
                  <a:lnTo>
                    <a:pt x="220" y="174"/>
                  </a:lnTo>
                  <a:lnTo>
                    <a:pt x="236" y="186"/>
                  </a:lnTo>
                  <a:lnTo>
                    <a:pt x="252" y="198"/>
                  </a:lnTo>
                  <a:lnTo>
                    <a:pt x="266" y="214"/>
                  </a:lnTo>
                  <a:lnTo>
                    <a:pt x="278" y="234"/>
                  </a:lnTo>
                  <a:lnTo>
                    <a:pt x="288" y="254"/>
                  </a:lnTo>
                  <a:lnTo>
                    <a:pt x="296" y="278"/>
                  </a:lnTo>
                  <a:lnTo>
                    <a:pt x="302" y="302"/>
                  </a:lnTo>
                  <a:lnTo>
                    <a:pt x="304" y="330"/>
                  </a:lnTo>
                  <a:lnTo>
                    <a:pt x="50" y="330"/>
                  </a:lnTo>
                  <a:lnTo>
                    <a:pt x="50" y="330"/>
                  </a:lnTo>
                  <a:lnTo>
                    <a:pt x="54" y="302"/>
                  </a:lnTo>
                  <a:lnTo>
                    <a:pt x="58" y="278"/>
                  </a:lnTo>
                  <a:lnTo>
                    <a:pt x="66" y="254"/>
                  </a:lnTo>
                  <a:lnTo>
                    <a:pt x="76" y="234"/>
                  </a:lnTo>
                  <a:lnTo>
                    <a:pt x="88" y="214"/>
                  </a:lnTo>
                  <a:lnTo>
                    <a:pt x="102" y="198"/>
                  </a:lnTo>
                  <a:lnTo>
                    <a:pt x="118" y="186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44" y="180"/>
                  </a:lnTo>
                  <a:lnTo>
                    <a:pt x="154" y="184"/>
                  </a:lnTo>
                  <a:lnTo>
                    <a:pt x="166" y="186"/>
                  </a:lnTo>
                  <a:lnTo>
                    <a:pt x="178" y="186"/>
                  </a:lnTo>
                  <a:lnTo>
                    <a:pt x="178" y="186"/>
                  </a:lnTo>
                  <a:lnTo>
                    <a:pt x="188" y="186"/>
                  </a:lnTo>
                  <a:lnTo>
                    <a:pt x="200" y="184"/>
                  </a:lnTo>
                  <a:lnTo>
                    <a:pt x="210" y="180"/>
                  </a:lnTo>
                  <a:lnTo>
                    <a:pt x="220" y="174"/>
                  </a:lnTo>
                  <a:lnTo>
                    <a:pt x="220" y="174"/>
                  </a:lnTo>
                  <a:close/>
                  <a:moveTo>
                    <a:pt x="40" y="328"/>
                  </a:moveTo>
                  <a:lnTo>
                    <a:pt x="40" y="328"/>
                  </a:lnTo>
                  <a:lnTo>
                    <a:pt x="42" y="304"/>
                  </a:lnTo>
                  <a:lnTo>
                    <a:pt x="48" y="278"/>
                  </a:lnTo>
                  <a:lnTo>
                    <a:pt x="56" y="254"/>
                  </a:lnTo>
                  <a:lnTo>
                    <a:pt x="66" y="232"/>
                  </a:lnTo>
                  <a:lnTo>
                    <a:pt x="80" y="212"/>
                  </a:lnTo>
                  <a:lnTo>
                    <a:pt x="96" y="194"/>
                  </a:lnTo>
                  <a:lnTo>
                    <a:pt x="112" y="180"/>
                  </a:lnTo>
                  <a:lnTo>
                    <a:pt x="128" y="170"/>
                  </a:lnTo>
                  <a:lnTo>
                    <a:pt x="128" y="170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16" y="170"/>
                  </a:lnTo>
                  <a:lnTo>
                    <a:pt x="106" y="174"/>
                  </a:lnTo>
                  <a:lnTo>
                    <a:pt x="94" y="178"/>
                  </a:lnTo>
                  <a:lnTo>
                    <a:pt x="84" y="186"/>
                  </a:lnTo>
                  <a:lnTo>
                    <a:pt x="64" y="202"/>
                  </a:lnTo>
                  <a:lnTo>
                    <a:pt x="46" y="224"/>
                  </a:lnTo>
                  <a:lnTo>
                    <a:pt x="30" y="248"/>
                  </a:lnTo>
                  <a:lnTo>
                    <a:pt x="16" y="274"/>
                  </a:lnTo>
                  <a:lnTo>
                    <a:pt x="6" y="302"/>
                  </a:lnTo>
                  <a:lnTo>
                    <a:pt x="0" y="328"/>
                  </a:lnTo>
                  <a:lnTo>
                    <a:pt x="40" y="328"/>
                  </a:lnTo>
                  <a:lnTo>
                    <a:pt x="40" y="328"/>
                  </a:lnTo>
                  <a:close/>
                  <a:moveTo>
                    <a:pt x="316" y="328"/>
                  </a:moveTo>
                  <a:lnTo>
                    <a:pt x="354" y="328"/>
                  </a:lnTo>
                  <a:lnTo>
                    <a:pt x="354" y="328"/>
                  </a:lnTo>
                  <a:lnTo>
                    <a:pt x="348" y="302"/>
                  </a:lnTo>
                  <a:lnTo>
                    <a:pt x="338" y="274"/>
                  </a:lnTo>
                  <a:lnTo>
                    <a:pt x="324" y="248"/>
                  </a:lnTo>
                  <a:lnTo>
                    <a:pt x="308" y="224"/>
                  </a:lnTo>
                  <a:lnTo>
                    <a:pt x="290" y="202"/>
                  </a:lnTo>
                  <a:lnTo>
                    <a:pt x="270" y="186"/>
                  </a:lnTo>
                  <a:lnTo>
                    <a:pt x="260" y="178"/>
                  </a:lnTo>
                  <a:lnTo>
                    <a:pt x="250" y="174"/>
                  </a:lnTo>
                  <a:lnTo>
                    <a:pt x="238" y="170"/>
                  </a:lnTo>
                  <a:lnTo>
                    <a:pt x="228" y="168"/>
                  </a:lnTo>
                  <a:lnTo>
                    <a:pt x="228" y="168"/>
                  </a:lnTo>
                  <a:lnTo>
                    <a:pt x="226" y="170"/>
                  </a:lnTo>
                  <a:lnTo>
                    <a:pt x="226" y="170"/>
                  </a:lnTo>
                  <a:lnTo>
                    <a:pt x="242" y="180"/>
                  </a:lnTo>
                  <a:lnTo>
                    <a:pt x="260" y="194"/>
                  </a:lnTo>
                  <a:lnTo>
                    <a:pt x="274" y="212"/>
                  </a:lnTo>
                  <a:lnTo>
                    <a:pt x="288" y="232"/>
                  </a:lnTo>
                  <a:lnTo>
                    <a:pt x="298" y="254"/>
                  </a:lnTo>
                  <a:lnTo>
                    <a:pt x="308" y="278"/>
                  </a:lnTo>
                  <a:lnTo>
                    <a:pt x="312" y="304"/>
                  </a:lnTo>
                  <a:lnTo>
                    <a:pt x="316" y="328"/>
                  </a:lnTo>
                  <a:lnTo>
                    <a:pt x="316" y="3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18" name="그룹 117"/>
          <p:cNvGrpSpPr/>
          <p:nvPr/>
        </p:nvGrpSpPr>
        <p:grpSpPr>
          <a:xfrm>
            <a:off x="1833525" y="2224071"/>
            <a:ext cx="730260" cy="782709"/>
            <a:chOff x="4247964" y="3537012"/>
            <a:chExt cx="574675" cy="615950"/>
          </a:xfrm>
          <a:solidFill>
            <a:schemeClr val="accent2"/>
          </a:solidFill>
          <a:effectLst/>
        </p:grpSpPr>
        <p:sp>
          <p:nvSpPr>
            <p:cNvPr id="119" name="Freeform 722"/>
            <p:cNvSpPr>
              <a:spLocks/>
            </p:cNvSpPr>
            <p:nvPr/>
          </p:nvSpPr>
          <p:spPr bwMode="auto">
            <a:xfrm>
              <a:off x="4317814" y="3603687"/>
              <a:ext cx="241300" cy="139700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2" y="8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4" y="58"/>
                </a:cxn>
                <a:cxn ang="0">
                  <a:pos x="10" y="44"/>
                </a:cxn>
                <a:cxn ang="0">
                  <a:pos x="18" y="30"/>
                </a:cxn>
                <a:cxn ang="0">
                  <a:pos x="28" y="20"/>
                </a:cxn>
                <a:cxn ang="0">
                  <a:pos x="40" y="10"/>
                </a:cxn>
                <a:cxn ang="0">
                  <a:pos x="54" y="4"/>
                </a:cxn>
                <a:cxn ang="0">
                  <a:pos x="68" y="0"/>
                </a:cxn>
                <a:cxn ang="0">
                  <a:pos x="84" y="0"/>
                </a:cxn>
                <a:cxn ang="0">
                  <a:pos x="84" y="0"/>
                </a:cxn>
                <a:cxn ang="0">
                  <a:pos x="96" y="2"/>
                </a:cxn>
                <a:cxn ang="0">
                  <a:pos x="108" y="6"/>
                </a:cxn>
                <a:cxn ang="0">
                  <a:pos x="118" y="10"/>
                </a:cxn>
                <a:cxn ang="0">
                  <a:pos x="126" y="16"/>
                </a:cxn>
                <a:cxn ang="0">
                  <a:pos x="134" y="22"/>
                </a:cxn>
                <a:cxn ang="0">
                  <a:pos x="142" y="30"/>
                </a:cxn>
                <a:cxn ang="0">
                  <a:pos x="148" y="40"/>
                </a:cxn>
                <a:cxn ang="0">
                  <a:pos x="152" y="50"/>
                </a:cxn>
                <a:cxn ang="0">
                  <a:pos x="152" y="50"/>
                </a:cxn>
                <a:cxn ang="0">
                  <a:pos x="140" y="38"/>
                </a:cxn>
                <a:cxn ang="0">
                  <a:pos x="126" y="30"/>
                </a:cxn>
                <a:cxn ang="0">
                  <a:pos x="110" y="24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78" y="22"/>
                </a:cxn>
                <a:cxn ang="0">
                  <a:pos x="62" y="26"/>
                </a:cxn>
                <a:cxn ang="0">
                  <a:pos x="48" y="30"/>
                </a:cxn>
                <a:cxn ang="0">
                  <a:pos x="34" y="38"/>
                </a:cxn>
                <a:cxn ang="0">
                  <a:pos x="24" y="48"/>
                </a:cxn>
                <a:cxn ang="0">
                  <a:pos x="14" y="60"/>
                </a:cxn>
                <a:cxn ang="0">
                  <a:pos x="6" y="74"/>
                </a:cxn>
                <a:cxn ang="0">
                  <a:pos x="2" y="88"/>
                </a:cxn>
                <a:cxn ang="0">
                  <a:pos x="2" y="88"/>
                </a:cxn>
              </a:cxnLst>
              <a:rect l="0" t="0" r="r" b="b"/>
              <a:pathLst>
                <a:path w="152" h="88">
                  <a:moveTo>
                    <a:pt x="2" y="88"/>
                  </a:moveTo>
                  <a:lnTo>
                    <a:pt x="2" y="8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58"/>
                  </a:lnTo>
                  <a:lnTo>
                    <a:pt x="10" y="44"/>
                  </a:lnTo>
                  <a:lnTo>
                    <a:pt x="18" y="30"/>
                  </a:lnTo>
                  <a:lnTo>
                    <a:pt x="28" y="20"/>
                  </a:lnTo>
                  <a:lnTo>
                    <a:pt x="40" y="10"/>
                  </a:lnTo>
                  <a:lnTo>
                    <a:pt x="54" y="4"/>
                  </a:lnTo>
                  <a:lnTo>
                    <a:pt x="68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96" y="2"/>
                  </a:lnTo>
                  <a:lnTo>
                    <a:pt x="108" y="6"/>
                  </a:lnTo>
                  <a:lnTo>
                    <a:pt x="118" y="10"/>
                  </a:lnTo>
                  <a:lnTo>
                    <a:pt x="126" y="16"/>
                  </a:lnTo>
                  <a:lnTo>
                    <a:pt x="134" y="22"/>
                  </a:lnTo>
                  <a:lnTo>
                    <a:pt x="142" y="30"/>
                  </a:lnTo>
                  <a:lnTo>
                    <a:pt x="148" y="40"/>
                  </a:lnTo>
                  <a:lnTo>
                    <a:pt x="152" y="50"/>
                  </a:lnTo>
                  <a:lnTo>
                    <a:pt x="152" y="50"/>
                  </a:lnTo>
                  <a:lnTo>
                    <a:pt x="140" y="38"/>
                  </a:lnTo>
                  <a:lnTo>
                    <a:pt x="126" y="30"/>
                  </a:lnTo>
                  <a:lnTo>
                    <a:pt x="110" y="24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78" y="22"/>
                  </a:lnTo>
                  <a:lnTo>
                    <a:pt x="62" y="26"/>
                  </a:lnTo>
                  <a:lnTo>
                    <a:pt x="48" y="30"/>
                  </a:lnTo>
                  <a:lnTo>
                    <a:pt x="34" y="38"/>
                  </a:lnTo>
                  <a:lnTo>
                    <a:pt x="24" y="48"/>
                  </a:lnTo>
                  <a:lnTo>
                    <a:pt x="14" y="60"/>
                  </a:lnTo>
                  <a:lnTo>
                    <a:pt x="6" y="74"/>
                  </a:lnTo>
                  <a:lnTo>
                    <a:pt x="2" y="88"/>
                  </a:lnTo>
                  <a:lnTo>
                    <a:pt x="2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723"/>
            <p:cNvSpPr>
              <a:spLocks noEditPoints="1"/>
            </p:cNvSpPr>
            <p:nvPr/>
          </p:nvSpPr>
          <p:spPr bwMode="auto">
            <a:xfrm>
              <a:off x="4247964" y="3537012"/>
              <a:ext cx="574675" cy="615950"/>
            </a:xfrm>
            <a:custGeom>
              <a:avLst/>
              <a:gdLst/>
              <a:ahLst/>
              <a:cxnLst>
                <a:cxn ang="0">
                  <a:pos x="352" y="326"/>
                </a:cxn>
                <a:cxn ang="0">
                  <a:pos x="358" y="332"/>
                </a:cxn>
                <a:cxn ang="0">
                  <a:pos x="362" y="346"/>
                </a:cxn>
                <a:cxn ang="0">
                  <a:pos x="360" y="360"/>
                </a:cxn>
                <a:cxn ang="0">
                  <a:pos x="354" y="372"/>
                </a:cxn>
                <a:cxn ang="0">
                  <a:pos x="350" y="378"/>
                </a:cxn>
                <a:cxn ang="0">
                  <a:pos x="336" y="386"/>
                </a:cxn>
                <a:cxn ang="0">
                  <a:pos x="322" y="388"/>
                </a:cxn>
                <a:cxn ang="0">
                  <a:pos x="308" y="384"/>
                </a:cxn>
                <a:cxn ang="0">
                  <a:pos x="296" y="374"/>
                </a:cxn>
                <a:cxn ang="0">
                  <a:pos x="222" y="290"/>
                </a:cxn>
                <a:cxn ang="0">
                  <a:pos x="212" y="268"/>
                </a:cxn>
                <a:cxn ang="0">
                  <a:pos x="218" y="246"/>
                </a:cxn>
                <a:cxn ang="0">
                  <a:pos x="198" y="224"/>
                </a:cxn>
                <a:cxn ang="0">
                  <a:pos x="160" y="244"/>
                </a:cxn>
                <a:cxn ang="0">
                  <a:pos x="116" y="248"/>
                </a:cxn>
                <a:cxn ang="0">
                  <a:pos x="102" y="248"/>
                </a:cxn>
                <a:cxn ang="0">
                  <a:pos x="78" y="240"/>
                </a:cxn>
                <a:cxn ang="0">
                  <a:pos x="48" y="222"/>
                </a:cxn>
                <a:cxn ang="0">
                  <a:pos x="16" y="188"/>
                </a:cxn>
                <a:cxn ang="0">
                  <a:pos x="2" y="154"/>
                </a:cxn>
                <a:cxn ang="0">
                  <a:pos x="0" y="130"/>
                </a:cxn>
                <a:cxn ang="0">
                  <a:pos x="0" y="116"/>
                </a:cxn>
                <a:cxn ang="0">
                  <a:pos x="4" y="92"/>
                </a:cxn>
                <a:cxn ang="0">
                  <a:pos x="12" y="68"/>
                </a:cxn>
                <a:cxn ang="0">
                  <a:pos x="42" y="32"/>
                </a:cxn>
                <a:cxn ang="0">
                  <a:pos x="82" y="8"/>
                </a:cxn>
                <a:cxn ang="0">
                  <a:pos x="106" y="2"/>
                </a:cxn>
                <a:cxn ang="0">
                  <a:pos x="132" y="0"/>
                </a:cxn>
                <a:cxn ang="0">
                  <a:pos x="144" y="2"/>
                </a:cxn>
                <a:cxn ang="0">
                  <a:pos x="168" y="8"/>
                </a:cxn>
                <a:cxn ang="0">
                  <a:pos x="200" y="26"/>
                </a:cxn>
                <a:cxn ang="0">
                  <a:pos x="232" y="62"/>
                </a:cxn>
                <a:cxn ang="0">
                  <a:pos x="244" y="96"/>
                </a:cxn>
                <a:cxn ang="0">
                  <a:pos x="248" y="120"/>
                </a:cxn>
                <a:cxn ang="0">
                  <a:pos x="248" y="132"/>
                </a:cxn>
                <a:cxn ang="0">
                  <a:pos x="238" y="174"/>
                </a:cxn>
                <a:cxn ang="0">
                  <a:pos x="216" y="208"/>
                </a:cxn>
                <a:cxn ang="0">
                  <a:pos x="234" y="230"/>
                </a:cxn>
                <a:cxn ang="0">
                  <a:pos x="258" y="228"/>
                </a:cxn>
                <a:cxn ang="0">
                  <a:pos x="278" y="240"/>
                </a:cxn>
                <a:cxn ang="0">
                  <a:pos x="226" y="132"/>
                </a:cxn>
                <a:cxn ang="0">
                  <a:pos x="224" y="110"/>
                </a:cxn>
                <a:cxn ang="0">
                  <a:pos x="212" y="74"/>
                </a:cxn>
                <a:cxn ang="0">
                  <a:pos x="186" y="44"/>
                </a:cxn>
                <a:cxn ang="0">
                  <a:pos x="150" y="26"/>
                </a:cxn>
                <a:cxn ang="0">
                  <a:pos x="130" y="24"/>
                </a:cxn>
                <a:cxn ang="0">
                  <a:pos x="90" y="28"/>
                </a:cxn>
                <a:cxn ang="0">
                  <a:pos x="56" y="48"/>
                </a:cxn>
                <a:cxn ang="0">
                  <a:pos x="32" y="78"/>
                </a:cxn>
                <a:cxn ang="0">
                  <a:pos x="22" y="118"/>
                </a:cxn>
                <a:cxn ang="0">
                  <a:pos x="22" y="138"/>
                </a:cxn>
                <a:cxn ang="0">
                  <a:pos x="36" y="176"/>
                </a:cxn>
                <a:cxn ang="0">
                  <a:pos x="62" y="206"/>
                </a:cxn>
                <a:cxn ang="0">
                  <a:pos x="96" y="222"/>
                </a:cxn>
                <a:cxn ang="0">
                  <a:pos x="116" y="226"/>
                </a:cxn>
                <a:cxn ang="0">
                  <a:pos x="158" y="220"/>
                </a:cxn>
                <a:cxn ang="0">
                  <a:pos x="190" y="202"/>
                </a:cxn>
                <a:cxn ang="0">
                  <a:pos x="214" y="170"/>
                </a:cxn>
                <a:cxn ang="0">
                  <a:pos x="226" y="132"/>
                </a:cxn>
              </a:cxnLst>
              <a:rect l="0" t="0" r="r" b="b"/>
              <a:pathLst>
                <a:path w="362" h="388">
                  <a:moveTo>
                    <a:pt x="278" y="240"/>
                  </a:moveTo>
                  <a:lnTo>
                    <a:pt x="352" y="326"/>
                  </a:lnTo>
                  <a:lnTo>
                    <a:pt x="352" y="326"/>
                  </a:lnTo>
                  <a:lnTo>
                    <a:pt x="358" y="332"/>
                  </a:lnTo>
                  <a:lnTo>
                    <a:pt x="360" y="338"/>
                  </a:lnTo>
                  <a:lnTo>
                    <a:pt x="362" y="346"/>
                  </a:lnTo>
                  <a:lnTo>
                    <a:pt x="362" y="352"/>
                  </a:lnTo>
                  <a:lnTo>
                    <a:pt x="360" y="360"/>
                  </a:lnTo>
                  <a:lnTo>
                    <a:pt x="358" y="366"/>
                  </a:lnTo>
                  <a:lnTo>
                    <a:pt x="354" y="372"/>
                  </a:lnTo>
                  <a:lnTo>
                    <a:pt x="350" y="378"/>
                  </a:lnTo>
                  <a:lnTo>
                    <a:pt x="350" y="378"/>
                  </a:lnTo>
                  <a:lnTo>
                    <a:pt x="344" y="382"/>
                  </a:lnTo>
                  <a:lnTo>
                    <a:pt x="336" y="386"/>
                  </a:lnTo>
                  <a:lnTo>
                    <a:pt x="330" y="388"/>
                  </a:lnTo>
                  <a:lnTo>
                    <a:pt x="322" y="388"/>
                  </a:lnTo>
                  <a:lnTo>
                    <a:pt x="314" y="386"/>
                  </a:lnTo>
                  <a:lnTo>
                    <a:pt x="308" y="384"/>
                  </a:lnTo>
                  <a:lnTo>
                    <a:pt x="302" y="380"/>
                  </a:lnTo>
                  <a:lnTo>
                    <a:pt x="296" y="374"/>
                  </a:lnTo>
                  <a:lnTo>
                    <a:pt x="222" y="290"/>
                  </a:lnTo>
                  <a:lnTo>
                    <a:pt x="222" y="290"/>
                  </a:lnTo>
                  <a:lnTo>
                    <a:pt x="214" y="280"/>
                  </a:lnTo>
                  <a:lnTo>
                    <a:pt x="212" y="268"/>
                  </a:lnTo>
                  <a:lnTo>
                    <a:pt x="214" y="256"/>
                  </a:lnTo>
                  <a:lnTo>
                    <a:pt x="218" y="246"/>
                  </a:lnTo>
                  <a:lnTo>
                    <a:pt x="198" y="224"/>
                  </a:lnTo>
                  <a:lnTo>
                    <a:pt x="198" y="224"/>
                  </a:lnTo>
                  <a:lnTo>
                    <a:pt x="180" y="236"/>
                  </a:lnTo>
                  <a:lnTo>
                    <a:pt x="160" y="244"/>
                  </a:lnTo>
                  <a:lnTo>
                    <a:pt x="138" y="248"/>
                  </a:lnTo>
                  <a:lnTo>
                    <a:pt x="116" y="248"/>
                  </a:lnTo>
                  <a:lnTo>
                    <a:pt x="116" y="248"/>
                  </a:lnTo>
                  <a:lnTo>
                    <a:pt x="102" y="248"/>
                  </a:lnTo>
                  <a:lnTo>
                    <a:pt x="90" y="244"/>
                  </a:lnTo>
                  <a:lnTo>
                    <a:pt x="78" y="240"/>
                  </a:lnTo>
                  <a:lnTo>
                    <a:pt x="68" y="236"/>
                  </a:lnTo>
                  <a:lnTo>
                    <a:pt x="48" y="222"/>
                  </a:lnTo>
                  <a:lnTo>
                    <a:pt x="30" y="206"/>
                  </a:lnTo>
                  <a:lnTo>
                    <a:pt x="16" y="188"/>
                  </a:lnTo>
                  <a:lnTo>
                    <a:pt x="6" y="166"/>
                  </a:lnTo>
                  <a:lnTo>
                    <a:pt x="2" y="154"/>
                  </a:lnTo>
                  <a:lnTo>
                    <a:pt x="0" y="142"/>
                  </a:lnTo>
                  <a:lnTo>
                    <a:pt x="0" y="13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04"/>
                  </a:lnTo>
                  <a:lnTo>
                    <a:pt x="4" y="92"/>
                  </a:lnTo>
                  <a:lnTo>
                    <a:pt x="8" y="80"/>
                  </a:lnTo>
                  <a:lnTo>
                    <a:pt x="12" y="68"/>
                  </a:lnTo>
                  <a:lnTo>
                    <a:pt x="26" y="48"/>
                  </a:lnTo>
                  <a:lnTo>
                    <a:pt x="42" y="32"/>
                  </a:lnTo>
                  <a:lnTo>
                    <a:pt x="62" y="18"/>
                  </a:lnTo>
                  <a:lnTo>
                    <a:pt x="82" y="8"/>
                  </a:lnTo>
                  <a:lnTo>
                    <a:pt x="94" y="4"/>
                  </a:lnTo>
                  <a:lnTo>
                    <a:pt x="106" y="2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56" y="4"/>
                  </a:lnTo>
                  <a:lnTo>
                    <a:pt x="168" y="8"/>
                  </a:lnTo>
                  <a:lnTo>
                    <a:pt x="180" y="14"/>
                  </a:lnTo>
                  <a:lnTo>
                    <a:pt x="200" y="26"/>
                  </a:lnTo>
                  <a:lnTo>
                    <a:pt x="218" y="42"/>
                  </a:lnTo>
                  <a:lnTo>
                    <a:pt x="232" y="62"/>
                  </a:lnTo>
                  <a:lnTo>
                    <a:pt x="242" y="84"/>
                  </a:lnTo>
                  <a:lnTo>
                    <a:pt x="244" y="96"/>
                  </a:lnTo>
                  <a:lnTo>
                    <a:pt x="248" y="108"/>
                  </a:lnTo>
                  <a:lnTo>
                    <a:pt x="248" y="120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4" y="154"/>
                  </a:lnTo>
                  <a:lnTo>
                    <a:pt x="238" y="174"/>
                  </a:lnTo>
                  <a:lnTo>
                    <a:pt x="228" y="192"/>
                  </a:lnTo>
                  <a:lnTo>
                    <a:pt x="216" y="208"/>
                  </a:lnTo>
                  <a:lnTo>
                    <a:pt x="234" y="230"/>
                  </a:lnTo>
                  <a:lnTo>
                    <a:pt x="234" y="230"/>
                  </a:lnTo>
                  <a:lnTo>
                    <a:pt x="246" y="228"/>
                  </a:lnTo>
                  <a:lnTo>
                    <a:pt x="258" y="228"/>
                  </a:lnTo>
                  <a:lnTo>
                    <a:pt x="268" y="232"/>
                  </a:lnTo>
                  <a:lnTo>
                    <a:pt x="278" y="240"/>
                  </a:lnTo>
                  <a:lnTo>
                    <a:pt x="278" y="240"/>
                  </a:lnTo>
                  <a:close/>
                  <a:moveTo>
                    <a:pt x="226" y="132"/>
                  </a:moveTo>
                  <a:lnTo>
                    <a:pt x="226" y="132"/>
                  </a:lnTo>
                  <a:lnTo>
                    <a:pt x="224" y="110"/>
                  </a:lnTo>
                  <a:lnTo>
                    <a:pt x="220" y="92"/>
                  </a:lnTo>
                  <a:lnTo>
                    <a:pt x="212" y="74"/>
                  </a:lnTo>
                  <a:lnTo>
                    <a:pt x="200" y="58"/>
                  </a:lnTo>
                  <a:lnTo>
                    <a:pt x="186" y="44"/>
                  </a:lnTo>
                  <a:lnTo>
                    <a:pt x="170" y="34"/>
                  </a:lnTo>
                  <a:lnTo>
                    <a:pt x="150" y="26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10" y="24"/>
                  </a:lnTo>
                  <a:lnTo>
                    <a:pt x="90" y="28"/>
                  </a:lnTo>
                  <a:lnTo>
                    <a:pt x="72" y="36"/>
                  </a:lnTo>
                  <a:lnTo>
                    <a:pt x="56" y="48"/>
                  </a:lnTo>
                  <a:lnTo>
                    <a:pt x="44" y="62"/>
                  </a:lnTo>
                  <a:lnTo>
                    <a:pt x="32" y="78"/>
                  </a:lnTo>
                  <a:lnTo>
                    <a:pt x="26" y="98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2" y="138"/>
                  </a:lnTo>
                  <a:lnTo>
                    <a:pt x="28" y="158"/>
                  </a:lnTo>
                  <a:lnTo>
                    <a:pt x="36" y="176"/>
                  </a:lnTo>
                  <a:lnTo>
                    <a:pt x="48" y="192"/>
                  </a:lnTo>
                  <a:lnTo>
                    <a:pt x="62" y="206"/>
                  </a:lnTo>
                  <a:lnTo>
                    <a:pt x="78" y="216"/>
                  </a:lnTo>
                  <a:lnTo>
                    <a:pt x="96" y="222"/>
                  </a:lnTo>
                  <a:lnTo>
                    <a:pt x="116" y="226"/>
                  </a:lnTo>
                  <a:lnTo>
                    <a:pt x="116" y="226"/>
                  </a:lnTo>
                  <a:lnTo>
                    <a:pt x="138" y="226"/>
                  </a:lnTo>
                  <a:lnTo>
                    <a:pt x="158" y="220"/>
                  </a:lnTo>
                  <a:lnTo>
                    <a:pt x="176" y="212"/>
                  </a:lnTo>
                  <a:lnTo>
                    <a:pt x="190" y="202"/>
                  </a:lnTo>
                  <a:lnTo>
                    <a:pt x="204" y="186"/>
                  </a:lnTo>
                  <a:lnTo>
                    <a:pt x="214" y="170"/>
                  </a:lnTo>
                  <a:lnTo>
                    <a:pt x="222" y="152"/>
                  </a:lnTo>
                  <a:lnTo>
                    <a:pt x="226" y="132"/>
                  </a:lnTo>
                  <a:lnTo>
                    <a:pt x="226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36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8530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6E6196E-2DAA-44EC-8BD0-AE3E663A91A5}"/>
              </a:ext>
            </a:extLst>
          </p:cNvPr>
          <p:cNvSpPr/>
          <p:nvPr/>
        </p:nvSpPr>
        <p:spPr>
          <a:xfrm>
            <a:off x="107504" y="5667763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6AF798-89E4-4FAB-9D43-B5E40A39712B}"/>
              </a:ext>
            </a:extLst>
          </p:cNvPr>
          <p:cNvSpPr/>
          <p:nvPr/>
        </p:nvSpPr>
        <p:spPr>
          <a:xfrm>
            <a:off x="107504" y="6279607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CCABBF80-5B5C-42FE-87E5-86C8DAE4E6D0}"/>
              </a:ext>
            </a:extLst>
          </p:cNvPr>
          <p:cNvSpPr/>
          <p:nvPr/>
        </p:nvSpPr>
        <p:spPr>
          <a:xfrm>
            <a:off x="1139597" y="5521902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606CF0F-BC3E-4E0D-A20E-294757A5F117}"/>
              </a:ext>
            </a:extLst>
          </p:cNvPr>
          <p:cNvSpPr/>
          <p:nvPr/>
        </p:nvSpPr>
        <p:spPr>
          <a:xfrm>
            <a:off x="1009194" y="5848134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022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6B888B2D-7D0D-4D84-85E6-4B7DAAA65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5513975-1785-4F41-A2CC-F5F5588E9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B32768A-E347-4BA4-9D90-DD28C2415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5C4B395-49A1-46E4-B77D-2ECD065D1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F644C00E-FED0-461D-B640-7E5C25255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00C84B9-EAA1-4DBA-BCAF-DA03ECB79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3259298C-E0E2-430F-AD2E-A2777B722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BE6A1F6-60B4-4119-82C3-3DFDAB369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3340D558-89BC-42BF-8C33-E6F3148AF417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4B172FB-BB53-4030-A841-6374D0775893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ABE1802-7EE1-47FE-99D8-8C5EFCEBF4BF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0A51E20-075A-41B5-BB92-A229E0EBCA64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FEE5F29-780B-4603-9131-096884102A21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DD3A5E3-3436-485D-9D12-F86BC6910B11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BD6CE6D-6808-4F7E-9B09-686F4F842C04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62F1382-C390-46E3-ACB7-6D4F36B3F479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A23A27D-4526-44B4-8FA3-18125969C97B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591843-6CE6-4BBD-A9F3-D198F0E848E6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49DB650-3553-41AF-BA8C-220E065D42F9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14433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>
            <a:extLst>
              <a:ext uri="{FF2B5EF4-FFF2-40B4-BE49-F238E27FC236}">
                <a16:creationId xmlns:a16="http://schemas.microsoft.com/office/drawing/2014/main" id="{6A9E4FFE-A531-4839-8885-DB38F25B7368}"/>
              </a:ext>
            </a:extLst>
          </p:cNvPr>
          <p:cNvGrpSpPr/>
          <p:nvPr/>
        </p:nvGrpSpPr>
        <p:grpSpPr>
          <a:xfrm>
            <a:off x="672841" y="1037318"/>
            <a:ext cx="8175796" cy="4983970"/>
            <a:chOff x="672841" y="1037318"/>
            <a:chExt cx="9377366" cy="5716448"/>
          </a:xfrm>
        </p:grpSpPr>
        <p:pic>
          <p:nvPicPr>
            <p:cNvPr id="2" name="Picture 3">
              <a:hlinkClick r:id="rId3"/>
              <a:extLst>
                <a:ext uri="{FF2B5EF4-FFF2-40B4-BE49-F238E27FC236}">
                  <a16:creationId xmlns:a16="http://schemas.microsoft.com/office/drawing/2014/main" id="{29765C9A-E7E1-427B-8B88-0A0F2F786C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220021" y="2514953"/>
              <a:ext cx="1958404" cy="14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6">
              <a:hlinkClick r:id="rId5"/>
              <a:extLst>
                <a:ext uri="{FF2B5EF4-FFF2-40B4-BE49-F238E27FC236}">
                  <a16:creationId xmlns:a16="http://schemas.microsoft.com/office/drawing/2014/main" id="{C115A0FB-374C-4B7B-82F5-501AD43ED2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42938" y="2514953"/>
              <a:ext cx="1958404" cy="14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9">
              <a:hlinkClick r:id="rId7"/>
              <a:extLst>
                <a:ext uri="{FF2B5EF4-FFF2-40B4-BE49-F238E27FC236}">
                  <a16:creationId xmlns:a16="http://schemas.microsoft.com/office/drawing/2014/main" id="{77A90497-5B5B-4E43-9A42-83753206EC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04323" y="2514953"/>
              <a:ext cx="1958404" cy="14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2">
              <a:hlinkClick r:id="rId9"/>
              <a:extLst>
                <a:ext uri="{FF2B5EF4-FFF2-40B4-BE49-F238E27FC236}">
                  <a16:creationId xmlns:a16="http://schemas.microsoft.com/office/drawing/2014/main" id="{0586E755-AC81-45A3-8FDF-46C58AA79D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218545" y="4816311"/>
              <a:ext cx="1961356" cy="1471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5">
              <a:hlinkClick r:id="rId11"/>
              <a:extLst>
                <a:ext uri="{FF2B5EF4-FFF2-40B4-BE49-F238E27FC236}">
                  <a16:creationId xmlns:a16="http://schemas.microsoft.com/office/drawing/2014/main" id="{6F913E04-24F0-4CB8-B2C1-D8F4A74814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41462" y="4816311"/>
              <a:ext cx="1961356" cy="1471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8">
              <a:hlinkClick r:id="rId13"/>
              <a:extLst>
                <a:ext uri="{FF2B5EF4-FFF2-40B4-BE49-F238E27FC236}">
                  <a16:creationId xmlns:a16="http://schemas.microsoft.com/office/drawing/2014/main" id="{1D31EBF9-07D0-4A2C-906D-4E21B546A9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980513" y="2514953"/>
              <a:ext cx="1958404" cy="14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>
              <a:hlinkClick r:id="rId15"/>
              <a:extLst>
                <a:ext uri="{FF2B5EF4-FFF2-40B4-BE49-F238E27FC236}">
                  <a16:creationId xmlns:a16="http://schemas.microsoft.com/office/drawing/2014/main" id="{FEBA51A6-D024-4067-AAE5-2DED01DDEA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40708" y="4823083"/>
              <a:ext cx="1931354" cy="1468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>
              <a:hlinkClick r:id="rId17"/>
              <a:extLst>
                <a:ext uri="{FF2B5EF4-FFF2-40B4-BE49-F238E27FC236}">
                  <a16:creationId xmlns:a16="http://schemas.microsoft.com/office/drawing/2014/main" id="{A5C38982-F284-4276-B164-8B59083DB4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983215" y="4838535"/>
              <a:ext cx="1953000" cy="1464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직사각형 9">
              <a:hlinkClick r:id="rId5"/>
              <a:extLst>
                <a:ext uri="{FF2B5EF4-FFF2-40B4-BE49-F238E27FC236}">
                  <a16:creationId xmlns:a16="http://schemas.microsoft.com/office/drawing/2014/main" id="{9617FBED-41B8-40A8-A909-62696ED6746A}"/>
                </a:ext>
              </a:extLst>
            </p:cNvPr>
            <p:cNvSpPr/>
            <p:nvPr/>
          </p:nvSpPr>
          <p:spPr>
            <a:xfrm>
              <a:off x="772409" y="410136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1" name="직사각형 10">
              <a:hlinkClick r:id="rId3"/>
              <a:extLst>
                <a:ext uri="{FF2B5EF4-FFF2-40B4-BE49-F238E27FC236}">
                  <a16:creationId xmlns:a16="http://schemas.microsoft.com/office/drawing/2014/main" id="{3C49517A-501B-43A2-9D5B-A2C2BDFDB31B}"/>
                </a:ext>
              </a:extLst>
            </p:cNvPr>
            <p:cNvSpPr/>
            <p:nvPr/>
          </p:nvSpPr>
          <p:spPr>
            <a:xfrm>
              <a:off x="3149492" y="410136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2" name="직사각형 11">
              <a:hlinkClick r:id="rId7"/>
              <a:extLst>
                <a:ext uri="{FF2B5EF4-FFF2-40B4-BE49-F238E27FC236}">
                  <a16:creationId xmlns:a16="http://schemas.microsoft.com/office/drawing/2014/main" id="{C07C4877-54B9-4079-B7E7-AF5294B4A615}"/>
                </a:ext>
              </a:extLst>
            </p:cNvPr>
            <p:cNvSpPr/>
            <p:nvPr/>
          </p:nvSpPr>
          <p:spPr>
            <a:xfrm>
              <a:off x="5533794" y="410136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3" name="직사각형 12">
              <a:hlinkClick r:id="rId13"/>
              <a:extLst>
                <a:ext uri="{FF2B5EF4-FFF2-40B4-BE49-F238E27FC236}">
                  <a16:creationId xmlns:a16="http://schemas.microsoft.com/office/drawing/2014/main" id="{8499E046-FD6D-4A14-8678-1565AA6E4F8F}"/>
                </a:ext>
              </a:extLst>
            </p:cNvPr>
            <p:cNvSpPr/>
            <p:nvPr/>
          </p:nvSpPr>
          <p:spPr>
            <a:xfrm>
              <a:off x="7909985" y="410136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4" name="직사각형 13">
              <a:hlinkClick r:id="rId11"/>
              <a:extLst>
                <a:ext uri="{FF2B5EF4-FFF2-40B4-BE49-F238E27FC236}">
                  <a16:creationId xmlns:a16="http://schemas.microsoft.com/office/drawing/2014/main" id="{64A840EC-8A50-46C5-9551-B5F9301AB723}"/>
                </a:ext>
              </a:extLst>
            </p:cNvPr>
            <p:cNvSpPr/>
            <p:nvPr/>
          </p:nvSpPr>
          <p:spPr>
            <a:xfrm>
              <a:off x="772409" y="641263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5" name="직사각형 14">
              <a:hlinkClick r:id="rId9"/>
              <a:extLst>
                <a:ext uri="{FF2B5EF4-FFF2-40B4-BE49-F238E27FC236}">
                  <a16:creationId xmlns:a16="http://schemas.microsoft.com/office/drawing/2014/main" id="{25806755-5C6B-4660-BF80-DA03864E12E4}"/>
                </a:ext>
              </a:extLst>
            </p:cNvPr>
            <p:cNvSpPr/>
            <p:nvPr/>
          </p:nvSpPr>
          <p:spPr>
            <a:xfrm>
              <a:off x="3149492" y="641263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6" name="직사각형 15">
              <a:hlinkClick r:id="rId15"/>
              <a:extLst>
                <a:ext uri="{FF2B5EF4-FFF2-40B4-BE49-F238E27FC236}">
                  <a16:creationId xmlns:a16="http://schemas.microsoft.com/office/drawing/2014/main" id="{6A226BF1-B181-4C08-8C09-655A1716FE63}"/>
                </a:ext>
              </a:extLst>
            </p:cNvPr>
            <p:cNvSpPr/>
            <p:nvPr/>
          </p:nvSpPr>
          <p:spPr>
            <a:xfrm>
              <a:off x="5533794" y="641263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7" name="직사각형 16">
              <a:hlinkClick r:id="rId17"/>
              <a:extLst>
                <a:ext uri="{FF2B5EF4-FFF2-40B4-BE49-F238E27FC236}">
                  <a16:creationId xmlns:a16="http://schemas.microsoft.com/office/drawing/2014/main" id="{174ED89A-03AA-4850-8DC5-508A4266D63C}"/>
                </a:ext>
              </a:extLst>
            </p:cNvPr>
            <p:cNvSpPr/>
            <p:nvPr/>
          </p:nvSpPr>
          <p:spPr>
            <a:xfrm>
              <a:off x="7909985" y="6412636"/>
              <a:ext cx="2099462" cy="34113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+mn-ea"/>
                </a:rPr>
                <a:t>바로가기     </a:t>
              </a:r>
              <a:r>
                <a:rPr lang="en-US" altLang="ko-KR" sz="1000" dirty="0">
                  <a:latin typeface="+mn-ea"/>
                </a:rPr>
                <a:t>&gt;</a:t>
              </a:r>
              <a:endParaRPr lang="ko-KR" altLang="en-US" sz="1000" dirty="0">
                <a:latin typeface="+mn-ea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4D1E53D-D015-4D1B-B7C2-FF3129CBA162}"/>
                </a:ext>
              </a:extLst>
            </p:cNvPr>
            <p:cNvSpPr/>
            <p:nvPr/>
          </p:nvSpPr>
          <p:spPr>
            <a:xfrm>
              <a:off x="672841" y="1300922"/>
              <a:ext cx="3916457" cy="461665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r>
                <a:rPr lang="ko-KR" altLang="en-US" sz="2400" b="1" spc="-150" dirty="0" err="1">
                  <a:solidFill>
                    <a:srgbClr val="00D7E4"/>
                  </a:solidFill>
                  <a:latin typeface="+mn-ea"/>
                </a:rPr>
                <a:t>컬러별</a:t>
              </a:r>
              <a:r>
                <a:rPr lang="ko-KR" altLang="en-US" sz="2400" b="1" spc="-150" dirty="0">
                  <a:solidFill>
                    <a:schemeClr val="bg1"/>
                  </a:solidFill>
                  <a:latin typeface="+mn-ea"/>
                </a:rPr>
                <a:t> 추천 파워포인트 샘플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5A5AC1DA-56DD-46F7-B322-26D86A226918}"/>
                </a:ext>
              </a:extLst>
            </p:cNvPr>
            <p:cNvSpPr/>
            <p:nvPr/>
          </p:nvSpPr>
          <p:spPr>
            <a:xfrm>
              <a:off x="672841" y="1037318"/>
              <a:ext cx="18521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dirty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Bizforms PowerPoint</a:t>
              </a:r>
              <a:endParaRPr lang="ko-KR" altLang="en-US" sz="1400" dirty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FA23D4FF-DF09-44BF-94EC-334863AC1411}"/>
                </a:ext>
              </a:extLst>
            </p:cNvPr>
            <p:cNvSpPr/>
            <p:nvPr/>
          </p:nvSpPr>
          <p:spPr>
            <a:xfrm>
              <a:off x="7780034" y="1476882"/>
              <a:ext cx="2270173" cy="24622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r"/>
              <a:r>
                <a:rPr lang="en-US" altLang="ko-KR" sz="1000">
                  <a:solidFill>
                    <a:schemeClr val="bg1"/>
                  </a:solidFill>
                  <a:latin typeface="+mn-ea"/>
                </a:rPr>
                <a:t>Ctrl + </a:t>
              </a:r>
              <a:r>
                <a:rPr lang="ko-KR" altLang="en-US" sz="1000">
                  <a:solidFill>
                    <a:schemeClr val="bg1"/>
                  </a:solidFill>
                  <a:latin typeface="+mn-ea"/>
                </a:rPr>
                <a:t>클릭 시 페이지로 이동합니다</a:t>
              </a:r>
              <a:r>
                <a:rPr lang="en-US" altLang="ko-KR" sz="1000">
                  <a:solidFill>
                    <a:schemeClr val="bg1"/>
                  </a:solidFill>
                  <a:latin typeface="+mn-ea"/>
                </a:rPr>
                <a:t>.</a:t>
              </a:r>
              <a:endParaRPr lang="ko-KR" altLang="en-US" sz="100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1487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온라인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BBCBD1"/>
      </a:accent1>
      <a:accent2>
        <a:srgbClr val="5B8C9B"/>
      </a:accent2>
      <a:accent3>
        <a:srgbClr val="CA3527"/>
      </a:accent3>
      <a:accent4>
        <a:srgbClr val="79C143"/>
      </a:accent4>
      <a:accent5>
        <a:srgbClr val="F9C014"/>
      </a:accent5>
      <a:accent6>
        <a:srgbClr val="88D5E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1975</TotalTime>
  <Words>430</Words>
  <Application>Microsoft Office PowerPoint</Application>
  <PresentationFormat>화면 슬라이드 쇼(4:3)</PresentationFormat>
  <Paragraphs>74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표준작성법_제안서_영업마케팅(온라인)</dc:title>
  <dc:creator>㈜ 인비닷컴</dc:creator>
  <dc:description>무단 복제 배포시 법적 불이익을 받을 수 있습니다.</dc:description>
  <cp:lastModifiedBy>pro</cp:lastModifiedBy>
  <cp:revision>504</cp:revision>
  <dcterms:created xsi:type="dcterms:W3CDTF">2013-09-25T11:58:39Z</dcterms:created>
  <dcterms:modified xsi:type="dcterms:W3CDTF">2019-05-02T06:29:17Z</dcterms:modified>
  <cp:category>본 문서의 저작권은 비즈폼에 있습니다.</cp:category>
</cp:coreProperties>
</file>