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53" r:id="rId2"/>
    <p:sldId id="265" r:id="rId3"/>
    <p:sldId id="342" r:id="rId4"/>
    <p:sldId id="354" r:id="rId5"/>
    <p:sldId id="355" r:id="rId6"/>
    <p:sldId id="356" r:id="rId7"/>
    <p:sldId id="357" r:id="rId8"/>
    <p:sldId id="358" r:id="rId9"/>
    <p:sldId id="352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1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72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3167844" y="2528900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6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167844" y="3424644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167844" y="371267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5" name="그림 4" descr="여행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66"/>
            <a:ext cx="2322384" cy="685743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4247964" y="668305"/>
            <a:ext cx="3384551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211960" y="1340768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4471278" y="1633078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8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6336196" y="1340768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9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6595514" y="1633078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0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211960" y="3068960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1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471278" y="33612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2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336196" y="3068960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4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595514" y="3361270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5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4211960" y="5144434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6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4471278" y="5436744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0"/>
            <a:ext cx="3743908" cy="6858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241300" dist="177800" algn="l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" name="그림 3" descr="여행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4869160"/>
            <a:ext cx="3744000" cy="198326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026122" y="2348880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023828" y="3014291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직사각형 7"/>
          <p:cNvSpPr/>
          <p:nvPr userDrawn="1"/>
        </p:nvSpPr>
        <p:spPr>
          <a:xfrm>
            <a:off x="0" y="6669360"/>
            <a:ext cx="9144000" cy="188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 descr="여행4.png"/>
          <p:cNvPicPr>
            <a:picLocks noChangeAspect="1"/>
          </p:cNvPicPr>
          <p:nvPr userDrawn="1"/>
        </p:nvPicPr>
        <p:blipFill>
          <a:blip r:embed="rId2" cstate="print"/>
          <a:srcRect l="16357"/>
          <a:stretch>
            <a:fillRect/>
          </a:stretch>
        </p:blipFill>
        <p:spPr>
          <a:xfrm>
            <a:off x="1" y="3876124"/>
            <a:ext cx="1919186" cy="2816932"/>
          </a:xfrm>
          <a:prstGeom prst="rect">
            <a:avLst/>
          </a:prstGeom>
        </p:spPr>
      </p:pic>
      <p:pic>
        <p:nvPicPr>
          <p:cNvPr id="9" name="그림 8" descr="여행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66214" y="1"/>
            <a:ext cx="2177786" cy="24208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52636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20688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00413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2" name="타원 11"/>
          <p:cNvSpPr/>
          <p:nvPr userDrawn="1"/>
        </p:nvSpPr>
        <p:spPr>
          <a:xfrm>
            <a:off x="-792596" y="836712"/>
            <a:ext cx="10837204" cy="540060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타원 12"/>
          <p:cNvSpPr/>
          <p:nvPr userDrawn="1"/>
        </p:nvSpPr>
        <p:spPr>
          <a:xfrm>
            <a:off x="-792596" y="6057292"/>
            <a:ext cx="10837204" cy="540060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0" y="1052736"/>
            <a:ext cx="9144000" cy="532859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00413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7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4257092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6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908503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526084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6" name="그룹 15"/>
          <p:cNvGrpSpPr/>
          <p:nvPr userDrawn="1"/>
        </p:nvGrpSpPr>
        <p:grpSpPr>
          <a:xfrm>
            <a:off x="2935593" y="1088740"/>
            <a:ext cx="3272816" cy="2825302"/>
            <a:chOff x="2987824" y="584684"/>
            <a:chExt cx="4190367" cy="361739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13" name="그림 12" descr="여행5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 flipH="1">
              <a:off x="4355976" y="584684"/>
              <a:ext cx="2822215" cy="1572638"/>
            </a:xfrm>
            <a:prstGeom prst="rect">
              <a:avLst/>
            </a:prstGeom>
          </p:spPr>
        </p:pic>
        <p:pic>
          <p:nvPicPr>
            <p:cNvPr id="14" name="그림 13" descr="여행6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2987824" y="1367799"/>
              <a:ext cx="2694209" cy="2694209"/>
            </a:xfrm>
            <a:prstGeom prst="rect">
              <a:avLst/>
            </a:prstGeom>
          </p:spPr>
        </p:pic>
        <p:pic>
          <p:nvPicPr>
            <p:cNvPr id="15" name="그림 14" descr="여행7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4400953" y="1952836"/>
              <a:ext cx="2688114" cy="2249238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00413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9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32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9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C5EAD136-3E89-4A45-8440-BE7FECC9A4B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35B345CB-9DCB-4488-9836-FC3E6D727A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3C45163-C3B6-4406-AC59-AAFC368D9176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168E383E-A3FE-494C-9D65-1DC469AEAC2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B0B722D-2E5D-4CE6-88A4-9386E0C215B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http://www.bizforms.co.kr/bms/check.asp?code=bs3217338750418&amp;go_url=http%3a%2f%2fpowerpoint.bizforms.co.kr%2fform_view%2fview.asp%3fnumber%3d105719%26v_flag%3d0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7CE26C1-C1E0-4A72-9DBD-FE9E800D3696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여행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5B03EEF-5BC0-4034-AB08-B49CCB6ABBFF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F637A7EE-EEB6-447F-BC41-0479359DBB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34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lang="ko-KR" altLang="en-US" dirty="0"/>
              <a:t>회사소개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984268" y="260648"/>
            <a:ext cx="1800000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84268" y="476672"/>
            <a:ext cx="1800000" cy="33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</a:t>
              </a:r>
              <a:r>
                <a:rPr kumimoji="1" lang="ko-KR" altLang="en-US" sz="1050" spc="30" dirty="0">
                  <a:latin typeface="+mn-ea"/>
                </a:rPr>
                <a:t>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1" name="Freeform 48"/>
          <p:cNvSpPr>
            <a:spLocks/>
          </p:cNvSpPr>
          <p:nvPr/>
        </p:nvSpPr>
        <p:spPr bwMode="auto">
          <a:xfrm>
            <a:off x="3505200" y="1571193"/>
            <a:ext cx="1981200" cy="1978025"/>
          </a:xfrm>
          <a:custGeom>
            <a:avLst/>
            <a:gdLst/>
            <a:ahLst/>
            <a:cxnLst>
              <a:cxn ang="0">
                <a:pos x="1248" y="656"/>
              </a:cxn>
              <a:cxn ang="0">
                <a:pos x="1236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6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8" y="1172"/>
              </a:cxn>
              <a:cxn ang="0">
                <a:pos x="252" y="1122"/>
              </a:cxn>
              <a:cxn ang="0">
                <a:pos x="184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4" y="182"/>
              </a:cxn>
              <a:cxn ang="0">
                <a:pos x="252" y="124"/>
              </a:cxn>
              <a:cxn ang="0">
                <a:pos x="328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6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6" y="498"/>
              </a:cxn>
              <a:cxn ang="0">
                <a:pos x="1248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8" y="656"/>
                </a:lnTo>
                <a:lnTo>
                  <a:pt x="1244" y="686"/>
                </a:lnTo>
                <a:lnTo>
                  <a:pt x="1242" y="718"/>
                </a:lnTo>
                <a:lnTo>
                  <a:pt x="1236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200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6" y="1064"/>
                </a:lnTo>
                <a:lnTo>
                  <a:pt x="1044" y="1084"/>
                </a:lnTo>
                <a:lnTo>
                  <a:pt x="1022" y="1104"/>
                </a:lnTo>
                <a:lnTo>
                  <a:pt x="998" y="1122"/>
                </a:lnTo>
                <a:lnTo>
                  <a:pt x="974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8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20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30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40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8" y="1172"/>
                </a:lnTo>
                <a:lnTo>
                  <a:pt x="302" y="1156"/>
                </a:lnTo>
                <a:lnTo>
                  <a:pt x="276" y="1140"/>
                </a:lnTo>
                <a:lnTo>
                  <a:pt x="252" y="1122"/>
                </a:lnTo>
                <a:lnTo>
                  <a:pt x="228" y="1104"/>
                </a:lnTo>
                <a:lnTo>
                  <a:pt x="206" y="1084"/>
                </a:lnTo>
                <a:lnTo>
                  <a:pt x="184" y="1064"/>
                </a:lnTo>
                <a:lnTo>
                  <a:pt x="162" y="1042"/>
                </a:lnTo>
                <a:lnTo>
                  <a:pt x="144" y="1020"/>
                </a:lnTo>
                <a:lnTo>
                  <a:pt x="124" y="996"/>
                </a:lnTo>
                <a:lnTo>
                  <a:pt x="108" y="972"/>
                </a:lnTo>
                <a:lnTo>
                  <a:pt x="92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2" y="300"/>
                </a:lnTo>
                <a:lnTo>
                  <a:pt x="108" y="274"/>
                </a:lnTo>
                <a:lnTo>
                  <a:pt x="124" y="250"/>
                </a:lnTo>
                <a:lnTo>
                  <a:pt x="144" y="226"/>
                </a:lnTo>
                <a:lnTo>
                  <a:pt x="162" y="204"/>
                </a:lnTo>
                <a:lnTo>
                  <a:pt x="184" y="182"/>
                </a:lnTo>
                <a:lnTo>
                  <a:pt x="206" y="162"/>
                </a:lnTo>
                <a:lnTo>
                  <a:pt x="228" y="142"/>
                </a:lnTo>
                <a:lnTo>
                  <a:pt x="252" y="124"/>
                </a:lnTo>
                <a:lnTo>
                  <a:pt x="276" y="106"/>
                </a:lnTo>
                <a:lnTo>
                  <a:pt x="302" y="90"/>
                </a:lnTo>
                <a:lnTo>
                  <a:pt x="328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40" y="28"/>
                </a:lnTo>
                <a:lnTo>
                  <a:pt x="468" y="20"/>
                </a:lnTo>
                <a:lnTo>
                  <a:pt x="498" y="12"/>
                </a:lnTo>
                <a:lnTo>
                  <a:pt x="530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20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8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4" y="106"/>
                </a:lnTo>
                <a:lnTo>
                  <a:pt x="998" y="124"/>
                </a:lnTo>
                <a:lnTo>
                  <a:pt x="1022" y="142"/>
                </a:lnTo>
                <a:lnTo>
                  <a:pt x="1044" y="162"/>
                </a:lnTo>
                <a:lnTo>
                  <a:pt x="1066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200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6" y="498"/>
                </a:lnTo>
                <a:lnTo>
                  <a:pt x="1242" y="528"/>
                </a:lnTo>
                <a:lnTo>
                  <a:pt x="1244" y="560"/>
                </a:lnTo>
                <a:lnTo>
                  <a:pt x="1248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Rectangle 50"/>
          <p:cNvSpPr>
            <a:spLocks noChangeArrowheads="1"/>
          </p:cNvSpPr>
          <p:nvPr/>
        </p:nvSpPr>
        <p:spPr bwMode="auto">
          <a:xfrm>
            <a:off x="4111080" y="2910136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3" name="Freeform 58"/>
          <p:cNvSpPr>
            <a:spLocks/>
          </p:cNvSpPr>
          <p:nvPr/>
        </p:nvSpPr>
        <p:spPr bwMode="auto">
          <a:xfrm>
            <a:off x="1282700" y="1571193"/>
            <a:ext cx="1978025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08" y="838"/>
              </a:cxn>
              <a:cxn ang="0">
                <a:pos x="1172" y="920"/>
              </a:cxn>
              <a:cxn ang="0">
                <a:pos x="1122" y="996"/>
              </a:cxn>
              <a:cxn ang="0">
                <a:pos x="1064" y="1064"/>
              </a:cxn>
              <a:cxn ang="0">
                <a:pos x="996" y="1122"/>
              </a:cxn>
              <a:cxn ang="0">
                <a:pos x="920" y="1172"/>
              </a:cxn>
              <a:cxn ang="0">
                <a:pos x="838" y="1208"/>
              </a:cxn>
              <a:cxn ang="0">
                <a:pos x="748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08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4" y="920"/>
              </a:cxn>
              <a:cxn ang="0">
                <a:pos x="38" y="838"/>
              </a:cxn>
              <a:cxn ang="0">
                <a:pos x="12" y="748"/>
              </a:cxn>
              <a:cxn ang="0">
                <a:pos x="0" y="656"/>
              </a:cxn>
              <a:cxn ang="0">
                <a:pos x="0" y="592"/>
              </a:cxn>
              <a:cxn ang="0">
                <a:pos x="12" y="498"/>
              </a:cxn>
              <a:cxn ang="0">
                <a:pos x="38" y="408"/>
              </a:cxn>
              <a:cxn ang="0">
                <a:pos x="74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08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48" y="12"/>
              </a:cxn>
              <a:cxn ang="0">
                <a:pos x="838" y="38"/>
              </a:cxn>
              <a:cxn ang="0">
                <a:pos x="920" y="74"/>
              </a:cxn>
              <a:cxn ang="0">
                <a:pos x="996" y="124"/>
              </a:cxn>
              <a:cxn ang="0">
                <a:pos x="1064" y="182"/>
              </a:cxn>
              <a:cxn ang="0">
                <a:pos x="1122" y="250"/>
              </a:cxn>
              <a:cxn ang="0">
                <a:pos x="1172" y="326"/>
              </a:cxn>
              <a:cxn ang="0">
                <a:pos x="1208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6" h="1246">
                <a:moveTo>
                  <a:pt x="1246" y="624"/>
                </a:moveTo>
                <a:lnTo>
                  <a:pt x="1246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18" y="808"/>
                </a:lnTo>
                <a:lnTo>
                  <a:pt x="1208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6" y="946"/>
                </a:lnTo>
                <a:lnTo>
                  <a:pt x="1140" y="972"/>
                </a:lnTo>
                <a:lnTo>
                  <a:pt x="1122" y="996"/>
                </a:lnTo>
                <a:lnTo>
                  <a:pt x="1104" y="1020"/>
                </a:lnTo>
                <a:lnTo>
                  <a:pt x="1084" y="1042"/>
                </a:lnTo>
                <a:lnTo>
                  <a:pt x="1064" y="1064"/>
                </a:lnTo>
                <a:lnTo>
                  <a:pt x="1042" y="1084"/>
                </a:lnTo>
                <a:lnTo>
                  <a:pt x="1020" y="1104"/>
                </a:lnTo>
                <a:lnTo>
                  <a:pt x="996" y="1122"/>
                </a:lnTo>
                <a:lnTo>
                  <a:pt x="972" y="1140"/>
                </a:lnTo>
                <a:lnTo>
                  <a:pt x="946" y="1156"/>
                </a:lnTo>
                <a:lnTo>
                  <a:pt x="920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08" y="1218"/>
                </a:lnTo>
                <a:lnTo>
                  <a:pt x="780" y="1228"/>
                </a:lnTo>
                <a:lnTo>
                  <a:pt x="748" y="1234"/>
                </a:lnTo>
                <a:lnTo>
                  <a:pt x="718" y="1240"/>
                </a:lnTo>
                <a:lnTo>
                  <a:pt x="686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08" y="1208"/>
                </a:lnTo>
                <a:lnTo>
                  <a:pt x="380" y="1198"/>
                </a:lnTo>
                <a:lnTo>
                  <a:pt x="352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4" y="1140"/>
                </a:lnTo>
                <a:lnTo>
                  <a:pt x="250" y="1122"/>
                </a:lnTo>
                <a:lnTo>
                  <a:pt x="226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4" y="920"/>
                </a:lnTo>
                <a:lnTo>
                  <a:pt x="62" y="894"/>
                </a:lnTo>
                <a:lnTo>
                  <a:pt x="48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2" y="748"/>
                </a:lnTo>
                <a:lnTo>
                  <a:pt x="6" y="718"/>
                </a:lnTo>
                <a:lnTo>
                  <a:pt x="2" y="686"/>
                </a:lnTo>
                <a:lnTo>
                  <a:pt x="0" y="656"/>
                </a:lnTo>
                <a:lnTo>
                  <a:pt x="0" y="624"/>
                </a:lnTo>
                <a:lnTo>
                  <a:pt x="0" y="624"/>
                </a:lnTo>
                <a:lnTo>
                  <a:pt x="0" y="592"/>
                </a:lnTo>
                <a:lnTo>
                  <a:pt x="2" y="560"/>
                </a:lnTo>
                <a:lnTo>
                  <a:pt x="6" y="528"/>
                </a:lnTo>
                <a:lnTo>
                  <a:pt x="12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48" y="380"/>
                </a:lnTo>
                <a:lnTo>
                  <a:pt x="62" y="352"/>
                </a:lnTo>
                <a:lnTo>
                  <a:pt x="74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6" y="142"/>
                </a:lnTo>
                <a:lnTo>
                  <a:pt x="250" y="124"/>
                </a:lnTo>
                <a:lnTo>
                  <a:pt x="274" y="106"/>
                </a:lnTo>
                <a:lnTo>
                  <a:pt x="300" y="90"/>
                </a:lnTo>
                <a:lnTo>
                  <a:pt x="326" y="74"/>
                </a:lnTo>
                <a:lnTo>
                  <a:pt x="352" y="62"/>
                </a:lnTo>
                <a:lnTo>
                  <a:pt x="380" y="48"/>
                </a:lnTo>
                <a:lnTo>
                  <a:pt x="408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6" y="2"/>
                </a:lnTo>
                <a:lnTo>
                  <a:pt x="718" y="6"/>
                </a:lnTo>
                <a:lnTo>
                  <a:pt x="748" y="12"/>
                </a:lnTo>
                <a:lnTo>
                  <a:pt x="780" y="20"/>
                </a:lnTo>
                <a:lnTo>
                  <a:pt x="808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0" y="74"/>
                </a:lnTo>
                <a:lnTo>
                  <a:pt x="946" y="90"/>
                </a:lnTo>
                <a:lnTo>
                  <a:pt x="972" y="106"/>
                </a:lnTo>
                <a:lnTo>
                  <a:pt x="996" y="124"/>
                </a:lnTo>
                <a:lnTo>
                  <a:pt x="1020" y="142"/>
                </a:lnTo>
                <a:lnTo>
                  <a:pt x="1042" y="162"/>
                </a:lnTo>
                <a:lnTo>
                  <a:pt x="1064" y="182"/>
                </a:lnTo>
                <a:lnTo>
                  <a:pt x="1084" y="204"/>
                </a:lnTo>
                <a:lnTo>
                  <a:pt x="1104" y="226"/>
                </a:lnTo>
                <a:lnTo>
                  <a:pt x="1122" y="250"/>
                </a:lnTo>
                <a:lnTo>
                  <a:pt x="1140" y="274"/>
                </a:lnTo>
                <a:lnTo>
                  <a:pt x="1156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08" y="408"/>
                </a:lnTo>
                <a:lnTo>
                  <a:pt x="1218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6" y="624"/>
                </a:lnTo>
                <a:lnTo>
                  <a:pt x="1246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4" name="Rectangle 59"/>
          <p:cNvSpPr>
            <a:spLocks noChangeArrowheads="1"/>
          </p:cNvSpPr>
          <p:nvPr/>
        </p:nvSpPr>
        <p:spPr bwMode="auto">
          <a:xfrm>
            <a:off x="1886992" y="2910136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5" name="Freeform 66"/>
          <p:cNvSpPr>
            <a:spLocks/>
          </p:cNvSpPr>
          <p:nvPr/>
        </p:nvSpPr>
        <p:spPr bwMode="auto">
          <a:xfrm>
            <a:off x="5730875" y="1571193"/>
            <a:ext cx="1981200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4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4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4" y="1064"/>
                </a:lnTo>
                <a:lnTo>
                  <a:pt x="1044" y="1084"/>
                </a:lnTo>
                <a:lnTo>
                  <a:pt x="1020" y="1104"/>
                </a:lnTo>
                <a:lnTo>
                  <a:pt x="998" y="1122"/>
                </a:lnTo>
                <a:lnTo>
                  <a:pt x="972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18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6" y="1140"/>
                </a:lnTo>
                <a:lnTo>
                  <a:pt x="250" y="1122"/>
                </a:lnTo>
                <a:lnTo>
                  <a:pt x="228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8" y="142"/>
                </a:lnTo>
                <a:lnTo>
                  <a:pt x="250" y="124"/>
                </a:lnTo>
                <a:lnTo>
                  <a:pt x="276" y="106"/>
                </a:lnTo>
                <a:lnTo>
                  <a:pt x="300" y="90"/>
                </a:lnTo>
                <a:lnTo>
                  <a:pt x="326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18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2" y="106"/>
                </a:lnTo>
                <a:lnTo>
                  <a:pt x="998" y="124"/>
                </a:lnTo>
                <a:lnTo>
                  <a:pt x="1020" y="142"/>
                </a:lnTo>
                <a:lnTo>
                  <a:pt x="1044" y="162"/>
                </a:lnTo>
                <a:lnTo>
                  <a:pt x="1064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6" name="Rectangle 68"/>
          <p:cNvSpPr>
            <a:spLocks noChangeArrowheads="1"/>
          </p:cNvSpPr>
          <p:nvPr/>
        </p:nvSpPr>
        <p:spPr bwMode="auto">
          <a:xfrm>
            <a:off x="6336755" y="2910136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47" name="표 46"/>
          <p:cNvGraphicFramePr>
            <a:graphicFrameLocks noGrp="1"/>
          </p:cNvGraphicFramePr>
          <p:nvPr/>
        </p:nvGraphicFramePr>
        <p:xfrm>
          <a:off x="957213" y="3890498"/>
          <a:ext cx="7193060" cy="2167438"/>
        </p:xfrm>
        <a:graphic>
          <a:graphicData uri="http://schemas.openxmlformats.org/drawingml/2006/table">
            <a:tbl>
              <a:tblPr bandRow="1">
                <a:tableStyleId>{E8034E78-7F5D-4C2E-B375-FC64B27BC917}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항목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53" name="그룹 108"/>
          <p:cNvGrpSpPr/>
          <p:nvPr/>
        </p:nvGrpSpPr>
        <p:grpSpPr>
          <a:xfrm>
            <a:off x="4067944" y="2024843"/>
            <a:ext cx="798542" cy="806221"/>
            <a:chOff x="1109663" y="1781175"/>
            <a:chExt cx="330200" cy="333375"/>
          </a:xfrm>
        </p:grpSpPr>
        <p:sp>
          <p:nvSpPr>
            <p:cNvPr id="54" name="Freeform 10"/>
            <p:cNvSpPr>
              <a:spLocks/>
            </p:cNvSpPr>
            <p:nvPr/>
          </p:nvSpPr>
          <p:spPr bwMode="auto">
            <a:xfrm>
              <a:off x="1233488" y="1787525"/>
              <a:ext cx="53975" cy="38100"/>
            </a:xfrm>
            <a:custGeom>
              <a:avLst/>
              <a:gdLst/>
              <a:ahLst/>
              <a:cxnLst>
                <a:cxn ang="0">
                  <a:pos x="32" y="18"/>
                </a:cxn>
                <a:cxn ang="0">
                  <a:pos x="32" y="18"/>
                </a:cxn>
                <a:cxn ang="0">
                  <a:pos x="34" y="16"/>
                </a:cxn>
                <a:cxn ang="0">
                  <a:pos x="32" y="1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4" y="2"/>
                </a:cxn>
                <a:cxn ang="0">
                  <a:pos x="0" y="16"/>
                </a:cxn>
                <a:cxn ang="0">
                  <a:pos x="28" y="24"/>
                </a:cxn>
                <a:cxn ang="0">
                  <a:pos x="32" y="18"/>
                </a:cxn>
              </a:cxnLst>
              <a:rect l="0" t="0" r="r" b="b"/>
              <a:pathLst>
                <a:path w="34" h="24">
                  <a:moveTo>
                    <a:pt x="32" y="18"/>
                  </a:moveTo>
                  <a:lnTo>
                    <a:pt x="32" y="18"/>
                  </a:lnTo>
                  <a:lnTo>
                    <a:pt x="34" y="16"/>
                  </a:lnTo>
                  <a:lnTo>
                    <a:pt x="32" y="1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4" y="2"/>
                  </a:lnTo>
                  <a:lnTo>
                    <a:pt x="0" y="16"/>
                  </a:lnTo>
                  <a:lnTo>
                    <a:pt x="28" y="24"/>
                  </a:lnTo>
                  <a:lnTo>
                    <a:pt x="32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1"/>
            <p:cNvSpPr>
              <a:spLocks/>
            </p:cNvSpPr>
            <p:nvPr/>
          </p:nvSpPr>
          <p:spPr bwMode="auto">
            <a:xfrm>
              <a:off x="1398588" y="1936750"/>
              <a:ext cx="38100" cy="53975"/>
            </a:xfrm>
            <a:custGeom>
              <a:avLst/>
              <a:gdLst/>
              <a:ahLst/>
              <a:cxnLst>
                <a:cxn ang="0">
                  <a:pos x="22" y="18"/>
                </a:cxn>
                <a:cxn ang="0">
                  <a:pos x="22" y="18"/>
                </a:cxn>
                <a:cxn ang="0">
                  <a:pos x="24" y="16"/>
                </a:cxn>
                <a:cxn ang="0">
                  <a:pos x="22" y="1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8" y="34"/>
                </a:cxn>
                <a:cxn ang="0">
                  <a:pos x="22" y="18"/>
                </a:cxn>
              </a:cxnLst>
              <a:rect l="0" t="0" r="r" b="b"/>
              <a:pathLst>
                <a:path w="24" h="34">
                  <a:moveTo>
                    <a:pt x="22" y="18"/>
                  </a:moveTo>
                  <a:lnTo>
                    <a:pt x="22" y="18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8" y="34"/>
                  </a:lnTo>
                  <a:lnTo>
                    <a:pt x="22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2"/>
            <p:cNvSpPr>
              <a:spLocks/>
            </p:cNvSpPr>
            <p:nvPr/>
          </p:nvSpPr>
          <p:spPr bwMode="auto">
            <a:xfrm>
              <a:off x="1109663" y="1781175"/>
              <a:ext cx="330200" cy="333375"/>
            </a:xfrm>
            <a:custGeom>
              <a:avLst/>
              <a:gdLst/>
              <a:ahLst/>
              <a:cxnLst>
                <a:cxn ang="0">
                  <a:pos x="164" y="70"/>
                </a:cxn>
                <a:cxn ang="0">
                  <a:pos x="204" y="30"/>
                </a:cxn>
                <a:cxn ang="0">
                  <a:pos x="208" y="18"/>
                </a:cxn>
                <a:cxn ang="0">
                  <a:pos x="204" y="6"/>
                </a:cxn>
                <a:cxn ang="0">
                  <a:pos x="198" y="2"/>
                </a:cxn>
                <a:cxn ang="0">
                  <a:pos x="186" y="2"/>
                </a:cxn>
                <a:cxn ang="0">
                  <a:pos x="140" y="46"/>
                </a:cxn>
                <a:cxn ang="0">
                  <a:pos x="34" y="18"/>
                </a:cxn>
                <a:cxn ang="0">
                  <a:pos x="24" y="18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94" y="92"/>
                </a:cxn>
                <a:cxn ang="0">
                  <a:pos x="18" y="126"/>
                </a:cxn>
                <a:cxn ang="0">
                  <a:pos x="12" y="124"/>
                </a:cxn>
                <a:cxn ang="0">
                  <a:pos x="4" y="130"/>
                </a:cxn>
                <a:cxn ang="0">
                  <a:pos x="0" y="134"/>
                </a:cxn>
                <a:cxn ang="0">
                  <a:pos x="0" y="142"/>
                </a:cxn>
                <a:cxn ang="0">
                  <a:pos x="4" y="150"/>
                </a:cxn>
                <a:cxn ang="0">
                  <a:pos x="44" y="164"/>
                </a:cxn>
                <a:cxn ang="0">
                  <a:pos x="44" y="166"/>
                </a:cxn>
                <a:cxn ang="0">
                  <a:pos x="44" y="166"/>
                </a:cxn>
                <a:cxn ang="0">
                  <a:pos x="56" y="200"/>
                </a:cxn>
                <a:cxn ang="0">
                  <a:pos x="60" y="206"/>
                </a:cxn>
                <a:cxn ang="0">
                  <a:pos x="70" y="210"/>
                </a:cxn>
                <a:cxn ang="0">
                  <a:pos x="74" y="210"/>
                </a:cxn>
                <a:cxn ang="0">
                  <a:pos x="84" y="202"/>
                </a:cxn>
                <a:cxn ang="0">
                  <a:pos x="84" y="190"/>
                </a:cxn>
                <a:cxn ang="0">
                  <a:pos x="118" y="116"/>
                </a:cxn>
                <a:cxn ang="0">
                  <a:pos x="164" y="188"/>
                </a:cxn>
                <a:cxn ang="0">
                  <a:pos x="166" y="190"/>
                </a:cxn>
                <a:cxn ang="0">
                  <a:pos x="166" y="190"/>
                </a:cxn>
                <a:cxn ang="0">
                  <a:pos x="178" y="194"/>
                </a:cxn>
                <a:cxn ang="0">
                  <a:pos x="188" y="190"/>
                </a:cxn>
                <a:cxn ang="0">
                  <a:pos x="190" y="186"/>
                </a:cxn>
                <a:cxn ang="0">
                  <a:pos x="192" y="174"/>
                </a:cxn>
              </a:cxnLst>
              <a:rect l="0" t="0" r="r" b="b"/>
              <a:pathLst>
                <a:path w="208" h="210">
                  <a:moveTo>
                    <a:pt x="192" y="174"/>
                  </a:moveTo>
                  <a:lnTo>
                    <a:pt x="164" y="70"/>
                  </a:lnTo>
                  <a:lnTo>
                    <a:pt x="204" y="30"/>
                  </a:lnTo>
                  <a:lnTo>
                    <a:pt x="204" y="30"/>
                  </a:lnTo>
                  <a:lnTo>
                    <a:pt x="208" y="24"/>
                  </a:lnTo>
                  <a:lnTo>
                    <a:pt x="208" y="18"/>
                  </a:lnTo>
                  <a:lnTo>
                    <a:pt x="208" y="12"/>
                  </a:lnTo>
                  <a:lnTo>
                    <a:pt x="204" y="6"/>
                  </a:lnTo>
                  <a:lnTo>
                    <a:pt x="204" y="6"/>
                  </a:lnTo>
                  <a:lnTo>
                    <a:pt x="198" y="2"/>
                  </a:lnTo>
                  <a:lnTo>
                    <a:pt x="192" y="0"/>
                  </a:lnTo>
                  <a:lnTo>
                    <a:pt x="186" y="2"/>
                  </a:lnTo>
                  <a:lnTo>
                    <a:pt x="180" y="6"/>
                  </a:lnTo>
                  <a:lnTo>
                    <a:pt x="140" y="46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24" y="18"/>
                  </a:lnTo>
                  <a:lnTo>
                    <a:pt x="20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2" y="44"/>
                  </a:lnTo>
                  <a:lnTo>
                    <a:pt x="94" y="92"/>
                  </a:lnTo>
                  <a:lnTo>
                    <a:pt x="50" y="136"/>
                  </a:lnTo>
                  <a:lnTo>
                    <a:pt x="18" y="126"/>
                  </a:lnTo>
                  <a:lnTo>
                    <a:pt x="18" y="126"/>
                  </a:lnTo>
                  <a:lnTo>
                    <a:pt x="12" y="124"/>
                  </a:lnTo>
                  <a:lnTo>
                    <a:pt x="8" y="126"/>
                  </a:lnTo>
                  <a:lnTo>
                    <a:pt x="4" y="130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0" y="138"/>
                  </a:lnTo>
                  <a:lnTo>
                    <a:pt x="0" y="142"/>
                  </a:lnTo>
                  <a:lnTo>
                    <a:pt x="4" y="150"/>
                  </a:lnTo>
                  <a:lnTo>
                    <a:pt x="4" y="150"/>
                  </a:lnTo>
                  <a:lnTo>
                    <a:pt x="10" y="154"/>
                  </a:lnTo>
                  <a:lnTo>
                    <a:pt x="44" y="164"/>
                  </a:lnTo>
                  <a:lnTo>
                    <a:pt x="44" y="164"/>
                  </a:lnTo>
                  <a:lnTo>
                    <a:pt x="44" y="166"/>
                  </a:lnTo>
                  <a:lnTo>
                    <a:pt x="44" y="166"/>
                  </a:lnTo>
                  <a:lnTo>
                    <a:pt x="44" y="166"/>
                  </a:lnTo>
                  <a:lnTo>
                    <a:pt x="56" y="200"/>
                  </a:lnTo>
                  <a:lnTo>
                    <a:pt x="56" y="200"/>
                  </a:lnTo>
                  <a:lnTo>
                    <a:pt x="60" y="206"/>
                  </a:lnTo>
                  <a:lnTo>
                    <a:pt x="60" y="206"/>
                  </a:lnTo>
                  <a:lnTo>
                    <a:pt x="66" y="210"/>
                  </a:lnTo>
                  <a:lnTo>
                    <a:pt x="70" y="210"/>
                  </a:lnTo>
                  <a:lnTo>
                    <a:pt x="74" y="210"/>
                  </a:lnTo>
                  <a:lnTo>
                    <a:pt x="74" y="210"/>
                  </a:lnTo>
                  <a:lnTo>
                    <a:pt x="80" y="206"/>
                  </a:lnTo>
                  <a:lnTo>
                    <a:pt x="84" y="202"/>
                  </a:lnTo>
                  <a:lnTo>
                    <a:pt x="84" y="196"/>
                  </a:lnTo>
                  <a:lnTo>
                    <a:pt x="84" y="190"/>
                  </a:lnTo>
                  <a:lnTo>
                    <a:pt x="74" y="160"/>
                  </a:lnTo>
                  <a:lnTo>
                    <a:pt x="118" y="116"/>
                  </a:lnTo>
                  <a:lnTo>
                    <a:pt x="164" y="188"/>
                  </a:lnTo>
                  <a:lnTo>
                    <a:pt x="164" y="188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72" y="192"/>
                  </a:lnTo>
                  <a:lnTo>
                    <a:pt x="178" y="194"/>
                  </a:lnTo>
                  <a:lnTo>
                    <a:pt x="182" y="192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90" y="186"/>
                  </a:lnTo>
                  <a:lnTo>
                    <a:pt x="192" y="182"/>
                  </a:lnTo>
                  <a:lnTo>
                    <a:pt x="192" y="174"/>
                  </a:lnTo>
                  <a:lnTo>
                    <a:pt x="192" y="1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7" name="Freeform 1603"/>
          <p:cNvSpPr>
            <a:spLocks noEditPoints="1"/>
          </p:cNvSpPr>
          <p:nvPr/>
        </p:nvSpPr>
        <p:spPr bwMode="auto">
          <a:xfrm>
            <a:off x="1601084" y="2139921"/>
            <a:ext cx="1409364" cy="576064"/>
          </a:xfrm>
          <a:custGeom>
            <a:avLst/>
            <a:gdLst/>
            <a:ahLst/>
            <a:cxnLst>
              <a:cxn ang="0">
                <a:pos x="94" y="300"/>
              </a:cxn>
              <a:cxn ang="0">
                <a:pos x="76" y="244"/>
              </a:cxn>
              <a:cxn ang="0">
                <a:pos x="124" y="196"/>
              </a:cxn>
              <a:cxn ang="0">
                <a:pos x="182" y="212"/>
              </a:cxn>
              <a:cxn ang="0">
                <a:pos x="198" y="268"/>
              </a:cxn>
              <a:cxn ang="0">
                <a:pos x="150" y="318"/>
              </a:cxn>
              <a:cxn ang="0">
                <a:pos x="124" y="226"/>
              </a:cxn>
              <a:cxn ang="0">
                <a:pos x="104" y="256"/>
              </a:cxn>
              <a:cxn ang="0">
                <a:pos x="118" y="284"/>
              </a:cxn>
              <a:cxn ang="0">
                <a:pos x="150" y="286"/>
              </a:cxn>
              <a:cxn ang="0">
                <a:pos x="170" y="256"/>
              </a:cxn>
              <a:cxn ang="0">
                <a:pos x="156" y="228"/>
              </a:cxn>
              <a:cxn ang="0">
                <a:pos x="218" y="230"/>
              </a:cxn>
              <a:cxn ang="0">
                <a:pos x="514" y="256"/>
              </a:cxn>
              <a:cxn ang="0">
                <a:pos x="54" y="244"/>
              </a:cxn>
              <a:cxn ang="0">
                <a:pos x="6" y="250"/>
              </a:cxn>
              <a:cxn ang="0">
                <a:pos x="678" y="230"/>
              </a:cxn>
              <a:cxn ang="0">
                <a:pos x="738" y="278"/>
              </a:cxn>
              <a:cxn ang="0">
                <a:pos x="768" y="248"/>
              </a:cxn>
              <a:cxn ang="0">
                <a:pos x="574" y="314"/>
              </a:cxn>
              <a:cxn ang="0">
                <a:pos x="536" y="256"/>
              </a:cxn>
              <a:cxn ang="0">
                <a:pos x="564" y="204"/>
              </a:cxn>
              <a:cxn ang="0">
                <a:pos x="622" y="198"/>
              </a:cxn>
              <a:cxn ang="0">
                <a:pos x="660" y="256"/>
              </a:cxn>
              <a:cxn ang="0">
                <a:pos x="634" y="308"/>
              </a:cxn>
              <a:cxn ang="0">
                <a:pos x="598" y="224"/>
              </a:cxn>
              <a:cxn ang="0">
                <a:pos x="568" y="244"/>
              </a:cxn>
              <a:cxn ang="0">
                <a:pos x="570" y="274"/>
              </a:cxn>
              <a:cxn ang="0">
                <a:pos x="598" y="290"/>
              </a:cxn>
              <a:cxn ang="0">
                <a:pos x="628" y="270"/>
              </a:cxn>
              <a:cxn ang="0">
                <a:pos x="626" y="238"/>
              </a:cxn>
              <a:cxn ang="0">
                <a:pos x="598" y="224"/>
              </a:cxn>
              <a:cxn ang="0">
                <a:pos x="768" y="168"/>
              </a:cxn>
              <a:cxn ang="0">
                <a:pos x="684" y="120"/>
              </a:cxn>
              <a:cxn ang="0">
                <a:pos x="492" y="40"/>
              </a:cxn>
              <a:cxn ang="0">
                <a:pos x="330" y="0"/>
              </a:cxn>
              <a:cxn ang="0">
                <a:pos x="128" y="44"/>
              </a:cxn>
              <a:cxn ang="0">
                <a:pos x="58" y="78"/>
              </a:cxn>
              <a:cxn ang="0">
                <a:pos x="38" y="102"/>
              </a:cxn>
              <a:cxn ang="0">
                <a:pos x="10" y="172"/>
              </a:cxn>
              <a:cxn ang="0">
                <a:pos x="0" y="208"/>
              </a:cxn>
              <a:cxn ang="0">
                <a:pos x="116" y="174"/>
              </a:cxn>
              <a:cxn ang="0">
                <a:pos x="138" y="158"/>
              </a:cxn>
              <a:cxn ang="0">
                <a:pos x="166" y="60"/>
              </a:cxn>
              <a:cxn ang="0">
                <a:pos x="308" y="114"/>
              </a:cxn>
              <a:cxn ang="0">
                <a:pos x="172" y="176"/>
              </a:cxn>
              <a:cxn ang="0">
                <a:pos x="206" y="208"/>
              </a:cxn>
              <a:cxn ang="0">
                <a:pos x="364" y="32"/>
              </a:cxn>
              <a:cxn ang="0">
                <a:pos x="544" y="100"/>
              </a:cxn>
              <a:cxn ang="0">
                <a:pos x="528" y="114"/>
              </a:cxn>
              <a:cxn ang="0">
                <a:pos x="558" y="182"/>
              </a:cxn>
              <a:cxn ang="0">
                <a:pos x="608" y="172"/>
              </a:cxn>
              <a:cxn ang="0">
                <a:pos x="778" y="208"/>
              </a:cxn>
              <a:cxn ang="0">
                <a:pos x="32" y="140"/>
              </a:cxn>
              <a:cxn ang="0">
                <a:pos x="724" y="174"/>
              </a:cxn>
              <a:cxn ang="0">
                <a:pos x="654" y="152"/>
              </a:cxn>
              <a:cxn ang="0">
                <a:pos x="624" y="120"/>
              </a:cxn>
              <a:cxn ang="0">
                <a:pos x="704" y="144"/>
              </a:cxn>
            </a:cxnLst>
            <a:rect l="0" t="0" r="r" b="b"/>
            <a:pathLst>
              <a:path w="778" h="318">
                <a:moveTo>
                  <a:pt x="138" y="318"/>
                </a:moveTo>
                <a:lnTo>
                  <a:pt x="138" y="318"/>
                </a:lnTo>
                <a:lnTo>
                  <a:pt x="124" y="318"/>
                </a:lnTo>
                <a:lnTo>
                  <a:pt x="112" y="314"/>
                </a:lnTo>
                <a:lnTo>
                  <a:pt x="102" y="308"/>
                </a:lnTo>
                <a:lnTo>
                  <a:pt x="94" y="300"/>
                </a:lnTo>
                <a:lnTo>
                  <a:pt x="86" y="292"/>
                </a:lnTo>
                <a:lnTo>
                  <a:pt x="80" y="280"/>
                </a:lnTo>
                <a:lnTo>
                  <a:pt x="76" y="268"/>
                </a:lnTo>
                <a:lnTo>
                  <a:pt x="74" y="256"/>
                </a:lnTo>
                <a:lnTo>
                  <a:pt x="74" y="256"/>
                </a:lnTo>
                <a:lnTo>
                  <a:pt x="76" y="244"/>
                </a:lnTo>
                <a:lnTo>
                  <a:pt x="80" y="232"/>
                </a:lnTo>
                <a:lnTo>
                  <a:pt x="86" y="222"/>
                </a:lnTo>
                <a:lnTo>
                  <a:pt x="94" y="212"/>
                </a:lnTo>
                <a:lnTo>
                  <a:pt x="102" y="204"/>
                </a:lnTo>
                <a:lnTo>
                  <a:pt x="112" y="198"/>
                </a:lnTo>
                <a:lnTo>
                  <a:pt x="124" y="196"/>
                </a:lnTo>
                <a:lnTo>
                  <a:pt x="138" y="194"/>
                </a:lnTo>
                <a:lnTo>
                  <a:pt x="138" y="194"/>
                </a:lnTo>
                <a:lnTo>
                  <a:pt x="150" y="196"/>
                </a:lnTo>
                <a:lnTo>
                  <a:pt x="162" y="198"/>
                </a:lnTo>
                <a:lnTo>
                  <a:pt x="172" y="204"/>
                </a:lnTo>
                <a:lnTo>
                  <a:pt x="182" y="212"/>
                </a:lnTo>
                <a:lnTo>
                  <a:pt x="190" y="222"/>
                </a:lnTo>
                <a:lnTo>
                  <a:pt x="194" y="232"/>
                </a:lnTo>
                <a:lnTo>
                  <a:pt x="198" y="244"/>
                </a:lnTo>
                <a:lnTo>
                  <a:pt x="200" y="256"/>
                </a:lnTo>
                <a:lnTo>
                  <a:pt x="200" y="256"/>
                </a:lnTo>
                <a:lnTo>
                  <a:pt x="198" y="268"/>
                </a:lnTo>
                <a:lnTo>
                  <a:pt x="194" y="280"/>
                </a:lnTo>
                <a:lnTo>
                  <a:pt x="190" y="292"/>
                </a:lnTo>
                <a:lnTo>
                  <a:pt x="182" y="300"/>
                </a:lnTo>
                <a:lnTo>
                  <a:pt x="172" y="308"/>
                </a:lnTo>
                <a:lnTo>
                  <a:pt x="162" y="314"/>
                </a:lnTo>
                <a:lnTo>
                  <a:pt x="150" y="318"/>
                </a:lnTo>
                <a:lnTo>
                  <a:pt x="138" y="318"/>
                </a:lnTo>
                <a:lnTo>
                  <a:pt x="138" y="318"/>
                </a:lnTo>
                <a:close/>
                <a:moveTo>
                  <a:pt x="138" y="224"/>
                </a:moveTo>
                <a:lnTo>
                  <a:pt x="138" y="224"/>
                </a:lnTo>
                <a:lnTo>
                  <a:pt x="130" y="224"/>
                </a:lnTo>
                <a:lnTo>
                  <a:pt x="124" y="226"/>
                </a:lnTo>
                <a:lnTo>
                  <a:pt x="118" y="228"/>
                </a:lnTo>
                <a:lnTo>
                  <a:pt x="114" y="232"/>
                </a:lnTo>
                <a:lnTo>
                  <a:pt x="110" y="238"/>
                </a:lnTo>
                <a:lnTo>
                  <a:pt x="106" y="244"/>
                </a:lnTo>
                <a:lnTo>
                  <a:pt x="104" y="250"/>
                </a:lnTo>
                <a:lnTo>
                  <a:pt x="104" y="256"/>
                </a:lnTo>
                <a:lnTo>
                  <a:pt x="104" y="256"/>
                </a:lnTo>
                <a:lnTo>
                  <a:pt x="104" y="262"/>
                </a:lnTo>
                <a:lnTo>
                  <a:pt x="106" y="270"/>
                </a:lnTo>
                <a:lnTo>
                  <a:pt x="110" y="274"/>
                </a:lnTo>
                <a:lnTo>
                  <a:pt x="114" y="280"/>
                </a:lnTo>
                <a:lnTo>
                  <a:pt x="118" y="284"/>
                </a:lnTo>
                <a:lnTo>
                  <a:pt x="124" y="286"/>
                </a:lnTo>
                <a:lnTo>
                  <a:pt x="130" y="288"/>
                </a:lnTo>
                <a:lnTo>
                  <a:pt x="138" y="290"/>
                </a:lnTo>
                <a:lnTo>
                  <a:pt x="138" y="290"/>
                </a:lnTo>
                <a:lnTo>
                  <a:pt x="144" y="288"/>
                </a:lnTo>
                <a:lnTo>
                  <a:pt x="150" y="286"/>
                </a:lnTo>
                <a:lnTo>
                  <a:pt x="156" y="284"/>
                </a:lnTo>
                <a:lnTo>
                  <a:pt x="160" y="280"/>
                </a:lnTo>
                <a:lnTo>
                  <a:pt x="164" y="274"/>
                </a:lnTo>
                <a:lnTo>
                  <a:pt x="168" y="270"/>
                </a:lnTo>
                <a:lnTo>
                  <a:pt x="170" y="262"/>
                </a:lnTo>
                <a:lnTo>
                  <a:pt x="170" y="256"/>
                </a:lnTo>
                <a:lnTo>
                  <a:pt x="170" y="256"/>
                </a:lnTo>
                <a:lnTo>
                  <a:pt x="170" y="250"/>
                </a:lnTo>
                <a:lnTo>
                  <a:pt x="168" y="244"/>
                </a:lnTo>
                <a:lnTo>
                  <a:pt x="164" y="238"/>
                </a:lnTo>
                <a:lnTo>
                  <a:pt x="160" y="232"/>
                </a:lnTo>
                <a:lnTo>
                  <a:pt x="156" y="228"/>
                </a:lnTo>
                <a:lnTo>
                  <a:pt x="150" y="226"/>
                </a:lnTo>
                <a:lnTo>
                  <a:pt x="144" y="224"/>
                </a:lnTo>
                <a:lnTo>
                  <a:pt x="138" y="224"/>
                </a:lnTo>
                <a:lnTo>
                  <a:pt x="138" y="224"/>
                </a:lnTo>
                <a:close/>
                <a:moveTo>
                  <a:pt x="218" y="230"/>
                </a:moveTo>
                <a:lnTo>
                  <a:pt x="218" y="230"/>
                </a:lnTo>
                <a:lnTo>
                  <a:pt x="222" y="244"/>
                </a:lnTo>
                <a:lnTo>
                  <a:pt x="222" y="256"/>
                </a:lnTo>
                <a:lnTo>
                  <a:pt x="222" y="286"/>
                </a:lnTo>
                <a:lnTo>
                  <a:pt x="514" y="286"/>
                </a:lnTo>
                <a:lnTo>
                  <a:pt x="514" y="256"/>
                </a:lnTo>
                <a:lnTo>
                  <a:pt x="514" y="256"/>
                </a:lnTo>
                <a:lnTo>
                  <a:pt x="514" y="244"/>
                </a:lnTo>
                <a:lnTo>
                  <a:pt x="518" y="230"/>
                </a:lnTo>
                <a:lnTo>
                  <a:pt x="218" y="230"/>
                </a:lnTo>
                <a:close/>
                <a:moveTo>
                  <a:pt x="52" y="256"/>
                </a:moveTo>
                <a:lnTo>
                  <a:pt x="52" y="256"/>
                </a:lnTo>
                <a:lnTo>
                  <a:pt x="54" y="244"/>
                </a:lnTo>
                <a:lnTo>
                  <a:pt x="56" y="230"/>
                </a:lnTo>
                <a:lnTo>
                  <a:pt x="0" y="230"/>
                </a:lnTo>
                <a:lnTo>
                  <a:pt x="0" y="238"/>
                </a:lnTo>
                <a:lnTo>
                  <a:pt x="0" y="238"/>
                </a:lnTo>
                <a:lnTo>
                  <a:pt x="2" y="244"/>
                </a:lnTo>
                <a:lnTo>
                  <a:pt x="6" y="250"/>
                </a:lnTo>
                <a:lnTo>
                  <a:pt x="10" y="254"/>
                </a:lnTo>
                <a:lnTo>
                  <a:pt x="16" y="256"/>
                </a:lnTo>
                <a:lnTo>
                  <a:pt x="16" y="256"/>
                </a:lnTo>
                <a:lnTo>
                  <a:pt x="52" y="266"/>
                </a:lnTo>
                <a:lnTo>
                  <a:pt x="52" y="256"/>
                </a:lnTo>
                <a:close/>
                <a:moveTo>
                  <a:pt x="678" y="230"/>
                </a:moveTo>
                <a:lnTo>
                  <a:pt x="678" y="230"/>
                </a:lnTo>
                <a:lnTo>
                  <a:pt x="682" y="244"/>
                </a:lnTo>
                <a:lnTo>
                  <a:pt x="682" y="256"/>
                </a:lnTo>
                <a:lnTo>
                  <a:pt x="682" y="286"/>
                </a:lnTo>
                <a:lnTo>
                  <a:pt x="682" y="286"/>
                </a:lnTo>
                <a:lnTo>
                  <a:pt x="738" y="278"/>
                </a:lnTo>
                <a:lnTo>
                  <a:pt x="738" y="278"/>
                </a:lnTo>
                <a:lnTo>
                  <a:pt x="746" y="276"/>
                </a:lnTo>
                <a:lnTo>
                  <a:pt x="752" y="272"/>
                </a:lnTo>
                <a:lnTo>
                  <a:pt x="756" y="268"/>
                </a:lnTo>
                <a:lnTo>
                  <a:pt x="760" y="262"/>
                </a:lnTo>
                <a:lnTo>
                  <a:pt x="768" y="248"/>
                </a:lnTo>
                <a:lnTo>
                  <a:pt x="774" y="230"/>
                </a:lnTo>
                <a:lnTo>
                  <a:pt x="678" y="230"/>
                </a:lnTo>
                <a:close/>
                <a:moveTo>
                  <a:pt x="598" y="318"/>
                </a:moveTo>
                <a:lnTo>
                  <a:pt x="598" y="318"/>
                </a:lnTo>
                <a:lnTo>
                  <a:pt x="586" y="318"/>
                </a:lnTo>
                <a:lnTo>
                  <a:pt x="574" y="314"/>
                </a:lnTo>
                <a:lnTo>
                  <a:pt x="564" y="308"/>
                </a:lnTo>
                <a:lnTo>
                  <a:pt x="554" y="300"/>
                </a:lnTo>
                <a:lnTo>
                  <a:pt x="546" y="292"/>
                </a:lnTo>
                <a:lnTo>
                  <a:pt x="540" y="280"/>
                </a:lnTo>
                <a:lnTo>
                  <a:pt x="536" y="268"/>
                </a:lnTo>
                <a:lnTo>
                  <a:pt x="536" y="256"/>
                </a:lnTo>
                <a:lnTo>
                  <a:pt x="536" y="256"/>
                </a:lnTo>
                <a:lnTo>
                  <a:pt x="536" y="244"/>
                </a:lnTo>
                <a:lnTo>
                  <a:pt x="540" y="232"/>
                </a:lnTo>
                <a:lnTo>
                  <a:pt x="546" y="222"/>
                </a:lnTo>
                <a:lnTo>
                  <a:pt x="554" y="212"/>
                </a:lnTo>
                <a:lnTo>
                  <a:pt x="564" y="204"/>
                </a:lnTo>
                <a:lnTo>
                  <a:pt x="574" y="198"/>
                </a:lnTo>
                <a:lnTo>
                  <a:pt x="586" y="196"/>
                </a:lnTo>
                <a:lnTo>
                  <a:pt x="598" y="194"/>
                </a:lnTo>
                <a:lnTo>
                  <a:pt x="598" y="194"/>
                </a:lnTo>
                <a:lnTo>
                  <a:pt x="610" y="196"/>
                </a:lnTo>
                <a:lnTo>
                  <a:pt x="622" y="198"/>
                </a:lnTo>
                <a:lnTo>
                  <a:pt x="634" y="204"/>
                </a:lnTo>
                <a:lnTo>
                  <a:pt x="642" y="212"/>
                </a:lnTo>
                <a:lnTo>
                  <a:pt x="650" y="222"/>
                </a:lnTo>
                <a:lnTo>
                  <a:pt x="656" y="232"/>
                </a:lnTo>
                <a:lnTo>
                  <a:pt x="660" y="244"/>
                </a:lnTo>
                <a:lnTo>
                  <a:pt x="660" y="256"/>
                </a:lnTo>
                <a:lnTo>
                  <a:pt x="660" y="256"/>
                </a:lnTo>
                <a:lnTo>
                  <a:pt x="660" y="268"/>
                </a:lnTo>
                <a:lnTo>
                  <a:pt x="656" y="280"/>
                </a:lnTo>
                <a:lnTo>
                  <a:pt x="650" y="292"/>
                </a:lnTo>
                <a:lnTo>
                  <a:pt x="642" y="300"/>
                </a:lnTo>
                <a:lnTo>
                  <a:pt x="634" y="308"/>
                </a:lnTo>
                <a:lnTo>
                  <a:pt x="622" y="314"/>
                </a:lnTo>
                <a:lnTo>
                  <a:pt x="610" y="318"/>
                </a:lnTo>
                <a:lnTo>
                  <a:pt x="598" y="318"/>
                </a:lnTo>
                <a:lnTo>
                  <a:pt x="598" y="318"/>
                </a:lnTo>
                <a:close/>
                <a:moveTo>
                  <a:pt x="598" y="224"/>
                </a:moveTo>
                <a:lnTo>
                  <a:pt x="598" y="224"/>
                </a:lnTo>
                <a:lnTo>
                  <a:pt x="592" y="224"/>
                </a:lnTo>
                <a:lnTo>
                  <a:pt x="586" y="226"/>
                </a:lnTo>
                <a:lnTo>
                  <a:pt x="580" y="228"/>
                </a:lnTo>
                <a:lnTo>
                  <a:pt x="574" y="232"/>
                </a:lnTo>
                <a:lnTo>
                  <a:pt x="570" y="238"/>
                </a:lnTo>
                <a:lnTo>
                  <a:pt x="568" y="244"/>
                </a:lnTo>
                <a:lnTo>
                  <a:pt x="566" y="250"/>
                </a:lnTo>
                <a:lnTo>
                  <a:pt x="566" y="256"/>
                </a:lnTo>
                <a:lnTo>
                  <a:pt x="566" y="256"/>
                </a:lnTo>
                <a:lnTo>
                  <a:pt x="566" y="262"/>
                </a:lnTo>
                <a:lnTo>
                  <a:pt x="568" y="270"/>
                </a:lnTo>
                <a:lnTo>
                  <a:pt x="570" y="274"/>
                </a:lnTo>
                <a:lnTo>
                  <a:pt x="574" y="280"/>
                </a:lnTo>
                <a:lnTo>
                  <a:pt x="580" y="284"/>
                </a:lnTo>
                <a:lnTo>
                  <a:pt x="586" y="286"/>
                </a:lnTo>
                <a:lnTo>
                  <a:pt x="592" y="288"/>
                </a:lnTo>
                <a:lnTo>
                  <a:pt x="598" y="290"/>
                </a:lnTo>
                <a:lnTo>
                  <a:pt x="598" y="290"/>
                </a:lnTo>
                <a:lnTo>
                  <a:pt x="604" y="288"/>
                </a:lnTo>
                <a:lnTo>
                  <a:pt x="610" y="286"/>
                </a:lnTo>
                <a:lnTo>
                  <a:pt x="616" y="284"/>
                </a:lnTo>
                <a:lnTo>
                  <a:pt x="622" y="280"/>
                </a:lnTo>
                <a:lnTo>
                  <a:pt x="626" y="274"/>
                </a:lnTo>
                <a:lnTo>
                  <a:pt x="628" y="270"/>
                </a:lnTo>
                <a:lnTo>
                  <a:pt x="630" y="262"/>
                </a:lnTo>
                <a:lnTo>
                  <a:pt x="632" y="256"/>
                </a:lnTo>
                <a:lnTo>
                  <a:pt x="632" y="256"/>
                </a:lnTo>
                <a:lnTo>
                  <a:pt x="630" y="250"/>
                </a:lnTo>
                <a:lnTo>
                  <a:pt x="628" y="244"/>
                </a:lnTo>
                <a:lnTo>
                  <a:pt x="626" y="238"/>
                </a:lnTo>
                <a:lnTo>
                  <a:pt x="622" y="232"/>
                </a:lnTo>
                <a:lnTo>
                  <a:pt x="616" y="228"/>
                </a:lnTo>
                <a:lnTo>
                  <a:pt x="610" y="226"/>
                </a:lnTo>
                <a:lnTo>
                  <a:pt x="604" y="224"/>
                </a:lnTo>
                <a:lnTo>
                  <a:pt x="598" y="224"/>
                </a:lnTo>
                <a:lnTo>
                  <a:pt x="598" y="224"/>
                </a:lnTo>
                <a:close/>
                <a:moveTo>
                  <a:pt x="778" y="200"/>
                </a:moveTo>
                <a:lnTo>
                  <a:pt x="778" y="200"/>
                </a:lnTo>
                <a:lnTo>
                  <a:pt x="778" y="194"/>
                </a:lnTo>
                <a:lnTo>
                  <a:pt x="776" y="184"/>
                </a:lnTo>
                <a:lnTo>
                  <a:pt x="772" y="174"/>
                </a:lnTo>
                <a:lnTo>
                  <a:pt x="768" y="168"/>
                </a:lnTo>
                <a:lnTo>
                  <a:pt x="762" y="164"/>
                </a:lnTo>
                <a:lnTo>
                  <a:pt x="762" y="164"/>
                </a:lnTo>
                <a:lnTo>
                  <a:pt x="742" y="148"/>
                </a:lnTo>
                <a:lnTo>
                  <a:pt x="726" y="140"/>
                </a:lnTo>
                <a:lnTo>
                  <a:pt x="706" y="130"/>
                </a:lnTo>
                <a:lnTo>
                  <a:pt x="684" y="120"/>
                </a:lnTo>
                <a:lnTo>
                  <a:pt x="656" y="108"/>
                </a:lnTo>
                <a:lnTo>
                  <a:pt x="624" y="98"/>
                </a:lnTo>
                <a:lnTo>
                  <a:pt x="588" y="88"/>
                </a:lnTo>
                <a:lnTo>
                  <a:pt x="588" y="88"/>
                </a:lnTo>
                <a:lnTo>
                  <a:pt x="524" y="56"/>
                </a:lnTo>
                <a:lnTo>
                  <a:pt x="492" y="40"/>
                </a:lnTo>
                <a:lnTo>
                  <a:pt x="460" y="26"/>
                </a:lnTo>
                <a:lnTo>
                  <a:pt x="430" y="16"/>
                </a:lnTo>
                <a:lnTo>
                  <a:pt x="398" y="8"/>
                </a:lnTo>
                <a:lnTo>
                  <a:pt x="364" y="2"/>
                </a:lnTo>
                <a:lnTo>
                  <a:pt x="330" y="0"/>
                </a:lnTo>
                <a:lnTo>
                  <a:pt x="330" y="0"/>
                </a:lnTo>
                <a:lnTo>
                  <a:pt x="286" y="2"/>
                </a:lnTo>
                <a:lnTo>
                  <a:pt x="246" y="8"/>
                </a:lnTo>
                <a:lnTo>
                  <a:pt x="210" y="14"/>
                </a:lnTo>
                <a:lnTo>
                  <a:pt x="180" y="24"/>
                </a:lnTo>
                <a:lnTo>
                  <a:pt x="152" y="34"/>
                </a:lnTo>
                <a:lnTo>
                  <a:pt x="128" y="44"/>
                </a:lnTo>
                <a:lnTo>
                  <a:pt x="86" y="66"/>
                </a:lnTo>
                <a:lnTo>
                  <a:pt x="86" y="66"/>
                </a:lnTo>
                <a:lnTo>
                  <a:pt x="66" y="78"/>
                </a:lnTo>
                <a:lnTo>
                  <a:pt x="66" y="78"/>
                </a:lnTo>
                <a:lnTo>
                  <a:pt x="66" y="78"/>
                </a:lnTo>
                <a:lnTo>
                  <a:pt x="58" y="78"/>
                </a:lnTo>
                <a:lnTo>
                  <a:pt x="58" y="78"/>
                </a:lnTo>
                <a:lnTo>
                  <a:pt x="48" y="80"/>
                </a:lnTo>
                <a:lnTo>
                  <a:pt x="44" y="82"/>
                </a:lnTo>
                <a:lnTo>
                  <a:pt x="40" y="86"/>
                </a:lnTo>
                <a:lnTo>
                  <a:pt x="36" y="94"/>
                </a:lnTo>
                <a:lnTo>
                  <a:pt x="38" y="102"/>
                </a:lnTo>
                <a:lnTo>
                  <a:pt x="38" y="102"/>
                </a:lnTo>
                <a:lnTo>
                  <a:pt x="26" y="118"/>
                </a:lnTo>
                <a:lnTo>
                  <a:pt x="18" y="134"/>
                </a:lnTo>
                <a:lnTo>
                  <a:pt x="12" y="152"/>
                </a:lnTo>
                <a:lnTo>
                  <a:pt x="10" y="172"/>
                </a:lnTo>
                <a:lnTo>
                  <a:pt x="10" y="172"/>
                </a:lnTo>
                <a:lnTo>
                  <a:pt x="10" y="172"/>
                </a:lnTo>
                <a:lnTo>
                  <a:pt x="6" y="176"/>
                </a:lnTo>
                <a:lnTo>
                  <a:pt x="2" y="182"/>
                </a:lnTo>
                <a:lnTo>
                  <a:pt x="0" y="188"/>
                </a:lnTo>
                <a:lnTo>
                  <a:pt x="0" y="196"/>
                </a:lnTo>
                <a:lnTo>
                  <a:pt x="0" y="208"/>
                </a:lnTo>
                <a:lnTo>
                  <a:pt x="68" y="208"/>
                </a:lnTo>
                <a:lnTo>
                  <a:pt x="68" y="208"/>
                </a:lnTo>
                <a:lnTo>
                  <a:pt x="82" y="194"/>
                </a:lnTo>
                <a:lnTo>
                  <a:pt x="98" y="182"/>
                </a:lnTo>
                <a:lnTo>
                  <a:pt x="106" y="178"/>
                </a:lnTo>
                <a:lnTo>
                  <a:pt x="116" y="174"/>
                </a:lnTo>
                <a:lnTo>
                  <a:pt x="126" y="172"/>
                </a:lnTo>
                <a:lnTo>
                  <a:pt x="138" y="172"/>
                </a:lnTo>
                <a:lnTo>
                  <a:pt x="138" y="172"/>
                </a:lnTo>
                <a:lnTo>
                  <a:pt x="144" y="172"/>
                </a:lnTo>
                <a:lnTo>
                  <a:pt x="144" y="172"/>
                </a:lnTo>
                <a:lnTo>
                  <a:pt x="138" y="158"/>
                </a:lnTo>
                <a:lnTo>
                  <a:pt x="138" y="140"/>
                </a:lnTo>
                <a:lnTo>
                  <a:pt x="138" y="114"/>
                </a:lnTo>
                <a:lnTo>
                  <a:pt x="110" y="88"/>
                </a:lnTo>
                <a:lnTo>
                  <a:pt x="110" y="88"/>
                </a:lnTo>
                <a:lnTo>
                  <a:pt x="146" y="68"/>
                </a:lnTo>
                <a:lnTo>
                  <a:pt x="166" y="60"/>
                </a:lnTo>
                <a:lnTo>
                  <a:pt x="188" y="52"/>
                </a:lnTo>
                <a:lnTo>
                  <a:pt x="214" y="44"/>
                </a:lnTo>
                <a:lnTo>
                  <a:pt x="242" y="38"/>
                </a:lnTo>
                <a:lnTo>
                  <a:pt x="272" y="34"/>
                </a:lnTo>
                <a:lnTo>
                  <a:pt x="308" y="30"/>
                </a:lnTo>
                <a:lnTo>
                  <a:pt x="308" y="114"/>
                </a:lnTo>
                <a:lnTo>
                  <a:pt x="160" y="114"/>
                </a:lnTo>
                <a:lnTo>
                  <a:pt x="160" y="140"/>
                </a:lnTo>
                <a:lnTo>
                  <a:pt x="160" y="140"/>
                </a:lnTo>
                <a:lnTo>
                  <a:pt x="160" y="152"/>
                </a:lnTo>
                <a:lnTo>
                  <a:pt x="164" y="164"/>
                </a:lnTo>
                <a:lnTo>
                  <a:pt x="172" y="176"/>
                </a:lnTo>
                <a:lnTo>
                  <a:pt x="176" y="180"/>
                </a:lnTo>
                <a:lnTo>
                  <a:pt x="184" y="186"/>
                </a:lnTo>
                <a:lnTo>
                  <a:pt x="182" y="186"/>
                </a:lnTo>
                <a:lnTo>
                  <a:pt x="182" y="186"/>
                </a:lnTo>
                <a:lnTo>
                  <a:pt x="196" y="196"/>
                </a:lnTo>
                <a:lnTo>
                  <a:pt x="206" y="208"/>
                </a:lnTo>
                <a:lnTo>
                  <a:pt x="336" y="208"/>
                </a:lnTo>
                <a:lnTo>
                  <a:pt x="336" y="120"/>
                </a:lnTo>
                <a:lnTo>
                  <a:pt x="336" y="120"/>
                </a:lnTo>
                <a:lnTo>
                  <a:pt x="336" y="30"/>
                </a:lnTo>
                <a:lnTo>
                  <a:pt x="336" y="30"/>
                </a:lnTo>
                <a:lnTo>
                  <a:pt x="364" y="32"/>
                </a:lnTo>
                <a:lnTo>
                  <a:pt x="390" y="36"/>
                </a:lnTo>
                <a:lnTo>
                  <a:pt x="416" y="42"/>
                </a:lnTo>
                <a:lnTo>
                  <a:pt x="442" y="52"/>
                </a:lnTo>
                <a:lnTo>
                  <a:pt x="466" y="62"/>
                </a:lnTo>
                <a:lnTo>
                  <a:pt x="492" y="72"/>
                </a:lnTo>
                <a:lnTo>
                  <a:pt x="544" y="100"/>
                </a:lnTo>
                <a:lnTo>
                  <a:pt x="544" y="100"/>
                </a:lnTo>
                <a:lnTo>
                  <a:pt x="544" y="100"/>
                </a:lnTo>
                <a:lnTo>
                  <a:pt x="544" y="104"/>
                </a:lnTo>
                <a:lnTo>
                  <a:pt x="544" y="110"/>
                </a:lnTo>
                <a:lnTo>
                  <a:pt x="538" y="114"/>
                </a:lnTo>
                <a:lnTo>
                  <a:pt x="528" y="114"/>
                </a:lnTo>
                <a:lnTo>
                  <a:pt x="360" y="114"/>
                </a:lnTo>
                <a:lnTo>
                  <a:pt x="360" y="208"/>
                </a:lnTo>
                <a:lnTo>
                  <a:pt x="528" y="208"/>
                </a:lnTo>
                <a:lnTo>
                  <a:pt x="528" y="208"/>
                </a:lnTo>
                <a:lnTo>
                  <a:pt x="542" y="194"/>
                </a:lnTo>
                <a:lnTo>
                  <a:pt x="558" y="182"/>
                </a:lnTo>
                <a:lnTo>
                  <a:pt x="568" y="178"/>
                </a:lnTo>
                <a:lnTo>
                  <a:pt x="578" y="174"/>
                </a:lnTo>
                <a:lnTo>
                  <a:pt x="588" y="172"/>
                </a:lnTo>
                <a:lnTo>
                  <a:pt x="598" y="172"/>
                </a:lnTo>
                <a:lnTo>
                  <a:pt x="598" y="172"/>
                </a:lnTo>
                <a:lnTo>
                  <a:pt x="608" y="172"/>
                </a:lnTo>
                <a:lnTo>
                  <a:pt x="620" y="174"/>
                </a:lnTo>
                <a:lnTo>
                  <a:pt x="628" y="178"/>
                </a:lnTo>
                <a:lnTo>
                  <a:pt x="638" y="182"/>
                </a:lnTo>
                <a:lnTo>
                  <a:pt x="654" y="194"/>
                </a:lnTo>
                <a:lnTo>
                  <a:pt x="668" y="208"/>
                </a:lnTo>
                <a:lnTo>
                  <a:pt x="778" y="208"/>
                </a:lnTo>
                <a:lnTo>
                  <a:pt x="778" y="200"/>
                </a:lnTo>
                <a:close/>
                <a:moveTo>
                  <a:pt x="38" y="172"/>
                </a:moveTo>
                <a:lnTo>
                  <a:pt x="26" y="172"/>
                </a:lnTo>
                <a:lnTo>
                  <a:pt x="26" y="172"/>
                </a:lnTo>
                <a:lnTo>
                  <a:pt x="28" y="156"/>
                </a:lnTo>
                <a:lnTo>
                  <a:pt x="32" y="140"/>
                </a:lnTo>
                <a:lnTo>
                  <a:pt x="40" y="126"/>
                </a:lnTo>
                <a:lnTo>
                  <a:pt x="50" y="114"/>
                </a:lnTo>
                <a:lnTo>
                  <a:pt x="60" y="122"/>
                </a:lnTo>
                <a:lnTo>
                  <a:pt x="38" y="172"/>
                </a:lnTo>
                <a:close/>
                <a:moveTo>
                  <a:pt x="724" y="174"/>
                </a:moveTo>
                <a:lnTo>
                  <a:pt x="724" y="174"/>
                </a:lnTo>
                <a:lnTo>
                  <a:pt x="708" y="174"/>
                </a:lnTo>
                <a:lnTo>
                  <a:pt x="696" y="172"/>
                </a:lnTo>
                <a:lnTo>
                  <a:pt x="688" y="170"/>
                </a:lnTo>
                <a:lnTo>
                  <a:pt x="678" y="166"/>
                </a:lnTo>
                <a:lnTo>
                  <a:pt x="678" y="166"/>
                </a:lnTo>
                <a:lnTo>
                  <a:pt x="654" y="152"/>
                </a:lnTo>
                <a:lnTo>
                  <a:pt x="630" y="136"/>
                </a:lnTo>
                <a:lnTo>
                  <a:pt x="630" y="136"/>
                </a:lnTo>
                <a:lnTo>
                  <a:pt x="624" y="130"/>
                </a:lnTo>
                <a:lnTo>
                  <a:pt x="622" y="126"/>
                </a:lnTo>
                <a:lnTo>
                  <a:pt x="622" y="122"/>
                </a:lnTo>
                <a:lnTo>
                  <a:pt x="624" y="120"/>
                </a:lnTo>
                <a:lnTo>
                  <a:pt x="626" y="118"/>
                </a:lnTo>
                <a:lnTo>
                  <a:pt x="634" y="118"/>
                </a:lnTo>
                <a:lnTo>
                  <a:pt x="634" y="118"/>
                </a:lnTo>
                <a:lnTo>
                  <a:pt x="652" y="122"/>
                </a:lnTo>
                <a:lnTo>
                  <a:pt x="668" y="128"/>
                </a:lnTo>
                <a:lnTo>
                  <a:pt x="704" y="144"/>
                </a:lnTo>
                <a:lnTo>
                  <a:pt x="734" y="162"/>
                </a:lnTo>
                <a:lnTo>
                  <a:pt x="754" y="174"/>
                </a:lnTo>
                <a:lnTo>
                  <a:pt x="754" y="174"/>
                </a:lnTo>
                <a:lnTo>
                  <a:pt x="724" y="174"/>
                </a:lnTo>
                <a:lnTo>
                  <a:pt x="724" y="17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040" name="Freeform 16"/>
          <p:cNvSpPr>
            <a:spLocks noEditPoints="1"/>
          </p:cNvSpPr>
          <p:nvPr/>
        </p:nvSpPr>
        <p:spPr bwMode="auto">
          <a:xfrm>
            <a:off x="6218552" y="1916832"/>
            <a:ext cx="981479" cy="865686"/>
          </a:xfrm>
          <a:custGeom>
            <a:avLst/>
            <a:gdLst/>
            <a:ahLst/>
            <a:cxnLst>
              <a:cxn ang="0">
                <a:pos x="178" y="84"/>
              </a:cxn>
              <a:cxn ang="0">
                <a:pos x="74" y="186"/>
              </a:cxn>
              <a:cxn ang="0">
                <a:pos x="68" y="306"/>
              </a:cxn>
              <a:cxn ang="0">
                <a:pos x="78" y="314"/>
              </a:cxn>
              <a:cxn ang="0">
                <a:pos x="138" y="312"/>
              </a:cxn>
              <a:cxn ang="0">
                <a:pos x="142" y="230"/>
              </a:cxn>
              <a:cxn ang="0">
                <a:pos x="150" y="222"/>
              </a:cxn>
              <a:cxn ang="0">
                <a:pos x="212" y="224"/>
              </a:cxn>
              <a:cxn ang="0">
                <a:pos x="216" y="306"/>
              </a:cxn>
              <a:cxn ang="0">
                <a:pos x="224" y="314"/>
              </a:cxn>
              <a:cxn ang="0">
                <a:pos x="282" y="312"/>
              </a:cxn>
              <a:cxn ang="0">
                <a:pos x="284" y="196"/>
              </a:cxn>
              <a:cxn ang="0">
                <a:pos x="150" y="190"/>
              </a:cxn>
              <a:cxn ang="0">
                <a:pos x="130" y="196"/>
              </a:cxn>
              <a:cxn ang="0">
                <a:pos x="126" y="186"/>
              </a:cxn>
              <a:cxn ang="0">
                <a:pos x="116" y="178"/>
              </a:cxn>
              <a:cxn ang="0">
                <a:pos x="128" y="162"/>
              </a:cxn>
              <a:cxn ang="0">
                <a:pos x="136" y="168"/>
              </a:cxn>
              <a:cxn ang="0">
                <a:pos x="150" y="168"/>
              </a:cxn>
              <a:cxn ang="0">
                <a:pos x="150" y="188"/>
              </a:cxn>
              <a:cxn ang="0">
                <a:pos x="196" y="160"/>
              </a:cxn>
              <a:cxn ang="0">
                <a:pos x="190" y="180"/>
              </a:cxn>
              <a:cxn ang="0">
                <a:pos x="178" y="176"/>
              </a:cxn>
              <a:cxn ang="0">
                <a:pos x="166" y="180"/>
              </a:cxn>
              <a:cxn ang="0">
                <a:pos x="160" y="160"/>
              </a:cxn>
              <a:cxn ang="0">
                <a:pos x="170" y="156"/>
              </a:cxn>
              <a:cxn ang="0">
                <a:pos x="178" y="146"/>
              </a:cxn>
              <a:cxn ang="0">
                <a:pos x="196" y="158"/>
              </a:cxn>
              <a:cxn ang="0">
                <a:pos x="240" y="180"/>
              </a:cxn>
              <a:cxn ang="0">
                <a:pos x="228" y="196"/>
              </a:cxn>
              <a:cxn ang="0">
                <a:pos x="218" y="190"/>
              </a:cxn>
              <a:cxn ang="0">
                <a:pos x="206" y="188"/>
              </a:cxn>
              <a:cxn ang="0">
                <a:pos x="206" y="168"/>
              </a:cxn>
              <a:cxn ang="0">
                <a:pos x="218" y="168"/>
              </a:cxn>
              <a:cxn ang="0">
                <a:pos x="228" y="162"/>
              </a:cxn>
              <a:cxn ang="0">
                <a:pos x="240" y="178"/>
              </a:cxn>
              <a:cxn ang="0">
                <a:pos x="354" y="184"/>
              </a:cxn>
              <a:cxn ang="0">
                <a:pos x="330" y="204"/>
              </a:cxn>
              <a:cxn ang="0">
                <a:pos x="184" y="62"/>
              </a:cxn>
              <a:cxn ang="0">
                <a:pos x="172" y="62"/>
              </a:cxn>
              <a:cxn ang="0">
                <a:pos x="26" y="204"/>
              </a:cxn>
              <a:cxn ang="0">
                <a:pos x="2" y="184"/>
              </a:cxn>
              <a:cxn ang="0">
                <a:pos x="2" y="172"/>
              </a:cxn>
              <a:cxn ang="0">
                <a:pos x="172" y="2"/>
              </a:cxn>
              <a:cxn ang="0">
                <a:pos x="182" y="0"/>
              </a:cxn>
              <a:cxn ang="0">
                <a:pos x="214" y="32"/>
              </a:cxn>
              <a:cxn ang="0">
                <a:pos x="238" y="20"/>
              </a:cxn>
              <a:cxn ang="0">
                <a:pos x="276" y="16"/>
              </a:cxn>
              <a:cxn ang="0">
                <a:pos x="284" y="20"/>
              </a:cxn>
              <a:cxn ang="0">
                <a:pos x="354" y="172"/>
              </a:cxn>
              <a:cxn ang="0">
                <a:pos x="354" y="184"/>
              </a:cxn>
            </a:cxnLst>
            <a:rect l="0" t="0" r="r" b="b"/>
            <a:pathLst>
              <a:path w="356" h="314">
                <a:moveTo>
                  <a:pt x="184" y="88"/>
                </a:moveTo>
                <a:lnTo>
                  <a:pt x="184" y="88"/>
                </a:lnTo>
                <a:lnTo>
                  <a:pt x="182" y="86"/>
                </a:lnTo>
                <a:lnTo>
                  <a:pt x="178" y="84"/>
                </a:lnTo>
                <a:lnTo>
                  <a:pt x="176" y="86"/>
                </a:lnTo>
                <a:lnTo>
                  <a:pt x="172" y="88"/>
                </a:lnTo>
                <a:lnTo>
                  <a:pt x="74" y="186"/>
                </a:lnTo>
                <a:lnTo>
                  <a:pt x="74" y="186"/>
                </a:lnTo>
                <a:lnTo>
                  <a:pt x="70" y="192"/>
                </a:lnTo>
                <a:lnTo>
                  <a:pt x="68" y="200"/>
                </a:lnTo>
                <a:lnTo>
                  <a:pt x="68" y="306"/>
                </a:lnTo>
                <a:lnTo>
                  <a:pt x="68" y="306"/>
                </a:lnTo>
                <a:lnTo>
                  <a:pt x="70" y="308"/>
                </a:lnTo>
                <a:lnTo>
                  <a:pt x="72" y="312"/>
                </a:lnTo>
                <a:lnTo>
                  <a:pt x="74" y="314"/>
                </a:lnTo>
                <a:lnTo>
                  <a:pt x="78" y="314"/>
                </a:lnTo>
                <a:lnTo>
                  <a:pt x="132" y="314"/>
                </a:lnTo>
                <a:lnTo>
                  <a:pt x="132" y="314"/>
                </a:lnTo>
                <a:lnTo>
                  <a:pt x="136" y="314"/>
                </a:lnTo>
                <a:lnTo>
                  <a:pt x="138" y="312"/>
                </a:lnTo>
                <a:lnTo>
                  <a:pt x="140" y="308"/>
                </a:lnTo>
                <a:lnTo>
                  <a:pt x="142" y="306"/>
                </a:lnTo>
                <a:lnTo>
                  <a:pt x="142" y="230"/>
                </a:lnTo>
                <a:lnTo>
                  <a:pt x="142" y="230"/>
                </a:lnTo>
                <a:lnTo>
                  <a:pt x="142" y="226"/>
                </a:lnTo>
                <a:lnTo>
                  <a:pt x="144" y="224"/>
                </a:lnTo>
                <a:lnTo>
                  <a:pt x="146" y="222"/>
                </a:lnTo>
                <a:lnTo>
                  <a:pt x="150" y="222"/>
                </a:lnTo>
                <a:lnTo>
                  <a:pt x="206" y="222"/>
                </a:lnTo>
                <a:lnTo>
                  <a:pt x="206" y="222"/>
                </a:lnTo>
                <a:lnTo>
                  <a:pt x="210" y="222"/>
                </a:lnTo>
                <a:lnTo>
                  <a:pt x="212" y="224"/>
                </a:lnTo>
                <a:lnTo>
                  <a:pt x="214" y="226"/>
                </a:lnTo>
                <a:lnTo>
                  <a:pt x="216" y="230"/>
                </a:lnTo>
                <a:lnTo>
                  <a:pt x="216" y="306"/>
                </a:lnTo>
                <a:lnTo>
                  <a:pt x="216" y="306"/>
                </a:lnTo>
                <a:lnTo>
                  <a:pt x="216" y="308"/>
                </a:lnTo>
                <a:lnTo>
                  <a:pt x="218" y="312"/>
                </a:lnTo>
                <a:lnTo>
                  <a:pt x="220" y="314"/>
                </a:lnTo>
                <a:lnTo>
                  <a:pt x="224" y="314"/>
                </a:lnTo>
                <a:lnTo>
                  <a:pt x="276" y="314"/>
                </a:lnTo>
                <a:lnTo>
                  <a:pt x="276" y="314"/>
                </a:lnTo>
                <a:lnTo>
                  <a:pt x="278" y="314"/>
                </a:lnTo>
                <a:lnTo>
                  <a:pt x="282" y="312"/>
                </a:lnTo>
                <a:lnTo>
                  <a:pt x="284" y="308"/>
                </a:lnTo>
                <a:lnTo>
                  <a:pt x="284" y="306"/>
                </a:lnTo>
                <a:lnTo>
                  <a:pt x="284" y="196"/>
                </a:lnTo>
                <a:lnTo>
                  <a:pt x="284" y="196"/>
                </a:lnTo>
                <a:lnTo>
                  <a:pt x="282" y="188"/>
                </a:lnTo>
                <a:lnTo>
                  <a:pt x="278" y="182"/>
                </a:lnTo>
                <a:lnTo>
                  <a:pt x="184" y="88"/>
                </a:lnTo>
                <a:close/>
                <a:moveTo>
                  <a:pt x="150" y="190"/>
                </a:moveTo>
                <a:lnTo>
                  <a:pt x="140" y="190"/>
                </a:lnTo>
                <a:lnTo>
                  <a:pt x="140" y="190"/>
                </a:lnTo>
                <a:lnTo>
                  <a:pt x="138" y="190"/>
                </a:lnTo>
                <a:lnTo>
                  <a:pt x="130" y="196"/>
                </a:lnTo>
                <a:lnTo>
                  <a:pt x="130" y="196"/>
                </a:lnTo>
                <a:lnTo>
                  <a:pt x="128" y="196"/>
                </a:lnTo>
                <a:lnTo>
                  <a:pt x="126" y="186"/>
                </a:lnTo>
                <a:lnTo>
                  <a:pt x="126" y="186"/>
                </a:lnTo>
                <a:lnTo>
                  <a:pt x="124" y="184"/>
                </a:lnTo>
                <a:lnTo>
                  <a:pt x="116" y="180"/>
                </a:lnTo>
                <a:lnTo>
                  <a:pt x="116" y="180"/>
                </a:lnTo>
                <a:lnTo>
                  <a:pt x="116" y="178"/>
                </a:lnTo>
                <a:lnTo>
                  <a:pt x="124" y="174"/>
                </a:lnTo>
                <a:lnTo>
                  <a:pt x="124" y="174"/>
                </a:lnTo>
                <a:lnTo>
                  <a:pt x="126" y="172"/>
                </a:lnTo>
                <a:lnTo>
                  <a:pt x="128" y="162"/>
                </a:lnTo>
                <a:lnTo>
                  <a:pt x="128" y="162"/>
                </a:lnTo>
                <a:lnTo>
                  <a:pt x="128" y="160"/>
                </a:lnTo>
                <a:lnTo>
                  <a:pt x="136" y="168"/>
                </a:lnTo>
                <a:lnTo>
                  <a:pt x="136" y="168"/>
                </a:lnTo>
                <a:lnTo>
                  <a:pt x="138" y="168"/>
                </a:lnTo>
                <a:lnTo>
                  <a:pt x="148" y="166"/>
                </a:lnTo>
                <a:lnTo>
                  <a:pt x="148" y="166"/>
                </a:lnTo>
                <a:lnTo>
                  <a:pt x="150" y="168"/>
                </a:lnTo>
                <a:lnTo>
                  <a:pt x="146" y="178"/>
                </a:lnTo>
                <a:lnTo>
                  <a:pt x="146" y="178"/>
                </a:lnTo>
                <a:lnTo>
                  <a:pt x="146" y="180"/>
                </a:lnTo>
                <a:lnTo>
                  <a:pt x="150" y="188"/>
                </a:lnTo>
                <a:lnTo>
                  <a:pt x="150" y="188"/>
                </a:lnTo>
                <a:lnTo>
                  <a:pt x="150" y="190"/>
                </a:lnTo>
                <a:lnTo>
                  <a:pt x="150" y="190"/>
                </a:lnTo>
                <a:close/>
                <a:moveTo>
                  <a:pt x="196" y="160"/>
                </a:moveTo>
                <a:lnTo>
                  <a:pt x="190" y="168"/>
                </a:lnTo>
                <a:lnTo>
                  <a:pt x="190" y="168"/>
                </a:lnTo>
                <a:lnTo>
                  <a:pt x="188" y="170"/>
                </a:lnTo>
                <a:lnTo>
                  <a:pt x="190" y="180"/>
                </a:lnTo>
                <a:lnTo>
                  <a:pt x="190" y="180"/>
                </a:lnTo>
                <a:lnTo>
                  <a:pt x="188" y="180"/>
                </a:lnTo>
                <a:lnTo>
                  <a:pt x="178" y="176"/>
                </a:lnTo>
                <a:lnTo>
                  <a:pt x="178" y="176"/>
                </a:lnTo>
                <a:lnTo>
                  <a:pt x="178" y="176"/>
                </a:lnTo>
                <a:lnTo>
                  <a:pt x="168" y="180"/>
                </a:lnTo>
                <a:lnTo>
                  <a:pt x="168" y="180"/>
                </a:lnTo>
                <a:lnTo>
                  <a:pt x="166" y="180"/>
                </a:lnTo>
                <a:lnTo>
                  <a:pt x="168" y="170"/>
                </a:lnTo>
                <a:lnTo>
                  <a:pt x="168" y="170"/>
                </a:lnTo>
                <a:lnTo>
                  <a:pt x="166" y="168"/>
                </a:lnTo>
                <a:lnTo>
                  <a:pt x="160" y="160"/>
                </a:lnTo>
                <a:lnTo>
                  <a:pt x="160" y="160"/>
                </a:lnTo>
                <a:lnTo>
                  <a:pt x="160" y="158"/>
                </a:lnTo>
                <a:lnTo>
                  <a:pt x="170" y="156"/>
                </a:lnTo>
                <a:lnTo>
                  <a:pt x="170" y="156"/>
                </a:lnTo>
                <a:lnTo>
                  <a:pt x="172" y="154"/>
                </a:lnTo>
                <a:lnTo>
                  <a:pt x="178" y="146"/>
                </a:lnTo>
                <a:lnTo>
                  <a:pt x="178" y="146"/>
                </a:lnTo>
                <a:lnTo>
                  <a:pt x="178" y="146"/>
                </a:lnTo>
                <a:lnTo>
                  <a:pt x="184" y="154"/>
                </a:lnTo>
                <a:lnTo>
                  <a:pt x="184" y="154"/>
                </a:lnTo>
                <a:lnTo>
                  <a:pt x="186" y="156"/>
                </a:lnTo>
                <a:lnTo>
                  <a:pt x="196" y="158"/>
                </a:lnTo>
                <a:lnTo>
                  <a:pt x="196" y="158"/>
                </a:lnTo>
                <a:lnTo>
                  <a:pt x="196" y="160"/>
                </a:lnTo>
                <a:lnTo>
                  <a:pt x="196" y="160"/>
                </a:lnTo>
                <a:close/>
                <a:moveTo>
                  <a:pt x="240" y="180"/>
                </a:moveTo>
                <a:lnTo>
                  <a:pt x="232" y="184"/>
                </a:lnTo>
                <a:lnTo>
                  <a:pt x="232" y="184"/>
                </a:lnTo>
                <a:lnTo>
                  <a:pt x="230" y="186"/>
                </a:lnTo>
                <a:lnTo>
                  <a:pt x="228" y="196"/>
                </a:lnTo>
                <a:lnTo>
                  <a:pt x="228" y="196"/>
                </a:lnTo>
                <a:lnTo>
                  <a:pt x="226" y="196"/>
                </a:lnTo>
                <a:lnTo>
                  <a:pt x="218" y="190"/>
                </a:lnTo>
                <a:lnTo>
                  <a:pt x="218" y="190"/>
                </a:lnTo>
                <a:lnTo>
                  <a:pt x="216" y="190"/>
                </a:lnTo>
                <a:lnTo>
                  <a:pt x="206" y="190"/>
                </a:lnTo>
                <a:lnTo>
                  <a:pt x="206" y="190"/>
                </a:lnTo>
                <a:lnTo>
                  <a:pt x="206" y="188"/>
                </a:lnTo>
                <a:lnTo>
                  <a:pt x="210" y="180"/>
                </a:lnTo>
                <a:lnTo>
                  <a:pt x="210" y="180"/>
                </a:lnTo>
                <a:lnTo>
                  <a:pt x="210" y="178"/>
                </a:lnTo>
                <a:lnTo>
                  <a:pt x="206" y="168"/>
                </a:lnTo>
                <a:lnTo>
                  <a:pt x="206" y="168"/>
                </a:lnTo>
                <a:lnTo>
                  <a:pt x="206" y="166"/>
                </a:lnTo>
                <a:lnTo>
                  <a:pt x="218" y="168"/>
                </a:lnTo>
                <a:lnTo>
                  <a:pt x="218" y="168"/>
                </a:lnTo>
                <a:lnTo>
                  <a:pt x="220" y="168"/>
                </a:lnTo>
                <a:lnTo>
                  <a:pt x="228" y="160"/>
                </a:lnTo>
                <a:lnTo>
                  <a:pt x="228" y="160"/>
                </a:lnTo>
                <a:lnTo>
                  <a:pt x="228" y="162"/>
                </a:lnTo>
                <a:lnTo>
                  <a:pt x="230" y="172"/>
                </a:lnTo>
                <a:lnTo>
                  <a:pt x="230" y="172"/>
                </a:lnTo>
                <a:lnTo>
                  <a:pt x="232" y="174"/>
                </a:lnTo>
                <a:lnTo>
                  <a:pt x="240" y="178"/>
                </a:lnTo>
                <a:lnTo>
                  <a:pt x="240" y="178"/>
                </a:lnTo>
                <a:lnTo>
                  <a:pt x="240" y="180"/>
                </a:lnTo>
                <a:lnTo>
                  <a:pt x="240" y="180"/>
                </a:lnTo>
                <a:close/>
                <a:moveTo>
                  <a:pt x="354" y="184"/>
                </a:moveTo>
                <a:lnTo>
                  <a:pt x="334" y="202"/>
                </a:lnTo>
                <a:lnTo>
                  <a:pt x="334" y="202"/>
                </a:lnTo>
                <a:lnTo>
                  <a:pt x="332" y="204"/>
                </a:lnTo>
                <a:lnTo>
                  <a:pt x="330" y="204"/>
                </a:lnTo>
                <a:lnTo>
                  <a:pt x="326" y="204"/>
                </a:lnTo>
                <a:lnTo>
                  <a:pt x="324" y="202"/>
                </a:lnTo>
                <a:lnTo>
                  <a:pt x="184" y="62"/>
                </a:lnTo>
                <a:lnTo>
                  <a:pt x="184" y="62"/>
                </a:lnTo>
                <a:lnTo>
                  <a:pt x="182" y="60"/>
                </a:lnTo>
                <a:lnTo>
                  <a:pt x="178" y="60"/>
                </a:lnTo>
                <a:lnTo>
                  <a:pt x="174" y="60"/>
                </a:lnTo>
                <a:lnTo>
                  <a:pt x="172" y="62"/>
                </a:lnTo>
                <a:lnTo>
                  <a:pt x="32" y="202"/>
                </a:lnTo>
                <a:lnTo>
                  <a:pt x="32" y="202"/>
                </a:lnTo>
                <a:lnTo>
                  <a:pt x="30" y="204"/>
                </a:lnTo>
                <a:lnTo>
                  <a:pt x="26" y="204"/>
                </a:lnTo>
                <a:lnTo>
                  <a:pt x="24" y="204"/>
                </a:lnTo>
                <a:lnTo>
                  <a:pt x="20" y="202"/>
                </a:lnTo>
                <a:lnTo>
                  <a:pt x="2" y="184"/>
                </a:lnTo>
                <a:lnTo>
                  <a:pt x="2" y="184"/>
                </a:lnTo>
                <a:lnTo>
                  <a:pt x="0" y="180"/>
                </a:lnTo>
                <a:lnTo>
                  <a:pt x="0" y="178"/>
                </a:lnTo>
                <a:lnTo>
                  <a:pt x="0" y="174"/>
                </a:lnTo>
                <a:lnTo>
                  <a:pt x="2" y="172"/>
                </a:lnTo>
                <a:lnTo>
                  <a:pt x="142" y="32"/>
                </a:lnTo>
                <a:lnTo>
                  <a:pt x="142" y="32"/>
                </a:lnTo>
                <a:lnTo>
                  <a:pt x="154" y="20"/>
                </a:lnTo>
                <a:lnTo>
                  <a:pt x="172" y="2"/>
                </a:lnTo>
                <a:lnTo>
                  <a:pt x="172" y="2"/>
                </a:lnTo>
                <a:lnTo>
                  <a:pt x="174" y="0"/>
                </a:lnTo>
                <a:lnTo>
                  <a:pt x="178" y="0"/>
                </a:lnTo>
                <a:lnTo>
                  <a:pt x="182" y="0"/>
                </a:lnTo>
                <a:lnTo>
                  <a:pt x="184" y="2"/>
                </a:lnTo>
                <a:lnTo>
                  <a:pt x="202" y="20"/>
                </a:lnTo>
                <a:lnTo>
                  <a:pt x="202" y="20"/>
                </a:lnTo>
                <a:lnTo>
                  <a:pt x="214" y="32"/>
                </a:lnTo>
                <a:lnTo>
                  <a:pt x="236" y="54"/>
                </a:lnTo>
                <a:lnTo>
                  <a:pt x="236" y="24"/>
                </a:lnTo>
                <a:lnTo>
                  <a:pt x="236" y="24"/>
                </a:lnTo>
                <a:lnTo>
                  <a:pt x="238" y="20"/>
                </a:lnTo>
                <a:lnTo>
                  <a:pt x="238" y="18"/>
                </a:lnTo>
                <a:lnTo>
                  <a:pt x="242" y="16"/>
                </a:lnTo>
                <a:lnTo>
                  <a:pt x="244" y="16"/>
                </a:lnTo>
                <a:lnTo>
                  <a:pt x="276" y="16"/>
                </a:lnTo>
                <a:lnTo>
                  <a:pt x="276" y="16"/>
                </a:lnTo>
                <a:lnTo>
                  <a:pt x="278" y="16"/>
                </a:lnTo>
                <a:lnTo>
                  <a:pt x="282" y="18"/>
                </a:lnTo>
                <a:lnTo>
                  <a:pt x="284" y="20"/>
                </a:lnTo>
                <a:lnTo>
                  <a:pt x="284" y="24"/>
                </a:lnTo>
                <a:lnTo>
                  <a:pt x="284" y="102"/>
                </a:lnTo>
                <a:lnTo>
                  <a:pt x="354" y="172"/>
                </a:lnTo>
                <a:lnTo>
                  <a:pt x="354" y="172"/>
                </a:lnTo>
                <a:lnTo>
                  <a:pt x="356" y="174"/>
                </a:lnTo>
                <a:lnTo>
                  <a:pt x="356" y="178"/>
                </a:lnTo>
                <a:lnTo>
                  <a:pt x="356" y="180"/>
                </a:lnTo>
                <a:lnTo>
                  <a:pt x="354" y="184"/>
                </a:lnTo>
                <a:lnTo>
                  <a:pt x="354" y="18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국내외 기술동향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국내외 기술동향을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984268" y="260648"/>
            <a:ext cx="1800000" cy="341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4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400" b="1" kern="1200" dirty="0">
              <a:solidFill>
                <a:schemeClr val="bg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84268" y="476672"/>
            <a:ext cx="1800000" cy="305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r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2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www.bizforms.co.kr</a:t>
            </a:r>
            <a:endParaRPr lang="ko-KR" altLang="en-US" sz="1200" b="1" kern="1200" dirty="0">
              <a:solidFill>
                <a:schemeClr val="bg1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국내외 기술동향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 또는 서비스와 관련된 국내외의 동향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뉴스나 인터넷의 기사를 인용하여 작성할 경우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출처를 반드시 기재</a:t>
              </a:r>
              <a:r>
                <a:rPr kumimoji="1" lang="ko-KR" altLang="en-US" sz="1050" spc="30" dirty="0">
                  <a:latin typeface="+mn-ea"/>
                </a:rPr>
                <a:t>하여 신뢰성을 높이는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3" name="직사각형 42"/>
          <p:cNvSpPr/>
          <p:nvPr/>
        </p:nvSpPr>
        <p:spPr>
          <a:xfrm>
            <a:off x="1106686" y="1592796"/>
            <a:ext cx="1980220" cy="15038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" name="직사각형 43"/>
          <p:cNvSpPr/>
          <p:nvPr/>
        </p:nvSpPr>
        <p:spPr>
          <a:xfrm>
            <a:off x="1106686" y="3096691"/>
            <a:ext cx="1980220" cy="119705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1106686" y="4293748"/>
            <a:ext cx="1980220" cy="181073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Rectangle 222"/>
          <p:cNvSpPr>
            <a:spLocks noChangeArrowheads="1"/>
          </p:cNvSpPr>
          <p:nvPr/>
        </p:nvSpPr>
        <p:spPr bwMode="auto">
          <a:xfrm>
            <a:off x="5168798" y="2108732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47" name="Rectangle 292"/>
          <p:cNvSpPr>
            <a:spLocks noChangeArrowheads="1"/>
          </p:cNvSpPr>
          <p:nvPr/>
        </p:nvSpPr>
        <p:spPr bwMode="auto">
          <a:xfrm>
            <a:off x="3302930" y="2078569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8" name="Rectangle 70"/>
          <p:cNvSpPr>
            <a:spLocks noChangeArrowheads="1"/>
          </p:cNvSpPr>
          <p:nvPr/>
        </p:nvSpPr>
        <p:spPr bwMode="auto">
          <a:xfrm>
            <a:off x="3315180" y="2241521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9" name="Rectangle 222"/>
          <p:cNvSpPr>
            <a:spLocks noChangeArrowheads="1"/>
          </p:cNvSpPr>
          <p:nvPr/>
        </p:nvSpPr>
        <p:spPr bwMode="auto">
          <a:xfrm>
            <a:off x="5168798" y="3387808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0" name="Rectangle 292"/>
          <p:cNvSpPr>
            <a:spLocks noChangeArrowheads="1"/>
          </p:cNvSpPr>
          <p:nvPr/>
        </p:nvSpPr>
        <p:spPr bwMode="auto">
          <a:xfrm>
            <a:off x="3302930" y="3357645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1" name="Rectangle 70"/>
          <p:cNvSpPr>
            <a:spLocks noChangeArrowheads="1"/>
          </p:cNvSpPr>
          <p:nvPr/>
        </p:nvSpPr>
        <p:spPr bwMode="auto">
          <a:xfrm>
            <a:off x="3315180" y="3520597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3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2" name="Rectangle 222"/>
          <p:cNvSpPr>
            <a:spLocks noChangeArrowheads="1"/>
          </p:cNvSpPr>
          <p:nvPr/>
        </p:nvSpPr>
        <p:spPr bwMode="auto">
          <a:xfrm>
            <a:off x="5168798" y="4653067"/>
            <a:ext cx="2868516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3" name="Rectangle 292"/>
          <p:cNvSpPr>
            <a:spLocks noChangeArrowheads="1"/>
          </p:cNvSpPr>
          <p:nvPr/>
        </p:nvSpPr>
        <p:spPr bwMode="auto">
          <a:xfrm>
            <a:off x="3302930" y="4622904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4" name="Rectangle 70"/>
          <p:cNvSpPr>
            <a:spLocks noChangeArrowheads="1"/>
          </p:cNvSpPr>
          <p:nvPr/>
        </p:nvSpPr>
        <p:spPr bwMode="auto">
          <a:xfrm>
            <a:off x="3315180" y="4785856"/>
            <a:ext cx="1059629" cy="72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3600" b="1" dirty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75</a:t>
            </a:r>
            <a:r>
              <a:rPr kumimoji="1" lang="en-US" altLang="ko-KR" sz="2000" b="1" dirty="0">
                <a:solidFill>
                  <a:schemeClr val="accent5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%</a:t>
            </a:r>
            <a:endParaRPr kumimoji="1" lang="ko-KR" sz="2000" b="0" i="0" u="none" strike="noStrike" cap="none" normalizeH="0" baseline="0" dirty="0">
              <a:ln>
                <a:noFill/>
              </a:ln>
              <a:solidFill>
                <a:schemeClr val="accent5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76" name="그룹 108"/>
          <p:cNvGrpSpPr/>
          <p:nvPr/>
        </p:nvGrpSpPr>
        <p:grpSpPr>
          <a:xfrm>
            <a:off x="1751531" y="3392996"/>
            <a:ext cx="690530" cy="697170"/>
            <a:chOff x="1109663" y="1781175"/>
            <a:chExt cx="330200" cy="333375"/>
          </a:xfrm>
        </p:grpSpPr>
        <p:sp>
          <p:nvSpPr>
            <p:cNvPr id="77" name="Freeform 10"/>
            <p:cNvSpPr>
              <a:spLocks/>
            </p:cNvSpPr>
            <p:nvPr/>
          </p:nvSpPr>
          <p:spPr bwMode="auto">
            <a:xfrm>
              <a:off x="1233488" y="1787525"/>
              <a:ext cx="53975" cy="38100"/>
            </a:xfrm>
            <a:custGeom>
              <a:avLst/>
              <a:gdLst/>
              <a:ahLst/>
              <a:cxnLst>
                <a:cxn ang="0">
                  <a:pos x="32" y="18"/>
                </a:cxn>
                <a:cxn ang="0">
                  <a:pos x="32" y="18"/>
                </a:cxn>
                <a:cxn ang="0">
                  <a:pos x="34" y="16"/>
                </a:cxn>
                <a:cxn ang="0">
                  <a:pos x="32" y="1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4" y="2"/>
                </a:cxn>
                <a:cxn ang="0">
                  <a:pos x="0" y="16"/>
                </a:cxn>
                <a:cxn ang="0">
                  <a:pos x="28" y="24"/>
                </a:cxn>
                <a:cxn ang="0">
                  <a:pos x="32" y="18"/>
                </a:cxn>
              </a:cxnLst>
              <a:rect l="0" t="0" r="r" b="b"/>
              <a:pathLst>
                <a:path w="34" h="24">
                  <a:moveTo>
                    <a:pt x="32" y="18"/>
                  </a:moveTo>
                  <a:lnTo>
                    <a:pt x="32" y="18"/>
                  </a:lnTo>
                  <a:lnTo>
                    <a:pt x="34" y="16"/>
                  </a:lnTo>
                  <a:lnTo>
                    <a:pt x="32" y="1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4" y="2"/>
                  </a:lnTo>
                  <a:lnTo>
                    <a:pt x="0" y="16"/>
                  </a:lnTo>
                  <a:lnTo>
                    <a:pt x="28" y="24"/>
                  </a:lnTo>
                  <a:lnTo>
                    <a:pt x="32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398588" y="1936750"/>
              <a:ext cx="38100" cy="53975"/>
            </a:xfrm>
            <a:custGeom>
              <a:avLst/>
              <a:gdLst/>
              <a:ahLst/>
              <a:cxnLst>
                <a:cxn ang="0">
                  <a:pos x="22" y="18"/>
                </a:cxn>
                <a:cxn ang="0">
                  <a:pos x="22" y="18"/>
                </a:cxn>
                <a:cxn ang="0">
                  <a:pos x="24" y="16"/>
                </a:cxn>
                <a:cxn ang="0">
                  <a:pos x="22" y="12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8" y="34"/>
                </a:cxn>
                <a:cxn ang="0">
                  <a:pos x="22" y="18"/>
                </a:cxn>
              </a:cxnLst>
              <a:rect l="0" t="0" r="r" b="b"/>
              <a:pathLst>
                <a:path w="24" h="34">
                  <a:moveTo>
                    <a:pt x="22" y="18"/>
                  </a:moveTo>
                  <a:lnTo>
                    <a:pt x="22" y="18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8" y="34"/>
                  </a:lnTo>
                  <a:lnTo>
                    <a:pt x="22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2"/>
            <p:cNvSpPr>
              <a:spLocks/>
            </p:cNvSpPr>
            <p:nvPr/>
          </p:nvSpPr>
          <p:spPr bwMode="auto">
            <a:xfrm>
              <a:off x="1109663" y="1781175"/>
              <a:ext cx="330200" cy="333375"/>
            </a:xfrm>
            <a:custGeom>
              <a:avLst/>
              <a:gdLst/>
              <a:ahLst/>
              <a:cxnLst>
                <a:cxn ang="0">
                  <a:pos x="164" y="70"/>
                </a:cxn>
                <a:cxn ang="0">
                  <a:pos x="204" y="30"/>
                </a:cxn>
                <a:cxn ang="0">
                  <a:pos x="208" y="18"/>
                </a:cxn>
                <a:cxn ang="0">
                  <a:pos x="204" y="6"/>
                </a:cxn>
                <a:cxn ang="0">
                  <a:pos x="198" y="2"/>
                </a:cxn>
                <a:cxn ang="0">
                  <a:pos x="186" y="2"/>
                </a:cxn>
                <a:cxn ang="0">
                  <a:pos x="140" y="46"/>
                </a:cxn>
                <a:cxn ang="0">
                  <a:pos x="34" y="18"/>
                </a:cxn>
                <a:cxn ang="0">
                  <a:pos x="24" y="18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8" y="40"/>
                </a:cxn>
                <a:cxn ang="0">
                  <a:pos x="20" y="42"/>
                </a:cxn>
                <a:cxn ang="0">
                  <a:pos x="94" y="92"/>
                </a:cxn>
                <a:cxn ang="0">
                  <a:pos x="18" y="126"/>
                </a:cxn>
                <a:cxn ang="0">
                  <a:pos x="12" y="124"/>
                </a:cxn>
                <a:cxn ang="0">
                  <a:pos x="4" y="130"/>
                </a:cxn>
                <a:cxn ang="0">
                  <a:pos x="0" y="134"/>
                </a:cxn>
                <a:cxn ang="0">
                  <a:pos x="0" y="142"/>
                </a:cxn>
                <a:cxn ang="0">
                  <a:pos x="4" y="150"/>
                </a:cxn>
                <a:cxn ang="0">
                  <a:pos x="44" y="164"/>
                </a:cxn>
                <a:cxn ang="0">
                  <a:pos x="44" y="166"/>
                </a:cxn>
                <a:cxn ang="0">
                  <a:pos x="44" y="166"/>
                </a:cxn>
                <a:cxn ang="0">
                  <a:pos x="56" y="200"/>
                </a:cxn>
                <a:cxn ang="0">
                  <a:pos x="60" y="206"/>
                </a:cxn>
                <a:cxn ang="0">
                  <a:pos x="70" y="210"/>
                </a:cxn>
                <a:cxn ang="0">
                  <a:pos x="74" y="210"/>
                </a:cxn>
                <a:cxn ang="0">
                  <a:pos x="84" y="202"/>
                </a:cxn>
                <a:cxn ang="0">
                  <a:pos x="84" y="190"/>
                </a:cxn>
                <a:cxn ang="0">
                  <a:pos x="118" y="116"/>
                </a:cxn>
                <a:cxn ang="0">
                  <a:pos x="164" y="188"/>
                </a:cxn>
                <a:cxn ang="0">
                  <a:pos x="166" y="190"/>
                </a:cxn>
                <a:cxn ang="0">
                  <a:pos x="166" y="190"/>
                </a:cxn>
                <a:cxn ang="0">
                  <a:pos x="178" y="194"/>
                </a:cxn>
                <a:cxn ang="0">
                  <a:pos x="188" y="190"/>
                </a:cxn>
                <a:cxn ang="0">
                  <a:pos x="190" y="186"/>
                </a:cxn>
                <a:cxn ang="0">
                  <a:pos x="192" y="174"/>
                </a:cxn>
              </a:cxnLst>
              <a:rect l="0" t="0" r="r" b="b"/>
              <a:pathLst>
                <a:path w="208" h="210">
                  <a:moveTo>
                    <a:pt x="192" y="174"/>
                  </a:moveTo>
                  <a:lnTo>
                    <a:pt x="164" y="70"/>
                  </a:lnTo>
                  <a:lnTo>
                    <a:pt x="204" y="30"/>
                  </a:lnTo>
                  <a:lnTo>
                    <a:pt x="204" y="30"/>
                  </a:lnTo>
                  <a:lnTo>
                    <a:pt x="208" y="24"/>
                  </a:lnTo>
                  <a:lnTo>
                    <a:pt x="208" y="18"/>
                  </a:lnTo>
                  <a:lnTo>
                    <a:pt x="208" y="12"/>
                  </a:lnTo>
                  <a:lnTo>
                    <a:pt x="204" y="6"/>
                  </a:lnTo>
                  <a:lnTo>
                    <a:pt x="204" y="6"/>
                  </a:lnTo>
                  <a:lnTo>
                    <a:pt x="198" y="2"/>
                  </a:lnTo>
                  <a:lnTo>
                    <a:pt x="192" y="0"/>
                  </a:lnTo>
                  <a:lnTo>
                    <a:pt x="186" y="2"/>
                  </a:lnTo>
                  <a:lnTo>
                    <a:pt x="180" y="6"/>
                  </a:lnTo>
                  <a:lnTo>
                    <a:pt x="140" y="46"/>
                  </a:lnTo>
                  <a:lnTo>
                    <a:pt x="34" y="18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24" y="18"/>
                  </a:lnTo>
                  <a:lnTo>
                    <a:pt x="20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8" y="40"/>
                  </a:lnTo>
                  <a:lnTo>
                    <a:pt x="20" y="42"/>
                  </a:lnTo>
                  <a:lnTo>
                    <a:pt x="20" y="42"/>
                  </a:lnTo>
                  <a:lnTo>
                    <a:pt x="22" y="44"/>
                  </a:lnTo>
                  <a:lnTo>
                    <a:pt x="94" y="92"/>
                  </a:lnTo>
                  <a:lnTo>
                    <a:pt x="50" y="136"/>
                  </a:lnTo>
                  <a:lnTo>
                    <a:pt x="18" y="126"/>
                  </a:lnTo>
                  <a:lnTo>
                    <a:pt x="18" y="126"/>
                  </a:lnTo>
                  <a:lnTo>
                    <a:pt x="12" y="124"/>
                  </a:lnTo>
                  <a:lnTo>
                    <a:pt x="8" y="126"/>
                  </a:lnTo>
                  <a:lnTo>
                    <a:pt x="4" y="130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0" y="138"/>
                  </a:lnTo>
                  <a:lnTo>
                    <a:pt x="0" y="142"/>
                  </a:lnTo>
                  <a:lnTo>
                    <a:pt x="4" y="150"/>
                  </a:lnTo>
                  <a:lnTo>
                    <a:pt x="4" y="150"/>
                  </a:lnTo>
                  <a:lnTo>
                    <a:pt x="10" y="154"/>
                  </a:lnTo>
                  <a:lnTo>
                    <a:pt x="44" y="164"/>
                  </a:lnTo>
                  <a:lnTo>
                    <a:pt x="44" y="164"/>
                  </a:lnTo>
                  <a:lnTo>
                    <a:pt x="44" y="166"/>
                  </a:lnTo>
                  <a:lnTo>
                    <a:pt x="44" y="166"/>
                  </a:lnTo>
                  <a:lnTo>
                    <a:pt x="44" y="166"/>
                  </a:lnTo>
                  <a:lnTo>
                    <a:pt x="56" y="200"/>
                  </a:lnTo>
                  <a:lnTo>
                    <a:pt x="56" y="200"/>
                  </a:lnTo>
                  <a:lnTo>
                    <a:pt x="60" y="206"/>
                  </a:lnTo>
                  <a:lnTo>
                    <a:pt x="60" y="206"/>
                  </a:lnTo>
                  <a:lnTo>
                    <a:pt x="66" y="210"/>
                  </a:lnTo>
                  <a:lnTo>
                    <a:pt x="70" y="210"/>
                  </a:lnTo>
                  <a:lnTo>
                    <a:pt x="74" y="210"/>
                  </a:lnTo>
                  <a:lnTo>
                    <a:pt x="74" y="210"/>
                  </a:lnTo>
                  <a:lnTo>
                    <a:pt x="80" y="206"/>
                  </a:lnTo>
                  <a:lnTo>
                    <a:pt x="84" y="202"/>
                  </a:lnTo>
                  <a:lnTo>
                    <a:pt x="84" y="196"/>
                  </a:lnTo>
                  <a:lnTo>
                    <a:pt x="84" y="190"/>
                  </a:lnTo>
                  <a:lnTo>
                    <a:pt x="74" y="160"/>
                  </a:lnTo>
                  <a:lnTo>
                    <a:pt x="118" y="116"/>
                  </a:lnTo>
                  <a:lnTo>
                    <a:pt x="164" y="188"/>
                  </a:lnTo>
                  <a:lnTo>
                    <a:pt x="164" y="188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66" y="190"/>
                  </a:lnTo>
                  <a:lnTo>
                    <a:pt x="172" y="192"/>
                  </a:lnTo>
                  <a:lnTo>
                    <a:pt x="178" y="194"/>
                  </a:lnTo>
                  <a:lnTo>
                    <a:pt x="182" y="192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90" y="186"/>
                  </a:lnTo>
                  <a:lnTo>
                    <a:pt x="192" y="182"/>
                  </a:lnTo>
                  <a:lnTo>
                    <a:pt x="192" y="174"/>
                  </a:lnTo>
                  <a:lnTo>
                    <a:pt x="192" y="1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0" name="Freeform 1603"/>
          <p:cNvSpPr>
            <a:spLocks noEditPoints="1"/>
          </p:cNvSpPr>
          <p:nvPr/>
        </p:nvSpPr>
        <p:spPr bwMode="auto">
          <a:xfrm>
            <a:off x="1502619" y="4911097"/>
            <a:ext cx="1188354" cy="485729"/>
          </a:xfrm>
          <a:custGeom>
            <a:avLst/>
            <a:gdLst/>
            <a:ahLst/>
            <a:cxnLst>
              <a:cxn ang="0">
                <a:pos x="94" y="300"/>
              </a:cxn>
              <a:cxn ang="0">
                <a:pos x="76" y="244"/>
              </a:cxn>
              <a:cxn ang="0">
                <a:pos x="124" y="196"/>
              </a:cxn>
              <a:cxn ang="0">
                <a:pos x="182" y="212"/>
              </a:cxn>
              <a:cxn ang="0">
                <a:pos x="198" y="268"/>
              </a:cxn>
              <a:cxn ang="0">
                <a:pos x="150" y="318"/>
              </a:cxn>
              <a:cxn ang="0">
                <a:pos x="124" y="226"/>
              </a:cxn>
              <a:cxn ang="0">
                <a:pos x="104" y="256"/>
              </a:cxn>
              <a:cxn ang="0">
                <a:pos x="118" y="284"/>
              </a:cxn>
              <a:cxn ang="0">
                <a:pos x="150" y="286"/>
              </a:cxn>
              <a:cxn ang="0">
                <a:pos x="170" y="256"/>
              </a:cxn>
              <a:cxn ang="0">
                <a:pos x="156" y="228"/>
              </a:cxn>
              <a:cxn ang="0">
                <a:pos x="218" y="230"/>
              </a:cxn>
              <a:cxn ang="0">
                <a:pos x="514" y="256"/>
              </a:cxn>
              <a:cxn ang="0">
                <a:pos x="54" y="244"/>
              </a:cxn>
              <a:cxn ang="0">
                <a:pos x="6" y="250"/>
              </a:cxn>
              <a:cxn ang="0">
                <a:pos x="678" y="230"/>
              </a:cxn>
              <a:cxn ang="0">
                <a:pos x="738" y="278"/>
              </a:cxn>
              <a:cxn ang="0">
                <a:pos x="768" y="248"/>
              </a:cxn>
              <a:cxn ang="0">
                <a:pos x="574" y="314"/>
              </a:cxn>
              <a:cxn ang="0">
                <a:pos x="536" y="256"/>
              </a:cxn>
              <a:cxn ang="0">
                <a:pos x="564" y="204"/>
              </a:cxn>
              <a:cxn ang="0">
                <a:pos x="622" y="198"/>
              </a:cxn>
              <a:cxn ang="0">
                <a:pos x="660" y="256"/>
              </a:cxn>
              <a:cxn ang="0">
                <a:pos x="634" y="308"/>
              </a:cxn>
              <a:cxn ang="0">
                <a:pos x="598" y="224"/>
              </a:cxn>
              <a:cxn ang="0">
                <a:pos x="568" y="244"/>
              </a:cxn>
              <a:cxn ang="0">
                <a:pos x="570" y="274"/>
              </a:cxn>
              <a:cxn ang="0">
                <a:pos x="598" y="290"/>
              </a:cxn>
              <a:cxn ang="0">
                <a:pos x="628" y="270"/>
              </a:cxn>
              <a:cxn ang="0">
                <a:pos x="626" y="238"/>
              </a:cxn>
              <a:cxn ang="0">
                <a:pos x="598" y="224"/>
              </a:cxn>
              <a:cxn ang="0">
                <a:pos x="768" y="168"/>
              </a:cxn>
              <a:cxn ang="0">
                <a:pos x="684" y="120"/>
              </a:cxn>
              <a:cxn ang="0">
                <a:pos x="492" y="40"/>
              </a:cxn>
              <a:cxn ang="0">
                <a:pos x="330" y="0"/>
              </a:cxn>
              <a:cxn ang="0">
                <a:pos x="128" y="44"/>
              </a:cxn>
              <a:cxn ang="0">
                <a:pos x="58" y="78"/>
              </a:cxn>
              <a:cxn ang="0">
                <a:pos x="38" y="102"/>
              </a:cxn>
              <a:cxn ang="0">
                <a:pos x="10" y="172"/>
              </a:cxn>
              <a:cxn ang="0">
                <a:pos x="0" y="208"/>
              </a:cxn>
              <a:cxn ang="0">
                <a:pos x="116" y="174"/>
              </a:cxn>
              <a:cxn ang="0">
                <a:pos x="138" y="158"/>
              </a:cxn>
              <a:cxn ang="0">
                <a:pos x="166" y="60"/>
              </a:cxn>
              <a:cxn ang="0">
                <a:pos x="308" y="114"/>
              </a:cxn>
              <a:cxn ang="0">
                <a:pos x="172" y="176"/>
              </a:cxn>
              <a:cxn ang="0">
                <a:pos x="206" y="208"/>
              </a:cxn>
              <a:cxn ang="0">
                <a:pos x="364" y="32"/>
              </a:cxn>
              <a:cxn ang="0">
                <a:pos x="544" y="100"/>
              </a:cxn>
              <a:cxn ang="0">
                <a:pos x="528" y="114"/>
              </a:cxn>
              <a:cxn ang="0">
                <a:pos x="558" y="182"/>
              </a:cxn>
              <a:cxn ang="0">
                <a:pos x="608" y="172"/>
              </a:cxn>
              <a:cxn ang="0">
                <a:pos x="778" y="208"/>
              </a:cxn>
              <a:cxn ang="0">
                <a:pos x="32" y="140"/>
              </a:cxn>
              <a:cxn ang="0">
                <a:pos x="724" y="174"/>
              </a:cxn>
              <a:cxn ang="0">
                <a:pos x="654" y="152"/>
              </a:cxn>
              <a:cxn ang="0">
                <a:pos x="624" y="120"/>
              </a:cxn>
              <a:cxn ang="0">
                <a:pos x="704" y="144"/>
              </a:cxn>
            </a:cxnLst>
            <a:rect l="0" t="0" r="r" b="b"/>
            <a:pathLst>
              <a:path w="778" h="318">
                <a:moveTo>
                  <a:pt x="138" y="318"/>
                </a:moveTo>
                <a:lnTo>
                  <a:pt x="138" y="318"/>
                </a:lnTo>
                <a:lnTo>
                  <a:pt x="124" y="318"/>
                </a:lnTo>
                <a:lnTo>
                  <a:pt x="112" y="314"/>
                </a:lnTo>
                <a:lnTo>
                  <a:pt x="102" y="308"/>
                </a:lnTo>
                <a:lnTo>
                  <a:pt x="94" y="300"/>
                </a:lnTo>
                <a:lnTo>
                  <a:pt x="86" y="292"/>
                </a:lnTo>
                <a:lnTo>
                  <a:pt x="80" y="280"/>
                </a:lnTo>
                <a:lnTo>
                  <a:pt x="76" y="268"/>
                </a:lnTo>
                <a:lnTo>
                  <a:pt x="74" y="256"/>
                </a:lnTo>
                <a:lnTo>
                  <a:pt x="74" y="256"/>
                </a:lnTo>
                <a:lnTo>
                  <a:pt x="76" y="244"/>
                </a:lnTo>
                <a:lnTo>
                  <a:pt x="80" y="232"/>
                </a:lnTo>
                <a:lnTo>
                  <a:pt x="86" y="222"/>
                </a:lnTo>
                <a:lnTo>
                  <a:pt x="94" y="212"/>
                </a:lnTo>
                <a:lnTo>
                  <a:pt x="102" y="204"/>
                </a:lnTo>
                <a:lnTo>
                  <a:pt x="112" y="198"/>
                </a:lnTo>
                <a:lnTo>
                  <a:pt x="124" y="196"/>
                </a:lnTo>
                <a:lnTo>
                  <a:pt x="138" y="194"/>
                </a:lnTo>
                <a:lnTo>
                  <a:pt x="138" y="194"/>
                </a:lnTo>
                <a:lnTo>
                  <a:pt x="150" y="196"/>
                </a:lnTo>
                <a:lnTo>
                  <a:pt x="162" y="198"/>
                </a:lnTo>
                <a:lnTo>
                  <a:pt x="172" y="204"/>
                </a:lnTo>
                <a:lnTo>
                  <a:pt x="182" y="212"/>
                </a:lnTo>
                <a:lnTo>
                  <a:pt x="190" y="222"/>
                </a:lnTo>
                <a:lnTo>
                  <a:pt x="194" y="232"/>
                </a:lnTo>
                <a:lnTo>
                  <a:pt x="198" y="244"/>
                </a:lnTo>
                <a:lnTo>
                  <a:pt x="200" y="256"/>
                </a:lnTo>
                <a:lnTo>
                  <a:pt x="200" y="256"/>
                </a:lnTo>
                <a:lnTo>
                  <a:pt x="198" y="268"/>
                </a:lnTo>
                <a:lnTo>
                  <a:pt x="194" y="280"/>
                </a:lnTo>
                <a:lnTo>
                  <a:pt x="190" y="292"/>
                </a:lnTo>
                <a:lnTo>
                  <a:pt x="182" y="300"/>
                </a:lnTo>
                <a:lnTo>
                  <a:pt x="172" y="308"/>
                </a:lnTo>
                <a:lnTo>
                  <a:pt x="162" y="314"/>
                </a:lnTo>
                <a:lnTo>
                  <a:pt x="150" y="318"/>
                </a:lnTo>
                <a:lnTo>
                  <a:pt x="138" y="318"/>
                </a:lnTo>
                <a:lnTo>
                  <a:pt x="138" y="318"/>
                </a:lnTo>
                <a:close/>
                <a:moveTo>
                  <a:pt x="138" y="224"/>
                </a:moveTo>
                <a:lnTo>
                  <a:pt x="138" y="224"/>
                </a:lnTo>
                <a:lnTo>
                  <a:pt x="130" y="224"/>
                </a:lnTo>
                <a:lnTo>
                  <a:pt x="124" y="226"/>
                </a:lnTo>
                <a:lnTo>
                  <a:pt x="118" y="228"/>
                </a:lnTo>
                <a:lnTo>
                  <a:pt x="114" y="232"/>
                </a:lnTo>
                <a:lnTo>
                  <a:pt x="110" y="238"/>
                </a:lnTo>
                <a:lnTo>
                  <a:pt x="106" y="244"/>
                </a:lnTo>
                <a:lnTo>
                  <a:pt x="104" y="250"/>
                </a:lnTo>
                <a:lnTo>
                  <a:pt x="104" y="256"/>
                </a:lnTo>
                <a:lnTo>
                  <a:pt x="104" y="256"/>
                </a:lnTo>
                <a:lnTo>
                  <a:pt x="104" y="262"/>
                </a:lnTo>
                <a:lnTo>
                  <a:pt x="106" y="270"/>
                </a:lnTo>
                <a:lnTo>
                  <a:pt x="110" y="274"/>
                </a:lnTo>
                <a:lnTo>
                  <a:pt x="114" y="280"/>
                </a:lnTo>
                <a:lnTo>
                  <a:pt x="118" y="284"/>
                </a:lnTo>
                <a:lnTo>
                  <a:pt x="124" y="286"/>
                </a:lnTo>
                <a:lnTo>
                  <a:pt x="130" y="288"/>
                </a:lnTo>
                <a:lnTo>
                  <a:pt x="138" y="290"/>
                </a:lnTo>
                <a:lnTo>
                  <a:pt x="138" y="290"/>
                </a:lnTo>
                <a:lnTo>
                  <a:pt x="144" y="288"/>
                </a:lnTo>
                <a:lnTo>
                  <a:pt x="150" y="286"/>
                </a:lnTo>
                <a:lnTo>
                  <a:pt x="156" y="284"/>
                </a:lnTo>
                <a:lnTo>
                  <a:pt x="160" y="280"/>
                </a:lnTo>
                <a:lnTo>
                  <a:pt x="164" y="274"/>
                </a:lnTo>
                <a:lnTo>
                  <a:pt x="168" y="270"/>
                </a:lnTo>
                <a:lnTo>
                  <a:pt x="170" y="262"/>
                </a:lnTo>
                <a:lnTo>
                  <a:pt x="170" y="256"/>
                </a:lnTo>
                <a:lnTo>
                  <a:pt x="170" y="256"/>
                </a:lnTo>
                <a:lnTo>
                  <a:pt x="170" y="250"/>
                </a:lnTo>
                <a:lnTo>
                  <a:pt x="168" y="244"/>
                </a:lnTo>
                <a:lnTo>
                  <a:pt x="164" y="238"/>
                </a:lnTo>
                <a:lnTo>
                  <a:pt x="160" y="232"/>
                </a:lnTo>
                <a:lnTo>
                  <a:pt x="156" y="228"/>
                </a:lnTo>
                <a:lnTo>
                  <a:pt x="150" y="226"/>
                </a:lnTo>
                <a:lnTo>
                  <a:pt x="144" y="224"/>
                </a:lnTo>
                <a:lnTo>
                  <a:pt x="138" y="224"/>
                </a:lnTo>
                <a:lnTo>
                  <a:pt x="138" y="224"/>
                </a:lnTo>
                <a:close/>
                <a:moveTo>
                  <a:pt x="218" y="230"/>
                </a:moveTo>
                <a:lnTo>
                  <a:pt x="218" y="230"/>
                </a:lnTo>
                <a:lnTo>
                  <a:pt x="222" y="244"/>
                </a:lnTo>
                <a:lnTo>
                  <a:pt x="222" y="256"/>
                </a:lnTo>
                <a:lnTo>
                  <a:pt x="222" y="286"/>
                </a:lnTo>
                <a:lnTo>
                  <a:pt x="514" y="286"/>
                </a:lnTo>
                <a:lnTo>
                  <a:pt x="514" y="256"/>
                </a:lnTo>
                <a:lnTo>
                  <a:pt x="514" y="256"/>
                </a:lnTo>
                <a:lnTo>
                  <a:pt x="514" y="244"/>
                </a:lnTo>
                <a:lnTo>
                  <a:pt x="518" y="230"/>
                </a:lnTo>
                <a:lnTo>
                  <a:pt x="218" y="230"/>
                </a:lnTo>
                <a:close/>
                <a:moveTo>
                  <a:pt x="52" y="256"/>
                </a:moveTo>
                <a:lnTo>
                  <a:pt x="52" y="256"/>
                </a:lnTo>
                <a:lnTo>
                  <a:pt x="54" y="244"/>
                </a:lnTo>
                <a:lnTo>
                  <a:pt x="56" y="230"/>
                </a:lnTo>
                <a:lnTo>
                  <a:pt x="0" y="230"/>
                </a:lnTo>
                <a:lnTo>
                  <a:pt x="0" y="238"/>
                </a:lnTo>
                <a:lnTo>
                  <a:pt x="0" y="238"/>
                </a:lnTo>
                <a:lnTo>
                  <a:pt x="2" y="244"/>
                </a:lnTo>
                <a:lnTo>
                  <a:pt x="6" y="250"/>
                </a:lnTo>
                <a:lnTo>
                  <a:pt x="10" y="254"/>
                </a:lnTo>
                <a:lnTo>
                  <a:pt x="16" y="256"/>
                </a:lnTo>
                <a:lnTo>
                  <a:pt x="16" y="256"/>
                </a:lnTo>
                <a:lnTo>
                  <a:pt x="52" y="266"/>
                </a:lnTo>
                <a:lnTo>
                  <a:pt x="52" y="256"/>
                </a:lnTo>
                <a:close/>
                <a:moveTo>
                  <a:pt x="678" y="230"/>
                </a:moveTo>
                <a:lnTo>
                  <a:pt x="678" y="230"/>
                </a:lnTo>
                <a:lnTo>
                  <a:pt x="682" y="244"/>
                </a:lnTo>
                <a:lnTo>
                  <a:pt x="682" y="256"/>
                </a:lnTo>
                <a:lnTo>
                  <a:pt x="682" y="286"/>
                </a:lnTo>
                <a:lnTo>
                  <a:pt x="682" y="286"/>
                </a:lnTo>
                <a:lnTo>
                  <a:pt x="738" y="278"/>
                </a:lnTo>
                <a:lnTo>
                  <a:pt x="738" y="278"/>
                </a:lnTo>
                <a:lnTo>
                  <a:pt x="746" y="276"/>
                </a:lnTo>
                <a:lnTo>
                  <a:pt x="752" y="272"/>
                </a:lnTo>
                <a:lnTo>
                  <a:pt x="756" y="268"/>
                </a:lnTo>
                <a:lnTo>
                  <a:pt x="760" y="262"/>
                </a:lnTo>
                <a:lnTo>
                  <a:pt x="768" y="248"/>
                </a:lnTo>
                <a:lnTo>
                  <a:pt x="774" y="230"/>
                </a:lnTo>
                <a:lnTo>
                  <a:pt x="678" y="230"/>
                </a:lnTo>
                <a:close/>
                <a:moveTo>
                  <a:pt x="598" y="318"/>
                </a:moveTo>
                <a:lnTo>
                  <a:pt x="598" y="318"/>
                </a:lnTo>
                <a:lnTo>
                  <a:pt x="586" y="318"/>
                </a:lnTo>
                <a:lnTo>
                  <a:pt x="574" y="314"/>
                </a:lnTo>
                <a:lnTo>
                  <a:pt x="564" y="308"/>
                </a:lnTo>
                <a:lnTo>
                  <a:pt x="554" y="300"/>
                </a:lnTo>
                <a:lnTo>
                  <a:pt x="546" y="292"/>
                </a:lnTo>
                <a:lnTo>
                  <a:pt x="540" y="280"/>
                </a:lnTo>
                <a:lnTo>
                  <a:pt x="536" y="268"/>
                </a:lnTo>
                <a:lnTo>
                  <a:pt x="536" y="256"/>
                </a:lnTo>
                <a:lnTo>
                  <a:pt x="536" y="256"/>
                </a:lnTo>
                <a:lnTo>
                  <a:pt x="536" y="244"/>
                </a:lnTo>
                <a:lnTo>
                  <a:pt x="540" y="232"/>
                </a:lnTo>
                <a:lnTo>
                  <a:pt x="546" y="222"/>
                </a:lnTo>
                <a:lnTo>
                  <a:pt x="554" y="212"/>
                </a:lnTo>
                <a:lnTo>
                  <a:pt x="564" y="204"/>
                </a:lnTo>
                <a:lnTo>
                  <a:pt x="574" y="198"/>
                </a:lnTo>
                <a:lnTo>
                  <a:pt x="586" y="196"/>
                </a:lnTo>
                <a:lnTo>
                  <a:pt x="598" y="194"/>
                </a:lnTo>
                <a:lnTo>
                  <a:pt x="598" y="194"/>
                </a:lnTo>
                <a:lnTo>
                  <a:pt x="610" y="196"/>
                </a:lnTo>
                <a:lnTo>
                  <a:pt x="622" y="198"/>
                </a:lnTo>
                <a:lnTo>
                  <a:pt x="634" y="204"/>
                </a:lnTo>
                <a:lnTo>
                  <a:pt x="642" y="212"/>
                </a:lnTo>
                <a:lnTo>
                  <a:pt x="650" y="222"/>
                </a:lnTo>
                <a:lnTo>
                  <a:pt x="656" y="232"/>
                </a:lnTo>
                <a:lnTo>
                  <a:pt x="660" y="244"/>
                </a:lnTo>
                <a:lnTo>
                  <a:pt x="660" y="256"/>
                </a:lnTo>
                <a:lnTo>
                  <a:pt x="660" y="256"/>
                </a:lnTo>
                <a:lnTo>
                  <a:pt x="660" y="268"/>
                </a:lnTo>
                <a:lnTo>
                  <a:pt x="656" y="280"/>
                </a:lnTo>
                <a:lnTo>
                  <a:pt x="650" y="292"/>
                </a:lnTo>
                <a:lnTo>
                  <a:pt x="642" y="300"/>
                </a:lnTo>
                <a:lnTo>
                  <a:pt x="634" y="308"/>
                </a:lnTo>
                <a:lnTo>
                  <a:pt x="622" y="314"/>
                </a:lnTo>
                <a:lnTo>
                  <a:pt x="610" y="318"/>
                </a:lnTo>
                <a:lnTo>
                  <a:pt x="598" y="318"/>
                </a:lnTo>
                <a:lnTo>
                  <a:pt x="598" y="318"/>
                </a:lnTo>
                <a:close/>
                <a:moveTo>
                  <a:pt x="598" y="224"/>
                </a:moveTo>
                <a:lnTo>
                  <a:pt x="598" y="224"/>
                </a:lnTo>
                <a:lnTo>
                  <a:pt x="592" y="224"/>
                </a:lnTo>
                <a:lnTo>
                  <a:pt x="586" y="226"/>
                </a:lnTo>
                <a:lnTo>
                  <a:pt x="580" y="228"/>
                </a:lnTo>
                <a:lnTo>
                  <a:pt x="574" y="232"/>
                </a:lnTo>
                <a:lnTo>
                  <a:pt x="570" y="238"/>
                </a:lnTo>
                <a:lnTo>
                  <a:pt x="568" y="244"/>
                </a:lnTo>
                <a:lnTo>
                  <a:pt x="566" y="250"/>
                </a:lnTo>
                <a:lnTo>
                  <a:pt x="566" y="256"/>
                </a:lnTo>
                <a:lnTo>
                  <a:pt x="566" y="256"/>
                </a:lnTo>
                <a:lnTo>
                  <a:pt x="566" y="262"/>
                </a:lnTo>
                <a:lnTo>
                  <a:pt x="568" y="270"/>
                </a:lnTo>
                <a:lnTo>
                  <a:pt x="570" y="274"/>
                </a:lnTo>
                <a:lnTo>
                  <a:pt x="574" y="280"/>
                </a:lnTo>
                <a:lnTo>
                  <a:pt x="580" y="284"/>
                </a:lnTo>
                <a:lnTo>
                  <a:pt x="586" y="286"/>
                </a:lnTo>
                <a:lnTo>
                  <a:pt x="592" y="288"/>
                </a:lnTo>
                <a:lnTo>
                  <a:pt x="598" y="290"/>
                </a:lnTo>
                <a:lnTo>
                  <a:pt x="598" y="290"/>
                </a:lnTo>
                <a:lnTo>
                  <a:pt x="604" y="288"/>
                </a:lnTo>
                <a:lnTo>
                  <a:pt x="610" y="286"/>
                </a:lnTo>
                <a:lnTo>
                  <a:pt x="616" y="284"/>
                </a:lnTo>
                <a:lnTo>
                  <a:pt x="622" y="280"/>
                </a:lnTo>
                <a:lnTo>
                  <a:pt x="626" y="274"/>
                </a:lnTo>
                <a:lnTo>
                  <a:pt x="628" y="270"/>
                </a:lnTo>
                <a:lnTo>
                  <a:pt x="630" y="262"/>
                </a:lnTo>
                <a:lnTo>
                  <a:pt x="632" y="256"/>
                </a:lnTo>
                <a:lnTo>
                  <a:pt x="632" y="256"/>
                </a:lnTo>
                <a:lnTo>
                  <a:pt x="630" y="250"/>
                </a:lnTo>
                <a:lnTo>
                  <a:pt x="628" y="244"/>
                </a:lnTo>
                <a:lnTo>
                  <a:pt x="626" y="238"/>
                </a:lnTo>
                <a:lnTo>
                  <a:pt x="622" y="232"/>
                </a:lnTo>
                <a:lnTo>
                  <a:pt x="616" y="228"/>
                </a:lnTo>
                <a:lnTo>
                  <a:pt x="610" y="226"/>
                </a:lnTo>
                <a:lnTo>
                  <a:pt x="604" y="224"/>
                </a:lnTo>
                <a:lnTo>
                  <a:pt x="598" y="224"/>
                </a:lnTo>
                <a:lnTo>
                  <a:pt x="598" y="224"/>
                </a:lnTo>
                <a:close/>
                <a:moveTo>
                  <a:pt x="778" y="200"/>
                </a:moveTo>
                <a:lnTo>
                  <a:pt x="778" y="200"/>
                </a:lnTo>
                <a:lnTo>
                  <a:pt x="778" y="194"/>
                </a:lnTo>
                <a:lnTo>
                  <a:pt x="776" y="184"/>
                </a:lnTo>
                <a:lnTo>
                  <a:pt x="772" y="174"/>
                </a:lnTo>
                <a:lnTo>
                  <a:pt x="768" y="168"/>
                </a:lnTo>
                <a:lnTo>
                  <a:pt x="762" y="164"/>
                </a:lnTo>
                <a:lnTo>
                  <a:pt x="762" y="164"/>
                </a:lnTo>
                <a:lnTo>
                  <a:pt x="742" y="148"/>
                </a:lnTo>
                <a:lnTo>
                  <a:pt x="726" y="140"/>
                </a:lnTo>
                <a:lnTo>
                  <a:pt x="706" y="130"/>
                </a:lnTo>
                <a:lnTo>
                  <a:pt x="684" y="120"/>
                </a:lnTo>
                <a:lnTo>
                  <a:pt x="656" y="108"/>
                </a:lnTo>
                <a:lnTo>
                  <a:pt x="624" y="98"/>
                </a:lnTo>
                <a:lnTo>
                  <a:pt x="588" y="88"/>
                </a:lnTo>
                <a:lnTo>
                  <a:pt x="588" y="88"/>
                </a:lnTo>
                <a:lnTo>
                  <a:pt x="524" y="56"/>
                </a:lnTo>
                <a:lnTo>
                  <a:pt x="492" y="40"/>
                </a:lnTo>
                <a:lnTo>
                  <a:pt x="460" y="26"/>
                </a:lnTo>
                <a:lnTo>
                  <a:pt x="430" y="16"/>
                </a:lnTo>
                <a:lnTo>
                  <a:pt x="398" y="8"/>
                </a:lnTo>
                <a:lnTo>
                  <a:pt x="364" y="2"/>
                </a:lnTo>
                <a:lnTo>
                  <a:pt x="330" y="0"/>
                </a:lnTo>
                <a:lnTo>
                  <a:pt x="330" y="0"/>
                </a:lnTo>
                <a:lnTo>
                  <a:pt x="286" y="2"/>
                </a:lnTo>
                <a:lnTo>
                  <a:pt x="246" y="8"/>
                </a:lnTo>
                <a:lnTo>
                  <a:pt x="210" y="14"/>
                </a:lnTo>
                <a:lnTo>
                  <a:pt x="180" y="24"/>
                </a:lnTo>
                <a:lnTo>
                  <a:pt x="152" y="34"/>
                </a:lnTo>
                <a:lnTo>
                  <a:pt x="128" y="44"/>
                </a:lnTo>
                <a:lnTo>
                  <a:pt x="86" y="66"/>
                </a:lnTo>
                <a:lnTo>
                  <a:pt x="86" y="66"/>
                </a:lnTo>
                <a:lnTo>
                  <a:pt x="66" y="78"/>
                </a:lnTo>
                <a:lnTo>
                  <a:pt x="66" y="78"/>
                </a:lnTo>
                <a:lnTo>
                  <a:pt x="66" y="78"/>
                </a:lnTo>
                <a:lnTo>
                  <a:pt x="58" y="78"/>
                </a:lnTo>
                <a:lnTo>
                  <a:pt x="58" y="78"/>
                </a:lnTo>
                <a:lnTo>
                  <a:pt x="48" y="80"/>
                </a:lnTo>
                <a:lnTo>
                  <a:pt x="44" y="82"/>
                </a:lnTo>
                <a:lnTo>
                  <a:pt x="40" y="86"/>
                </a:lnTo>
                <a:lnTo>
                  <a:pt x="36" y="94"/>
                </a:lnTo>
                <a:lnTo>
                  <a:pt x="38" y="102"/>
                </a:lnTo>
                <a:lnTo>
                  <a:pt x="38" y="102"/>
                </a:lnTo>
                <a:lnTo>
                  <a:pt x="26" y="118"/>
                </a:lnTo>
                <a:lnTo>
                  <a:pt x="18" y="134"/>
                </a:lnTo>
                <a:lnTo>
                  <a:pt x="12" y="152"/>
                </a:lnTo>
                <a:lnTo>
                  <a:pt x="10" y="172"/>
                </a:lnTo>
                <a:lnTo>
                  <a:pt x="10" y="172"/>
                </a:lnTo>
                <a:lnTo>
                  <a:pt x="10" y="172"/>
                </a:lnTo>
                <a:lnTo>
                  <a:pt x="6" y="176"/>
                </a:lnTo>
                <a:lnTo>
                  <a:pt x="2" y="182"/>
                </a:lnTo>
                <a:lnTo>
                  <a:pt x="0" y="188"/>
                </a:lnTo>
                <a:lnTo>
                  <a:pt x="0" y="196"/>
                </a:lnTo>
                <a:lnTo>
                  <a:pt x="0" y="208"/>
                </a:lnTo>
                <a:lnTo>
                  <a:pt x="68" y="208"/>
                </a:lnTo>
                <a:lnTo>
                  <a:pt x="68" y="208"/>
                </a:lnTo>
                <a:lnTo>
                  <a:pt x="82" y="194"/>
                </a:lnTo>
                <a:lnTo>
                  <a:pt x="98" y="182"/>
                </a:lnTo>
                <a:lnTo>
                  <a:pt x="106" y="178"/>
                </a:lnTo>
                <a:lnTo>
                  <a:pt x="116" y="174"/>
                </a:lnTo>
                <a:lnTo>
                  <a:pt x="126" y="172"/>
                </a:lnTo>
                <a:lnTo>
                  <a:pt x="138" y="172"/>
                </a:lnTo>
                <a:lnTo>
                  <a:pt x="138" y="172"/>
                </a:lnTo>
                <a:lnTo>
                  <a:pt x="144" y="172"/>
                </a:lnTo>
                <a:lnTo>
                  <a:pt x="144" y="172"/>
                </a:lnTo>
                <a:lnTo>
                  <a:pt x="138" y="158"/>
                </a:lnTo>
                <a:lnTo>
                  <a:pt x="138" y="140"/>
                </a:lnTo>
                <a:lnTo>
                  <a:pt x="138" y="114"/>
                </a:lnTo>
                <a:lnTo>
                  <a:pt x="110" y="88"/>
                </a:lnTo>
                <a:lnTo>
                  <a:pt x="110" y="88"/>
                </a:lnTo>
                <a:lnTo>
                  <a:pt x="146" y="68"/>
                </a:lnTo>
                <a:lnTo>
                  <a:pt x="166" y="60"/>
                </a:lnTo>
                <a:lnTo>
                  <a:pt x="188" y="52"/>
                </a:lnTo>
                <a:lnTo>
                  <a:pt x="214" y="44"/>
                </a:lnTo>
                <a:lnTo>
                  <a:pt x="242" y="38"/>
                </a:lnTo>
                <a:lnTo>
                  <a:pt x="272" y="34"/>
                </a:lnTo>
                <a:lnTo>
                  <a:pt x="308" y="30"/>
                </a:lnTo>
                <a:lnTo>
                  <a:pt x="308" y="114"/>
                </a:lnTo>
                <a:lnTo>
                  <a:pt x="160" y="114"/>
                </a:lnTo>
                <a:lnTo>
                  <a:pt x="160" y="140"/>
                </a:lnTo>
                <a:lnTo>
                  <a:pt x="160" y="140"/>
                </a:lnTo>
                <a:lnTo>
                  <a:pt x="160" y="152"/>
                </a:lnTo>
                <a:lnTo>
                  <a:pt x="164" y="164"/>
                </a:lnTo>
                <a:lnTo>
                  <a:pt x="172" y="176"/>
                </a:lnTo>
                <a:lnTo>
                  <a:pt x="176" y="180"/>
                </a:lnTo>
                <a:lnTo>
                  <a:pt x="184" y="186"/>
                </a:lnTo>
                <a:lnTo>
                  <a:pt x="182" y="186"/>
                </a:lnTo>
                <a:lnTo>
                  <a:pt x="182" y="186"/>
                </a:lnTo>
                <a:lnTo>
                  <a:pt x="196" y="196"/>
                </a:lnTo>
                <a:lnTo>
                  <a:pt x="206" y="208"/>
                </a:lnTo>
                <a:lnTo>
                  <a:pt x="336" y="208"/>
                </a:lnTo>
                <a:lnTo>
                  <a:pt x="336" y="120"/>
                </a:lnTo>
                <a:lnTo>
                  <a:pt x="336" y="120"/>
                </a:lnTo>
                <a:lnTo>
                  <a:pt x="336" y="30"/>
                </a:lnTo>
                <a:lnTo>
                  <a:pt x="336" y="30"/>
                </a:lnTo>
                <a:lnTo>
                  <a:pt x="364" y="32"/>
                </a:lnTo>
                <a:lnTo>
                  <a:pt x="390" y="36"/>
                </a:lnTo>
                <a:lnTo>
                  <a:pt x="416" y="42"/>
                </a:lnTo>
                <a:lnTo>
                  <a:pt x="442" y="52"/>
                </a:lnTo>
                <a:lnTo>
                  <a:pt x="466" y="62"/>
                </a:lnTo>
                <a:lnTo>
                  <a:pt x="492" y="72"/>
                </a:lnTo>
                <a:lnTo>
                  <a:pt x="544" y="100"/>
                </a:lnTo>
                <a:lnTo>
                  <a:pt x="544" y="100"/>
                </a:lnTo>
                <a:lnTo>
                  <a:pt x="544" y="100"/>
                </a:lnTo>
                <a:lnTo>
                  <a:pt x="544" y="104"/>
                </a:lnTo>
                <a:lnTo>
                  <a:pt x="544" y="110"/>
                </a:lnTo>
                <a:lnTo>
                  <a:pt x="538" y="114"/>
                </a:lnTo>
                <a:lnTo>
                  <a:pt x="528" y="114"/>
                </a:lnTo>
                <a:lnTo>
                  <a:pt x="360" y="114"/>
                </a:lnTo>
                <a:lnTo>
                  <a:pt x="360" y="208"/>
                </a:lnTo>
                <a:lnTo>
                  <a:pt x="528" y="208"/>
                </a:lnTo>
                <a:lnTo>
                  <a:pt x="528" y="208"/>
                </a:lnTo>
                <a:lnTo>
                  <a:pt x="542" y="194"/>
                </a:lnTo>
                <a:lnTo>
                  <a:pt x="558" y="182"/>
                </a:lnTo>
                <a:lnTo>
                  <a:pt x="568" y="178"/>
                </a:lnTo>
                <a:lnTo>
                  <a:pt x="578" y="174"/>
                </a:lnTo>
                <a:lnTo>
                  <a:pt x="588" y="172"/>
                </a:lnTo>
                <a:lnTo>
                  <a:pt x="598" y="172"/>
                </a:lnTo>
                <a:lnTo>
                  <a:pt x="598" y="172"/>
                </a:lnTo>
                <a:lnTo>
                  <a:pt x="608" y="172"/>
                </a:lnTo>
                <a:lnTo>
                  <a:pt x="620" y="174"/>
                </a:lnTo>
                <a:lnTo>
                  <a:pt x="628" y="178"/>
                </a:lnTo>
                <a:lnTo>
                  <a:pt x="638" y="182"/>
                </a:lnTo>
                <a:lnTo>
                  <a:pt x="654" y="194"/>
                </a:lnTo>
                <a:lnTo>
                  <a:pt x="668" y="208"/>
                </a:lnTo>
                <a:lnTo>
                  <a:pt x="778" y="208"/>
                </a:lnTo>
                <a:lnTo>
                  <a:pt x="778" y="200"/>
                </a:lnTo>
                <a:close/>
                <a:moveTo>
                  <a:pt x="38" y="172"/>
                </a:moveTo>
                <a:lnTo>
                  <a:pt x="26" y="172"/>
                </a:lnTo>
                <a:lnTo>
                  <a:pt x="26" y="172"/>
                </a:lnTo>
                <a:lnTo>
                  <a:pt x="28" y="156"/>
                </a:lnTo>
                <a:lnTo>
                  <a:pt x="32" y="140"/>
                </a:lnTo>
                <a:lnTo>
                  <a:pt x="40" y="126"/>
                </a:lnTo>
                <a:lnTo>
                  <a:pt x="50" y="114"/>
                </a:lnTo>
                <a:lnTo>
                  <a:pt x="60" y="122"/>
                </a:lnTo>
                <a:lnTo>
                  <a:pt x="38" y="172"/>
                </a:lnTo>
                <a:close/>
                <a:moveTo>
                  <a:pt x="724" y="174"/>
                </a:moveTo>
                <a:lnTo>
                  <a:pt x="724" y="174"/>
                </a:lnTo>
                <a:lnTo>
                  <a:pt x="708" y="174"/>
                </a:lnTo>
                <a:lnTo>
                  <a:pt x="696" y="172"/>
                </a:lnTo>
                <a:lnTo>
                  <a:pt x="688" y="170"/>
                </a:lnTo>
                <a:lnTo>
                  <a:pt x="678" y="166"/>
                </a:lnTo>
                <a:lnTo>
                  <a:pt x="678" y="166"/>
                </a:lnTo>
                <a:lnTo>
                  <a:pt x="654" y="152"/>
                </a:lnTo>
                <a:lnTo>
                  <a:pt x="630" y="136"/>
                </a:lnTo>
                <a:lnTo>
                  <a:pt x="630" y="136"/>
                </a:lnTo>
                <a:lnTo>
                  <a:pt x="624" y="130"/>
                </a:lnTo>
                <a:lnTo>
                  <a:pt x="622" y="126"/>
                </a:lnTo>
                <a:lnTo>
                  <a:pt x="622" y="122"/>
                </a:lnTo>
                <a:lnTo>
                  <a:pt x="624" y="120"/>
                </a:lnTo>
                <a:lnTo>
                  <a:pt x="626" y="118"/>
                </a:lnTo>
                <a:lnTo>
                  <a:pt x="634" y="118"/>
                </a:lnTo>
                <a:lnTo>
                  <a:pt x="634" y="118"/>
                </a:lnTo>
                <a:lnTo>
                  <a:pt x="652" y="122"/>
                </a:lnTo>
                <a:lnTo>
                  <a:pt x="668" y="128"/>
                </a:lnTo>
                <a:lnTo>
                  <a:pt x="704" y="144"/>
                </a:lnTo>
                <a:lnTo>
                  <a:pt x="734" y="162"/>
                </a:lnTo>
                <a:lnTo>
                  <a:pt x="754" y="174"/>
                </a:lnTo>
                <a:lnTo>
                  <a:pt x="754" y="174"/>
                </a:lnTo>
                <a:lnTo>
                  <a:pt x="724" y="174"/>
                </a:lnTo>
                <a:lnTo>
                  <a:pt x="724" y="17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81" name="Freeform 16"/>
          <p:cNvSpPr>
            <a:spLocks noEditPoints="1"/>
          </p:cNvSpPr>
          <p:nvPr/>
        </p:nvSpPr>
        <p:spPr bwMode="auto">
          <a:xfrm>
            <a:off x="1633280" y="2000858"/>
            <a:ext cx="927032" cy="817663"/>
          </a:xfrm>
          <a:custGeom>
            <a:avLst/>
            <a:gdLst/>
            <a:ahLst/>
            <a:cxnLst>
              <a:cxn ang="0">
                <a:pos x="178" y="84"/>
              </a:cxn>
              <a:cxn ang="0">
                <a:pos x="74" y="186"/>
              </a:cxn>
              <a:cxn ang="0">
                <a:pos x="68" y="306"/>
              </a:cxn>
              <a:cxn ang="0">
                <a:pos x="78" y="314"/>
              </a:cxn>
              <a:cxn ang="0">
                <a:pos x="138" y="312"/>
              </a:cxn>
              <a:cxn ang="0">
                <a:pos x="142" y="230"/>
              </a:cxn>
              <a:cxn ang="0">
                <a:pos x="150" y="222"/>
              </a:cxn>
              <a:cxn ang="0">
                <a:pos x="212" y="224"/>
              </a:cxn>
              <a:cxn ang="0">
                <a:pos x="216" y="306"/>
              </a:cxn>
              <a:cxn ang="0">
                <a:pos x="224" y="314"/>
              </a:cxn>
              <a:cxn ang="0">
                <a:pos x="282" y="312"/>
              </a:cxn>
              <a:cxn ang="0">
                <a:pos x="284" y="196"/>
              </a:cxn>
              <a:cxn ang="0">
                <a:pos x="150" y="190"/>
              </a:cxn>
              <a:cxn ang="0">
                <a:pos x="130" y="196"/>
              </a:cxn>
              <a:cxn ang="0">
                <a:pos x="126" y="186"/>
              </a:cxn>
              <a:cxn ang="0">
                <a:pos x="116" y="178"/>
              </a:cxn>
              <a:cxn ang="0">
                <a:pos x="128" y="162"/>
              </a:cxn>
              <a:cxn ang="0">
                <a:pos x="136" y="168"/>
              </a:cxn>
              <a:cxn ang="0">
                <a:pos x="150" y="168"/>
              </a:cxn>
              <a:cxn ang="0">
                <a:pos x="150" y="188"/>
              </a:cxn>
              <a:cxn ang="0">
                <a:pos x="196" y="160"/>
              </a:cxn>
              <a:cxn ang="0">
                <a:pos x="190" y="180"/>
              </a:cxn>
              <a:cxn ang="0">
                <a:pos x="178" y="176"/>
              </a:cxn>
              <a:cxn ang="0">
                <a:pos x="166" y="180"/>
              </a:cxn>
              <a:cxn ang="0">
                <a:pos x="160" y="160"/>
              </a:cxn>
              <a:cxn ang="0">
                <a:pos x="170" y="156"/>
              </a:cxn>
              <a:cxn ang="0">
                <a:pos x="178" y="146"/>
              </a:cxn>
              <a:cxn ang="0">
                <a:pos x="196" y="158"/>
              </a:cxn>
              <a:cxn ang="0">
                <a:pos x="240" y="180"/>
              </a:cxn>
              <a:cxn ang="0">
                <a:pos x="228" y="196"/>
              </a:cxn>
              <a:cxn ang="0">
                <a:pos x="218" y="190"/>
              </a:cxn>
              <a:cxn ang="0">
                <a:pos x="206" y="188"/>
              </a:cxn>
              <a:cxn ang="0">
                <a:pos x="206" y="168"/>
              </a:cxn>
              <a:cxn ang="0">
                <a:pos x="218" y="168"/>
              </a:cxn>
              <a:cxn ang="0">
                <a:pos x="228" y="162"/>
              </a:cxn>
              <a:cxn ang="0">
                <a:pos x="240" y="178"/>
              </a:cxn>
              <a:cxn ang="0">
                <a:pos x="354" y="184"/>
              </a:cxn>
              <a:cxn ang="0">
                <a:pos x="330" y="204"/>
              </a:cxn>
              <a:cxn ang="0">
                <a:pos x="184" y="62"/>
              </a:cxn>
              <a:cxn ang="0">
                <a:pos x="172" y="62"/>
              </a:cxn>
              <a:cxn ang="0">
                <a:pos x="26" y="204"/>
              </a:cxn>
              <a:cxn ang="0">
                <a:pos x="2" y="184"/>
              </a:cxn>
              <a:cxn ang="0">
                <a:pos x="2" y="172"/>
              </a:cxn>
              <a:cxn ang="0">
                <a:pos x="172" y="2"/>
              </a:cxn>
              <a:cxn ang="0">
                <a:pos x="182" y="0"/>
              </a:cxn>
              <a:cxn ang="0">
                <a:pos x="214" y="32"/>
              </a:cxn>
              <a:cxn ang="0">
                <a:pos x="238" y="20"/>
              </a:cxn>
              <a:cxn ang="0">
                <a:pos x="276" y="16"/>
              </a:cxn>
              <a:cxn ang="0">
                <a:pos x="284" y="20"/>
              </a:cxn>
              <a:cxn ang="0">
                <a:pos x="354" y="172"/>
              </a:cxn>
              <a:cxn ang="0">
                <a:pos x="354" y="184"/>
              </a:cxn>
            </a:cxnLst>
            <a:rect l="0" t="0" r="r" b="b"/>
            <a:pathLst>
              <a:path w="356" h="314">
                <a:moveTo>
                  <a:pt x="184" y="88"/>
                </a:moveTo>
                <a:lnTo>
                  <a:pt x="184" y="88"/>
                </a:lnTo>
                <a:lnTo>
                  <a:pt x="182" y="86"/>
                </a:lnTo>
                <a:lnTo>
                  <a:pt x="178" y="84"/>
                </a:lnTo>
                <a:lnTo>
                  <a:pt x="176" y="86"/>
                </a:lnTo>
                <a:lnTo>
                  <a:pt x="172" y="88"/>
                </a:lnTo>
                <a:lnTo>
                  <a:pt x="74" y="186"/>
                </a:lnTo>
                <a:lnTo>
                  <a:pt x="74" y="186"/>
                </a:lnTo>
                <a:lnTo>
                  <a:pt x="70" y="192"/>
                </a:lnTo>
                <a:lnTo>
                  <a:pt x="68" y="200"/>
                </a:lnTo>
                <a:lnTo>
                  <a:pt x="68" y="306"/>
                </a:lnTo>
                <a:lnTo>
                  <a:pt x="68" y="306"/>
                </a:lnTo>
                <a:lnTo>
                  <a:pt x="70" y="308"/>
                </a:lnTo>
                <a:lnTo>
                  <a:pt x="72" y="312"/>
                </a:lnTo>
                <a:lnTo>
                  <a:pt x="74" y="314"/>
                </a:lnTo>
                <a:lnTo>
                  <a:pt x="78" y="314"/>
                </a:lnTo>
                <a:lnTo>
                  <a:pt x="132" y="314"/>
                </a:lnTo>
                <a:lnTo>
                  <a:pt x="132" y="314"/>
                </a:lnTo>
                <a:lnTo>
                  <a:pt x="136" y="314"/>
                </a:lnTo>
                <a:lnTo>
                  <a:pt x="138" y="312"/>
                </a:lnTo>
                <a:lnTo>
                  <a:pt x="140" y="308"/>
                </a:lnTo>
                <a:lnTo>
                  <a:pt x="142" y="306"/>
                </a:lnTo>
                <a:lnTo>
                  <a:pt x="142" y="230"/>
                </a:lnTo>
                <a:lnTo>
                  <a:pt x="142" y="230"/>
                </a:lnTo>
                <a:lnTo>
                  <a:pt x="142" y="226"/>
                </a:lnTo>
                <a:lnTo>
                  <a:pt x="144" y="224"/>
                </a:lnTo>
                <a:lnTo>
                  <a:pt x="146" y="222"/>
                </a:lnTo>
                <a:lnTo>
                  <a:pt x="150" y="222"/>
                </a:lnTo>
                <a:lnTo>
                  <a:pt x="206" y="222"/>
                </a:lnTo>
                <a:lnTo>
                  <a:pt x="206" y="222"/>
                </a:lnTo>
                <a:lnTo>
                  <a:pt x="210" y="222"/>
                </a:lnTo>
                <a:lnTo>
                  <a:pt x="212" y="224"/>
                </a:lnTo>
                <a:lnTo>
                  <a:pt x="214" y="226"/>
                </a:lnTo>
                <a:lnTo>
                  <a:pt x="216" y="230"/>
                </a:lnTo>
                <a:lnTo>
                  <a:pt x="216" y="306"/>
                </a:lnTo>
                <a:lnTo>
                  <a:pt x="216" y="306"/>
                </a:lnTo>
                <a:lnTo>
                  <a:pt x="216" y="308"/>
                </a:lnTo>
                <a:lnTo>
                  <a:pt x="218" y="312"/>
                </a:lnTo>
                <a:lnTo>
                  <a:pt x="220" y="314"/>
                </a:lnTo>
                <a:lnTo>
                  <a:pt x="224" y="314"/>
                </a:lnTo>
                <a:lnTo>
                  <a:pt x="276" y="314"/>
                </a:lnTo>
                <a:lnTo>
                  <a:pt x="276" y="314"/>
                </a:lnTo>
                <a:lnTo>
                  <a:pt x="278" y="314"/>
                </a:lnTo>
                <a:lnTo>
                  <a:pt x="282" y="312"/>
                </a:lnTo>
                <a:lnTo>
                  <a:pt x="284" y="308"/>
                </a:lnTo>
                <a:lnTo>
                  <a:pt x="284" y="306"/>
                </a:lnTo>
                <a:lnTo>
                  <a:pt x="284" y="196"/>
                </a:lnTo>
                <a:lnTo>
                  <a:pt x="284" y="196"/>
                </a:lnTo>
                <a:lnTo>
                  <a:pt x="282" y="188"/>
                </a:lnTo>
                <a:lnTo>
                  <a:pt x="278" y="182"/>
                </a:lnTo>
                <a:lnTo>
                  <a:pt x="184" y="88"/>
                </a:lnTo>
                <a:close/>
                <a:moveTo>
                  <a:pt x="150" y="190"/>
                </a:moveTo>
                <a:lnTo>
                  <a:pt x="140" y="190"/>
                </a:lnTo>
                <a:lnTo>
                  <a:pt x="140" y="190"/>
                </a:lnTo>
                <a:lnTo>
                  <a:pt x="138" y="190"/>
                </a:lnTo>
                <a:lnTo>
                  <a:pt x="130" y="196"/>
                </a:lnTo>
                <a:lnTo>
                  <a:pt x="130" y="196"/>
                </a:lnTo>
                <a:lnTo>
                  <a:pt x="128" y="196"/>
                </a:lnTo>
                <a:lnTo>
                  <a:pt x="126" y="186"/>
                </a:lnTo>
                <a:lnTo>
                  <a:pt x="126" y="186"/>
                </a:lnTo>
                <a:lnTo>
                  <a:pt x="124" y="184"/>
                </a:lnTo>
                <a:lnTo>
                  <a:pt x="116" y="180"/>
                </a:lnTo>
                <a:lnTo>
                  <a:pt x="116" y="180"/>
                </a:lnTo>
                <a:lnTo>
                  <a:pt x="116" y="178"/>
                </a:lnTo>
                <a:lnTo>
                  <a:pt x="124" y="174"/>
                </a:lnTo>
                <a:lnTo>
                  <a:pt x="124" y="174"/>
                </a:lnTo>
                <a:lnTo>
                  <a:pt x="126" y="172"/>
                </a:lnTo>
                <a:lnTo>
                  <a:pt x="128" y="162"/>
                </a:lnTo>
                <a:lnTo>
                  <a:pt x="128" y="162"/>
                </a:lnTo>
                <a:lnTo>
                  <a:pt x="128" y="160"/>
                </a:lnTo>
                <a:lnTo>
                  <a:pt x="136" y="168"/>
                </a:lnTo>
                <a:lnTo>
                  <a:pt x="136" y="168"/>
                </a:lnTo>
                <a:lnTo>
                  <a:pt x="138" y="168"/>
                </a:lnTo>
                <a:lnTo>
                  <a:pt x="148" y="166"/>
                </a:lnTo>
                <a:lnTo>
                  <a:pt x="148" y="166"/>
                </a:lnTo>
                <a:lnTo>
                  <a:pt x="150" y="168"/>
                </a:lnTo>
                <a:lnTo>
                  <a:pt x="146" y="178"/>
                </a:lnTo>
                <a:lnTo>
                  <a:pt x="146" y="178"/>
                </a:lnTo>
                <a:lnTo>
                  <a:pt x="146" y="180"/>
                </a:lnTo>
                <a:lnTo>
                  <a:pt x="150" y="188"/>
                </a:lnTo>
                <a:lnTo>
                  <a:pt x="150" y="188"/>
                </a:lnTo>
                <a:lnTo>
                  <a:pt x="150" y="190"/>
                </a:lnTo>
                <a:lnTo>
                  <a:pt x="150" y="190"/>
                </a:lnTo>
                <a:close/>
                <a:moveTo>
                  <a:pt x="196" y="160"/>
                </a:moveTo>
                <a:lnTo>
                  <a:pt x="190" y="168"/>
                </a:lnTo>
                <a:lnTo>
                  <a:pt x="190" y="168"/>
                </a:lnTo>
                <a:lnTo>
                  <a:pt x="188" y="170"/>
                </a:lnTo>
                <a:lnTo>
                  <a:pt x="190" y="180"/>
                </a:lnTo>
                <a:lnTo>
                  <a:pt x="190" y="180"/>
                </a:lnTo>
                <a:lnTo>
                  <a:pt x="188" y="180"/>
                </a:lnTo>
                <a:lnTo>
                  <a:pt x="178" y="176"/>
                </a:lnTo>
                <a:lnTo>
                  <a:pt x="178" y="176"/>
                </a:lnTo>
                <a:lnTo>
                  <a:pt x="178" y="176"/>
                </a:lnTo>
                <a:lnTo>
                  <a:pt x="168" y="180"/>
                </a:lnTo>
                <a:lnTo>
                  <a:pt x="168" y="180"/>
                </a:lnTo>
                <a:lnTo>
                  <a:pt x="166" y="180"/>
                </a:lnTo>
                <a:lnTo>
                  <a:pt x="168" y="170"/>
                </a:lnTo>
                <a:lnTo>
                  <a:pt x="168" y="170"/>
                </a:lnTo>
                <a:lnTo>
                  <a:pt x="166" y="168"/>
                </a:lnTo>
                <a:lnTo>
                  <a:pt x="160" y="160"/>
                </a:lnTo>
                <a:lnTo>
                  <a:pt x="160" y="160"/>
                </a:lnTo>
                <a:lnTo>
                  <a:pt x="160" y="158"/>
                </a:lnTo>
                <a:lnTo>
                  <a:pt x="170" y="156"/>
                </a:lnTo>
                <a:lnTo>
                  <a:pt x="170" y="156"/>
                </a:lnTo>
                <a:lnTo>
                  <a:pt x="172" y="154"/>
                </a:lnTo>
                <a:lnTo>
                  <a:pt x="178" y="146"/>
                </a:lnTo>
                <a:lnTo>
                  <a:pt x="178" y="146"/>
                </a:lnTo>
                <a:lnTo>
                  <a:pt x="178" y="146"/>
                </a:lnTo>
                <a:lnTo>
                  <a:pt x="184" y="154"/>
                </a:lnTo>
                <a:lnTo>
                  <a:pt x="184" y="154"/>
                </a:lnTo>
                <a:lnTo>
                  <a:pt x="186" y="156"/>
                </a:lnTo>
                <a:lnTo>
                  <a:pt x="196" y="158"/>
                </a:lnTo>
                <a:lnTo>
                  <a:pt x="196" y="158"/>
                </a:lnTo>
                <a:lnTo>
                  <a:pt x="196" y="160"/>
                </a:lnTo>
                <a:lnTo>
                  <a:pt x="196" y="160"/>
                </a:lnTo>
                <a:close/>
                <a:moveTo>
                  <a:pt x="240" y="180"/>
                </a:moveTo>
                <a:lnTo>
                  <a:pt x="232" y="184"/>
                </a:lnTo>
                <a:lnTo>
                  <a:pt x="232" y="184"/>
                </a:lnTo>
                <a:lnTo>
                  <a:pt x="230" y="186"/>
                </a:lnTo>
                <a:lnTo>
                  <a:pt x="228" y="196"/>
                </a:lnTo>
                <a:lnTo>
                  <a:pt x="228" y="196"/>
                </a:lnTo>
                <a:lnTo>
                  <a:pt x="226" y="196"/>
                </a:lnTo>
                <a:lnTo>
                  <a:pt x="218" y="190"/>
                </a:lnTo>
                <a:lnTo>
                  <a:pt x="218" y="190"/>
                </a:lnTo>
                <a:lnTo>
                  <a:pt x="216" y="190"/>
                </a:lnTo>
                <a:lnTo>
                  <a:pt x="206" y="190"/>
                </a:lnTo>
                <a:lnTo>
                  <a:pt x="206" y="190"/>
                </a:lnTo>
                <a:lnTo>
                  <a:pt x="206" y="188"/>
                </a:lnTo>
                <a:lnTo>
                  <a:pt x="210" y="180"/>
                </a:lnTo>
                <a:lnTo>
                  <a:pt x="210" y="180"/>
                </a:lnTo>
                <a:lnTo>
                  <a:pt x="210" y="178"/>
                </a:lnTo>
                <a:lnTo>
                  <a:pt x="206" y="168"/>
                </a:lnTo>
                <a:lnTo>
                  <a:pt x="206" y="168"/>
                </a:lnTo>
                <a:lnTo>
                  <a:pt x="206" y="166"/>
                </a:lnTo>
                <a:lnTo>
                  <a:pt x="218" y="168"/>
                </a:lnTo>
                <a:lnTo>
                  <a:pt x="218" y="168"/>
                </a:lnTo>
                <a:lnTo>
                  <a:pt x="220" y="168"/>
                </a:lnTo>
                <a:lnTo>
                  <a:pt x="228" y="160"/>
                </a:lnTo>
                <a:lnTo>
                  <a:pt x="228" y="160"/>
                </a:lnTo>
                <a:lnTo>
                  <a:pt x="228" y="162"/>
                </a:lnTo>
                <a:lnTo>
                  <a:pt x="230" y="172"/>
                </a:lnTo>
                <a:lnTo>
                  <a:pt x="230" y="172"/>
                </a:lnTo>
                <a:lnTo>
                  <a:pt x="232" y="174"/>
                </a:lnTo>
                <a:lnTo>
                  <a:pt x="240" y="178"/>
                </a:lnTo>
                <a:lnTo>
                  <a:pt x="240" y="178"/>
                </a:lnTo>
                <a:lnTo>
                  <a:pt x="240" y="180"/>
                </a:lnTo>
                <a:lnTo>
                  <a:pt x="240" y="180"/>
                </a:lnTo>
                <a:close/>
                <a:moveTo>
                  <a:pt x="354" y="184"/>
                </a:moveTo>
                <a:lnTo>
                  <a:pt x="334" y="202"/>
                </a:lnTo>
                <a:lnTo>
                  <a:pt x="334" y="202"/>
                </a:lnTo>
                <a:lnTo>
                  <a:pt x="332" y="204"/>
                </a:lnTo>
                <a:lnTo>
                  <a:pt x="330" y="204"/>
                </a:lnTo>
                <a:lnTo>
                  <a:pt x="326" y="204"/>
                </a:lnTo>
                <a:lnTo>
                  <a:pt x="324" y="202"/>
                </a:lnTo>
                <a:lnTo>
                  <a:pt x="184" y="62"/>
                </a:lnTo>
                <a:lnTo>
                  <a:pt x="184" y="62"/>
                </a:lnTo>
                <a:lnTo>
                  <a:pt x="182" y="60"/>
                </a:lnTo>
                <a:lnTo>
                  <a:pt x="178" y="60"/>
                </a:lnTo>
                <a:lnTo>
                  <a:pt x="174" y="60"/>
                </a:lnTo>
                <a:lnTo>
                  <a:pt x="172" y="62"/>
                </a:lnTo>
                <a:lnTo>
                  <a:pt x="32" y="202"/>
                </a:lnTo>
                <a:lnTo>
                  <a:pt x="32" y="202"/>
                </a:lnTo>
                <a:lnTo>
                  <a:pt x="30" y="204"/>
                </a:lnTo>
                <a:lnTo>
                  <a:pt x="26" y="204"/>
                </a:lnTo>
                <a:lnTo>
                  <a:pt x="24" y="204"/>
                </a:lnTo>
                <a:lnTo>
                  <a:pt x="20" y="202"/>
                </a:lnTo>
                <a:lnTo>
                  <a:pt x="2" y="184"/>
                </a:lnTo>
                <a:lnTo>
                  <a:pt x="2" y="184"/>
                </a:lnTo>
                <a:lnTo>
                  <a:pt x="0" y="180"/>
                </a:lnTo>
                <a:lnTo>
                  <a:pt x="0" y="178"/>
                </a:lnTo>
                <a:lnTo>
                  <a:pt x="0" y="174"/>
                </a:lnTo>
                <a:lnTo>
                  <a:pt x="2" y="172"/>
                </a:lnTo>
                <a:lnTo>
                  <a:pt x="142" y="32"/>
                </a:lnTo>
                <a:lnTo>
                  <a:pt x="142" y="32"/>
                </a:lnTo>
                <a:lnTo>
                  <a:pt x="154" y="20"/>
                </a:lnTo>
                <a:lnTo>
                  <a:pt x="172" y="2"/>
                </a:lnTo>
                <a:lnTo>
                  <a:pt x="172" y="2"/>
                </a:lnTo>
                <a:lnTo>
                  <a:pt x="174" y="0"/>
                </a:lnTo>
                <a:lnTo>
                  <a:pt x="178" y="0"/>
                </a:lnTo>
                <a:lnTo>
                  <a:pt x="182" y="0"/>
                </a:lnTo>
                <a:lnTo>
                  <a:pt x="184" y="2"/>
                </a:lnTo>
                <a:lnTo>
                  <a:pt x="202" y="20"/>
                </a:lnTo>
                <a:lnTo>
                  <a:pt x="202" y="20"/>
                </a:lnTo>
                <a:lnTo>
                  <a:pt x="214" y="32"/>
                </a:lnTo>
                <a:lnTo>
                  <a:pt x="236" y="54"/>
                </a:lnTo>
                <a:lnTo>
                  <a:pt x="236" y="24"/>
                </a:lnTo>
                <a:lnTo>
                  <a:pt x="236" y="24"/>
                </a:lnTo>
                <a:lnTo>
                  <a:pt x="238" y="20"/>
                </a:lnTo>
                <a:lnTo>
                  <a:pt x="238" y="18"/>
                </a:lnTo>
                <a:lnTo>
                  <a:pt x="242" y="16"/>
                </a:lnTo>
                <a:lnTo>
                  <a:pt x="244" y="16"/>
                </a:lnTo>
                <a:lnTo>
                  <a:pt x="276" y="16"/>
                </a:lnTo>
                <a:lnTo>
                  <a:pt x="276" y="16"/>
                </a:lnTo>
                <a:lnTo>
                  <a:pt x="278" y="16"/>
                </a:lnTo>
                <a:lnTo>
                  <a:pt x="282" y="18"/>
                </a:lnTo>
                <a:lnTo>
                  <a:pt x="284" y="20"/>
                </a:lnTo>
                <a:lnTo>
                  <a:pt x="284" y="24"/>
                </a:lnTo>
                <a:lnTo>
                  <a:pt x="284" y="102"/>
                </a:lnTo>
                <a:lnTo>
                  <a:pt x="354" y="172"/>
                </a:lnTo>
                <a:lnTo>
                  <a:pt x="354" y="172"/>
                </a:lnTo>
                <a:lnTo>
                  <a:pt x="356" y="174"/>
                </a:lnTo>
                <a:lnTo>
                  <a:pt x="356" y="178"/>
                </a:lnTo>
                <a:lnTo>
                  <a:pt x="356" y="180"/>
                </a:lnTo>
                <a:lnTo>
                  <a:pt x="354" y="184"/>
                </a:lnTo>
                <a:lnTo>
                  <a:pt x="354" y="18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353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200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DD826C1-1E0B-42B7-9593-6BCD3570CBB7}"/>
              </a:ext>
            </a:extLst>
          </p:cNvPr>
          <p:cNvSpPr/>
          <p:nvPr/>
        </p:nvSpPr>
        <p:spPr>
          <a:xfrm>
            <a:off x="71500" y="5659374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F75ADA5-0527-4CD0-A315-3715C18762BA}"/>
              </a:ext>
            </a:extLst>
          </p:cNvPr>
          <p:cNvSpPr/>
          <p:nvPr/>
        </p:nvSpPr>
        <p:spPr>
          <a:xfrm>
            <a:off x="71500" y="6271218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45789B44-95C1-466F-94C7-8E523A69D547}"/>
              </a:ext>
            </a:extLst>
          </p:cNvPr>
          <p:cNvSpPr/>
          <p:nvPr/>
        </p:nvSpPr>
        <p:spPr>
          <a:xfrm>
            <a:off x="1103593" y="5513513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6FF26897-25D0-4061-A556-A5BD62564CD9}"/>
              </a:ext>
            </a:extLst>
          </p:cNvPr>
          <p:cNvSpPr/>
          <p:nvPr/>
        </p:nvSpPr>
        <p:spPr>
          <a:xfrm>
            <a:off x="973190" y="5839745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604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744954D-1511-49B8-8C7C-ADAC453B5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388963E-D86F-4930-8F24-ECA700F30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C9766DF-0728-4474-B5D4-1FEBC31C2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692ABC6-5F08-44CB-968C-EA1B3CAAB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DAB388F-DFDD-4038-9D14-8846C4741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FEF11A58-4E39-4C5C-8945-FA37255B1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208FFE6-D501-40E2-8CE7-28A90D57D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36338" y="4218774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8D3EE20-B692-4B2F-8F9E-61A73907D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44FAEEA-ACD3-44C3-B74C-E1BB130E7397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774056B-781B-45F5-BBF2-3B001FDE52BE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52CC25B-D28C-423A-A40F-2E305B4A16D5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BEB8A6E-A1D8-4DF6-B54C-4C3D169FC939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349832F-2A73-440D-A31A-38F976950A59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DE6369F-810F-4F91-B4CF-22FF6558946E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D46BE704-BFE8-406A-A8C0-F6671D3FEA04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0DD5A412-53BE-421B-9426-47D8B64798D2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B1AA5D5-08F2-4953-B890-CF377DDD23AF}"/>
              </a:ext>
            </a:extLst>
          </p:cNvPr>
          <p:cNvSpPr/>
          <p:nvPr/>
        </p:nvSpPr>
        <p:spPr>
          <a:xfrm>
            <a:off x="672841" y="1258844"/>
            <a:ext cx="3776249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3E6F097-984D-48CD-A4D0-A25E6F5D744F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F9E6077-A1CB-4985-9701-66FFF97C9C2B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41207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BC1F68F-B7C9-47A0-A3A3-DF5F2B96F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A1502301-BDBE-4376-8C90-AD1335812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3F0F89FD-0811-407F-81C6-CA42FAADA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5FCD337-6E6B-4E56-AF33-076122A91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3116F17-9E6B-469B-BD5C-8A24CD2BA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C00F58D1-CE61-426C-97AE-7EDD62B7A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F42ACAC-B89E-43D1-B3ED-9237AEBFF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F48464C-4741-4A58-A563-A50EBC0EA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07818"/>
            <a:ext cx="16064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B7C8F76-775C-4C44-9681-A9812656CF40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4804359-AC44-485B-A6C5-14C3ACE88DAF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0F685B3-703F-4453-A22C-5935260CB7C2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4D65498-E75B-4695-B725-BC20424E8370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2D2A534-639B-4BF2-B3BC-FBFA3C281D13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CDA2331-7D2F-4839-9065-00CCB94AF978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83615D5B-DF0D-49C6-85C1-34E74DE08279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4B2D40FC-B320-45CE-AB7D-B4967D481E61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19F7E37-8255-4F27-B784-8C4638C215AF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CDCCF22-A445-4232-BDFC-1A444C89C3B0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2B15D4C-9415-47FF-B20B-289990226542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0995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여행_일반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5E747B"/>
      </a:accent1>
      <a:accent2>
        <a:srgbClr val="A65A26"/>
      </a:accent2>
      <a:accent3>
        <a:srgbClr val="D15252"/>
      </a:accent3>
      <a:accent4>
        <a:srgbClr val="C9C94A"/>
      </a:accent4>
      <a:accent5>
        <a:srgbClr val="4D4D4D"/>
      </a:accent5>
      <a:accent6>
        <a:srgbClr val="AEAEA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2277</TotalTime>
  <Words>429</Words>
  <Application>Microsoft Office PowerPoint</Application>
  <PresentationFormat>화면 슬라이드 쇼(4:3)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표준작성법_사업계획서_표준(여행)</dc:title>
  <dc:creator>㈜ 인비닷컴</dc:creator>
  <dc:description>무단 복제 배포시 법적 불이익을 받을 수 있습니다.</dc:description>
  <cp:lastModifiedBy>pro</cp:lastModifiedBy>
  <cp:revision>476</cp:revision>
  <dcterms:created xsi:type="dcterms:W3CDTF">2013-09-25T11:58:39Z</dcterms:created>
  <dcterms:modified xsi:type="dcterms:W3CDTF">2019-05-03T01:05:30Z</dcterms:modified>
  <cp:category>본 문서의 저작권은 비즈폼에 있습니다.</cp:category>
</cp:coreProperties>
</file>