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48" r:id="rId2"/>
    <p:sldId id="341" r:id="rId3"/>
    <p:sldId id="326" r:id="rId4"/>
    <p:sldId id="349" r:id="rId5"/>
    <p:sldId id="350" r:id="rId6"/>
    <p:sldId id="351" r:id="rId7"/>
    <p:sldId id="352" r:id="rId8"/>
    <p:sldId id="353" r:id="rId9"/>
    <p:sldId id="320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5394"/>
    <a:srgbClr val="EE9F00"/>
    <a:srgbClr val="EEB5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21" autoAdjust="0"/>
    <p:restoredTop sz="80432" autoAdjust="0"/>
  </p:normalViewPr>
  <p:slideViewPr>
    <p:cSldViewPr>
      <p:cViewPr varScale="1">
        <p:scale>
          <a:sx n="114" d="100"/>
          <a:sy n="114" d="100"/>
        </p:scale>
        <p:origin x="972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272"/>
    </p:cViewPr>
  </p:sorterViewPr>
  <p:notesViewPr>
    <p:cSldViewPr>
      <p:cViewPr varScale="1">
        <p:scale>
          <a:sx n="82" d="100"/>
          <a:sy n="82" d="100"/>
        </p:scale>
        <p:origin x="-2310" y="-96"/>
      </p:cViewPr>
      <p:guideLst>
        <p:guide orient="horz" pos="3169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앞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/>
          <p:cNvSpPr>
            <a:spLocks noGrp="1"/>
          </p:cNvSpPr>
          <p:nvPr>
            <p:ph type="ctrTitle" hasCustomPrompt="1"/>
          </p:nvPr>
        </p:nvSpPr>
        <p:spPr>
          <a:xfrm>
            <a:off x="2339753" y="1193085"/>
            <a:ext cx="4464496" cy="81253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30000"/>
              </a:lnSpc>
              <a:defRPr sz="3600" b="1">
                <a:solidFill>
                  <a:schemeClr val="accent1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7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3052741" y="980728"/>
            <a:ext cx="3038519" cy="37241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130000"/>
              </a:lnSpc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8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3052741" y="2060848"/>
            <a:ext cx="3038519" cy="25237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130000"/>
              </a:lnSpc>
              <a:buNone/>
              <a:defRPr sz="800" b="0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1033" name="Freeform 9"/>
          <p:cNvSpPr>
            <a:spLocks/>
          </p:cNvSpPr>
          <p:nvPr userDrawn="1"/>
        </p:nvSpPr>
        <p:spPr bwMode="auto">
          <a:xfrm>
            <a:off x="2501900" y="5854700"/>
            <a:ext cx="1381125" cy="1003300"/>
          </a:xfrm>
          <a:custGeom>
            <a:avLst/>
            <a:gdLst/>
            <a:ahLst/>
            <a:cxnLst>
              <a:cxn ang="0">
                <a:pos x="0" y="632"/>
              </a:cxn>
              <a:cxn ang="0">
                <a:pos x="580" y="0"/>
              </a:cxn>
              <a:cxn ang="0">
                <a:pos x="870" y="0"/>
              </a:cxn>
              <a:cxn ang="0">
                <a:pos x="522" y="632"/>
              </a:cxn>
              <a:cxn ang="0">
                <a:pos x="0" y="632"/>
              </a:cxn>
            </a:cxnLst>
            <a:rect l="0" t="0" r="r" b="b"/>
            <a:pathLst>
              <a:path w="870" h="632">
                <a:moveTo>
                  <a:pt x="0" y="632"/>
                </a:moveTo>
                <a:lnTo>
                  <a:pt x="580" y="0"/>
                </a:lnTo>
                <a:lnTo>
                  <a:pt x="870" y="0"/>
                </a:lnTo>
                <a:lnTo>
                  <a:pt x="522" y="632"/>
                </a:lnTo>
                <a:lnTo>
                  <a:pt x="0" y="632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34" name="Freeform 10"/>
          <p:cNvSpPr>
            <a:spLocks/>
          </p:cNvSpPr>
          <p:nvPr userDrawn="1"/>
        </p:nvSpPr>
        <p:spPr bwMode="auto">
          <a:xfrm>
            <a:off x="3330575" y="5854700"/>
            <a:ext cx="1012825" cy="1003300"/>
          </a:xfrm>
          <a:custGeom>
            <a:avLst/>
            <a:gdLst/>
            <a:ahLst/>
            <a:cxnLst>
              <a:cxn ang="0">
                <a:pos x="0" y="632"/>
              </a:cxn>
              <a:cxn ang="0">
                <a:pos x="348" y="0"/>
              </a:cxn>
              <a:cxn ang="0">
                <a:pos x="638" y="0"/>
              </a:cxn>
              <a:cxn ang="0">
                <a:pos x="522" y="632"/>
              </a:cxn>
              <a:cxn ang="0">
                <a:pos x="0" y="632"/>
              </a:cxn>
            </a:cxnLst>
            <a:rect l="0" t="0" r="r" b="b"/>
            <a:pathLst>
              <a:path w="638" h="632">
                <a:moveTo>
                  <a:pt x="0" y="632"/>
                </a:moveTo>
                <a:lnTo>
                  <a:pt x="348" y="0"/>
                </a:lnTo>
                <a:lnTo>
                  <a:pt x="638" y="0"/>
                </a:lnTo>
                <a:lnTo>
                  <a:pt x="522" y="632"/>
                </a:lnTo>
                <a:lnTo>
                  <a:pt x="0" y="63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35" name="Freeform 11"/>
          <p:cNvSpPr>
            <a:spLocks/>
          </p:cNvSpPr>
          <p:nvPr userDrawn="1"/>
        </p:nvSpPr>
        <p:spPr bwMode="auto">
          <a:xfrm>
            <a:off x="4159250" y="5854700"/>
            <a:ext cx="828675" cy="1003300"/>
          </a:xfrm>
          <a:custGeom>
            <a:avLst/>
            <a:gdLst/>
            <a:ahLst/>
            <a:cxnLst>
              <a:cxn ang="0">
                <a:pos x="0" y="632"/>
              </a:cxn>
              <a:cxn ang="0">
                <a:pos x="116" y="0"/>
              </a:cxn>
              <a:cxn ang="0">
                <a:pos x="404" y="0"/>
              </a:cxn>
              <a:cxn ang="0">
                <a:pos x="522" y="632"/>
              </a:cxn>
              <a:cxn ang="0">
                <a:pos x="0" y="632"/>
              </a:cxn>
            </a:cxnLst>
            <a:rect l="0" t="0" r="r" b="b"/>
            <a:pathLst>
              <a:path w="522" h="632">
                <a:moveTo>
                  <a:pt x="0" y="632"/>
                </a:moveTo>
                <a:lnTo>
                  <a:pt x="116" y="0"/>
                </a:lnTo>
                <a:lnTo>
                  <a:pt x="404" y="0"/>
                </a:lnTo>
                <a:lnTo>
                  <a:pt x="522" y="632"/>
                </a:lnTo>
                <a:lnTo>
                  <a:pt x="0" y="632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36" name="Freeform 12"/>
          <p:cNvSpPr>
            <a:spLocks/>
          </p:cNvSpPr>
          <p:nvPr userDrawn="1"/>
        </p:nvSpPr>
        <p:spPr bwMode="auto">
          <a:xfrm>
            <a:off x="4800600" y="5854700"/>
            <a:ext cx="1012825" cy="1003300"/>
          </a:xfrm>
          <a:custGeom>
            <a:avLst/>
            <a:gdLst/>
            <a:ahLst/>
            <a:cxnLst>
              <a:cxn ang="0">
                <a:pos x="118" y="632"/>
              </a:cxn>
              <a:cxn ang="0">
                <a:pos x="0" y="0"/>
              </a:cxn>
              <a:cxn ang="0">
                <a:pos x="290" y="0"/>
              </a:cxn>
              <a:cxn ang="0">
                <a:pos x="638" y="632"/>
              </a:cxn>
              <a:cxn ang="0">
                <a:pos x="118" y="632"/>
              </a:cxn>
            </a:cxnLst>
            <a:rect l="0" t="0" r="r" b="b"/>
            <a:pathLst>
              <a:path w="638" h="632">
                <a:moveTo>
                  <a:pt x="118" y="632"/>
                </a:moveTo>
                <a:lnTo>
                  <a:pt x="0" y="0"/>
                </a:lnTo>
                <a:lnTo>
                  <a:pt x="290" y="0"/>
                </a:lnTo>
                <a:lnTo>
                  <a:pt x="638" y="632"/>
                </a:lnTo>
                <a:lnTo>
                  <a:pt x="118" y="632"/>
                </a:lnTo>
                <a:close/>
              </a:path>
            </a:pathLst>
          </a:custGeom>
          <a:solidFill>
            <a:schemeClr val="accent5">
              <a:lumMod val="9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37" name="Freeform 13"/>
          <p:cNvSpPr>
            <a:spLocks/>
          </p:cNvSpPr>
          <p:nvPr userDrawn="1"/>
        </p:nvSpPr>
        <p:spPr bwMode="auto">
          <a:xfrm>
            <a:off x="5260975" y="5854700"/>
            <a:ext cx="1381125" cy="1003300"/>
          </a:xfrm>
          <a:custGeom>
            <a:avLst/>
            <a:gdLst/>
            <a:ahLst/>
            <a:cxnLst>
              <a:cxn ang="0">
                <a:pos x="348" y="632"/>
              </a:cxn>
              <a:cxn ang="0">
                <a:pos x="0" y="0"/>
              </a:cxn>
              <a:cxn ang="0">
                <a:pos x="290" y="0"/>
              </a:cxn>
              <a:cxn ang="0">
                <a:pos x="870" y="632"/>
              </a:cxn>
              <a:cxn ang="0">
                <a:pos x="348" y="632"/>
              </a:cxn>
            </a:cxnLst>
            <a:rect l="0" t="0" r="r" b="b"/>
            <a:pathLst>
              <a:path w="870" h="632">
                <a:moveTo>
                  <a:pt x="348" y="632"/>
                </a:moveTo>
                <a:lnTo>
                  <a:pt x="0" y="0"/>
                </a:lnTo>
                <a:lnTo>
                  <a:pt x="290" y="0"/>
                </a:lnTo>
                <a:lnTo>
                  <a:pt x="870" y="632"/>
                </a:lnTo>
                <a:lnTo>
                  <a:pt x="348" y="632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87" name="타원 86"/>
          <p:cNvSpPr/>
          <p:nvPr userDrawn="1"/>
        </p:nvSpPr>
        <p:spPr>
          <a:xfrm>
            <a:off x="3059832" y="5608290"/>
            <a:ext cx="3024336" cy="494556"/>
          </a:xfrm>
          <a:prstGeom prst="ellipse">
            <a:avLst/>
          </a:prstGeom>
          <a:gradFill flip="none" rotWithShape="1">
            <a:gsLst>
              <a:gs pos="0">
                <a:schemeClr val="tx1">
                  <a:alpha val="21000"/>
                </a:scheme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29" name="Freeform 5"/>
          <p:cNvSpPr>
            <a:spLocks/>
          </p:cNvSpPr>
          <p:nvPr userDrawn="1"/>
        </p:nvSpPr>
        <p:spPr bwMode="auto">
          <a:xfrm>
            <a:off x="5260975" y="3063875"/>
            <a:ext cx="555625" cy="2790825"/>
          </a:xfrm>
          <a:custGeom>
            <a:avLst/>
            <a:gdLst/>
            <a:ahLst/>
            <a:cxnLst>
              <a:cxn ang="0">
                <a:pos x="290" y="1758"/>
              </a:cxn>
              <a:cxn ang="0">
                <a:pos x="290" y="1758"/>
              </a:cxn>
              <a:cxn ang="0">
                <a:pos x="300" y="1346"/>
              </a:cxn>
              <a:cxn ang="0">
                <a:pos x="316" y="950"/>
              </a:cxn>
              <a:cxn ang="0">
                <a:pos x="332" y="558"/>
              </a:cxn>
              <a:cxn ang="0">
                <a:pos x="350" y="154"/>
              </a:cxn>
              <a:cxn ang="0">
                <a:pos x="350" y="154"/>
              </a:cxn>
              <a:cxn ang="0">
                <a:pos x="350" y="136"/>
              </a:cxn>
              <a:cxn ang="0">
                <a:pos x="348" y="120"/>
              </a:cxn>
              <a:cxn ang="0">
                <a:pos x="344" y="106"/>
              </a:cxn>
              <a:cxn ang="0">
                <a:pos x="338" y="92"/>
              </a:cxn>
              <a:cxn ang="0">
                <a:pos x="330" y="78"/>
              </a:cxn>
              <a:cxn ang="0">
                <a:pos x="322" y="66"/>
              </a:cxn>
              <a:cxn ang="0">
                <a:pos x="312" y="54"/>
              </a:cxn>
              <a:cxn ang="0">
                <a:pos x="302" y="42"/>
              </a:cxn>
              <a:cxn ang="0">
                <a:pos x="290" y="34"/>
              </a:cxn>
              <a:cxn ang="0">
                <a:pos x="276" y="24"/>
              </a:cxn>
              <a:cxn ang="0">
                <a:pos x="262" y="18"/>
              </a:cxn>
              <a:cxn ang="0">
                <a:pos x="248" y="12"/>
              </a:cxn>
              <a:cxn ang="0">
                <a:pos x="234" y="6"/>
              </a:cxn>
              <a:cxn ang="0">
                <a:pos x="218" y="2"/>
              </a:cxn>
              <a:cxn ang="0">
                <a:pos x="202" y="0"/>
              </a:cxn>
              <a:cxn ang="0">
                <a:pos x="188" y="0"/>
              </a:cxn>
              <a:cxn ang="0">
                <a:pos x="188" y="0"/>
              </a:cxn>
              <a:cxn ang="0">
                <a:pos x="156" y="2"/>
              </a:cxn>
              <a:cxn ang="0">
                <a:pos x="122" y="8"/>
              </a:cxn>
              <a:cxn ang="0">
                <a:pos x="92" y="18"/>
              </a:cxn>
              <a:cxn ang="0">
                <a:pos x="76" y="24"/>
              </a:cxn>
              <a:cxn ang="0">
                <a:pos x="62" y="32"/>
              </a:cxn>
              <a:cxn ang="0">
                <a:pos x="50" y="40"/>
              </a:cxn>
              <a:cxn ang="0">
                <a:pos x="38" y="50"/>
              </a:cxn>
              <a:cxn ang="0">
                <a:pos x="26" y="62"/>
              </a:cxn>
              <a:cxn ang="0">
                <a:pos x="18" y="74"/>
              </a:cxn>
              <a:cxn ang="0">
                <a:pos x="10" y="86"/>
              </a:cxn>
              <a:cxn ang="0">
                <a:pos x="4" y="100"/>
              </a:cxn>
              <a:cxn ang="0">
                <a:pos x="2" y="116"/>
              </a:cxn>
              <a:cxn ang="0">
                <a:pos x="0" y="132"/>
              </a:cxn>
              <a:cxn ang="0">
                <a:pos x="0" y="132"/>
              </a:cxn>
              <a:cxn ang="0">
                <a:pos x="0" y="1758"/>
              </a:cxn>
              <a:cxn ang="0">
                <a:pos x="0" y="1758"/>
              </a:cxn>
              <a:cxn ang="0">
                <a:pos x="290" y="1758"/>
              </a:cxn>
              <a:cxn ang="0">
                <a:pos x="290" y="1758"/>
              </a:cxn>
            </a:cxnLst>
            <a:rect l="0" t="0" r="r" b="b"/>
            <a:pathLst>
              <a:path w="350" h="1758">
                <a:moveTo>
                  <a:pt x="290" y="1758"/>
                </a:moveTo>
                <a:lnTo>
                  <a:pt x="290" y="1758"/>
                </a:lnTo>
                <a:lnTo>
                  <a:pt x="300" y="1346"/>
                </a:lnTo>
                <a:lnTo>
                  <a:pt x="316" y="950"/>
                </a:lnTo>
                <a:lnTo>
                  <a:pt x="332" y="558"/>
                </a:lnTo>
                <a:lnTo>
                  <a:pt x="350" y="154"/>
                </a:lnTo>
                <a:lnTo>
                  <a:pt x="350" y="154"/>
                </a:lnTo>
                <a:lnTo>
                  <a:pt x="350" y="136"/>
                </a:lnTo>
                <a:lnTo>
                  <a:pt x="348" y="120"/>
                </a:lnTo>
                <a:lnTo>
                  <a:pt x="344" y="106"/>
                </a:lnTo>
                <a:lnTo>
                  <a:pt x="338" y="92"/>
                </a:lnTo>
                <a:lnTo>
                  <a:pt x="330" y="78"/>
                </a:lnTo>
                <a:lnTo>
                  <a:pt x="322" y="66"/>
                </a:lnTo>
                <a:lnTo>
                  <a:pt x="312" y="54"/>
                </a:lnTo>
                <a:lnTo>
                  <a:pt x="302" y="42"/>
                </a:lnTo>
                <a:lnTo>
                  <a:pt x="290" y="34"/>
                </a:lnTo>
                <a:lnTo>
                  <a:pt x="276" y="24"/>
                </a:lnTo>
                <a:lnTo>
                  <a:pt x="262" y="18"/>
                </a:lnTo>
                <a:lnTo>
                  <a:pt x="248" y="12"/>
                </a:lnTo>
                <a:lnTo>
                  <a:pt x="234" y="6"/>
                </a:lnTo>
                <a:lnTo>
                  <a:pt x="218" y="2"/>
                </a:lnTo>
                <a:lnTo>
                  <a:pt x="202" y="0"/>
                </a:lnTo>
                <a:lnTo>
                  <a:pt x="188" y="0"/>
                </a:lnTo>
                <a:lnTo>
                  <a:pt x="188" y="0"/>
                </a:lnTo>
                <a:lnTo>
                  <a:pt x="156" y="2"/>
                </a:lnTo>
                <a:lnTo>
                  <a:pt x="122" y="8"/>
                </a:lnTo>
                <a:lnTo>
                  <a:pt x="92" y="18"/>
                </a:lnTo>
                <a:lnTo>
                  <a:pt x="76" y="24"/>
                </a:lnTo>
                <a:lnTo>
                  <a:pt x="62" y="32"/>
                </a:lnTo>
                <a:lnTo>
                  <a:pt x="50" y="40"/>
                </a:lnTo>
                <a:lnTo>
                  <a:pt x="38" y="50"/>
                </a:lnTo>
                <a:lnTo>
                  <a:pt x="26" y="62"/>
                </a:lnTo>
                <a:lnTo>
                  <a:pt x="18" y="74"/>
                </a:lnTo>
                <a:lnTo>
                  <a:pt x="10" y="86"/>
                </a:lnTo>
                <a:lnTo>
                  <a:pt x="4" y="100"/>
                </a:lnTo>
                <a:lnTo>
                  <a:pt x="2" y="116"/>
                </a:lnTo>
                <a:lnTo>
                  <a:pt x="0" y="132"/>
                </a:lnTo>
                <a:lnTo>
                  <a:pt x="0" y="132"/>
                </a:lnTo>
                <a:lnTo>
                  <a:pt x="0" y="1758"/>
                </a:lnTo>
                <a:lnTo>
                  <a:pt x="0" y="1758"/>
                </a:lnTo>
                <a:lnTo>
                  <a:pt x="290" y="1758"/>
                </a:lnTo>
                <a:lnTo>
                  <a:pt x="290" y="1758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30" name="Freeform 6"/>
          <p:cNvSpPr>
            <a:spLocks/>
          </p:cNvSpPr>
          <p:nvPr userDrawn="1"/>
        </p:nvSpPr>
        <p:spPr bwMode="auto">
          <a:xfrm>
            <a:off x="5260975" y="3006725"/>
            <a:ext cx="460375" cy="2847975"/>
          </a:xfrm>
          <a:custGeom>
            <a:avLst/>
            <a:gdLst/>
            <a:ahLst/>
            <a:cxnLst>
              <a:cxn ang="0">
                <a:pos x="290" y="1794"/>
              </a:cxn>
              <a:cxn ang="0">
                <a:pos x="290" y="146"/>
              </a:cxn>
              <a:cxn ang="0">
                <a:pos x="290" y="146"/>
              </a:cxn>
              <a:cxn ang="0">
                <a:pos x="290" y="130"/>
              </a:cxn>
              <a:cxn ang="0">
                <a:pos x="286" y="116"/>
              </a:cxn>
              <a:cxn ang="0">
                <a:pos x="284" y="102"/>
              </a:cxn>
              <a:cxn ang="0">
                <a:pos x="278" y="88"/>
              </a:cxn>
              <a:cxn ang="0">
                <a:pos x="272" y="76"/>
              </a:cxn>
              <a:cxn ang="0">
                <a:pos x="266" y="64"/>
              </a:cxn>
              <a:cxn ang="0">
                <a:pos x="256" y="52"/>
              </a:cxn>
              <a:cxn ang="0">
                <a:pos x="248" y="42"/>
              </a:cxn>
              <a:cxn ang="0">
                <a:pos x="238" y="34"/>
              </a:cxn>
              <a:cxn ang="0">
                <a:pos x="226" y="26"/>
              </a:cxn>
              <a:cxn ang="0">
                <a:pos x="214" y="18"/>
              </a:cxn>
              <a:cxn ang="0">
                <a:pos x="202" y="12"/>
              </a:cxn>
              <a:cxn ang="0">
                <a:pos x="188" y="6"/>
              </a:cxn>
              <a:cxn ang="0">
                <a:pos x="174" y="4"/>
              </a:cxn>
              <a:cxn ang="0">
                <a:pos x="160" y="2"/>
              </a:cxn>
              <a:cxn ang="0">
                <a:pos x="146" y="0"/>
              </a:cxn>
              <a:cxn ang="0">
                <a:pos x="146" y="0"/>
              </a:cxn>
              <a:cxn ang="0">
                <a:pos x="130" y="2"/>
              </a:cxn>
              <a:cxn ang="0">
                <a:pos x="116" y="4"/>
              </a:cxn>
              <a:cxn ang="0">
                <a:pos x="102" y="6"/>
              </a:cxn>
              <a:cxn ang="0">
                <a:pos x="88" y="12"/>
              </a:cxn>
              <a:cxn ang="0">
                <a:pos x="76" y="18"/>
              </a:cxn>
              <a:cxn ang="0">
                <a:pos x="64" y="26"/>
              </a:cxn>
              <a:cxn ang="0">
                <a:pos x="52" y="34"/>
              </a:cxn>
              <a:cxn ang="0">
                <a:pos x="42" y="42"/>
              </a:cxn>
              <a:cxn ang="0">
                <a:pos x="34" y="52"/>
              </a:cxn>
              <a:cxn ang="0">
                <a:pos x="26" y="64"/>
              </a:cxn>
              <a:cxn ang="0">
                <a:pos x="18" y="76"/>
              </a:cxn>
              <a:cxn ang="0">
                <a:pos x="12" y="88"/>
              </a:cxn>
              <a:cxn ang="0">
                <a:pos x="6" y="102"/>
              </a:cxn>
              <a:cxn ang="0">
                <a:pos x="4" y="116"/>
              </a:cxn>
              <a:cxn ang="0">
                <a:pos x="2" y="130"/>
              </a:cxn>
              <a:cxn ang="0">
                <a:pos x="0" y="146"/>
              </a:cxn>
              <a:cxn ang="0">
                <a:pos x="0" y="1794"/>
              </a:cxn>
              <a:cxn ang="0">
                <a:pos x="290" y="1794"/>
              </a:cxn>
            </a:cxnLst>
            <a:rect l="0" t="0" r="r" b="b"/>
            <a:pathLst>
              <a:path w="290" h="1794">
                <a:moveTo>
                  <a:pt x="290" y="1794"/>
                </a:moveTo>
                <a:lnTo>
                  <a:pt x="290" y="146"/>
                </a:lnTo>
                <a:lnTo>
                  <a:pt x="290" y="146"/>
                </a:lnTo>
                <a:lnTo>
                  <a:pt x="290" y="130"/>
                </a:lnTo>
                <a:lnTo>
                  <a:pt x="286" y="116"/>
                </a:lnTo>
                <a:lnTo>
                  <a:pt x="284" y="102"/>
                </a:lnTo>
                <a:lnTo>
                  <a:pt x="278" y="88"/>
                </a:lnTo>
                <a:lnTo>
                  <a:pt x="272" y="76"/>
                </a:lnTo>
                <a:lnTo>
                  <a:pt x="266" y="64"/>
                </a:lnTo>
                <a:lnTo>
                  <a:pt x="256" y="52"/>
                </a:lnTo>
                <a:lnTo>
                  <a:pt x="248" y="42"/>
                </a:lnTo>
                <a:lnTo>
                  <a:pt x="238" y="34"/>
                </a:lnTo>
                <a:lnTo>
                  <a:pt x="226" y="26"/>
                </a:lnTo>
                <a:lnTo>
                  <a:pt x="214" y="18"/>
                </a:lnTo>
                <a:lnTo>
                  <a:pt x="202" y="12"/>
                </a:lnTo>
                <a:lnTo>
                  <a:pt x="188" y="6"/>
                </a:lnTo>
                <a:lnTo>
                  <a:pt x="174" y="4"/>
                </a:lnTo>
                <a:lnTo>
                  <a:pt x="160" y="2"/>
                </a:lnTo>
                <a:lnTo>
                  <a:pt x="146" y="0"/>
                </a:lnTo>
                <a:lnTo>
                  <a:pt x="146" y="0"/>
                </a:lnTo>
                <a:lnTo>
                  <a:pt x="130" y="2"/>
                </a:lnTo>
                <a:lnTo>
                  <a:pt x="116" y="4"/>
                </a:lnTo>
                <a:lnTo>
                  <a:pt x="102" y="6"/>
                </a:lnTo>
                <a:lnTo>
                  <a:pt x="88" y="12"/>
                </a:lnTo>
                <a:lnTo>
                  <a:pt x="76" y="18"/>
                </a:lnTo>
                <a:lnTo>
                  <a:pt x="64" y="26"/>
                </a:lnTo>
                <a:lnTo>
                  <a:pt x="52" y="34"/>
                </a:lnTo>
                <a:lnTo>
                  <a:pt x="42" y="42"/>
                </a:lnTo>
                <a:lnTo>
                  <a:pt x="34" y="52"/>
                </a:lnTo>
                <a:lnTo>
                  <a:pt x="26" y="64"/>
                </a:lnTo>
                <a:lnTo>
                  <a:pt x="18" y="76"/>
                </a:lnTo>
                <a:lnTo>
                  <a:pt x="12" y="88"/>
                </a:lnTo>
                <a:lnTo>
                  <a:pt x="6" y="102"/>
                </a:lnTo>
                <a:lnTo>
                  <a:pt x="4" y="116"/>
                </a:lnTo>
                <a:lnTo>
                  <a:pt x="2" y="130"/>
                </a:lnTo>
                <a:lnTo>
                  <a:pt x="0" y="146"/>
                </a:lnTo>
                <a:lnTo>
                  <a:pt x="0" y="1794"/>
                </a:lnTo>
                <a:lnTo>
                  <a:pt x="290" y="1794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32" name="Freeform 8"/>
          <p:cNvSpPr>
            <a:spLocks/>
          </p:cNvSpPr>
          <p:nvPr userDrawn="1"/>
        </p:nvSpPr>
        <p:spPr bwMode="auto">
          <a:xfrm>
            <a:off x="4800600" y="3457575"/>
            <a:ext cx="549275" cy="2397125"/>
          </a:xfrm>
          <a:custGeom>
            <a:avLst/>
            <a:gdLst/>
            <a:ahLst/>
            <a:cxnLst>
              <a:cxn ang="0">
                <a:pos x="290" y="1510"/>
              </a:cxn>
              <a:cxn ang="0">
                <a:pos x="290" y="1510"/>
              </a:cxn>
              <a:cxn ang="0">
                <a:pos x="296" y="1312"/>
              </a:cxn>
              <a:cxn ang="0">
                <a:pos x="300" y="1138"/>
              </a:cxn>
              <a:cxn ang="0">
                <a:pos x="314" y="828"/>
              </a:cxn>
              <a:cxn ang="0">
                <a:pos x="328" y="520"/>
              </a:cxn>
              <a:cxn ang="0">
                <a:pos x="346" y="154"/>
              </a:cxn>
              <a:cxn ang="0">
                <a:pos x="346" y="154"/>
              </a:cxn>
              <a:cxn ang="0">
                <a:pos x="346" y="138"/>
              </a:cxn>
              <a:cxn ang="0">
                <a:pos x="344" y="122"/>
              </a:cxn>
              <a:cxn ang="0">
                <a:pos x="340" y="106"/>
              </a:cxn>
              <a:cxn ang="0">
                <a:pos x="334" y="92"/>
              </a:cxn>
              <a:cxn ang="0">
                <a:pos x="328" y="78"/>
              </a:cxn>
              <a:cxn ang="0">
                <a:pos x="320" y="66"/>
              </a:cxn>
              <a:cxn ang="0">
                <a:pos x="310" y="54"/>
              </a:cxn>
              <a:cxn ang="0">
                <a:pos x="300" y="44"/>
              </a:cxn>
              <a:cxn ang="0">
                <a:pos x="288" y="34"/>
              </a:cxn>
              <a:cxn ang="0">
                <a:pos x="276" y="26"/>
              </a:cxn>
              <a:cxn ang="0">
                <a:pos x="262" y="18"/>
              </a:cxn>
              <a:cxn ang="0">
                <a:pos x="248" y="12"/>
              </a:cxn>
              <a:cxn ang="0">
                <a:pos x="234" y="8"/>
              </a:cxn>
              <a:cxn ang="0">
                <a:pos x="218" y="4"/>
              </a:cxn>
              <a:cxn ang="0">
                <a:pos x="204" y="2"/>
              </a:cxn>
              <a:cxn ang="0">
                <a:pos x="188" y="0"/>
              </a:cxn>
              <a:cxn ang="0">
                <a:pos x="188" y="0"/>
              </a:cxn>
              <a:cxn ang="0">
                <a:pos x="156" y="2"/>
              </a:cxn>
              <a:cxn ang="0">
                <a:pos x="124" y="8"/>
              </a:cxn>
              <a:cxn ang="0">
                <a:pos x="92" y="18"/>
              </a:cxn>
              <a:cxn ang="0">
                <a:pos x="76" y="26"/>
              </a:cxn>
              <a:cxn ang="0">
                <a:pos x="62" y="32"/>
              </a:cxn>
              <a:cxn ang="0">
                <a:pos x="50" y="42"/>
              </a:cxn>
              <a:cxn ang="0">
                <a:pos x="38" y="52"/>
              </a:cxn>
              <a:cxn ang="0">
                <a:pos x="28" y="62"/>
              </a:cxn>
              <a:cxn ang="0">
                <a:pos x="18" y="74"/>
              </a:cxn>
              <a:cxn ang="0">
                <a:pos x="10" y="86"/>
              </a:cxn>
              <a:cxn ang="0">
                <a:pos x="6" y="100"/>
              </a:cxn>
              <a:cxn ang="0">
                <a:pos x="2" y="116"/>
              </a:cxn>
              <a:cxn ang="0">
                <a:pos x="0" y="132"/>
              </a:cxn>
              <a:cxn ang="0">
                <a:pos x="0" y="132"/>
              </a:cxn>
              <a:cxn ang="0">
                <a:pos x="0" y="1510"/>
              </a:cxn>
              <a:cxn ang="0">
                <a:pos x="0" y="1510"/>
              </a:cxn>
              <a:cxn ang="0">
                <a:pos x="290" y="1510"/>
              </a:cxn>
            </a:cxnLst>
            <a:rect l="0" t="0" r="r" b="b"/>
            <a:pathLst>
              <a:path w="346" h="1510">
                <a:moveTo>
                  <a:pt x="290" y="1510"/>
                </a:moveTo>
                <a:lnTo>
                  <a:pt x="290" y="1510"/>
                </a:lnTo>
                <a:lnTo>
                  <a:pt x="296" y="1312"/>
                </a:lnTo>
                <a:lnTo>
                  <a:pt x="300" y="1138"/>
                </a:lnTo>
                <a:lnTo>
                  <a:pt x="314" y="828"/>
                </a:lnTo>
                <a:lnTo>
                  <a:pt x="328" y="520"/>
                </a:lnTo>
                <a:lnTo>
                  <a:pt x="346" y="154"/>
                </a:lnTo>
                <a:lnTo>
                  <a:pt x="346" y="154"/>
                </a:lnTo>
                <a:lnTo>
                  <a:pt x="346" y="138"/>
                </a:lnTo>
                <a:lnTo>
                  <a:pt x="344" y="122"/>
                </a:lnTo>
                <a:lnTo>
                  <a:pt x="340" y="106"/>
                </a:lnTo>
                <a:lnTo>
                  <a:pt x="334" y="92"/>
                </a:lnTo>
                <a:lnTo>
                  <a:pt x="328" y="78"/>
                </a:lnTo>
                <a:lnTo>
                  <a:pt x="320" y="66"/>
                </a:lnTo>
                <a:lnTo>
                  <a:pt x="310" y="54"/>
                </a:lnTo>
                <a:lnTo>
                  <a:pt x="300" y="44"/>
                </a:lnTo>
                <a:lnTo>
                  <a:pt x="288" y="34"/>
                </a:lnTo>
                <a:lnTo>
                  <a:pt x="276" y="26"/>
                </a:lnTo>
                <a:lnTo>
                  <a:pt x="262" y="18"/>
                </a:lnTo>
                <a:lnTo>
                  <a:pt x="248" y="12"/>
                </a:lnTo>
                <a:lnTo>
                  <a:pt x="234" y="8"/>
                </a:lnTo>
                <a:lnTo>
                  <a:pt x="218" y="4"/>
                </a:lnTo>
                <a:lnTo>
                  <a:pt x="204" y="2"/>
                </a:lnTo>
                <a:lnTo>
                  <a:pt x="188" y="0"/>
                </a:lnTo>
                <a:lnTo>
                  <a:pt x="188" y="0"/>
                </a:lnTo>
                <a:lnTo>
                  <a:pt x="156" y="2"/>
                </a:lnTo>
                <a:lnTo>
                  <a:pt x="124" y="8"/>
                </a:lnTo>
                <a:lnTo>
                  <a:pt x="92" y="18"/>
                </a:lnTo>
                <a:lnTo>
                  <a:pt x="76" y="26"/>
                </a:lnTo>
                <a:lnTo>
                  <a:pt x="62" y="32"/>
                </a:lnTo>
                <a:lnTo>
                  <a:pt x="50" y="42"/>
                </a:lnTo>
                <a:lnTo>
                  <a:pt x="38" y="52"/>
                </a:lnTo>
                <a:lnTo>
                  <a:pt x="28" y="62"/>
                </a:lnTo>
                <a:lnTo>
                  <a:pt x="18" y="74"/>
                </a:lnTo>
                <a:lnTo>
                  <a:pt x="10" y="86"/>
                </a:lnTo>
                <a:lnTo>
                  <a:pt x="6" y="100"/>
                </a:lnTo>
                <a:lnTo>
                  <a:pt x="2" y="116"/>
                </a:lnTo>
                <a:lnTo>
                  <a:pt x="0" y="132"/>
                </a:lnTo>
                <a:lnTo>
                  <a:pt x="0" y="132"/>
                </a:lnTo>
                <a:lnTo>
                  <a:pt x="0" y="1510"/>
                </a:lnTo>
                <a:lnTo>
                  <a:pt x="0" y="1510"/>
                </a:lnTo>
                <a:lnTo>
                  <a:pt x="290" y="1510"/>
                </a:lnTo>
              </a:path>
            </a:pathLst>
          </a:custGeom>
          <a:solidFill>
            <a:schemeClr val="tx1"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38" name="Freeform 14"/>
          <p:cNvSpPr>
            <a:spLocks/>
          </p:cNvSpPr>
          <p:nvPr userDrawn="1"/>
        </p:nvSpPr>
        <p:spPr bwMode="auto">
          <a:xfrm>
            <a:off x="4800600" y="3422650"/>
            <a:ext cx="460375" cy="2432050"/>
          </a:xfrm>
          <a:custGeom>
            <a:avLst/>
            <a:gdLst/>
            <a:ahLst/>
            <a:cxnLst>
              <a:cxn ang="0">
                <a:pos x="290" y="1532"/>
              </a:cxn>
              <a:cxn ang="0">
                <a:pos x="290" y="146"/>
              </a:cxn>
              <a:cxn ang="0">
                <a:pos x="290" y="146"/>
              </a:cxn>
              <a:cxn ang="0">
                <a:pos x="290" y="130"/>
              </a:cxn>
              <a:cxn ang="0">
                <a:pos x="288" y="116"/>
              </a:cxn>
              <a:cxn ang="0">
                <a:pos x="284" y="102"/>
              </a:cxn>
              <a:cxn ang="0">
                <a:pos x="278" y="88"/>
              </a:cxn>
              <a:cxn ang="0">
                <a:pos x="272" y="76"/>
              </a:cxn>
              <a:cxn ang="0">
                <a:pos x="266" y="64"/>
              </a:cxn>
              <a:cxn ang="0">
                <a:pos x="258" y="54"/>
              </a:cxn>
              <a:cxn ang="0">
                <a:pos x="248" y="42"/>
              </a:cxn>
              <a:cxn ang="0">
                <a:pos x="238" y="34"/>
              </a:cxn>
              <a:cxn ang="0">
                <a:pos x="226" y="26"/>
              </a:cxn>
              <a:cxn ang="0">
                <a:pos x="214" y="18"/>
              </a:cxn>
              <a:cxn ang="0">
                <a:pos x="202" y="12"/>
              </a:cxn>
              <a:cxn ang="0">
                <a:pos x="188" y="6"/>
              </a:cxn>
              <a:cxn ang="0">
                <a:pos x="174" y="4"/>
              </a:cxn>
              <a:cxn ang="0">
                <a:pos x="160" y="2"/>
              </a:cxn>
              <a:cxn ang="0">
                <a:pos x="146" y="0"/>
              </a:cxn>
              <a:cxn ang="0">
                <a:pos x="146" y="0"/>
              </a:cxn>
              <a:cxn ang="0">
                <a:pos x="130" y="2"/>
              </a:cxn>
              <a:cxn ang="0">
                <a:pos x="116" y="4"/>
              </a:cxn>
              <a:cxn ang="0">
                <a:pos x="102" y="6"/>
              </a:cxn>
              <a:cxn ang="0">
                <a:pos x="90" y="12"/>
              </a:cxn>
              <a:cxn ang="0">
                <a:pos x="76" y="18"/>
              </a:cxn>
              <a:cxn ang="0">
                <a:pos x="64" y="26"/>
              </a:cxn>
              <a:cxn ang="0">
                <a:pos x="54" y="34"/>
              </a:cxn>
              <a:cxn ang="0">
                <a:pos x="44" y="42"/>
              </a:cxn>
              <a:cxn ang="0">
                <a:pos x="34" y="54"/>
              </a:cxn>
              <a:cxn ang="0">
                <a:pos x="26" y="64"/>
              </a:cxn>
              <a:cxn ang="0">
                <a:pos x="18" y="76"/>
              </a:cxn>
              <a:cxn ang="0">
                <a:pos x="12" y="88"/>
              </a:cxn>
              <a:cxn ang="0">
                <a:pos x="8" y="102"/>
              </a:cxn>
              <a:cxn ang="0">
                <a:pos x="4" y="116"/>
              </a:cxn>
              <a:cxn ang="0">
                <a:pos x="2" y="130"/>
              </a:cxn>
              <a:cxn ang="0">
                <a:pos x="0" y="146"/>
              </a:cxn>
              <a:cxn ang="0">
                <a:pos x="0" y="1532"/>
              </a:cxn>
              <a:cxn ang="0">
                <a:pos x="290" y="1532"/>
              </a:cxn>
            </a:cxnLst>
            <a:rect l="0" t="0" r="r" b="b"/>
            <a:pathLst>
              <a:path w="290" h="1532">
                <a:moveTo>
                  <a:pt x="290" y="1532"/>
                </a:moveTo>
                <a:lnTo>
                  <a:pt x="290" y="146"/>
                </a:lnTo>
                <a:lnTo>
                  <a:pt x="290" y="146"/>
                </a:lnTo>
                <a:lnTo>
                  <a:pt x="290" y="130"/>
                </a:lnTo>
                <a:lnTo>
                  <a:pt x="288" y="116"/>
                </a:lnTo>
                <a:lnTo>
                  <a:pt x="284" y="102"/>
                </a:lnTo>
                <a:lnTo>
                  <a:pt x="278" y="88"/>
                </a:lnTo>
                <a:lnTo>
                  <a:pt x="272" y="76"/>
                </a:lnTo>
                <a:lnTo>
                  <a:pt x="266" y="64"/>
                </a:lnTo>
                <a:lnTo>
                  <a:pt x="258" y="54"/>
                </a:lnTo>
                <a:lnTo>
                  <a:pt x="248" y="42"/>
                </a:lnTo>
                <a:lnTo>
                  <a:pt x="238" y="34"/>
                </a:lnTo>
                <a:lnTo>
                  <a:pt x="226" y="26"/>
                </a:lnTo>
                <a:lnTo>
                  <a:pt x="214" y="18"/>
                </a:lnTo>
                <a:lnTo>
                  <a:pt x="202" y="12"/>
                </a:lnTo>
                <a:lnTo>
                  <a:pt x="188" y="6"/>
                </a:lnTo>
                <a:lnTo>
                  <a:pt x="174" y="4"/>
                </a:lnTo>
                <a:lnTo>
                  <a:pt x="160" y="2"/>
                </a:lnTo>
                <a:lnTo>
                  <a:pt x="146" y="0"/>
                </a:lnTo>
                <a:lnTo>
                  <a:pt x="146" y="0"/>
                </a:lnTo>
                <a:lnTo>
                  <a:pt x="130" y="2"/>
                </a:lnTo>
                <a:lnTo>
                  <a:pt x="116" y="4"/>
                </a:lnTo>
                <a:lnTo>
                  <a:pt x="102" y="6"/>
                </a:lnTo>
                <a:lnTo>
                  <a:pt x="90" y="12"/>
                </a:lnTo>
                <a:lnTo>
                  <a:pt x="76" y="18"/>
                </a:lnTo>
                <a:lnTo>
                  <a:pt x="64" y="26"/>
                </a:lnTo>
                <a:lnTo>
                  <a:pt x="54" y="34"/>
                </a:lnTo>
                <a:lnTo>
                  <a:pt x="44" y="42"/>
                </a:lnTo>
                <a:lnTo>
                  <a:pt x="34" y="54"/>
                </a:lnTo>
                <a:lnTo>
                  <a:pt x="26" y="64"/>
                </a:lnTo>
                <a:lnTo>
                  <a:pt x="18" y="76"/>
                </a:lnTo>
                <a:lnTo>
                  <a:pt x="12" y="88"/>
                </a:lnTo>
                <a:lnTo>
                  <a:pt x="8" y="102"/>
                </a:lnTo>
                <a:lnTo>
                  <a:pt x="4" y="116"/>
                </a:lnTo>
                <a:lnTo>
                  <a:pt x="2" y="130"/>
                </a:lnTo>
                <a:lnTo>
                  <a:pt x="0" y="146"/>
                </a:lnTo>
                <a:lnTo>
                  <a:pt x="0" y="1532"/>
                </a:lnTo>
                <a:lnTo>
                  <a:pt x="290" y="1532"/>
                </a:ln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39" name="Freeform 15"/>
          <p:cNvSpPr>
            <a:spLocks/>
          </p:cNvSpPr>
          <p:nvPr userDrawn="1"/>
        </p:nvSpPr>
        <p:spPr bwMode="auto">
          <a:xfrm>
            <a:off x="4800600" y="3422650"/>
            <a:ext cx="460375" cy="2432050"/>
          </a:xfrm>
          <a:custGeom>
            <a:avLst/>
            <a:gdLst/>
            <a:ahLst/>
            <a:cxnLst>
              <a:cxn ang="0">
                <a:pos x="290" y="1532"/>
              </a:cxn>
              <a:cxn ang="0">
                <a:pos x="290" y="146"/>
              </a:cxn>
              <a:cxn ang="0">
                <a:pos x="290" y="146"/>
              </a:cxn>
              <a:cxn ang="0">
                <a:pos x="290" y="130"/>
              </a:cxn>
              <a:cxn ang="0">
                <a:pos x="288" y="116"/>
              </a:cxn>
              <a:cxn ang="0">
                <a:pos x="284" y="102"/>
              </a:cxn>
              <a:cxn ang="0">
                <a:pos x="278" y="88"/>
              </a:cxn>
              <a:cxn ang="0">
                <a:pos x="272" y="76"/>
              </a:cxn>
              <a:cxn ang="0">
                <a:pos x="266" y="64"/>
              </a:cxn>
              <a:cxn ang="0">
                <a:pos x="258" y="54"/>
              </a:cxn>
              <a:cxn ang="0">
                <a:pos x="248" y="42"/>
              </a:cxn>
              <a:cxn ang="0">
                <a:pos x="238" y="34"/>
              </a:cxn>
              <a:cxn ang="0">
                <a:pos x="226" y="26"/>
              </a:cxn>
              <a:cxn ang="0">
                <a:pos x="214" y="18"/>
              </a:cxn>
              <a:cxn ang="0">
                <a:pos x="202" y="12"/>
              </a:cxn>
              <a:cxn ang="0">
                <a:pos x="188" y="6"/>
              </a:cxn>
              <a:cxn ang="0">
                <a:pos x="174" y="4"/>
              </a:cxn>
              <a:cxn ang="0">
                <a:pos x="160" y="2"/>
              </a:cxn>
              <a:cxn ang="0">
                <a:pos x="146" y="0"/>
              </a:cxn>
              <a:cxn ang="0">
                <a:pos x="146" y="0"/>
              </a:cxn>
              <a:cxn ang="0">
                <a:pos x="130" y="2"/>
              </a:cxn>
              <a:cxn ang="0">
                <a:pos x="116" y="4"/>
              </a:cxn>
              <a:cxn ang="0">
                <a:pos x="102" y="6"/>
              </a:cxn>
              <a:cxn ang="0">
                <a:pos x="90" y="12"/>
              </a:cxn>
              <a:cxn ang="0">
                <a:pos x="76" y="18"/>
              </a:cxn>
              <a:cxn ang="0">
                <a:pos x="64" y="26"/>
              </a:cxn>
              <a:cxn ang="0">
                <a:pos x="54" y="34"/>
              </a:cxn>
              <a:cxn ang="0">
                <a:pos x="44" y="42"/>
              </a:cxn>
              <a:cxn ang="0">
                <a:pos x="34" y="54"/>
              </a:cxn>
              <a:cxn ang="0">
                <a:pos x="26" y="64"/>
              </a:cxn>
              <a:cxn ang="0">
                <a:pos x="18" y="76"/>
              </a:cxn>
              <a:cxn ang="0">
                <a:pos x="12" y="88"/>
              </a:cxn>
              <a:cxn ang="0">
                <a:pos x="8" y="102"/>
              </a:cxn>
              <a:cxn ang="0">
                <a:pos x="4" y="116"/>
              </a:cxn>
              <a:cxn ang="0">
                <a:pos x="2" y="130"/>
              </a:cxn>
              <a:cxn ang="0">
                <a:pos x="0" y="146"/>
              </a:cxn>
              <a:cxn ang="0">
                <a:pos x="0" y="1532"/>
              </a:cxn>
              <a:cxn ang="0">
                <a:pos x="290" y="1532"/>
              </a:cxn>
            </a:cxnLst>
            <a:rect l="0" t="0" r="r" b="b"/>
            <a:pathLst>
              <a:path w="290" h="1532">
                <a:moveTo>
                  <a:pt x="290" y="1532"/>
                </a:moveTo>
                <a:lnTo>
                  <a:pt x="290" y="146"/>
                </a:lnTo>
                <a:lnTo>
                  <a:pt x="290" y="146"/>
                </a:lnTo>
                <a:lnTo>
                  <a:pt x="290" y="130"/>
                </a:lnTo>
                <a:lnTo>
                  <a:pt x="288" y="116"/>
                </a:lnTo>
                <a:lnTo>
                  <a:pt x="284" y="102"/>
                </a:lnTo>
                <a:lnTo>
                  <a:pt x="278" y="88"/>
                </a:lnTo>
                <a:lnTo>
                  <a:pt x="272" y="76"/>
                </a:lnTo>
                <a:lnTo>
                  <a:pt x="266" y="64"/>
                </a:lnTo>
                <a:lnTo>
                  <a:pt x="258" y="54"/>
                </a:lnTo>
                <a:lnTo>
                  <a:pt x="248" y="42"/>
                </a:lnTo>
                <a:lnTo>
                  <a:pt x="238" y="34"/>
                </a:lnTo>
                <a:lnTo>
                  <a:pt x="226" y="26"/>
                </a:lnTo>
                <a:lnTo>
                  <a:pt x="214" y="18"/>
                </a:lnTo>
                <a:lnTo>
                  <a:pt x="202" y="12"/>
                </a:lnTo>
                <a:lnTo>
                  <a:pt x="188" y="6"/>
                </a:lnTo>
                <a:lnTo>
                  <a:pt x="174" y="4"/>
                </a:lnTo>
                <a:lnTo>
                  <a:pt x="160" y="2"/>
                </a:lnTo>
                <a:lnTo>
                  <a:pt x="146" y="0"/>
                </a:lnTo>
                <a:lnTo>
                  <a:pt x="146" y="0"/>
                </a:lnTo>
                <a:lnTo>
                  <a:pt x="130" y="2"/>
                </a:lnTo>
                <a:lnTo>
                  <a:pt x="116" y="4"/>
                </a:lnTo>
                <a:lnTo>
                  <a:pt x="102" y="6"/>
                </a:lnTo>
                <a:lnTo>
                  <a:pt x="90" y="12"/>
                </a:lnTo>
                <a:lnTo>
                  <a:pt x="76" y="18"/>
                </a:lnTo>
                <a:lnTo>
                  <a:pt x="64" y="26"/>
                </a:lnTo>
                <a:lnTo>
                  <a:pt x="54" y="34"/>
                </a:lnTo>
                <a:lnTo>
                  <a:pt x="44" y="42"/>
                </a:lnTo>
                <a:lnTo>
                  <a:pt x="34" y="54"/>
                </a:lnTo>
                <a:lnTo>
                  <a:pt x="26" y="64"/>
                </a:lnTo>
                <a:lnTo>
                  <a:pt x="18" y="76"/>
                </a:lnTo>
                <a:lnTo>
                  <a:pt x="12" y="88"/>
                </a:lnTo>
                <a:lnTo>
                  <a:pt x="8" y="102"/>
                </a:lnTo>
                <a:lnTo>
                  <a:pt x="4" y="116"/>
                </a:lnTo>
                <a:lnTo>
                  <a:pt x="2" y="130"/>
                </a:lnTo>
                <a:lnTo>
                  <a:pt x="0" y="146"/>
                </a:lnTo>
                <a:lnTo>
                  <a:pt x="0" y="1532"/>
                </a:lnTo>
                <a:lnTo>
                  <a:pt x="290" y="1532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41" name="Freeform 17"/>
          <p:cNvSpPr>
            <a:spLocks/>
          </p:cNvSpPr>
          <p:nvPr userDrawn="1"/>
        </p:nvSpPr>
        <p:spPr bwMode="auto">
          <a:xfrm>
            <a:off x="4343400" y="3895725"/>
            <a:ext cx="552450" cy="1958975"/>
          </a:xfrm>
          <a:custGeom>
            <a:avLst/>
            <a:gdLst/>
            <a:ahLst/>
            <a:cxnLst>
              <a:cxn ang="0">
                <a:pos x="288" y="1234"/>
              </a:cxn>
              <a:cxn ang="0">
                <a:pos x="288" y="1234"/>
              </a:cxn>
              <a:cxn ang="0">
                <a:pos x="294" y="1048"/>
              </a:cxn>
              <a:cxn ang="0">
                <a:pos x="300" y="904"/>
              </a:cxn>
              <a:cxn ang="0">
                <a:pos x="306" y="790"/>
              </a:cxn>
              <a:cxn ang="0">
                <a:pos x="314" y="688"/>
              </a:cxn>
              <a:cxn ang="0">
                <a:pos x="330" y="476"/>
              </a:cxn>
              <a:cxn ang="0">
                <a:pos x="340" y="336"/>
              </a:cxn>
              <a:cxn ang="0">
                <a:pos x="348" y="154"/>
              </a:cxn>
              <a:cxn ang="0">
                <a:pos x="348" y="154"/>
              </a:cxn>
              <a:cxn ang="0">
                <a:pos x="348" y="136"/>
              </a:cxn>
              <a:cxn ang="0">
                <a:pos x="346" y="122"/>
              </a:cxn>
              <a:cxn ang="0">
                <a:pos x="342" y="106"/>
              </a:cxn>
              <a:cxn ang="0">
                <a:pos x="336" y="92"/>
              </a:cxn>
              <a:cxn ang="0">
                <a:pos x="330" y="78"/>
              </a:cxn>
              <a:cxn ang="0">
                <a:pos x="320" y="66"/>
              </a:cxn>
              <a:cxn ang="0">
                <a:pos x="312" y="54"/>
              </a:cxn>
              <a:cxn ang="0">
                <a:pos x="300" y="44"/>
              </a:cxn>
              <a:cxn ang="0">
                <a:pos x="288" y="34"/>
              </a:cxn>
              <a:cxn ang="0">
                <a:pos x="276" y="26"/>
              </a:cxn>
              <a:cxn ang="0">
                <a:pos x="262" y="18"/>
              </a:cxn>
              <a:cxn ang="0">
                <a:pos x="248" y="12"/>
              </a:cxn>
              <a:cxn ang="0">
                <a:pos x="232" y="6"/>
              </a:cxn>
              <a:cxn ang="0">
                <a:pos x="218" y="4"/>
              </a:cxn>
              <a:cxn ang="0">
                <a:pos x="202" y="0"/>
              </a:cxn>
              <a:cxn ang="0">
                <a:pos x="186" y="0"/>
              </a:cxn>
              <a:cxn ang="0">
                <a:pos x="186" y="0"/>
              </a:cxn>
              <a:cxn ang="0">
                <a:pos x="154" y="2"/>
              </a:cxn>
              <a:cxn ang="0">
                <a:pos x="122" y="8"/>
              </a:cxn>
              <a:cxn ang="0">
                <a:pos x="90" y="18"/>
              </a:cxn>
              <a:cxn ang="0">
                <a:pos x="76" y="24"/>
              </a:cxn>
              <a:cxn ang="0">
                <a:pos x="62" y="32"/>
              </a:cxn>
              <a:cxn ang="0">
                <a:pos x="48" y="40"/>
              </a:cxn>
              <a:cxn ang="0">
                <a:pos x="36" y="50"/>
              </a:cxn>
              <a:cxn ang="0">
                <a:pos x="26" y="62"/>
              </a:cxn>
              <a:cxn ang="0">
                <a:pos x="16" y="74"/>
              </a:cxn>
              <a:cxn ang="0">
                <a:pos x="10" y="86"/>
              </a:cxn>
              <a:cxn ang="0">
                <a:pos x="4" y="100"/>
              </a:cxn>
              <a:cxn ang="0">
                <a:pos x="0" y="116"/>
              </a:cxn>
              <a:cxn ang="0">
                <a:pos x="0" y="132"/>
              </a:cxn>
              <a:cxn ang="0">
                <a:pos x="0" y="132"/>
              </a:cxn>
              <a:cxn ang="0">
                <a:pos x="0" y="1234"/>
              </a:cxn>
              <a:cxn ang="0">
                <a:pos x="0" y="1234"/>
              </a:cxn>
              <a:cxn ang="0">
                <a:pos x="288" y="1234"/>
              </a:cxn>
            </a:cxnLst>
            <a:rect l="0" t="0" r="r" b="b"/>
            <a:pathLst>
              <a:path w="348" h="1234">
                <a:moveTo>
                  <a:pt x="288" y="1234"/>
                </a:moveTo>
                <a:lnTo>
                  <a:pt x="288" y="1234"/>
                </a:lnTo>
                <a:lnTo>
                  <a:pt x="294" y="1048"/>
                </a:lnTo>
                <a:lnTo>
                  <a:pt x="300" y="904"/>
                </a:lnTo>
                <a:lnTo>
                  <a:pt x="306" y="790"/>
                </a:lnTo>
                <a:lnTo>
                  <a:pt x="314" y="688"/>
                </a:lnTo>
                <a:lnTo>
                  <a:pt x="330" y="476"/>
                </a:lnTo>
                <a:lnTo>
                  <a:pt x="340" y="336"/>
                </a:lnTo>
                <a:lnTo>
                  <a:pt x="348" y="154"/>
                </a:lnTo>
                <a:lnTo>
                  <a:pt x="348" y="154"/>
                </a:lnTo>
                <a:lnTo>
                  <a:pt x="348" y="136"/>
                </a:lnTo>
                <a:lnTo>
                  <a:pt x="346" y="122"/>
                </a:lnTo>
                <a:lnTo>
                  <a:pt x="342" y="106"/>
                </a:lnTo>
                <a:lnTo>
                  <a:pt x="336" y="92"/>
                </a:lnTo>
                <a:lnTo>
                  <a:pt x="330" y="78"/>
                </a:lnTo>
                <a:lnTo>
                  <a:pt x="320" y="66"/>
                </a:lnTo>
                <a:lnTo>
                  <a:pt x="312" y="54"/>
                </a:lnTo>
                <a:lnTo>
                  <a:pt x="300" y="44"/>
                </a:lnTo>
                <a:lnTo>
                  <a:pt x="288" y="34"/>
                </a:lnTo>
                <a:lnTo>
                  <a:pt x="276" y="26"/>
                </a:lnTo>
                <a:lnTo>
                  <a:pt x="262" y="18"/>
                </a:lnTo>
                <a:lnTo>
                  <a:pt x="248" y="12"/>
                </a:lnTo>
                <a:lnTo>
                  <a:pt x="232" y="6"/>
                </a:lnTo>
                <a:lnTo>
                  <a:pt x="218" y="4"/>
                </a:lnTo>
                <a:lnTo>
                  <a:pt x="202" y="0"/>
                </a:lnTo>
                <a:lnTo>
                  <a:pt x="186" y="0"/>
                </a:lnTo>
                <a:lnTo>
                  <a:pt x="186" y="0"/>
                </a:lnTo>
                <a:lnTo>
                  <a:pt x="154" y="2"/>
                </a:lnTo>
                <a:lnTo>
                  <a:pt x="122" y="8"/>
                </a:lnTo>
                <a:lnTo>
                  <a:pt x="90" y="18"/>
                </a:lnTo>
                <a:lnTo>
                  <a:pt x="76" y="24"/>
                </a:lnTo>
                <a:lnTo>
                  <a:pt x="62" y="32"/>
                </a:lnTo>
                <a:lnTo>
                  <a:pt x="48" y="40"/>
                </a:lnTo>
                <a:lnTo>
                  <a:pt x="36" y="50"/>
                </a:lnTo>
                <a:lnTo>
                  <a:pt x="26" y="62"/>
                </a:lnTo>
                <a:lnTo>
                  <a:pt x="16" y="74"/>
                </a:lnTo>
                <a:lnTo>
                  <a:pt x="10" y="86"/>
                </a:lnTo>
                <a:lnTo>
                  <a:pt x="4" y="100"/>
                </a:lnTo>
                <a:lnTo>
                  <a:pt x="0" y="116"/>
                </a:lnTo>
                <a:lnTo>
                  <a:pt x="0" y="132"/>
                </a:lnTo>
                <a:lnTo>
                  <a:pt x="0" y="132"/>
                </a:lnTo>
                <a:lnTo>
                  <a:pt x="0" y="1234"/>
                </a:lnTo>
                <a:lnTo>
                  <a:pt x="0" y="1234"/>
                </a:lnTo>
                <a:lnTo>
                  <a:pt x="288" y="1234"/>
                </a:lnTo>
              </a:path>
            </a:pathLst>
          </a:custGeom>
          <a:solidFill>
            <a:schemeClr val="tx1"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42" name="Freeform 18"/>
          <p:cNvSpPr>
            <a:spLocks/>
          </p:cNvSpPr>
          <p:nvPr userDrawn="1"/>
        </p:nvSpPr>
        <p:spPr bwMode="auto">
          <a:xfrm>
            <a:off x="4343400" y="3854450"/>
            <a:ext cx="457200" cy="2000250"/>
          </a:xfrm>
          <a:custGeom>
            <a:avLst/>
            <a:gdLst/>
            <a:ahLst/>
            <a:cxnLst>
              <a:cxn ang="0">
                <a:pos x="288" y="1260"/>
              </a:cxn>
              <a:cxn ang="0">
                <a:pos x="288" y="144"/>
              </a:cxn>
              <a:cxn ang="0">
                <a:pos x="288" y="144"/>
              </a:cxn>
              <a:cxn ang="0">
                <a:pos x="288" y="130"/>
              </a:cxn>
              <a:cxn ang="0">
                <a:pos x="286" y="116"/>
              </a:cxn>
              <a:cxn ang="0">
                <a:pos x="282" y="102"/>
              </a:cxn>
              <a:cxn ang="0">
                <a:pos x="278" y="88"/>
              </a:cxn>
              <a:cxn ang="0">
                <a:pos x="272" y="76"/>
              </a:cxn>
              <a:cxn ang="0">
                <a:pos x="264" y="64"/>
              </a:cxn>
              <a:cxn ang="0">
                <a:pos x="256" y="52"/>
              </a:cxn>
              <a:cxn ang="0">
                <a:pos x="246" y="42"/>
              </a:cxn>
              <a:cxn ang="0">
                <a:pos x="236" y="32"/>
              </a:cxn>
              <a:cxn ang="0">
                <a:pos x="224" y="24"/>
              </a:cxn>
              <a:cxn ang="0">
                <a:pos x="214" y="16"/>
              </a:cxn>
              <a:cxn ang="0">
                <a:pos x="200" y="10"/>
              </a:cxn>
              <a:cxn ang="0">
                <a:pos x="188" y="6"/>
              </a:cxn>
              <a:cxn ang="0">
                <a:pos x="174" y="2"/>
              </a:cxn>
              <a:cxn ang="0">
                <a:pos x="158" y="0"/>
              </a:cxn>
              <a:cxn ang="0">
                <a:pos x="144" y="0"/>
              </a:cxn>
              <a:cxn ang="0">
                <a:pos x="144" y="0"/>
              </a:cxn>
              <a:cxn ang="0">
                <a:pos x="130" y="0"/>
              </a:cxn>
              <a:cxn ang="0">
                <a:pos x="114" y="2"/>
              </a:cxn>
              <a:cxn ang="0">
                <a:pos x="100" y="6"/>
              </a:cxn>
              <a:cxn ang="0">
                <a:pos x="88" y="10"/>
              </a:cxn>
              <a:cxn ang="0">
                <a:pos x="74" y="16"/>
              </a:cxn>
              <a:cxn ang="0">
                <a:pos x="64" y="24"/>
              </a:cxn>
              <a:cxn ang="0">
                <a:pos x="52" y="32"/>
              </a:cxn>
              <a:cxn ang="0">
                <a:pos x="42" y="42"/>
              </a:cxn>
              <a:cxn ang="0">
                <a:pos x="32" y="52"/>
              </a:cxn>
              <a:cxn ang="0">
                <a:pos x="24" y="64"/>
              </a:cxn>
              <a:cxn ang="0">
                <a:pos x="16" y="76"/>
              </a:cxn>
              <a:cxn ang="0">
                <a:pos x="10" y="88"/>
              </a:cxn>
              <a:cxn ang="0">
                <a:pos x="6" y="102"/>
              </a:cxn>
              <a:cxn ang="0">
                <a:pos x="2" y="116"/>
              </a:cxn>
              <a:cxn ang="0">
                <a:pos x="0" y="130"/>
              </a:cxn>
              <a:cxn ang="0">
                <a:pos x="0" y="144"/>
              </a:cxn>
              <a:cxn ang="0">
                <a:pos x="0" y="1260"/>
              </a:cxn>
              <a:cxn ang="0">
                <a:pos x="288" y="1260"/>
              </a:cxn>
            </a:cxnLst>
            <a:rect l="0" t="0" r="r" b="b"/>
            <a:pathLst>
              <a:path w="288" h="1260">
                <a:moveTo>
                  <a:pt x="288" y="1260"/>
                </a:moveTo>
                <a:lnTo>
                  <a:pt x="288" y="144"/>
                </a:lnTo>
                <a:lnTo>
                  <a:pt x="288" y="144"/>
                </a:lnTo>
                <a:lnTo>
                  <a:pt x="288" y="130"/>
                </a:lnTo>
                <a:lnTo>
                  <a:pt x="286" y="116"/>
                </a:lnTo>
                <a:lnTo>
                  <a:pt x="282" y="102"/>
                </a:lnTo>
                <a:lnTo>
                  <a:pt x="278" y="88"/>
                </a:lnTo>
                <a:lnTo>
                  <a:pt x="272" y="76"/>
                </a:lnTo>
                <a:lnTo>
                  <a:pt x="264" y="64"/>
                </a:lnTo>
                <a:lnTo>
                  <a:pt x="256" y="52"/>
                </a:lnTo>
                <a:lnTo>
                  <a:pt x="246" y="42"/>
                </a:lnTo>
                <a:lnTo>
                  <a:pt x="236" y="32"/>
                </a:lnTo>
                <a:lnTo>
                  <a:pt x="224" y="24"/>
                </a:lnTo>
                <a:lnTo>
                  <a:pt x="214" y="16"/>
                </a:lnTo>
                <a:lnTo>
                  <a:pt x="200" y="10"/>
                </a:lnTo>
                <a:lnTo>
                  <a:pt x="188" y="6"/>
                </a:lnTo>
                <a:lnTo>
                  <a:pt x="174" y="2"/>
                </a:lnTo>
                <a:lnTo>
                  <a:pt x="158" y="0"/>
                </a:lnTo>
                <a:lnTo>
                  <a:pt x="144" y="0"/>
                </a:lnTo>
                <a:lnTo>
                  <a:pt x="144" y="0"/>
                </a:lnTo>
                <a:lnTo>
                  <a:pt x="130" y="0"/>
                </a:lnTo>
                <a:lnTo>
                  <a:pt x="114" y="2"/>
                </a:lnTo>
                <a:lnTo>
                  <a:pt x="100" y="6"/>
                </a:lnTo>
                <a:lnTo>
                  <a:pt x="88" y="10"/>
                </a:lnTo>
                <a:lnTo>
                  <a:pt x="74" y="16"/>
                </a:lnTo>
                <a:lnTo>
                  <a:pt x="64" y="24"/>
                </a:lnTo>
                <a:lnTo>
                  <a:pt x="52" y="32"/>
                </a:lnTo>
                <a:lnTo>
                  <a:pt x="42" y="42"/>
                </a:lnTo>
                <a:lnTo>
                  <a:pt x="32" y="52"/>
                </a:lnTo>
                <a:lnTo>
                  <a:pt x="24" y="64"/>
                </a:lnTo>
                <a:lnTo>
                  <a:pt x="16" y="76"/>
                </a:lnTo>
                <a:lnTo>
                  <a:pt x="10" y="88"/>
                </a:lnTo>
                <a:lnTo>
                  <a:pt x="6" y="102"/>
                </a:lnTo>
                <a:lnTo>
                  <a:pt x="2" y="116"/>
                </a:lnTo>
                <a:lnTo>
                  <a:pt x="0" y="130"/>
                </a:lnTo>
                <a:lnTo>
                  <a:pt x="0" y="144"/>
                </a:lnTo>
                <a:lnTo>
                  <a:pt x="0" y="1260"/>
                </a:lnTo>
                <a:lnTo>
                  <a:pt x="288" y="1260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43" name="Freeform 19"/>
          <p:cNvSpPr>
            <a:spLocks/>
          </p:cNvSpPr>
          <p:nvPr userDrawn="1"/>
        </p:nvSpPr>
        <p:spPr bwMode="auto">
          <a:xfrm>
            <a:off x="4343400" y="3854450"/>
            <a:ext cx="457200" cy="2000250"/>
          </a:xfrm>
          <a:custGeom>
            <a:avLst/>
            <a:gdLst/>
            <a:ahLst/>
            <a:cxnLst>
              <a:cxn ang="0">
                <a:pos x="288" y="1260"/>
              </a:cxn>
              <a:cxn ang="0">
                <a:pos x="288" y="144"/>
              </a:cxn>
              <a:cxn ang="0">
                <a:pos x="288" y="144"/>
              </a:cxn>
              <a:cxn ang="0">
                <a:pos x="288" y="130"/>
              </a:cxn>
              <a:cxn ang="0">
                <a:pos x="286" y="116"/>
              </a:cxn>
              <a:cxn ang="0">
                <a:pos x="282" y="102"/>
              </a:cxn>
              <a:cxn ang="0">
                <a:pos x="278" y="88"/>
              </a:cxn>
              <a:cxn ang="0">
                <a:pos x="272" y="76"/>
              </a:cxn>
              <a:cxn ang="0">
                <a:pos x="264" y="64"/>
              </a:cxn>
              <a:cxn ang="0">
                <a:pos x="256" y="52"/>
              </a:cxn>
              <a:cxn ang="0">
                <a:pos x="246" y="42"/>
              </a:cxn>
              <a:cxn ang="0">
                <a:pos x="236" y="32"/>
              </a:cxn>
              <a:cxn ang="0">
                <a:pos x="224" y="24"/>
              </a:cxn>
              <a:cxn ang="0">
                <a:pos x="214" y="16"/>
              </a:cxn>
              <a:cxn ang="0">
                <a:pos x="200" y="10"/>
              </a:cxn>
              <a:cxn ang="0">
                <a:pos x="188" y="6"/>
              </a:cxn>
              <a:cxn ang="0">
                <a:pos x="174" y="2"/>
              </a:cxn>
              <a:cxn ang="0">
                <a:pos x="158" y="0"/>
              </a:cxn>
              <a:cxn ang="0">
                <a:pos x="144" y="0"/>
              </a:cxn>
              <a:cxn ang="0">
                <a:pos x="144" y="0"/>
              </a:cxn>
              <a:cxn ang="0">
                <a:pos x="130" y="0"/>
              </a:cxn>
              <a:cxn ang="0">
                <a:pos x="114" y="2"/>
              </a:cxn>
              <a:cxn ang="0">
                <a:pos x="100" y="6"/>
              </a:cxn>
              <a:cxn ang="0">
                <a:pos x="88" y="10"/>
              </a:cxn>
              <a:cxn ang="0">
                <a:pos x="74" y="16"/>
              </a:cxn>
              <a:cxn ang="0">
                <a:pos x="64" y="24"/>
              </a:cxn>
              <a:cxn ang="0">
                <a:pos x="52" y="32"/>
              </a:cxn>
              <a:cxn ang="0">
                <a:pos x="42" y="42"/>
              </a:cxn>
              <a:cxn ang="0">
                <a:pos x="32" y="52"/>
              </a:cxn>
              <a:cxn ang="0">
                <a:pos x="24" y="64"/>
              </a:cxn>
              <a:cxn ang="0">
                <a:pos x="16" y="76"/>
              </a:cxn>
              <a:cxn ang="0">
                <a:pos x="10" y="88"/>
              </a:cxn>
              <a:cxn ang="0">
                <a:pos x="6" y="102"/>
              </a:cxn>
              <a:cxn ang="0">
                <a:pos x="2" y="116"/>
              </a:cxn>
              <a:cxn ang="0">
                <a:pos x="0" y="130"/>
              </a:cxn>
              <a:cxn ang="0">
                <a:pos x="0" y="144"/>
              </a:cxn>
              <a:cxn ang="0">
                <a:pos x="0" y="1260"/>
              </a:cxn>
              <a:cxn ang="0">
                <a:pos x="288" y="1260"/>
              </a:cxn>
            </a:cxnLst>
            <a:rect l="0" t="0" r="r" b="b"/>
            <a:pathLst>
              <a:path w="288" h="1260">
                <a:moveTo>
                  <a:pt x="288" y="1260"/>
                </a:moveTo>
                <a:lnTo>
                  <a:pt x="288" y="144"/>
                </a:lnTo>
                <a:lnTo>
                  <a:pt x="288" y="144"/>
                </a:lnTo>
                <a:lnTo>
                  <a:pt x="288" y="130"/>
                </a:lnTo>
                <a:lnTo>
                  <a:pt x="286" y="116"/>
                </a:lnTo>
                <a:lnTo>
                  <a:pt x="282" y="102"/>
                </a:lnTo>
                <a:lnTo>
                  <a:pt x="278" y="88"/>
                </a:lnTo>
                <a:lnTo>
                  <a:pt x="272" y="76"/>
                </a:lnTo>
                <a:lnTo>
                  <a:pt x="264" y="64"/>
                </a:lnTo>
                <a:lnTo>
                  <a:pt x="256" y="52"/>
                </a:lnTo>
                <a:lnTo>
                  <a:pt x="246" y="42"/>
                </a:lnTo>
                <a:lnTo>
                  <a:pt x="236" y="32"/>
                </a:lnTo>
                <a:lnTo>
                  <a:pt x="224" y="24"/>
                </a:lnTo>
                <a:lnTo>
                  <a:pt x="214" y="16"/>
                </a:lnTo>
                <a:lnTo>
                  <a:pt x="200" y="10"/>
                </a:lnTo>
                <a:lnTo>
                  <a:pt x="188" y="6"/>
                </a:lnTo>
                <a:lnTo>
                  <a:pt x="174" y="2"/>
                </a:lnTo>
                <a:lnTo>
                  <a:pt x="158" y="0"/>
                </a:lnTo>
                <a:lnTo>
                  <a:pt x="144" y="0"/>
                </a:lnTo>
                <a:lnTo>
                  <a:pt x="144" y="0"/>
                </a:lnTo>
                <a:lnTo>
                  <a:pt x="130" y="0"/>
                </a:lnTo>
                <a:lnTo>
                  <a:pt x="114" y="2"/>
                </a:lnTo>
                <a:lnTo>
                  <a:pt x="100" y="6"/>
                </a:lnTo>
                <a:lnTo>
                  <a:pt x="88" y="10"/>
                </a:lnTo>
                <a:lnTo>
                  <a:pt x="74" y="16"/>
                </a:lnTo>
                <a:lnTo>
                  <a:pt x="64" y="24"/>
                </a:lnTo>
                <a:lnTo>
                  <a:pt x="52" y="32"/>
                </a:lnTo>
                <a:lnTo>
                  <a:pt x="42" y="42"/>
                </a:lnTo>
                <a:lnTo>
                  <a:pt x="32" y="52"/>
                </a:lnTo>
                <a:lnTo>
                  <a:pt x="24" y="64"/>
                </a:lnTo>
                <a:lnTo>
                  <a:pt x="16" y="76"/>
                </a:lnTo>
                <a:lnTo>
                  <a:pt x="10" y="88"/>
                </a:lnTo>
                <a:lnTo>
                  <a:pt x="6" y="102"/>
                </a:lnTo>
                <a:lnTo>
                  <a:pt x="2" y="116"/>
                </a:lnTo>
                <a:lnTo>
                  <a:pt x="0" y="130"/>
                </a:lnTo>
                <a:lnTo>
                  <a:pt x="0" y="144"/>
                </a:lnTo>
                <a:lnTo>
                  <a:pt x="0" y="1260"/>
                </a:lnTo>
                <a:lnTo>
                  <a:pt x="288" y="126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44" name="Freeform 20"/>
          <p:cNvSpPr>
            <a:spLocks/>
          </p:cNvSpPr>
          <p:nvPr userDrawn="1"/>
        </p:nvSpPr>
        <p:spPr bwMode="auto">
          <a:xfrm>
            <a:off x="3883025" y="3340100"/>
            <a:ext cx="552450" cy="2514600"/>
          </a:xfrm>
          <a:custGeom>
            <a:avLst/>
            <a:gdLst/>
            <a:ahLst/>
            <a:cxnLst>
              <a:cxn ang="0">
                <a:pos x="290" y="1584"/>
              </a:cxn>
              <a:cxn ang="0">
                <a:pos x="290" y="1584"/>
              </a:cxn>
              <a:cxn ang="0">
                <a:pos x="294" y="1382"/>
              </a:cxn>
              <a:cxn ang="0">
                <a:pos x="300" y="1200"/>
              </a:cxn>
              <a:cxn ang="0">
                <a:pos x="314" y="864"/>
              </a:cxn>
              <a:cxn ang="0">
                <a:pos x="330" y="530"/>
              </a:cxn>
              <a:cxn ang="0">
                <a:pos x="348" y="152"/>
              </a:cxn>
              <a:cxn ang="0">
                <a:pos x="348" y="152"/>
              </a:cxn>
              <a:cxn ang="0">
                <a:pos x="348" y="136"/>
              </a:cxn>
              <a:cxn ang="0">
                <a:pos x="346" y="120"/>
              </a:cxn>
              <a:cxn ang="0">
                <a:pos x="342" y="106"/>
              </a:cxn>
              <a:cxn ang="0">
                <a:pos x="338" y="90"/>
              </a:cxn>
              <a:cxn ang="0">
                <a:pos x="330" y="78"/>
              </a:cxn>
              <a:cxn ang="0">
                <a:pos x="322" y="64"/>
              </a:cxn>
              <a:cxn ang="0">
                <a:pos x="312" y="52"/>
              </a:cxn>
              <a:cxn ang="0">
                <a:pos x="300" y="42"/>
              </a:cxn>
              <a:cxn ang="0">
                <a:pos x="288" y="32"/>
              </a:cxn>
              <a:cxn ang="0">
                <a:pos x="276" y="24"/>
              </a:cxn>
              <a:cxn ang="0">
                <a:pos x="262" y="16"/>
              </a:cxn>
              <a:cxn ang="0">
                <a:pos x="248" y="10"/>
              </a:cxn>
              <a:cxn ang="0">
                <a:pos x="232" y="6"/>
              </a:cxn>
              <a:cxn ang="0">
                <a:pos x="218" y="2"/>
              </a:cxn>
              <a:cxn ang="0">
                <a:pos x="202" y="0"/>
              </a:cxn>
              <a:cxn ang="0">
                <a:pos x="186" y="0"/>
              </a:cxn>
              <a:cxn ang="0">
                <a:pos x="186" y="0"/>
              </a:cxn>
              <a:cxn ang="0">
                <a:pos x="154" y="2"/>
              </a:cxn>
              <a:cxn ang="0">
                <a:pos x="122" y="8"/>
              </a:cxn>
              <a:cxn ang="0">
                <a:pos x="90" y="18"/>
              </a:cxn>
              <a:cxn ang="0">
                <a:pos x="76" y="24"/>
              </a:cxn>
              <a:cxn ang="0">
                <a:pos x="62" y="32"/>
              </a:cxn>
              <a:cxn ang="0">
                <a:pos x="48" y="40"/>
              </a:cxn>
              <a:cxn ang="0">
                <a:pos x="36" y="50"/>
              </a:cxn>
              <a:cxn ang="0">
                <a:pos x="26" y="60"/>
              </a:cxn>
              <a:cxn ang="0">
                <a:pos x="18" y="72"/>
              </a:cxn>
              <a:cxn ang="0">
                <a:pos x="10" y="86"/>
              </a:cxn>
              <a:cxn ang="0">
                <a:pos x="4" y="100"/>
              </a:cxn>
              <a:cxn ang="0">
                <a:pos x="0" y="114"/>
              </a:cxn>
              <a:cxn ang="0">
                <a:pos x="0" y="130"/>
              </a:cxn>
              <a:cxn ang="0">
                <a:pos x="0" y="130"/>
              </a:cxn>
              <a:cxn ang="0">
                <a:pos x="0" y="1584"/>
              </a:cxn>
              <a:cxn ang="0">
                <a:pos x="0" y="1584"/>
              </a:cxn>
              <a:cxn ang="0">
                <a:pos x="290" y="1584"/>
              </a:cxn>
              <a:cxn ang="0">
                <a:pos x="290" y="1584"/>
              </a:cxn>
            </a:cxnLst>
            <a:rect l="0" t="0" r="r" b="b"/>
            <a:pathLst>
              <a:path w="348" h="1584">
                <a:moveTo>
                  <a:pt x="290" y="1584"/>
                </a:moveTo>
                <a:lnTo>
                  <a:pt x="290" y="1584"/>
                </a:lnTo>
                <a:lnTo>
                  <a:pt x="294" y="1382"/>
                </a:lnTo>
                <a:lnTo>
                  <a:pt x="300" y="1200"/>
                </a:lnTo>
                <a:lnTo>
                  <a:pt x="314" y="864"/>
                </a:lnTo>
                <a:lnTo>
                  <a:pt x="330" y="530"/>
                </a:lnTo>
                <a:lnTo>
                  <a:pt x="348" y="152"/>
                </a:lnTo>
                <a:lnTo>
                  <a:pt x="348" y="152"/>
                </a:lnTo>
                <a:lnTo>
                  <a:pt x="348" y="136"/>
                </a:lnTo>
                <a:lnTo>
                  <a:pt x="346" y="120"/>
                </a:lnTo>
                <a:lnTo>
                  <a:pt x="342" y="106"/>
                </a:lnTo>
                <a:lnTo>
                  <a:pt x="338" y="90"/>
                </a:lnTo>
                <a:lnTo>
                  <a:pt x="330" y="78"/>
                </a:lnTo>
                <a:lnTo>
                  <a:pt x="322" y="64"/>
                </a:lnTo>
                <a:lnTo>
                  <a:pt x="312" y="52"/>
                </a:lnTo>
                <a:lnTo>
                  <a:pt x="300" y="42"/>
                </a:lnTo>
                <a:lnTo>
                  <a:pt x="288" y="32"/>
                </a:lnTo>
                <a:lnTo>
                  <a:pt x="276" y="24"/>
                </a:lnTo>
                <a:lnTo>
                  <a:pt x="262" y="16"/>
                </a:lnTo>
                <a:lnTo>
                  <a:pt x="248" y="10"/>
                </a:lnTo>
                <a:lnTo>
                  <a:pt x="232" y="6"/>
                </a:lnTo>
                <a:lnTo>
                  <a:pt x="218" y="2"/>
                </a:lnTo>
                <a:lnTo>
                  <a:pt x="202" y="0"/>
                </a:lnTo>
                <a:lnTo>
                  <a:pt x="186" y="0"/>
                </a:lnTo>
                <a:lnTo>
                  <a:pt x="186" y="0"/>
                </a:lnTo>
                <a:lnTo>
                  <a:pt x="154" y="2"/>
                </a:lnTo>
                <a:lnTo>
                  <a:pt x="122" y="8"/>
                </a:lnTo>
                <a:lnTo>
                  <a:pt x="90" y="18"/>
                </a:lnTo>
                <a:lnTo>
                  <a:pt x="76" y="24"/>
                </a:lnTo>
                <a:lnTo>
                  <a:pt x="62" y="32"/>
                </a:lnTo>
                <a:lnTo>
                  <a:pt x="48" y="40"/>
                </a:lnTo>
                <a:lnTo>
                  <a:pt x="36" y="50"/>
                </a:lnTo>
                <a:lnTo>
                  <a:pt x="26" y="60"/>
                </a:lnTo>
                <a:lnTo>
                  <a:pt x="18" y="72"/>
                </a:lnTo>
                <a:lnTo>
                  <a:pt x="10" y="86"/>
                </a:lnTo>
                <a:lnTo>
                  <a:pt x="4" y="100"/>
                </a:lnTo>
                <a:lnTo>
                  <a:pt x="0" y="114"/>
                </a:lnTo>
                <a:lnTo>
                  <a:pt x="0" y="130"/>
                </a:lnTo>
                <a:lnTo>
                  <a:pt x="0" y="130"/>
                </a:lnTo>
                <a:lnTo>
                  <a:pt x="0" y="1584"/>
                </a:lnTo>
                <a:lnTo>
                  <a:pt x="0" y="1584"/>
                </a:lnTo>
                <a:lnTo>
                  <a:pt x="290" y="1584"/>
                </a:lnTo>
                <a:lnTo>
                  <a:pt x="290" y="1584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45" name="Freeform 21"/>
          <p:cNvSpPr>
            <a:spLocks/>
          </p:cNvSpPr>
          <p:nvPr userDrawn="1"/>
        </p:nvSpPr>
        <p:spPr bwMode="auto">
          <a:xfrm>
            <a:off x="3883025" y="3289300"/>
            <a:ext cx="460375" cy="2565400"/>
          </a:xfrm>
          <a:custGeom>
            <a:avLst/>
            <a:gdLst/>
            <a:ahLst/>
            <a:cxnLst>
              <a:cxn ang="0">
                <a:pos x="290" y="1616"/>
              </a:cxn>
              <a:cxn ang="0">
                <a:pos x="290" y="144"/>
              </a:cxn>
              <a:cxn ang="0">
                <a:pos x="290" y="144"/>
              </a:cxn>
              <a:cxn ang="0">
                <a:pos x="288" y="130"/>
              </a:cxn>
              <a:cxn ang="0">
                <a:pos x="286" y="116"/>
              </a:cxn>
              <a:cxn ang="0">
                <a:pos x="282" y="102"/>
              </a:cxn>
              <a:cxn ang="0">
                <a:pos x="278" y="88"/>
              </a:cxn>
              <a:cxn ang="0">
                <a:pos x="272" y="76"/>
              </a:cxn>
              <a:cxn ang="0">
                <a:pos x="264" y="64"/>
              </a:cxn>
              <a:cxn ang="0">
                <a:pos x="256" y="52"/>
              </a:cxn>
              <a:cxn ang="0">
                <a:pos x="246" y="42"/>
              </a:cxn>
              <a:cxn ang="0">
                <a:pos x="236" y="34"/>
              </a:cxn>
              <a:cxn ang="0">
                <a:pos x="226" y="24"/>
              </a:cxn>
              <a:cxn ang="0">
                <a:pos x="214" y="18"/>
              </a:cxn>
              <a:cxn ang="0">
                <a:pos x="200" y="12"/>
              </a:cxn>
              <a:cxn ang="0">
                <a:pos x="188" y="6"/>
              </a:cxn>
              <a:cxn ang="0">
                <a:pos x="174" y="2"/>
              </a:cxn>
              <a:cxn ang="0">
                <a:pos x="160" y="0"/>
              </a:cxn>
              <a:cxn ang="0">
                <a:pos x="144" y="0"/>
              </a:cxn>
              <a:cxn ang="0">
                <a:pos x="144" y="0"/>
              </a:cxn>
              <a:cxn ang="0">
                <a:pos x="130" y="0"/>
              </a:cxn>
              <a:cxn ang="0">
                <a:pos x="116" y="2"/>
              </a:cxn>
              <a:cxn ang="0">
                <a:pos x="102" y="6"/>
              </a:cxn>
              <a:cxn ang="0">
                <a:pos x="88" y="12"/>
              </a:cxn>
              <a:cxn ang="0">
                <a:pos x="76" y="18"/>
              </a:cxn>
              <a:cxn ang="0">
                <a:pos x="64" y="24"/>
              </a:cxn>
              <a:cxn ang="0">
                <a:pos x="52" y="34"/>
              </a:cxn>
              <a:cxn ang="0">
                <a:pos x="42" y="42"/>
              </a:cxn>
              <a:cxn ang="0">
                <a:pos x="32" y="52"/>
              </a:cxn>
              <a:cxn ang="0">
                <a:pos x="24" y="64"/>
              </a:cxn>
              <a:cxn ang="0">
                <a:pos x="18" y="76"/>
              </a:cxn>
              <a:cxn ang="0">
                <a:pos x="12" y="88"/>
              </a:cxn>
              <a:cxn ang="0">
                <a:pos x="6" y="102"/>
              </a:cxn>
              <a:cxn ang="0">
                <a:pos x="2" y="116"/>
              </a:cxn>
              <a:cxn ang="0">
                <a:pos x="0" y="130"/>
              </a:cxn>
              <a:cxn ang="0">
                <a:pos x="0" y="144"/>
              </a:cxn>
              <a:cxn ang="0">
                <a:pos x="0" y="1616"/>
              </a:cxn>
              <a:cxn ang="0">
                <a:pos x="290" y="1616"/>
              </a:cxn>
            </a:cxnLst>
            <a:rect l="0" t="0" r="r" b="b"/>
            <a:pathLst>
              <a:path w="290" h="1616">
                <a:moveTo>
                  <a:pt x="290" y="1616"/>
                </a:moveTo>
                <a:lnTo>
                  <a:pt x="290" y="144"/>
                </a:lnTo>
                <a:lnTo>
                  <a:pt x="290" y="144"/>
                </a:lnTo>
                <a:lnTo>
                  <a:pt x="288" y="130"/>
                </a:lnTo>
                <a:lnTo>
                  <a:pt x="286" y="116"/>
                </a:lnTo>
                <a:lnTo>
                  <a:pt x="282" y="102"/>
                </a:lnTo>
                <a:lnTo>
                  <a:pt x="278" y="88"/>
                </a:lnTo>
                <a:lnTo>
                  <a:pt x="272" y="76"/>
                </a:lnTo>
                <a:lnTo>
                  <a:pt x="264" y="64"/>
                </a:lnTo>
                <a:lnTo>
                  <a:pt x="256" y="52"/>
                </a:lnTo>
                <a:lnTo>
                  <a:pt x="246" y="42"/>
                </a:lnTo>
                <a:lnTo>
                  <a:pt x="236" y="34"/>
                </a:lnTo>
                <a:lnTo>
                  <a:pt x="226" y="24"/>
                </a:lnTo>
                <a:lnTo>
                  <a:pt x="214" y="18"/>
                </a:lnTo>
                <a:lnTo>
                  <a:pt x="200" y="12"/>
                </a:lnTo>
                <a:lnTo>
                  <a:pt x="188" y="6"/>
                </a:lnTo>
                <a:lnTo>
                  <a:pt x="174" y="2"/>
                </a:lnTo>
                <a:lnTo>
                  <a:pt x="160" y="0"/>
                </a:lnTo>
                <a:lnTo>
                  <a:pt x="144" y="0"/>
                </a:lnTo>
                <a:lnTo>
                  <a:pt x="144" y="0"/>
                </a:lnTo>
                <a:lnTo>
                  <a:pt x="130" y="0"/>
                </a:lnTo>
                <a:lnTo>
                  <a:pt x="116" y="2"/>
                </a:lnTo>
                <a:lnTo>
                  <a:pt x="102" y="6"/>
                </a:lnTo>
                <a:lnTo>
                  <a:pt x="88" y="12"/>
                </a:lnTo>
                <a:lnTo>
                  <a:pt x="76" y="18"/>
                </a:lnTo>
                <a:lnTo>
                  <a:pt x="64" y="24"/>
                </a:lnTo>
                <a:lnTo>
                  <a:pt x="52" y="34"/>
                </a:lnTo>
                <a:lnTo>
                  <a:pt x="42" y="42"/>
                </a:lnTo>
                <a:lnTo>
                  <a:pt x="32" y="52"/>
                </a:lnTo>
                <a:lnTo>
                  <a:pt x="24" y="64"/>
                </a:lnTo>
                <a:lnTo>
                  <a:pt x="18" y="76"/>
                </a:lnTo>
                <a:lnTo>
                  <a:pt x="12" y="88"/>
                </a:lnTo>
                <a:lnTo>
                  <a:pt x="6" y="102"/>
                </a:lnTo>
                <a:lnTo>
                  <a:pt x="2" y="116"/>
                </a:lnTo>
                <a:lnTo>
                  <a:pt x="0" y="130"/>
                </a:lnTo>
                <a:lnTo>
                  <a:pt x="0" y="144"/>
                </a:lnTo>
                <a:lnTo>
                  <a:pt x="0" y="1616"/>
                </a:lnTo>
                <a:lnTo>
                  <a:pt x="290" y="1616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46" name="Freeform 22"/>
          <p:cNvSpPr>
            <a:spLocks/>
          </p:cNvSpPr>
          <p:nvPr userDrawn="1"/>
        </p:nvSpPr>
        <p:spPr bwMode="auto">
          <a:xfrm>
            <a:off x="3422650" y="3692525"/>
            <a:ext cx="555625" cy="2162175"/>
          </a:xfrm>
          <a:custGeom>
            <a:avLst/>
            <a:gdLst/>
            <a:ahLst/>
            <a:cxnLst>
              <a:cxn ang="0">
                <a:pos x="290" y="1362"/>
              </a:cxn>
              <a:cxn ang="0">
                <a:pos x="290" y="1362"/>
              </a:cxn>
              <a:cxn ang="0">
                <a:pos x="294" y="1170"/>
              </a:cxn>
              <a:cxn ang="0">
                <a:pos x="300" y="1012"/>
              </a:cxn>
              <a:cxn ang="0">
                <a:pos x="308" y="876"/>
              </a:cxn>
              <a:cxn ang="0">
                <a:pos x="314" y="752"/>
              </a:cxn>
              <a:cxn ang="0">
                <a:pos x="332" y="496"/>
              </a:cxn>
              <a:cxn ang="0">
                <a:pos x="340" y="340"/>
              </a:cxn>
              <a:cxn ang="0">
                <a:pos x="350" y="152"/>
              </a:cxn>
              <a:cxn ang="0">
                <a:pos x="350" y="152"/>
              </a:cxn>
              <a:cxn ang="0">
                <a:pos x="350" y="136"/>
              </a:cxn>
              <a:cxn ang="0">
                <a:pos x="348" y="120"/>
              </a:cxn>
              <a:cxn ang="0">
                <a:pos x="344" y="106"/>
              </a:cxn>
              <a:cxn ang="0">
                <a:pos x="338" y="90"/>
              </a:cxn>
              <a:cxn ang="0">
                <a:pos x="330" y="78"/>
              </a:cxn>
              <a:cxn ang="0">
                <a:pos x="322" y="64"/>
              </a:cxn>
              <a:cxn ang="0">
                <a:pos x="312" y="54"/>
              </a:cxn>
              <a:cxn ang="0">
                <a:pos x="300" y="42"/>
              </a:cxn>
              <a:cxn ang="0">
                <a:pos x="288" y="32"/>
              </a:cxn>
              <a:cxn ang="0">
                <a:pos x="276" y="24"/>
              </a:cxn>
              <a:cxn ang="0">
                <a:pos x="262" y="16"/>
              </a:cxn>
              <a:cxn ang="0">
                <a:pos x="248" y="10"/>
              </a:cxn>
              <a:cxn ang="0">
                <a:pos x="234" y="6"/>
              </a:cxn>
              <a:cxn ang="0">
                <a:pos x="218" y="2"/>
              </a:cxn>
              <a:cxn ang="0">
                <a:pos x="202" y="0"/>
              </a:cxn>
              <a:cxn ang="0">
                <a:pos x="188" y="0"/>
              </a:cxn>
              <a:cxn ang="0">
                <a:pos x="188" y="0"/>
              </a:cxn>
              <a:cxn ang="0">
                <a:pos x="156" y="2"/>
              </a:cxn>
              <a:cxn ang="0">
                <a:pos x="122" y="8"/>
              </a:cxn>
              <a:cxn ang="0">
                <a:pos x="92" y="18"/>
              </a:cxn>
              <a:cxn ang="0">
                <a:pos x="76" y="24"/>
              </a:cxn>
              <a:cxn ang="0">
                <a:pos x="62" y="32"/>
              </a:cxn>
              <a:cxn ang="0">
                <a:pos x="50" y="40"/>
              </a:cxn>
              <a:cxn ang="0">
                <a:pos x="38" y="50"/>
              </a:cxn>
              <a:cxn ang="0">
                <a:pos x="26" y="60"/>
              </a:cxn>
              <a:cxn ang="0">
                <a:pos x="18" y="72"/>
              </a:cxn>
              <a:cxn ang="0">
                <a:pos x="10" y="86"/>
              </a:cxn>
              <a:cxn ang="0">
                <a:pos x="4" y="100"/>
              </a:cxn>
              <a:cxn ang="0">
                <a:pos x="2" y="114"/>
              </a:cxn>
              <a:cxn ang="0">
                <a:pos x="0" y="130"/>
              </a:cxn>
              <a:cxn ang="0">
                <a:pos x="0" y="130"/>
              </a:cxn>
              <a:cxn ang="0">
                <a:pos x="0" y="1362"/>
              </a:cxn>
              <a:cxn ang="0">
                <a:pos x="0" y="1362"/>
              </a:cxn>
              <a:cxn ang="0">
                <a:pos x="290" y="1362"/>
              </a:cxn>
            </a:cxnLst>
            <a:rect l="0" t="0" r="r" b="b"/>
            <a:pathLst>
              <a:path w="350" h="1362">
                <a:moveTo>
                  <a:pt x="290" y="1362"/>
                </a:moveTo>
                <a:lnTo>
                  <a:pt x="290" y="1362"/>
                </a:lnTo>
                <a:lnTo>
                  <a:pt x="294" y="1170"/>
                </a:lnTo>
                <a:lnTo>
                  <a:pt x="300" y="1012"/>
                </a:lnTo>
                <a:lnTo>
                  <a:pt x="308" y="876"/>
                </a:lnTo>
                <a:lnTo>
                  <a:pt x="314" y="752"/>
                </a:lnTo>
                <a:lnTo>
                  <a:pt x="332" y="496"/>
                </a:lnTo>
                <a:lnTo>
                  <a:pt x="340" y="340"/>
                </a:lnTo>
                <a:lnTo>
                  <a:pt x="350" y="152"/>
                </a:lnTo>
                <a:lnTo>
                  <a:pt x="350" y="152"/>
                </a:lnTo>
                <a:lnTo>
                  <a:pt x="350" y="136"/>
                </a:lnTo>
                <a:lnTo>
                  <a:pt x="348" y="120"/>
                </a:lnTo>
                <a:lnTo>
                  <a:pt x="344" y="106"/>
                </a:lnTo>
                <a:lnTo>
                  <a:pt x="338" y="90"/>
                </a:lnTo>
                <a:lnTo>
                  <a:pt x="330" y="78"/>
                </a:lnTo>
                <a:lnTo>
                  <a:pt x="322" y="64"/>
                </a:lnTo>
                <a:lnTo>
                  <a:pt x="312" y="54"/>
                </a:lnTo>
                <a:lnTo>
                  <a:pt x="300" y="42"/>
                </a:lnTo>
                <a:lnTo>
                  <a:pt x="288" y="32"/>
                </a:lnTo>
                <a:lnTo>
                  <a:pt x="276" y="24"/>
                </a:lnTo>
                <a:lnTo>
                  <a:pt x="262" y="16"/>
                </a:lnTo>
                <a:lnTo>
                  <a:pt x="248" y="10"/>
                </a:lnTo>
                <a:lnTo>
                  <a:pt x="234" y="6"/>
                </a:lnTo>
                <a:lnTo>
                  <a:pt x="218" y="2"/>
                </a:lnTo>
                <a:lnTo>
                  <a:pt x="202" y="0"/>
                </a:lnTo>
                <a:lnTo>
                  <a:pt x="188" y="0"/>
                </a:lnTo>
                <a:lnTo>
                  <a:pt x="188" y="0"/>
                </a:lnTo>
                <a:lnTo>
                  <a:pt x="156" y="2"/>
                </a:lnTo>
                <a:lnTo>
                  <a:pt x="122" y="8"/>
                </a:lnTo>
                <a:lnTo>
                  <a:pt x="92" y="18"/>
                </a:lnTo>
                <a:lnTo>
                  <a:pt x="76" y="24"/>
                </a:lnTo>
                <a:lnTo>
                  <a:pt x="62" y="32"/>
                </a:lnTo>
                <a:lnTo>
                  <a:pt x="50" y="40"/>
                </a:lnTo>
                <a:lnTo>
                  <a:pt x="38" y="50"/>
                </a:lnTo>
                <a:lnTo>
                  <a:pt x="26" y="60"/>
                </a:lnTo>
                <a:lnTo>
                  <a:pt x="18" y="72"/>
                </a:lnTo>
                <a:lnTo>
                  <a:pt x="10" y="86"/>
                </a:lnTo>
                <a:lnTo>
                  <a:pt x="4" y="100"/>
                </a:lnTo>
                <a:lnTo>
                  <a:pt x="2" y="114"/>
                </a:lnTo>
                <a:lnTo>
                  <a:pt x="0" y="130"/>
                </a:lnTo>
                <a:lnTo>
                  <a:pt x="0" y="130"/>
                </a:lnTo>
                <a:lnTo>
                  <a:pt x="0" y="1362"/>
                </a:lnTo>
                <a:lnTo>
                  <a:pt x="0" y="1362"/>
                </a:lnTo>
                <a:lnTo>
                  <a:pt x="290" y="1362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47" name="Freeform 23"/>
          <p:cNvSpPr>
            <a:spLocks/>
          </p:cNvSpPr>
          <p:nvPr userDrawn="1"/>
        </p:nvSpPr>
        <p:spPr bwMode="auto">
          <a:xfrm>
            <a:off x="3422650" y="3692525"/>
            <a:ext cx="555625" cy="2162175"/>
          </a:xfrm>
          <a:custGeom>
            <a:avLst/>
            <a:gdLst/>
            <a:ahLst/>
            <a:cxnLst>
              <a:cxn ang="0">
                <a:pos x="290" y="1362"/>
              </a:cxn>
              <a:cxn ang="0">
                <a:pos x="290" y="1362"/>
              </a:cxn>
              <a:cxn ang="0">
                <a:pos x="294" y="1170"/>
              </a:cxn>
              <a:cxn ang="0">
                <a:pos x="300" y="1012"/>
              </a:cxn>
              <a:cxn ang="0">
                <a:pos x="308" y="876"/>
              </a:cxn>
              <a:cxn ang="0">
                <a:pos x="314" y="752"/>
              </a:cxn>
              <a:cxn ang="0">
                <a:pos x="332" y="496"/>
              </a:cxn>
              <a:cxn ang="0">
                <a:pos x="340" y="340"/>
              </a:cxn>
              <a:cxn ang="0">
                <a:pos x="350" y="152"/>
              </a:cxn>
              <a:cxn ang="0">
                <a:pos x="350" y="152"/>
              </a:cxn>
              <a:cxn ang="0">
                <a:pos x="350" y="136"/>
              </a:cxn>
              <a:cxn ang="0">
                <a:pos x="348" y="120"/>
              </a:cxn>
              <a:cxn ang="0">
                <a:pos x="344" y="106"/>
              </a:cxn>
              <a:cxn ang="0">
                <a:pos x="338" y="90"/>
              </a:cxn>
              <a:cxn ang="0">
                <a:pos x="330" y="78"/>
              </a:cxn>
              <a:cxn ang="0">
                <a:pos x="322" y="64"/>
              </a:cxn>
              <a:cxn ang="0">
                <a:pos x="312" y="54"/>
              </a:cxn>
              <a:cxn ang="0">
                <a:pos x="300" y="42"/>
              </a:cxn>
              <a:cxn ang="0">
                <a:pos x="288" y="32"/>
              </a:cxn>
              <a:cxn ang="0">
                <a:pos x="276" y="24"/>
              </a:cxn>
              <a:cxn ang="0">
                <a:pos x="262" y="16"/>
              </a:cxn>
              <a:cxn ang="0">
                <a:pos x="248" y="10"/>
              </a:cxn>
              <a:cxn ang="0">
                <a:pos x="234" y="6"/>
              </a:cxn>
              <a:cxn ang="0">
                <a:pos x="218" y="2"/>
              </a:cxn>
              <a:cxn ang="0">
                <a:pos x="202" y="0"/>
              </a:cxn>
              <a:cxn ang="0">
                <a:pos x="188" y="0"/>
              </a:cxn>
              <a:cxn ang="0">
                <a:pos x="188" y="0"/>
              </a:cxn>
              <a:cxn ang="0">
                <a:pos x="156" y="2"/>
              </a:cxn>
              <a:cxn ang="0">
                <a:pos x="122" y="8"/>
              </a:cxn>
              <a:cxn ang="0">
                <a:pos x="92" y="18"/>
              </a:cxn>
              <a:cxn ang="0">
                <a:pos x="76" y="24"/>
              </a:cxn>
              <a:cxn ang="0">
                <a:pos x="62" y="32"/>
              </a:cxn>
              <a:cxn ang="0">
                <a:pos x="50" y="40"/>
              </a:cxn>
              <a:cxn ang="0">
                <a:pos x="38" y="50"/>
              </a:cxn>
              <a:cxn ang="0">
                <a:pos x="26" y="60"/>
              </a:cxn>
              <a:cxn ang="0">
                <a:pos x="18" y="72"/>
              </a:cxn>
              <a:cxn ang="0">
                <a:pos x="10" y="86"/>
              </a:cxn>
              <a:cxn ang="0">
                <a:pos x="4" y="100"/>
              </a:cxn>
              <a:cxn ang="0">
                <a:pos x="2" y="114"/>
              </a:cxn>
              <a:cxn ang="0">
                <a:pos x="0" y="130"/>
              </a:cxn>
              <a:cxn ang="0">
                <a:pos x="0" y="130"/>
              </a:cxn>
              <a:cxn ang="0">
                <a:pos x="0" y="1362"/>
              </a:cxn>
              <a:cxn ang="0">
                <a:pos x="0" y="1362"/>
              </a:cxn>
              <a:cxn ang="0">
                <a:pos x="290" y="1362"/>
              </a:cxn>
            </a:cxnLst>
            <a:rect l="0" t="0" r="r" b="b"/>
            <a:pathLst>
              <a:path w="350" h="1362">
                <a:moveTo>
                  <a:pt x="290" y="1362"/>
                </a:moveTo>
                <a:lnTo>
                  <a:pt x="290" y="1362"/>
                </a:lnTo>
                <a:lnTo>
                  <a:pt x="294" y="1170"/>
                </a:lnTo>
                <a:lnTo>
                  <a:pt x="300" y="1012"/>
                </a:lnTo>
                <a:lnTo>
                  <a:pt x="308" y="876"/>
                </a:lnTo>
                <a:lnTo>
                  <a:pt x="314" y="752"/>
                </a:lnTo>
                <a:lnTo>
                  <a:pt x="332" y="496"/>
                </a:lnTo>
                <a:lnTo>
                  <a:pt x="340" y="340"/>
                </a:lnTo>
                <a:lnTo>
                  <a:pt x="350" y="152"/>
                </a:lnTo>
                <a:lnTo>
                  <a:pt x="350" y="152"/>
                </a:lnTo>
                <a:lnTo>
                  <a:pt x="350" y="136"/>
                </a:lnTo>
                <a:lnTo>
                  <a:pt x="348" y="120"/>
                </a:lnTo>
                <a:lnTo>
                  <a:pt x="344" y="106"/>
                </a:lnTo>
                <a:lnTo>
                  <a:pt x="338" y="90"/>
                </a:lnTo>
                <a:lnTo>
                  <a:pt x="330" y="78"/>
                </a:lnTo>
                <a:lnTo>
                  <a:pt x="322" y="64"/>
                </a:lnTo>
                <a:lnTo>
                  <a:pt x="312" y="54"/>
                </a:lnTo>
                <a:lnTo>
                  <a:pt x="300" y="42"/>
                </a:lnTo>
                <a:lnTo>
                  <a:pt x="288" y="32"/>
                </a:lnTo>
                <a:lnTo>
                  <a:pt x="276" y="24"/>
                </a:lnTo>
                <a:lnTo>
                  <a:pt x="262" y="16"/>
                </a:lnTo>
                <a:lnTo>
                  <a:pt x="248" y="10"/>
                </a:lnTo>
                <a:lnTo>
                  <a:pt x="234" y="6"/>
                </a:lnTo>
                <a:lnTo>
                  <a:pt x="218" y="2"/>
                </a:lnTo>
                <a:lnTo>
                  <a:pt x="202" y="0"/>
                </a:lnTo>
                <a:lnTo>
                  <a:pt x="188" y="0"/>
                </a:lnTo>
                <a:lnTo>
                  <a:pt x="188" y="0"/>
                </a:lnTo>
                <a:lnTo>
                  <a:pt x="156" y="2"/>
                </a:lnTo>
                <a:lnTo>
                  <a:pt x="122" y="8"/>
                </a:lnTo>
                <a:lnTo>
                  <a:pt x="92" y="18"/>
                </a:lnTo>
                <a:lnTo>
                  <a:pt x="76" y="24"/>
                </a:lnTo>
                <a:lnTo>
                  <a:pt x="62" y="32"/>
                </a:lnTo>
                <a:lnTo>
                  <a:pt x="50" y="40"/>
                </a:lnTo>
                <a:lnTo>
                  <a:pt x="38" y="50"/>
                </a:lnTo>
                <a:lnTo>
                  <a:pt x="26" y="60"/>
                </a:lnTo>
                <a:lnTo>
                  <a:pt x="18" y="72"/>
                </a:lnTo>
                <a:lnTo>
                  <a:pt x="10" y="86"/>
                </a:lnTo>
                <a:lnTo>
                  <a:pt x="4" y="100"/>
                </a:lnTo>
                <a:lnTo>
                  <a:pt x="2" y="114"/>
                </a:lnTo>
                <a:lnTo>
                  <a:pt x="0" y="130"/>
                </a:lnTo>
                <a:lnTo>
                  <a:pt x="0" y="130"/>
                </a:lnTo>
                <a:lnTo>
                  <a:pt x="0" y="1362"/>
                </a:lnTo>
                <a:lnTo>
                  <a:pt x="0" y="1362"/>
                </a:lnTo>
                <a:lnTo>
                  <a:pt x="290" y="1362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48" name="Freeform 24"/>
          <p:cNvSpPr>
            <a:spLocks/>
          </p:cNvSpPr>
          <p:nvPr userDrawn="1"/>
        </p:nvSpPr>
        <p:spPr bwMode="auto">
          <a:xfrm>
            <a:off x="3422650" y="3641725"/>
            <a:ext cx="460375" cy="2212975"/>
          </a:xfrm>
          <a:custGeom>
            <a:avLst/>
            <a:gdLst/>
            <a:ahLst/>
            <a:cxnLst>
              <a:cxn ang="0">
                <a:pos x="290" y="1394"/>
              </a:cxn>
              <a:cxn ang="0">
                <a:pos x="290" y="144"/>
              </a:cxn>
              <a:cxn ang="0">
                <a:pos x="290" y="144"/>
              </a:cxn>
              <a:cxn ang="0">
                <a:pos x="288" y="130"/>
              </a:cxn>
              <a:cxn ang="0">
                <a:pos x="286" y="116"/>
              </a:cxn>
              <a:cxn ang="0">
                <a:pos x="284" y="102"/>
              </a:cxn>
              <a:cxn ang="0">
                <a:pos x="278" y="88"/>
              </a:cxn>
              <a:cxn ang="0">
                <a:pos x="272" y="76"/>
              </a:cxn>
              <a:cxn ang="0">
                <a:pos x="264" y="64"/>
              </a:cxn>
              <a:cxn ang="0">
                <a:pos x="256" y="52"/>
              </a:cxn>
              <a:cxn ang="0">
                <a:pos x="248" y="42"/>
              </a:cxn>
              <a:cxn ang="0">
                <a:pos x="238" y="34"/>
              </a:cxn>
              <a:cxn ang="0">
                <a:pos x="226" y="24"/>
              </a:cxn>
              <a:cxn ang="0">
                <a:pos x="214" y="18"/>
              </a:cxn>
              <a:cxn ang="0">
                <a:pos x="202" y="12"/>
              </a:cxn>
              <a:cxn ang="0">
                <a:pos x="188" y="6"/>
              </a:cxn>
              <a:cxn ang="0">
                <a:pos x="174" y="4"/>
              </a:cxn>
              <a:cxn ang="0">
                <a:pos x="160" y="0"/>
              </a:cxn>
              <a:cxn ang="0">
                <a:pos x="144" y="0"/>
              </a:cxn>
              <a:cxn ang="0">
                <a:pos x="144" y="0"/>
              </a:cxn>
              <a:cxn ang="0">
                <a:pos x="130" y="0"/>
              </a:cxn>
              <a:cxn ang="0">
                <a:pos x="116" y="4"/>
              </a:cxn>
              <a:cxn ang="0">
                <a:pos x="102" y="6"/>
              </a:cxn>
              <a:cxn ang="0">
                <a:pos x="88" y="12"/>
              </a:cxn>
              <a:cxn ang="0">
                <a:pos x="76" y="18"/>
              </a:cxn>
              <a:cxn ang="0">
                <a:pos x="64" y="24"/>
              </a:cxn>
              <a:cxn ang="0">
                <a:pos x="52" y="34"/>
              </a:cxn>
              <a:cxn ang="0">
                <a:pos x="42" y="42"/>
              </a:cxn>
              <a:cxn ang="0">
                <a:pos x="34" y="52"/>
              </a:cxn>
              <a:cxn ang="0">
                <a:pos x="24" y="64"/>
              </a:cxn>
              <a:cxn ang="0">
                <a:pos x="18" y="76"/>
              </a:cxn>
              <a:cxn ang="0">
                <a:pos x="12" y="88"/>
              </a:cxn>
              <a:cxn ang="0">
                <a:pos x="6" y="102"/>
              </a:cxn>
              <a:cxn ang="0">
                <a:pos x="4" y="116"/>
              </a:cxn>
              <a:cxn ang="0">
                <a:pos x="0" y="130"/>
              </a:cxn>
              <a:cxn ang="0">
                <a:pos x="0" y="144"/>
              </a:cxn>
              <a:cxn ang="0">
                <a:pos x="0" y="1394"/>
              </a:cxn>
              <a:cxn ang="0">
                <a:pos x="290" y="1394"/>
              </a:cxn>
            </a:cxnLst>
            <a:rect l="0" t="0" r="r" b="b"/>
            <a:pathLst>
              <a:path w="290" h="1394">
                <a:moveTo>
                  <a:pt x="290" y="1394"/>
                </a:moveTo>
                <a:lnTo>
                  <a:pt x="290" y="144"/>
                </a:lnTo>
                <a:lnTo>
                  <a:pt x="290" y="144"/>
                </a:lnTo>
                <a:lnTo>
                  <a:pt x="288" y="130"/>
                </a:lnTo>
                <a:lnTo>
                  <a:pt x="286" y="116"/>
                </a:lnTo>
                <a:lnTo>
                  <a:pt x="284" y="102"/>
                </a:lnTo>
                <a:lnTo>
                  <a:pt x="278" y="88"/>
                </a:lnTo>
                <a:lnTo>
                  <a:pt x="272" y="76"/>
                </a:lnTo>
                <a:lnTo>
                  <a:pt x="264" y="64"/>
                </a:lnTo>
                <a:lnTo>
                  <a:pt x="256" y="52"/>
                </a:lnTo>
                <a:lnTo>
                  <a:pt x="248" y="42"/>
                </a:lnTo>
                <a:lnTo>
                  <a:pt x="238" y="34"/>
                </a:lnTo>
                <a:lnTo>
                  <a:pt x="226" y="24"/>
                </a:lnTo>
                <a:lnTo>
                  <a:pt x="214" y="18"/>
                </a:lnTo>
                <a:lnTo>
                  <a:pt x="202" y="12"/>
                </a:lnTo>
                <a:lnTo>
                  <a:pt x="188" y="6"/>
                </a:lnTo>
                <a:lnTo>
                  <a:pt x="174" y="4"/>
                </a:lnTo>
                <a:lnTo>
                  <a:pt x="160" y="0"/>
                </a:lnTo>
                <a:lnTo>
                  <a:pt x="144" y="0"/>
                </a:lnTo>
                <a:lnTo>
                  <a:pt x="144" y="0"/>
                </a:lnTo>
                <a:lnTo>
                  <a:pt x="130" y="0"/>
                </a:lnTo>
                <a:lnTo>
                  <a:pt x="116" y="4"/>
                </a:lnTo>
                <a:lnTo>
                  <a:pt x="102" y="6"/>
                </a:lnTo>
                <a:lnTo>
                  <a:pt x="88" y="12"/>
                </a:lnTo>
                <a:lnTo>
                  <a:pt x="76" y="18"/>
                </a:lnTo>
                <a:lnTo>
                  <a:pt x="64" y="24"/>
                </a:lnTo>
                <a:lnTo>
                  <a:pt x="52" y="34"/>
                </a:lnTo>
                <a:lnTo>
                  <a:pt x="42" y="42"/>
                </a:lnTo>
                <a:lnTo>
                  <a:pt x="34" y="52"/>
                </a:lnTo>
                <a:lnTo>
                  <a:pt x="24" y="64"/>
                </a:lnTo>
                <a:lnTo>
                  <a:pt x="18" y="76"/>
                </a:lnTo>
                <a:lnTo>
                  <a:pt x="12" y="88"/>
                </a:lnTo>
                <a:lnTo>
                  <a:pt x="6" y="102"/>
                </a:lnTo>
                <a:lnTo>
                  <a:pt x="4" y="116"/>
                </a:lnTo>
                <a:lnTo>
                  <a:pt x="0" y="130"/>
                </a:lnTo>
                <a:lnTo>
                  <a:pt x="0" y="144"/>
                </a:lnTo>
                <a:lnTo>
                  <a:pt x="0" y="1394"/>
                </a:lnTo>
                <a:lnTo>
                  <a:pt x="290" y="1394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49" name="Freeform 25"/>
          <p:cNvSpPr>
            <a:spLocks/>
          </p:cNvSpPr>
          <p:nvPr userDrawn="1"/>
        </p:nvSpPr>
        <p:spPr bwMode="auto">
          <a:xfrm>
            <a:off x="3422650" y="3641725"/>
            <a:ext cx="460375" cy="2212975"/>
          </a:xfrm>
          <a:custGeom>
            <a:avLst/>
            <a:gdLst/>
            <a:ahLst/>
            <a:cxnLst>
              <a:cxn ang="0">
                <a:pos x="290" y="1394"/>
              </a:cxn>
              <a:cxn ang="0">
                <a:pos x="290" y="144"/>
              </a:cxn>
              <a:cxn ang="0">
                <a:pos x="290" y="144"/>
              </a:cxn>
              <a:cxn ang="0">
                <a:pos x="288" y="130"/>
              </a:cxn>
              <a:cxn ang="0">
                <a:pos x="286" y="116"/>
              </a:cxn>
              <a:cxn ang="0">
                <a:pos x="284" y="102"/>
              </a:cxn>
              <a:cxn ang="0">
                <a:pos x="278" y="88"/>
              </a:cxn>
              <a:cxn ang="0">
                <a:pos x="272" y="76"/>
              </a:cxn>
              <a:cxn ang="0">
                <a:pos x="264" y="64"/>
              </a:cxn>
              <a:cxn ang="0">
                <a:pos x="256" y="52"/>
              </a:cxn>
              <a:cxn ang="0">
                <a:pos x="248" y="42"/>
              </a:cxn>
              <a:cxn ang="0">
                <a:pos x="238" y="34"/>
              </a:cxn>
              <a:cxn ang="0">
                <a:pos x="226" y="24"/>
              </a:cxn>
              <a:cxn ang="0">
                <a:pos x="214" y="18"/>
              </a:cxn>
              <a:cxn ang="0">
                <a:pos x="202" y="12"/>
              </a:cxn>
              <a:cxn ang="0">
                <a:pos x="188" y="6"/>
              </a:cxn>
              <a:cxn ang="0">
                <a:pos x="174" y="4"/>
              </a:cxn>
              <a:cxn ang="0">
                <a:pos x="160" y="0"/>
              </a:cxn>
              <a:cxn ang="0">
                <a:pos x="144" y="0"/>
              </a:cxn>
              <a:cxn ang="0">
                <a:pos x="144" y="0"/>
              </a:cxn>
              <a:cxn ang="0">
                <a:pos x="130" y="0"/>
              </a:cxn>
              <a:cxn ang="0">
                <a:pos x="116" y="4"/>
              </a:cxn>
              <a:cxn ang="0">
                <a:pos x="102" y="6"/>
              </a:cxn>
              <a:cxn ang="0">
                <a:pos x="88" y="12"/>
              </a:cxn>
              <a:cxn ang="0">
                <a:pos x="76" y="18"/>
              </a:cxn>
              <a:cxn ang="0">
                <a:pos x="64" y="24"/>
              </a:cxn>
              <a:cxn ang="0">
                <a:pos x="52" y="34"/>
              </a:cxn>
              <a:cxn ang="0">
                <a:pos x="42" y="42"/>
              </a:cxn>
              <a:cxn ang="0">
                <a:pos x="34" y="52"/>
              </a:cxn>
              <a:cxn ang="0">
                <a:pos x="24" y="64"/>
              </a:cxn>
              <a:cxn ang="0">
                <a:pos x="18" y="76"/>
              </a:cxn>
              <a:cxn ang="0">
                <a:pos x="12" y="88"/>
              </a:cxn>
              <a:cxn ang="0">
                <a:pos x="6" y="102"/>
              </a:cxn>
              <a:cxn ang="0">
                <a:pos x="4" y="116"/>
              </a:cxn>
              <a:cxn ang="0">
                <a:pos x="0" y="130"/>
              </a:cxn>
              <a:cxn ang="0">
                <a:pos x="0" y="144"/>
              </a:cxn>
              <a:cxn ang="0">
                <a:pos x="0" y="1394"/>
              </a:cxn>
              <a:cxn ang="0">
                <a:pos x="290" y="1394"/>
              </a:cxn>
            </a:cxnLst>
            <a:rect l="0" t="0" r="r" b="b"/>
            <a:pathLst>
              <a:path w="290" h="1394">
                <a:moveTo>
                  <a:pt x="290" y="1394"/>
                </a:moveTo>
                <a:lnTo>
                  <a:pt x="290" y="144"/>
                </a:lnTo>
                <a:lnTo>
                  <a:pt x="290" y="144"/>
                </a:lnTo>
                <a:lnTo>
                  <a:pt x="288" y="130"/>
                </a:lnTo>
                <a:lnTo>
                  <a:pt x="286" y="116"/>
                </a:lnTo>
                <a:lnTo>
                  <a:pt x="284" y="102"/>
                </a:lnTo>
                <a:lnTo>
                  <a:pt x="278" y="88"/>
                </a:lnTo>
                <a:lnTo>
                  <a:pt x="272" y="76"/>
                </a:lnTo>
                <a:lnTo>
                  <a:pt x="264" y="64"/>
                </a:lnTo>
                <a:lnTo>
                  <a:pt x="256" y="52"/>
                </a:lnTo>
                <a:lnTo>
                  <a:pt x="248" y="42"/>
                </a:lnTo>
                <a:lnTo>
                  <a:pt x="238" y="34"/>
                </a:lnTo>
                <a:lnTo>
                  <a:pt x="226" y="24"/>
                </a:lnTo>
                <a:lnTo>
                  <a:pt x="214" y="18"/>
                </a:lnTo>
                <a:lnTo>
                  <a:pt x="202" y="12"/>
                </a:lnTo>
                <a:lnTo>
                  <a:pt x="188" y="6"/>
                </a:lnTo>
                <a:lnTo>
                  <a:pt x="174" y="4"/>
                </a:lnTo>
                <a:lnTo>
                  <a:pt x="160" y="0"/>
                </a:lnTo>
                <a:lnTo>
                  <a:pt x="144" y="0"/>
                </a:lnTo>
                <a:lnTo>
                  <a:pt x="144" y="0"/>
                </a:lnTo>
                <a:lnTo>
                  <a:pt x="130" y="0"/>
                </a:lnTo>
                <a:lnTo>
                  <a:pt x="116" y="4"/>
                </a:lnTo>
                <a:lnTo>
                  <a:pt x="102" y="6"/>
                </a:lnTo>
                <a:lnTo>
                  <a:pt x="88" y="12"/>
                </a:lnTo>
                <a:lnTo>
                  <a:pt x="76" y="18"/>
                </a:lnTo>
                <a:lnTo>
                  <a:pt x="64" y="24"/>
                </a:lnTo>
                <a:lnTo>
                  <a:pt x="52" y="34"/>
                </a:lnTo>
                <a:lnTo>
                  <a:pt x="42" y="42"/>
                </a:lnTo>
                <a:lnTo>
                  <a:pt x="34" y="52"/>
                </a:lnTo>
                <a:lnTo>
                  <a:pt x="24" y="64"/>
                </a:lnTo>
                <a:lnTo>
                  <a:pt x="18" y="76"/>
                </a:lnTo>
                <a:lnTo>
                  <a:pt x="12" y="88"/>
                </a:lnTo>
                <a:lnTo>
                  <a:pt x="6" y="102"/>
                </a:lnTo>
                <a:lnTo>
                  <a:pt x="4" y="116"/>
                </a:lnTo>
                <a:lnTo>
                  <a:pt x="0" y="130"/>
                </a:lnTo>
                <a:lnTo>
                  <a:pt x="0" y="144"/>
                </a:lnTo>
                <a:lnTo>
                  <a:pt x="0" y="1394"/>
                </a:lnTo>
                <a:lnTo>
                  <a:pt x="290" y="1394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79" name="그룹 78"/>
          <p:cNvGrpSpPr/>
          <p:nvPr userDrawn="1"/>
        </p:nvGrpSpPr>
        <p:grpSpPr>
          <a:xfrm>
            <a:off x="4508500" y="4016375"/>
            <a:ext cx="123825" cy="228600"/>
            <a:chOff x="4508500" y="4016375"/>
            <a:chExt cx="123825" cy="228600"/>
          </a:xfrm>
        </p:grpSpPr>
        <p:sp>
          <p:nvSpPr>
            <p:cNvPr id="1050" name="Freeform 26"/>
            <p:cNvSpPr>
              <a:spLocks noEditPoints="1"/>
            </p:cNvSpPr>
            <p:nvPr userDrawn="1"/>
          </p:nvSpPr>
          <p:spPr bwMode="auto">
            <a:xfrm>
              <a:off x="4508500" y="4016375"/>
              <a:ext cx="123825" cy="228600"/>
            </a:xfrm>
            <a:custGeom>
              <a:avLst/>
              <a:gdLst/>
              <a:ahLst/>
              <a:cxnLst>
                <a:cxn ang="0">
                  <a:pos x="40" y="66"/>
                </a:cxn>
                <a:cxn ang="0">
                  <a:pos x="40" y="66"/>
                </a:cxn>
                <a:cxn ang="0">
                  <a:pos x="30" y="64"/>
                </a:cxn>
                <a:cxn ang="0">
                  <a:pos x="22" y="58"/>
                </a:cxn>
                <a:cxn ang="0">
                  <a:pos x="16" y="50"/>
                </a:cxn>
                <a:cxn ang="0">
                  <a:pos x="14" y="40"/>
                </a:cxn>
                <a:cxn ang="0">
                  <a:pos x="14" y="40"/>
                </a:cxn>
                <a:cxn ang="0">
                  <a:pos x="16" y="30"/>
                </a:cxn>
                <a:cxn ang="0">
                  <a:pos x="22" y="22"/>
                </a:cxn>
                <a:cxn ang="0">
                  <a:pos x="30" y="16"/>
                </a:cxn>
                <a:cxn ang="0">
                  <a:pos x="40" y="14"/>
                </a:cxn>
                <a:cxn ang="0">
                  <a:pos x="40" y="14"/>
                </a:cxn>
                <a:cxn ang="0">
                  <a:pos x="50" y="16"/>
                </a:cxn>
                <a:cxn ang="0">
                  <a:pos x="58" y="22"/>
                </a:cxn>
                <a:cxn ang="0">
                  <a:pos x="62" y="30"/>
                </a:cxn>
                <a:cxn ang="0">
                  <a:pos x="64" y="40"/>
                </a:cxn>
                <a:cxn ang="0">
                  <a:pos x="64" y="40"/>
                </a:cxn>
                <a:cxn ang="0">
                  <a:pos x="62" y="50"/>
                </a:cxn>
                <a:cxn ang="0">
                  <a:pos x="58" y="58"/>
                </a:cxn>
                <a:cxn ang="0">
                  <a:pos x="50" y="64"/>
                </a:cxn>
                <a:cxn ang="0">
                  <a:pos x="40" y="66"/>
                </a:cxn>
                <a:cxn ang="0">
                  <a:pos x="40" y="0"/>
                </a:cxn>
                <a:cxn ang="0">
                  <a:pos x="40" y="0"/>
                </a:cxn>
                <a:cxn ang="0">
                  <a:pos x="32" y="2"/>
                </a:cxn>
                <a:cxn ang="0">
                  <a:pos x="24" y="4"/>
                </a:cxn>
                <a:cxn ang="0">
                  <a:pos x="18" y="8"/>
                </a:cxn>
                <a:cxn ang="0">
                  <a:pos x="12" y="12"/>
                </a:cxn>
                <a:cxn ang="0">
                  <a:pos x="8" y="18"/>
                </a:cxn>
                <a:cxn ang="0">
                  <a:pos x="4" y="24"/>
                </a:cxn>
                <a:cxn ang="0">
                  <a:pos x="2" y="32"/>
                </a:cxn>
                <a:cxn ang="0">
                  <a:pos x="0" y="40"/>
                </a:cxn>
                <a:cxn ang="0">
                  <a:pos x="0" y="40"/>
                </a:cxn>
                <a:cxn ang="0">
                  <a:pos x="2" y="50"/>
                </a:cxn>
                <a:cxn ang="0">
                  <a:pos x="6" y="66"/>
                </a:cxn>
                <a:cxn ang="0">
                  <a:pos x="20" y="100"/>
                </a:cxn>
                <a:cxn ang="0">
                  <a:pos x="40" y="144"/>
                </a:cxn>
                <a:cxn ang="0">
                  <a:pos x="40" y="144"/>
                </a:cxn>
                <a:cxn ang="0">
                  <a:pos x="58" y="100"/>
                </a:cxn>
                <a:cxn ang="0">
                  <a:pos x="72" y="66"/>
                </a:cxn>
                <a:cxn ang="0">
                  <a:pos x="76" y="50"/>
                </a:cxn>
                <a:cxn ang="0">
                  <a:pos x="78" y="40"/>
                </a:cxn>
                <a:cxn ang="0">
                  <a:pos x="78" y="40"/>
                </a:cxn>
                <a:cxn ang="0">
                  <a:pos x="78" y="32"/>
                </a:cxn>
                <a:cxn ang="0">
                  <a:pos x="76" y="24"/>
                </a:cxn>
                <a:cxn ang="0">
                  <a:pos x="72" y="18"/>
                </a:cxn>
                <a:cxn ang="0">
                  <a:pos x="66" y="12"/>
                </a:cxn>
                <a:cxn ang="0">
                  <a:pos x="62" y="8"/>
                </a:cxn>
                <a:cxn ang="0">
                  <a:pos x="54" y="4"/>
                </a:cxn>
                <a:cxn ang="0">
                  <a:pos x="48" y="2"/>
                </a:cxn>
                <a:cxn ang="0">
                  <a:pos x="40" y="0"/>
                </a:cxn>
              </a:cxnLst>
              <a:rect l="0" t="0" r="r" b="b"/>
              <a:pathLst>
                <a:path w="78" h="144">
                  <a:moveTo>
                    <a:pt x="40" y="66"/>
                  </a:moveTo>
                  <a:lnTo>
                    <a:pt x="40" y="66"/>
                  </a:lnTo>
                  <a:lnTo>
                    <a:pt x="30" y="64"/>
                  </a:lnTo>
                  <a:lnTo>
                    <a:pt x="22" y="58"/>
                  </a:lnTo>
                  <a:lnTo>
                    <a:pt x="16" y="50"/>
                  </a:lnTo>
                  <a:lnTo>
                    <a:pt x="14" y="40"/>
                  </a:lnTo>
                  <a:lnTo>
                    <a:pt x="14" y="40"/>
                  </a:lnTo>
                  <a:lnTo>
                    <a:pt x="16" y="30"/>
                  </a:lnTo>
                  <a:lnTo>
                    <a:pt x="22" y="22"/>
                  </a:lnTo>
                  <a:lnTo>
                    <a:pt x="30" y="16"/>
                  </a:lnTo>
                  <a:lnTo>
                    <a:pt x="40" y="14"/>
                  </a:lnTo>
                  <a:lnTo>
                    <a:pt x="40" y="14"/>
                  </a:lnTo>
                  <a:lnTo>
                    <a:pt x="50" y="16"/>
                  </a:lnTo>
                  <a:lnTo>
                    <a:pt x="58" y="22"/>
                  </a:lnTo>
                  <a:lnTo>
                    <a:pt x="62" y="30"/>
                  </a:lnTo>
                  <a:lnTo>
                    <a:pt x="64" y="40"/>
                  </a:lnTo>
                  <a:lnTo>
                    <a:pt x="64" y="40"/>
                  </a:lnTo>
                  <a:lnTo>
                    <a:pt x="62" y="50"/>
                  </a:lnTo>
                  <a:lnTo>
                    <a:pt x="58" y="58"/>
                  </a:lnTo>
                  <a:lnTo>
                    <a:pt x="50" y="64"/>
                  </a:lnTo>
                  <a:lnTo>
                    <a:pt x="40" y="66"/>
                  </a:lnTo>
                  <a:close/>
                  <a:moveTo>
                    <a:pt x="40" y="0"/>
                  </a:moveTo>
                  <a:lnTo>
                    <a:pt x="40" y="0"/>
                  </a:lnTo>
                  <a:lnTo>
                    <a:pt x="32" y="2"/>
                  </a:lnTo>
                  <a:lnTo>
                    <a:pt x="24" y="4"/>
                  </a:lnTo>
                  <a:lnTo>
                    <a:pt x="18" y="8"/>
                  </a:lnTo>
                  <a:lnTo>
                    <a:pt x="12" y="12"/>
                  </a:lnTo>
                  <a:lnTo>
                    <a:pt x="8" y="18"/>
                  </a:lnTo>
                  <a:lnTo>
                    <a:pt x="4" y="24"/>
                  </a:lnTo>
                  <a:lnTo>
                    <a:pt x="2" y="32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2" y="50"/>
                  </a:lnTo>
                  <a:lnTo>
                    <a:pt x="6" y="66"/>
                  </a:lnTo>
                  <a:lnTo>
                    <a:pt x="20" y="100"/>
                  </a:lnTo>
                  <a:lnTo>
                    <a:pt x="40" y="144"/>
                  </a:lnTo>
                  <a:lnTo>
                    <a:pt x="40" y="144"/>
                  </a:lnTo>
                  <a:lnTo>
                    <a:pt x="58" y="100"/>
                  </a:lnTo>
                  <a:lnTo>
                    <a:pt x="72" y="66"/>
                  </a:lnTo>
                  <a:lnTo>
                    <a:pt x="76" y="50"/>
                  </a:lnTo>
                  <a:lnTo>
                    <a:pt x="78" y="40"/>
                  </a:lnTo>
                  <a:lnTo>
                    <a:pt x="78" y="40"/>
                  </a:lnTo>
                  <a:lnTo>
                    <a:pt x="78" y="32"/>
                  </a:lnTo>
                  <a:lnTo>
                    <a:pt x="76" y="24"/>
                  </a:lnTo>
                  <a:lnTo>
                    <a:pt x="72" y="18"/>
                  </a:lnTo>
                  <a:lnTo>
                    <a:pt x="66" y="12"/>
                  </a:lnTo>
                  <a:lnTo>
                    <a:pt x="62" y="8"/>
                  </a:lnTo>
                  <a:lnTo>
                    <a:pt x="54" y="4"/>
                  </a:lnTo>
                  <a:lnTo>
                    <a:pt x="48" y="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F6F8F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51" name="Freeform 27"/>
            <p:cNvSpPr>
              <a:spLocks/>
            </p:cNvSpPr>
            <p:nvPr userDrawn="1"/>
          </p:nvSpPr>
          <p:spPr bwMode="auto">
            <a:xfrm>
              <a:off x="4530725" y="4038600"/>
              <a:ext cx="79375" cy="82550"/>
            </a:xfrm>
            <a:custGeom>
              <a:avLst/>
              <a:gdLst/>
              <a:ahLst/>
              <a:cxnLst>
                <a:cxn ang="0">
                  <a:pos x="26" y="52"/>
                </a:cxn>
                <a:cxn ang="0">
                  <a:pos x="26" y="52"/>
                </a:cxn>
                <a:cxn ang="0">
                  <a:pos x="16" y="50"/>
                </a:cxn>
                <a:cxn ang="0">
                  <a:pos x="8" y="44"/>
                </a:cxn>
                <a:cxn ang="0">
                  <a:pos x="2" y="36"/>
                </a:cxn>
                <a:cxn ang="0">
                  <a:pos x="0" y="26"/>
                </a:cxn>
                <a:cxn ang="0">
                  <a:pos x="0" y="26"/>
                </a:cxn>
                <a:cxn ang="0">
                  <a:pos x="2" y="16"/>
                </a:cxn>
                <a:cxn ang="0">
                  <a:pos x="8" y="8"/>
                </a:cxn>
                <a:cxn ang="0">
                  <a:pos x="16" y="2"/>
                </a:cxn>
                <a:cxn ang="0">
                  <a:pos x="26" y="0"/>
                </a:cxn>
                <a:cxn ang="0">
                  <a:pos x="26" y="0"/>
                </a:cxn>
                <a:cxn ang="0">
                  <a:pos x="36" y="2"/>
                </a:cxn>
                <a:cxn ang="0">
                  <a:pos x="44" y="8"/>
                </a:cxn>
                <a:cxn ang="0">
                  <a:pos x="48" y="16"/>
                </a:cxn>
                <a:cxn ang="0">
                  <a:pos x="50" y="26"/>
                </a:cxn>
                <a:cxn ang="0">
                  <a:pos x="50" y="26"/>
                </a:cxn>
                <a:cxn ang="0">
                  <a:pos x="48" y="36"/>
                </a:cxn>
                <a:cxn ang="0">
                  <a:pos x="44" y="44"/>
                </a:cxn>
                <a:cxn ang="0">
                  <a:pos x="36" y="50"/>
                </a:cxn>
                <a:cxn ang="0">
                  <a:pos x="26" y="52"/>
                </a:cxn>
              </a:cxnLst>
              <a:rect l="0" t="0" r="r" b="b"/>
              <a:pathLst>
                <a:path w="50" h="52">
                  <a:moveTo>
                    <a:pt x="26" y="52"/>
                  </a:moveTo>
                  <a:lnTo>
                    <a:pt x="26" y="52"/>
                  </a:lnTo>
                  <a:lnTo>
                    <a:pt x="16" y="50"/>
                  </a:lnTo>
                  <a:lnTo>
                    <a:pt x="8" y="44"/>
                  </a:lnTo>
                  <a:lnTo>
                    <a:pt x="2" y="3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2" y="16"/>
                  </a:lnTo>
                  <a:lnTo>
                    <a:pt x="8" y="8"/>
                  </a:lnTo>
                  <a:lnTo>
                    <a:pt x="16" y="2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36" y="2"/>
                  </a:lnTo>
                  <a:lnTo>
                    <a:pt x="44" y="8"/>
                  </a:lnTo>
                  <a:lnTo>
                    <a:pt x="48" y="16"/>
                  </a:lnTo>
                  <a:lnTo>
                    <a:pt x="50" y="26"/>
                  </a:lnTo>
                  <a:lnTo>
                    <a:pt x="50" y="26"/>
                  </a:lnTo>
                  <a:lnTo>
                    <a:pt x="48" y="36"/>
                  </a:lnTo>
                  <a:lnTo>
                    <a:pt x="44" y="44"/>
                  </a:lnTo>
                  <a:lnTo>
                    <a:pt x="36" y="50"/>
                  </a:lnTo>
                  <a:lnTo>
                    <a:pt x="26" y="52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52" name="Freeform 28"/>
            <p:cNvSpPr>
              <a:spLocks/>
            </p:cNvSpPr>
            <p:nvPr userDrawn="1"/>
          </p:nvSpPr>
          <p:spPr bwMode="auto">
            <a:xfrm>
              <a:off x="4508500" y="4016375"/>
              <a:ext cx="123825" cy="228600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32" y="2"/>
                </a:cxn>
                <a:cxn ang="0">
                  <a:pos x="24" y="4"/>
                </a:cxn>
                <a:cxn ang="0">
                  <a:pos x="18" y="8"/>
                </a:cxn>
                <a:cxn ang="0">
                  <a:pos x="12" y="12"/>
                </a:cxn>
                <a:cxn ang="0">
                  <a:pos x="8" y="18"/>
                </a:cxn>
                <a:cxn ang="0">
                  <a:pos x="4" y="24"/>
                </a:cxn>
                <a:cxn ang="0">
                  <a:pos x="2" y="32"/>
                </a:cxn>
                <a:cxn ang="0">
                  <a:pos x="0" y="40"/>
                </a:cxn>
                <a:cxn ang="0">
                  <a:pos x="0" y="40"/>
                </a:cxn>
                <a:cxn ang="0">
                  <a:pos x="2" y="50"/>
                </a:cxn>
                <a:cxn ang="0">
                  <a:pos x="6" y="66"/>
                </a:cxn>
                <a:cxn ang="0">
                  <a:pos x="20" y="100"/>
                </a:cxn>
                <a:cxn ang="0">
                  <a:pos x="40" y="144"/>
                </a:cxn>
                <a:cxn ang="0">
                  <a:pos x="40" y="144"/>
                </a:cxn>
                <a:cxn ang="0">
                  <a:pos x="58" y="100"/>
                </a:cxn>
                <a:cxn ang="0">
                  <a:pos x="72" y="66"/>
                </a:cxn>
                <a:cxn ang="0">
                  <a:pos x="76" y="50"/>
                </a:cxn>
                <a:cxn ang="0">
                  <a:pos x="78" y="40"/>
                </a:cxn>
                <a:cxn ang="0">
                  <a:pos x="78" y="40"/>
                </a:cxn>
                <a:cxn ang="0">
                  <a:pos x="78" y="32"/>
                </a:cxn>
                <a:cxn ang="0">
                  <a:pos x="76" y="24"/>
                </a:cxn>
                <a:cxn ang="0">
                  <a:pos x="72" y="18"/>
                </a:cxn>
                <a:cxn ang="0">
                  <a:pos x="66" y="12"/>
                </a:cxn>
                <a:cxn ang="0">
                  <a:pos x="62" y="8"/>
                </a:cxn>
                <a:cxn ang="0">
                  <a:pos x="54" y="4"/>
                </a:cxn>
                <a:cxn ang="0">
                  <a:pos x="48" y="2"/>
                </a:cxn>
                <a:cxn ang="0">
                  <a:pos x="40" y="0"/>
                </a:cxn>
              </a:cxnLst>
              <a:rect l="0" t="0" r="r" b="b"/>
              <a:pathLst>
                <a:path w="78" h="144">
                  <a:moveTo>
                    <a:pt x="40" y="0"/>
                  </a:moveTo>
                  <a:lnTo>
                    <a:pt x="40" y="0"/>
                  </a:lnTo>
                  <a:lnTo>
                    <a:pt x="32" y="2"/>
                  </a:lnTo>
                  <a:lnTo>
                    <a:pt x="24" y="4"/>
                  </a:lnTo>
                  <a:lnTo>
                    <a:pt x="18" y="8"/>
                  </a:lnTo>
                  <a:lnTo>
                    <a:pt x="12" y="12"/>
                  </a:lnTo>
                  <a:lnTo>
                    <a:pt x="8" y="18"/>
                  </a:lnTo>
                  <a:lnTo>
                    <a:pt x="4" y="24"/>
                  </a:lnTo>
                  <a:lnTo>
                    <a:pt x="2" y="32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2" y="50"/>
                  </a:lnTo>
                  <a:lnTo>
                    <a:pt x="6" y="66"/>
                  </a:lnTo>
                  <a:lnTo>
                    <a:pt x="20" y="100"/>
                  </a:lnTo>
                  <a:lnTo>
                    <a:pt x="40" y="144"/>
                  </a:lnTo>
                  <a:lnTo>
                    <a:pt x="40" y="144"/>
                  </a:lnTo>
                  <a:lnTo>
                    <a:pt x="58" y="100"/>
                  </a:lnTo>
                  <a:lnTo>
                    <a:pt x="72" y="66"/>
                  </a:lnTo>
                  <a:lnTo>
                    <a:pt x="76" y="50"/>
                  </a:lnTo>
                  <a:lnTo>
                    <a:pt x="78" y="40"/>
                  </a:lnTo>
                  <a:lnTo>
                    <a:pt x="78" y="40"/>
                  </a:lnTo>
                  <a:lnTo>
                    <a:pt x="78" y="32"/>
                  </a:lnTo>
                  <a:lnTo>
                    <a:pt x="76" y="24"/>
                  </a:lnTo>
                  <a:lnTo>
                    <a:pt x="72" y="18"/>
                  </a:lnTo>
                  <a:lnTo>
                    <a:pt x="66" y="12"/>
                  </a:lnTo>
                  <a:lnTo>
                    <a:pt x="62" y="8"/>
                  </a:lnTo>
                  <a:lnTo>
                    <a:pt x="54" y="4"/>
                  </a:lnTo>
                  <a:lnTo>
                    <a:pt x="48" y="2"/>
                  </a:lnTo>
                  <a:lnTo>
                    <a:pt x="4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53" name="Freeform 29"/>
            <p:cNvSpPr>
              <a:spLocks/>
            </p:cNvSpPr>
            <p:nvPr userDrawn="1"/>
          </p:nvSpPr>
          <p:spPr bwMode="auto">
            <a:xfrm>
              <a:off x="4546600" y="4054475"/>
              <a:ext cx="47625" cy="47625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16" y="0"/>
                </a:cxn>
                <a:cxn ang="0">
                  <a:pos x="10" y="2"/>
                </a:cxn>
                <a:cxn ang="0">
                  <a:pos x="4" y="6"/>
                </a:cxn>
                <a:cxn ang="0">
                  <a:pos x="2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22"/>
                </a:cxn>
                <a:cxn ang="0">
                  <a:pos x="4" y="26"/>
                </a:cxn>
                <a:cxn ang="0">
                  <a:pos x="10" y="30"/>
                </a:cxn>
                <a:cxn ang="0">
                  <a:pos x="16" y="30"/>
                </a:cxn>
                <a:cxn ang="0">
                  <a:pos x="16" y="30"/>
                </a:cxn>
                <a:cxn ang="0">
                  <a:pos x="22" y="30"/>
                </a:cxn>
                <a:cxn ang="0">
                  <a:pos x="26" y="26"/>
                </a:cxn>
                <a:cxn ang="0">
                  <a:pos x="30" y="22"/>
                </a:cxn>
                <a:cxn ang="0">
                  <a:pos x="30" y="16"/>
                </a:cxn>
                <a:cxn ang="0">
                  <a:pos x="30" y="16"/>
                </a:cxn>
                <a:cxn ang="0">
                  <a:pos x="30" y="10"/>
                </a:cxn>
                <a:cxn ang="0">
                  <a:pos x="26" y="6"/>
                </a:cxn>
                <a:cxn ang="0">
                  <a:pos x="22" y="2"/>
                </a:cxn>
                <a:cxn ang="0">
                  <a:pos x="16" y="0"/>
                </a:cxn>
              </a:cxnLst>
              <a:rect l="0" t="0" r="r" b="b"/>
              <a:pathLst>
                <a:path w="30" h="30">
                  <a:moveTo>
                    <a:pt x="16" y="0"/>
                  </a:moveTo>
                  <a:lnTo>
                    <a:pt x="16" y="0"/>
                  </a:lnTo>
                  <a:lnTo>
                    <a:pt x="10" y="2"/>
                  </a:lnTo>
                  <a:lnTo>
                    <a:pt x="4" y="6"/>
                  </a:lnTo>
                  <a:lnTo>
                    <a:pt x="2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22"/>
                  </a:lnTo>
                  <a:lnTo>
                    <a:pt x="4" y="26"/>
                  </a:lnTo>
                  <a:lnTo>
                    <a:pt x="10" y="30"/>
                  </a:lnTo>
                  <a:lnTo>
                    <a:pt x="16" y="30"/>
                  </a:lnTo>
                  <a:lnTo>
                    <a:pt x="16" y="30"/>
                  </a:lnTo>
                  <a:lnTo>
                    <a:pt x="22" y="30"/>
                  </a:lnTo>
                  <a:lnTo>
                    <a:pt x="26" y="26"/>
                  </a:lnTo>
                  <a:lnTo>
                    <a:pt x="30" y="22"/>
                  </a:lnTo>
                  <a:lnTo>
                    <a:pt x="30" y="16"/>
                  </a:lnTo>
                  <a:lnTo>
                    <a:pt x="30" y="16"/>
                  </a:lnTo>
                  <a:lnTo>
                    <a:pt x="30" y="10"/>
                  </a:lnTo>
                  <a:lnTo>
                    <a:pt x="26" y="6"/>
                  </a:lnTo>
                  <a:lnTo>
                    <a:pt x="22" y="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6F8F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54" name="Freeform 30"/>
            <p:cNvSpPr>
              <a:spLocks/>
            </p:cNvSpPr>
            <p:nvPr userDrawn="1"/>
          </p:nvSpPr>
          <p:spPr bwMode="auto">
            <a:xfrm>
              <a:off x="4546600" y="4054475"/>
              <a:ext cx="47625" cy="47625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16" y="0"/>
                </a:cxn>
                <a:cxn ang="0">
                  <a:pos x="10" y="2"/>
                </a:cxn>
                <a:cxn ang="0">
                  <a:pos x="4" y="6"/>
                </a:cxn>
                <a:cxn ang="0">
                  <a:pos x="2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22"/>
                </a:cxn>
                <a:cxn ang="0">
                  <a:pos x="4" y="26"/>
                </a:cxn>
                <a:cxn ang="0">
                  <a:pos x="10" y="30"/>
                </a:cxn>
                <a:cxn ang="0">
                  <a:pos x="16" y="30"/>
                </a:cxn>
                <a:cxn ang="0">
                  <a:pos x="16" y="30"/>
                </a:cxn>
                <a:cxn ang="0">
                  <a:pos x="22" y="30"/>
                </a:cxn>
                <a:cxn ang="0">
                  <a:pos x="26" y="26"/>
                </a:cxn>
                <a:cxn ang="0">
                  <a:pos x="30" y="22"/>
                </a:cxn>
                <a:cxn ang="0">
                  <a:pos x="30" y="16"/>
                </a:cxn>
                <a:cxn ang="0">
                  <a:pos x="30" y="16"/>
                </a:cxn>
                <a:cxn ang="0">
                  <a:pos x="30" y="10"/>
                </a:cxn>
                <a:cxn ang="0">
                  <a:pos x="26" y="6"/>
                </a:cxn>
                <a:cxn ang="0">
                  <a:pos x="22" y="2"/>
                </a:cxn>
                <a:cxn ang="0">
                  <a:pos x="16" y="0"/>
                </a:cxn>
              </a:cxnLst>
              <a:rect l="0" t="0" r="r" b="b"/>
              <a:pathLst>
                <a:path w="30" h="30">
                  <a:moveTo>
                    <a:pt x="16" y="0"/>
                  </a:moveTo>
                  <a:lnTo>
                    <a:pt x="16" y="0"/>
                  </a:lnTo>
                  <a:lnTo>
                    <a:pt x="10" y="2"/>
                  </a:lnTo>
                  <a:lnTo>
                    <a:pt x="4" y="6"/>
                  </a:lnTo>
                  <a:lnTo>
                    <a:pt x="2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22"/>
                  </a:lnTo>
                  <a:lnTo>
                    <a:pt x="4" y="26"/>
                  </a:lnTo>
                  <a:lnTo>
                    <a:pt x="10" y="30"/>
                  </a:lnTo>
                  <a:lnTo>
                    <a:pt x="16" y="30"/>
                  </a:lnTo>
                  <a:lnTo>
                    <a:pt x="16" y="30"/>
                  </a:lnTo>
                  <a:lnTo>
                    <a:pt x="22" y="30"/>
                  </a:lnTo>
                  <a:lnTo>
                    <a:pt x="26" y="26"/>
                  </a:lnTo>
                  <a:lnTo>
                    <a:pt x="30" y="22"/>
                  </a:lnTo>
                  <a:lnTo>
                    <a:pt x="30" y="16"/>
                  </a:lnTo>
                  <a:lnTo>
                    <a:pt x="30" y="16"/>
                  </a:lnTo>
                  <a:lnTo>
                    <a:pt x="30" y="10"/>
                  </a:lnTo>
                  <a:lnTo>
                    <a:pt x="26" y="6"/>
                  </a:lnTo>
                  <a:lnTo>
                    <a:pt x="22" y="2"/>
                  </a:lnTo>
                  <a:lnTo>
                    <a:pt x="16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77" name="그룹 76"/>
          <p:cNvGrpSpPr/>
          <p:nvPr userDrawn="1"/>
        </p:nvGrpSpPr>
        <p:grpSpPr>
          <a:xfrm>
            <a:off x="3552825" y="3810000"/>
            <a:ext cx="206375" cy="142875"/>
            <a:chOff x="3552825" y="3810000"/>
            <a:chExt cx="206375" cy="142875"/>
          </a:xfrm>
        </p:grpSpPr>
        <p:sp>
          <p:nvSpPr>
            <p:cNvPr id="1055" name="Freeform 31"/>
            <p:cNvSpPr>
              <a:spLocks/>
            </p:cNvSpPr>
            <p:nvPr userDrawn="1"/>
          </p:nvSpPr>
          <p:spPr bwMode="auto">
            <a:xfrm>
              <a:off x="3660775" y="3860800"/>
              <a:ext cx="63500" cy="63500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20" y="0"/>
                </a:cxn>
                <a:cxn ang="0">
                  <a:pos x="12" y="2"/>
                </a:cxn>
                <a:cxn ang="0">
                  <a:pos x="4" y="6"/>
                </a:cxn>
                <a:cxn ang="0">
                  <a:pos x="0" y="12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0" y="28"/>
                </a:cxn>
                <a:cxn ang="0">
                  <a:pos x="4" y="34"/>
                </a:cxn>
                <a:cxn ang="0">
                  <a:pos x="12" y="40"/>
                </a:cxn>
                <a:cxn ang="0">
                  <a:pos x="20" y="40"/>
                </a:cxn>
                <a:cxn ang="0">
                  <a:pos x="20" y="40"/>
                </a:cxn>
                <a:cxn ang="0">
                  <a:pos x="26" y="40"/>
                </a:cxn>
                <a:cxn ang="0">
                  <a:pos x="34" y="34"/>
                </a:cxn>
                <a:cxn ang="0">
                  <a:pos x="38" y="28"/>
                </a:cxn>
                <a:cxn ang="0">
                  <a:pos x="40" y="20"/>
                </a:cxn>
                <a:cxn ang="0">
                  <a:pos x="40" y="20"/>
                </a:cxn>
                <a:cxn ang="0">
                  <a:pos x="38" y="12"/>
                </a:cxn>
                <a:cxn ang="0">
                  <a:pos x="34" y="6"/>
                </a:cxn>
                <a:cxn ang="0">
                  <a:pos x="26" y="2"/>
                </a:cxn>
                <a:cxn ang="0">
                  <a:pos x="20" y="0"/>
                </a:cxn>
              </a:cxnLst>
              <a:rect l="0" t="0" r="r" b="b"/>
              <a:pathLst>
                <a:path w="40" h="40">
                  <a:moveTo>
                    <a:pt x="20" y="0"/>
                  </a:moveTo>
                  <a:lnTo>
                    <a:pt x="20" y="0"/>
                  </a:lnTo>
                  <a:lnTo>
                    <a:pt x="12" y="2"/>
                  </a:lnTo>
                  <a:lnTo>
                    <a:pt x="4" y="6"/>
                  </a:lnTo>
                  <a:lnTo>
                    <a:pt x="0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8"/>
                  </a:lnTo>
                  <a:lnTo>
                    <a:pt x="4" y="34"/>
                  </a:lnTo>
                  <a:lnTo>
                    <a:pt x="12" y="40"/>
                  </a:lnTo>
                  <a:lnTo>
                    <a:pt x="20" y="40"/>
                  </a:lnTo>
                  <a:lnTo>
                    <a:pt x="20" y="40"/>
                  </a:lnTo>
                  <a:lnTo>
                    <a:pt x="26" y="40"/>
                  </a:lnTo>
                  <a:lnTo>
                    <a:pt x="34" y="34"/>
                  </a:lnTo>
                  <a:lnTo>
                    <a:pt x="38" y="28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38" y="12"/>
                  </a:lnTo>
                  <a:lnTo>
                    <a:pt x="34" y="6"/>
                  </a:lnTo>
                  <a:lnTo>
                    <a:pt x="26" y="2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EDF5F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56" name="Freeform 32"/>
            <p:cNvSpPr>
              <a:spLocks/>
            </p:cNvSpPr>
            <p:nvPr userDrawn="1"/>
          </p:nvSpPr>
          <p:spPr bwMode="auto">
            <a:xfrm>
              <a:off x="3660775" y="3860800"/>
              <a:ext cx="63500" cy="63500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20" y="0"/>
                </a:cxn>
                <a:cxn ang="0">
                  <a:pos x="12" y="2"/>
                </a:cxn>
                <a:cxn ang="0">
                  <a:pos x="4" y="6"/>
                </a:cxn>
                <a:cxn ang="0">
                  <a:pos x="0" y="12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0" y="28"/>
                </a:cxn>
                <a:cxn ang="0">
                  <a:pos x="4" y="34"/>
                </a:cxn>
                <a:cxn ang="0">
                  <a:pos x="12" y="40"/>
                </a:cxn>
                <a:cxn ang="0">
                  <a:pos x="20" y="40"/>
                </a:cxn>
                <a:cxn ang="0">
                  <a:pos x="20" y="40"/>
                </a:cxn>
                <a:cxn ang="0">
                  <a:pos x="26" y="40"/>
                </a:cxn>
                <a:cxn ang="0">
                  <a:pos x="34" y="34"/>
                </a:cxn>
                <a:cxn ang="0">
                  <a:pos x="38" y="28"/>
                </a:cxn>
                <a:cxn ang="0">
                  <a:pos x="40" y="20"/>
                </a:cxn>
                <a:cxn ang="0">
                  <a:pos x="40" y="20"/>
                </a:cxn>
                <a:cxn ang="0">
                  <a:pos x="38" y="12"/>
                </a:cxn>
                <a:cxn ang="0">
                  <a:pos x="34" y="6"/>
                </a:cxn>
                <a:cxn ang="0">
                  <a:pos x="26" y="2"/>
                </a:cxn>
                <a:cxn ang="0">
                  <a:pos x="20" y="0"/>
                </a:cxn>
              </a:cxnLst>
              <a:rect l="0" t="0" r="r" b="b"/>
              <a:pathLst>
                <a:path w="40" h="40">
                  <a:moveTo>
                    <a:pt x="20" y="0"/>
                  </a:moveTo>
                  <a:lnTo>
                    <a:pt x="20" y="0"/>
                  </a:lnTo>
                  <a:lnTo>
                    <a:pt x="12" y="2"/>
                  </a:lnTo>
                  <a:lnTo>
                    <a:pt x="4" y="6"/>
                  </a:lnTo>
                  <a:lnTo>
                    <a:pt x="0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8"/>
                  </a:lnTo>
                  <a:lnTo>
                    <a:pt x="4" y="34"/>
                  </a:lnTo>
                  <a:lnTo>
                    <a:pt x="12" y="40"/>
                  </a:lnTo>
                  <a:lnTo>
                    <a:pt x="20" y="40"/>
                  </a:lnTo>
                  <a:lnTo>
                    <a:pt x="20" y="40"/>
                  </a:lnTo>
                  <a:lnTo>
                    <a:pt x="26" y="40"/>
                  </a:lnTo>
                  <a:lnTo>
                    <a:pt x="34" y="34"/>
                  </a:lnTo>
                  <a:lnTo>
                    <a:pt x="38" y="28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38" y="12"/>
                  </a:lnTo>
                  <a:lnTo>
                    <a:pt x="34" y="6"/>
                  </a:lnTo>
                  <a:lnTo>
                    <a:pt x="26" y="2"/>
                  </a:lnTo>
                  <a:lnTo>
                    <a:pt x="2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57" name="Freeform 33"/>
            <p:cNvSpPr>
              <a:spLocks noEditPoints="1"/>
            </p:cNvSpPr>
            <p:nvPr userDrawn="1"/>
          </p:nvSpPr>
          <p:spPr bwMode="auto">
            <a:xfrm>
              <a:off x="3552825" y="3832225"/>
              <a:ext cx="206375" cy="120650"/>
            </a:xfrm>
            <a:custGeom>
              <a:avLst/>
              <a:gdLst/>
              <a:ahLst/>
              <a:cxnLst>
                <a:cxn ang="0">
                  <a:pos x="16" y="24"/>
                </a:cxn>
                <a:cxn ang="0">
                  <a:pos x="16" y="24"/>
                </a:cxn>
                <a:cxn ang="0">
                  <a:pos x="14" y="22"/>
                </a:cxn>
                <a:cxn ang="0">
                  <a:pos x="12" y="20"/>
                </a:cxn>
                <a:cxn ang="0">
                  <a:pos x="12" y="14"/>
                </a:cxn>
                <a:cxn ang="0">
                  <a:pos x="12" y="14"/>
                </a:cxn>
                <a:cxn ang="0">
                  <a:pos x="14" y="12"/>
                </a:cxn>
                <a:cxn ang="0">
                  <a:pos x="16" y="10"/>
                </a:cxn>
                <a:cxn ang="0">
                  <a:pos x="38" y="10"/>
                </a:cxn>
                <a:cxn ang="0">
                  <a:pos x="38" y="10"/>
                </a:cxn>
                <a:cxn ang="0">
                  <a:pos x="42" y="12"/>
                </a:cxn>
                <a:cxn ang="0">
                  <a:pos x="42" y="14"/>
                </a:cxn>
                <a:cxn ang="0">
                  <a:pos x="42" y="20"/>
                </a:cxn>
                <a:cxn ang="0">
                  <a:pos x="42" y="20"/>
                </a:cxn>
                <a:cxn ang="0">
                  <a:pos x="42" y="22"/>
                </a:cxn>
                <a:cxn ang="0">
                  <a:pos x="38" y="24"/>
                </a:cxn>
                <a:cxn ang="0">
                  <a:pos x="16" y="24"/>
                </a:cxn>
                <a:cxn ang="0">
                  <a:pos x="88" y="68"/>
                </a:cxn>
                <a:cxn ang="0">
                  <a:pos x="88" y="68"/>
                </a:cxn>
                <a:cxn ang="0">
                  <a:pos x="76" y="66"/>
                </a:cxn>
                <a:cxn ang="0">
                  <a:pos x="66" y="58"/>
                </a:cxn>
                <a:cxn ang="0">
                  <a:pos x="60" y="50"/>
                </a:cxn>
                <a:cxn ang="0">
                  <a:pos x="58" y="38"/>
                </a:cxn>
                <a:cxn ang="0">
                  <a:pos x="58" y="38"/>
                </a:cxn>
                <a:cxn ang="0">
                  <a:pos x="60" y="28"/>
                </a:cxn>
                <a:cxn ang="0">
                  <a:pos x="66" y="18"/>
                </a:cxn>
                <a:cxn ang="0">
                  <a:pos x="76" y="12"/>
                </a:cxn>
                <a:cxn ang="0">
                  <a:pos x="88" y="10"/>
                </a:cxn>
                <a:cxn ang="0">
                  <a:pos x="88" y="10"/>
                </a:cxn>
                <a:cxn ang="0">
                  <a:pos x="98" y="12"/>
                </a:cxn>
                <a:cxn ang="0">
                  <a:pos x="108" y="18"/>
                </a:cxn>
                <a:cxn ang="0">
                  <a:pos x="114" y="28"/>
                </a:cxn>
                <a:cxn ang="0">
                  <a:pos x="116" y="38"/>
                </a:cxn>
                <a:cxn ang="0">
                  <a:pos x="116" y="38"/>
                </a:cxn>
                <a:cxn ang="0">
                  <a:pos x="114" y="50"/>
                </a:cxn>
                <a:cxn ang="0">
                  <a:pos x="108" y="58"/>
                </a:cxn>
                <a:cxn ang="0">
                  <a:pos x="98" y="66"/>
                </a:cxn>
                <a:cxn ang="0">
                  <a:pos x="88" y="68"/>
                </a:cxn>
                <a:cxn ang="0">
                  <a:pos x="118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2" y="2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66"/>
                </a:cxn>
                <a:cxn ang="0">
                  <a:pos x="0" y="66"/>
                </a:cxn>
                <a:cxn ang="0">
                  <a:pos x="0" y="70"/>
                </a:cxn>
                <a:cxn ang="0">
                  <a:pos x="2" y="74"/>
                </a:cxn>
                <a:cxn ang="0">
                  <a:pos x="6" y="76"/>
                </a:cxn>
                <a:cxn ang="0">
                  <a:pos x="10" y="76"/>
                </a:cxn>
                <a:cxn ang="0">
                  <a:pos x="118" y="76"/>
                </a:cxn>
                <a:cxn ang="0">
                  <a:pos x="118" y="76"/>
                </a:cxn>
                <a:cxn ang="0">
                  <a:pos x="122" y="76"/>
                </a:cxn>
                <a:cxn ang="0">
                  <a:pos x="126" y="74"/>
                </a:cxn>
                <a:cxn ang="0">
                  <a:pos x="128" y="70"/>
                </a:cxn>
                <a:cxn ang="0">
                  <a:pos x="130" y="66"/>
                </a:cxn>
                <a:cxn ang="0">
                  <a:pos x="130" y="10"/>
                </a:cxn>
                <a:cxn ang="0">
                  <a:pos x="130" y="10"/>
                </a:cxn>
                <a:cxn ang="0">
                  <a:pos x="128" y="6"/>
                </a:cxn>
                <a:cxn ang="0">
                  <a:pos x="126" y="2"/>
                </a:cxn>
                <a:cxn ang="0">
                  <a:pos x="122" y="0"/>
                </a:cxn>
                <a:cxn ang="0">
                  <a:pos x="118" y="0"/>
                </a:cxn>
              </a:cxnLst>
              <a:rect l="0" t="0" r="r" b="b"/>
              <a:pathLst>
                <a:path w="130" h="76">
                  <a:moveTo>
                    <a:pt x="16" y="24"/>
                  </a:moveTo>
                  <a:lnTo>
                    <a:pt x="16" y="24"/>
                  </a:lnTo>
                  <a:lnTo>
                    <a:pt x="14" y="22"/>
                  </a:lnTo>
                  <a:lnTo>
                    <a:pt x="12" y="20"/>
                  </a:lnTo>
                  <a:lnTo>
                    <a:pt x="12" y="14"/>
                  </a:lnTo>
                  <a:lnTo>
                    <a:pt x="12" y="14"/>
                  </a:lnTo>
                  <a:lnTo>
                    <a:pt x="14" y="12"/>
                  </a:lnTo>
                  <a:lnTo>
                    <a:pt x="16" y="10"/>
                  </a:lnTo>
                  <a:lnTo>
                    <a:pt x="38" y="10"/>
                  </a:lnTo>
                  <a:lnTo>
                    <a:pt x="38" y="10"/>
                  </a:lnTo>
                  <a:lnTo>
                    <a:pt x="42" y="12"/>
                  </a:lnTo>
                  <a:lnTo>
                    <a:pt x="42" y="14"/>
                  </a:lnTo>
                  <a:lnTo>
                    <a:pt x="42" y="20"/>
                  </a:lnTo>
                  <a:lnTo>
                    <a:pt x="42" y="20"/>
                  </a:lnTo>
                  <a:lnTo>
                    <a:pt x="42" y="22"/>
                  </a:lnTo>
                  <a:lnTo>
                    <a:pt x="38" y="24"/>
                  </a:lnTo>
                  <a:lnTo>
                    <a:pt x="16" y="24"/>
                  </a:lnTo>
                  <a:close/>
                  <a:moveTo>
                    <a:pt x="88" y="68"/>
                  </a:moveTo>
                  <a:lnTo>
                    <a:pt x="88" y="68"/>
                  </a:lnTo>
                  <a:lnTo>
                    <a:pt x="76" y="66"/>
                  </a:lnTo>
                  <a:lnTo>
                    <a:pt x="66" y="58"/>
                  </a:lnTo>
                  <a:lnTo>
                    <a:pt x="60" y="50"/>
                  </a:lnTo>
                  <a:lnTo>
                    <a:pt x="58" y="38"/>
                  </a:lnTo>
                  <a:lnTo>
                    <a:pt x="58" y="38"/>
                  </a:lnTo>
                  <a:lnTo>
                    <a:pt x="60" y="28"/>
                  </a:lnTo>
                  <a:lnTo>
                    <a:pt x="66" y="18"/>
                  </a:lnTo>
                  <a:lnTo>
                    <a:pt x="76" y="12"/>
                  </a:lnTo>
                  <a:lnTo>
                    <a:pt x="88" y="10"/>
                  </a:lnTo>
                  <a:lnTo>
                    <a:pt x="88" y="10"/>
                  </a:lnTo>
                  <a:lnTo>
                    <a:pt x="98" y="12"/>
                  </a:lnTo>
                  <a:lnTo>
                    <a:pt x="108" y="18"/>
                  </a:lnTo>
                  <a:lnTo>
                    <a:pt x="114" y="28"/>
                  </a:lnTo>
                  <a:lnTo>
                    <a:pt x="116" y="38"/>
                  </a:lnTo>
                  <a:lnTo>
                    <a:pt x="116" y="38"/>
                  </a:lnTo>
                  <a:lnTo>
                    <a:pt x="114" y="50"/>
                  </a:lnTo>
                  <a:lnTo>
                    <a:pt x="108" y="58"/>
                  </a:lnTo>
                  <a:lnTo>
                    <a:pt x="98" y="66"/>
                  </a:lnTo>
                  <a:lnTo>
                    <a:pt x="88" y="68"/>
                  </a:lnTo>
                  <a:close/>
                  <a:moveTo>
                    <a:pt x="118" y="0"/>
                  </a:moveTo>
                  <a:lnTo>
                    <a:pt x="10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0" y="70"/>
                  </a:lnTo>
                  <a:lnTo>
                    <a:pt x="2" y="74"/>
                  </a:lnTo>
                  <a:lnTo>
                    <a:pt x="6" y="76"/>
                  </a:lnTo>
                  <a:lnTo>
                    <a:pt x="10" y="76"/>
                  </a:lnTo>
                  <a:lnTo>
                    <a:pt x="118" y="76"/>
                  </a:lnTo>
                  <a:lnTo>
                    <a:pt x="118" y="76"/>
                  </a:lnTo>
                  <a:lnTo>
                    <a:pt x="122" y="76"/>
                  </a:lnTo>
                  <a:lnTo>
                    <a:pt x="126" y="74"/>
                  </a:lnTo>
                  <a:lnTo>
                    <a:pt x="128" y="70"/>
                  </a:lnTo>
                  <a:lnTo>
                    <a:pt x="130" y="66"/>
                  </a:lnTo>
                  <a:lnTo>
                    <a:pt x="130" y="10"/>
                  </a:lnTo>
                  <a:lnTo>
                    <a:pt x="130" y="10"/>
                  </a:lnTo>
                  <a:lnTo>
                    <a:pt x="128" y="6"/>
                  </a:lnTo>
                  <a:lnTo>
                    <a:pt x="126" y="2"/>
                  </a:lnTo>
                  <a:lnTo>
                    <a:pt x="122" y="0"/>
                  </a:lnTo>
                  <a:lnTo>
                    <a:pt x="118" y="0"/>
                  </a:lnTo>
                  <a:close/>
                </a:path>
              </a:pathLst>
            </a:custGeom>
            <a:solidFill>
              <a:srgbClr val="EDF5F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58" name="Freeform 34"/>
            <p:cNvSpPr>
              <a:spLocks/>
            </p:cNvSpPr>
            <p:nvPr userDrawn="1"/>
          </p:nvSpPr>
          <p:spPr bwMode="auto">
            <a:xfrm>
              <a:off x="3571875" y="3848100"/>
              <a:ext cx="47625" cy="22225"/>
            </a:xfrm>
            <a:custGeom>
              <a:avLst/>
              <a:gdLst/>
              <a:ahLst/>
              <a:cxnLst>
                <a:cxn ang="0">
                  <a:pos x="4" y="14"/>
                </a:cxn>
                <a:cxn ang="0">
                  <a:pos x="4" y="14"/>
                </a:cxn>
                <a:cxn ang="0">
                  <a:pos x="2" y="12"/>
                </a:cxn>
                <a:cxn ang="0">
                  <a:pos x="0" y="1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2" y="2"/>
                </a:cxn>
                <a:cxn ang="0">
                  <a:pos x="4" y="0"/>
                </a:cxn>
                <a:cxn ang="0">
                  <a:pos x="26" y="0"/>
                </a:cxn>
                <a:cxn ang="0">
                  <a:pos x="26" y="0"/>
                </a:cxn>
                <a:cxn ang="0">
                  <a:pos x="30" y="2"/>
                </a:cxn>
                <a:cxn ang="0">
                  <a:pos x="30" y="4"/>
                </a:cxn>
                <a:cxn ang="0">
                  <a:pos x="30" y="10"/>
                </a:cxn>
                <a:cxn ang="0">
                  <a:pos x="30" y="10"/>
                </a:cxn>
                <a:cxn ang="0">
                  <a:pos x="30" y="12"/>
                </a:cxn>
                <a:cxn ang="0">
                  <a:pos x="26" y="14"/>
                </a:cxn>
                <a:cxn ang="0">
                  <a:pos x="4" y="14"/>
                </a:cxn>
              </a:cxnLst>
              <a:rect l="0" t="0" r="r" b="b"/>
              <a:pathLst>
                <a:path w="30" h="14">
                  <a:moveTo>
                    <a:pt x="4" y="14"/>
                  </a:moveTo>
                  <a:lnTo>
                    <a:pt x="4" y="14"/>
                  </a:lnTo>
                  <a:lnTo>
                    <a:pt x="2" y="12"/>
                  </a:lnTo>
                  <a:lnTo>
                    <a:pt x="0" y="10"/>
                  </a:lnTo>
                  <a:lnTo>
                    <a:pt x="0" y="4"/>
                  </a:lnTo>
                  <a:lnTo>
                    <a:pt x="0" y="4"/>
                  </a:lnTo>
                  <a:lnTo>
                    <a:pt x="2" y="2"/>
                  </a:lnTo>
                  <a:lnTo>
                    <a:pt x="4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30" y="2"/>
                  </a:lnTo>
                  <a:lnTo>
                    <a:pt x="30" y="4"/>
                  </a:lnTo>
                  <a:lnTo>
                    <a:pt x="30" y="10"/>
                  </a:lnTo>
                  <a:lnTo>
                    <a:pt x="30" y="10"/>
                  </a:lnTo>
                  <a:lnTo>
                    <a:pt x="30" y="12"/>
                  </a:lnTo>
                  <a:lnTo>
                    <a:pt x="26" y="14"/>
                  </a:lnTo>
                  <a:lnTo>
                    <a:pt x="4" y="14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59" name="Freeform 35"/>
            <p:cNvSpPr>
              <a:spLocks/>
            </p:cNvSpPr>
            <p:nvPr userDrawn="1"/>
          </p:nvSpPr>
          <p:spPr bwMode="auto">
            <a:xfrm>
              <a:off x="3644900" y="3848100"/>
              <a:ext cx="92075" cy="92075"/>
            </a:xfrm>
            <a:custGeom>
              <a:avLst/>
              <a:gdLst/>
              <a:ahLst/>
              <a:cxnLst>
                <a:cxn ang="0">
                  <a:pos x="30" y="58"/>
                </a:cxn>
                <a:cxn ang="0">
                  <a:pos x="30" y="58"/>
                </a:cxn>
                <a:cxn ang="0">
                  <a:pos x="18" y="56"/>
                </a:cxn>
                <a:cxn ang="0">
                  <a:pos x="8" y="48"/>
                </a:cxn>
                <a:cxn ang="0">
                  <a:pos x="2" y="40"/>
                </a:cxn>
                <a:cxn ang="0">
                  <a:pos x="0" y="28"/>
                </a:cxn>
                <a:cxn ang="0">
                  <a:pos x="0" y="28"/>
                </a:cxn>
                <a:cxn ang="0">
                  <a:pos x="2" y="18"/>
                </a:cxn>
                <a:cxn ang="0">
                  <a:pos x="8" y="8"/>
                </a:cxn>
                <a:cxn ang="0">
                  <a:pos x="18" y="2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40" y="2"/>
                </a:cxn>
                <a:cxn ang="0">
                  <a:pos x="50" y="8"/>
                </a:cxn>
                <a:cxn ang="0">
                  <a:pos x="56" y="18"/>
                </a:cxn>
                <a:cxn ang="0">
                  <a:pos x="58" y="28"/>
                </a:cxn>
                <a:cxn ang="0">
                  <a:pos x="58" y="28"/>
                </a:cxn>
                <a:cxn ang="0">
                  <a:pos x="56" y="40"/>
                </a:cxn>
                <a:cxn ang="0">
                  <a:pos x="50" y="48"/>
                </a:cxn>
                <a:cxn ang="0">
                  <a:pos x="40" y="56"/>
                </a:cxn>
                <a:cxn ang="0">
                  <a:pos x="30" y="58"/>
                </a:cxn>
              </a:cxnLst>
              <a:rect l="0" t="0" r="r" b="b"/>
              <a:pathLst>
                <a:path w="58" h="58">
                  <a:moveTo>
                    <a:pt x="30" y="58"/>
                  </a:moveTo>
                  <a:lnTo>
                    <a:pt x="30" y="58"/>
                  </a:lnTo>
                  <a:lnTo>
                    <a:pt x="18" y="56"/>
                  </a:lnTo>
                  <a:lnTo>
                    <a:pt x="8" y="48"/>
                  </a:lnTo>
                  <a:lnTo>
                    <a:pt x="2" y="40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2" y="18"/>
                  </a:lnTo>
                  <a:lnTo>
                    <a:pt x="8" y="8"/>
                  </a:lnTo>
                  <a:lnTo>
                    <a:pt x="18" y="2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40" y="2"/>
                  </a:lnTo>
                  <a:lnTo>
                    <a:pt x="50" y="8"/>
                  </a:lnTo>
                  <a:lnTo>
                    <a:pt x="56" y="18"/>
                  </a:lnTo>
                  <a:lnTo>
                    <a:pt x="58" y="28"/>
                  </a:lnTo>
                  <a:lnTo>
                    <a:pt x="58" y="28"/>
                  </a:lnTo>
                  <a:lnTo>
                    <a:pt x="56" y="40"/>
                  </a:lnTo>
                  <a:lnTo>
                    <a:pt x="50" y="48"/>
                  </a:lnTo>
                  <a:lnTo>
                    <a:pt x="40" y="56"/>
                  </a:lnTo>
                  <a:lnTo>
                    <a:pt x="30" y="5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60" name="Freeform 36"/>
            <p:cNvSpPr>
              <a:spLocks/>
            </p:cNvSpPr>
            <p:nvPr userDrawn="1"/>
          </p:nvSpPr>
          <p:spPr bwMode="auto">
            <a:xfrm>
              <a:off x="3552825" y="3832225"/>
              <a:ext cx="206375" cy="120650"/>
            </a:xfrm>
            <a:custGeom>
              <a:avLst/>
              <a:gdLst/>
              <a:ahLst/>
              <a:cxnLst>
                <a:cxn ang="0">
                  <a:pos x="118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2" y="2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66"/>
                </a:cxn>
                <a:cxn ang="0">
                  <a:pos x="0" y="66"/>
                </a:cxn>
                <a:cxn ang="0">
                  <a:pos x="0" y="70"/>
                </a:cxn>
                <a:cxn ang="0">
                  <a:pos x="2" y="74"/>
                </a:cxn>
                <a:cxn ang="0">
                  <a:pos x="6" y="76"/>
                </a:cxn>
                <a:cxn ang="0">
                  <a:pos x="10" y="76"/>
                </a:cxn>
                <a:cxn ang="0">
                  <a:pos x="118" y="76"/>
                </a:cxn>
                <a:cxn ang="0">
                  <a:pos x="118" y="76"/>
                </a:cxn>
                <a:cxn ang="0">
                  <a:pos x="122" y="76"/>
                </a:cxn>
                <a:cxn ang="0">
                  <a:pos x="126" y="74"/>
                </a:cxn>
                <a:cxn ang="0">
                  <a:pos x="128" y="70"/>
                </a:cxn>
                <a:cxn ang="0">
                  <a:pos x="130" y="66"/>
                </a:cxn>
                <a:cxn ang="0">
                  <a:pos x="130" y="10"/>
                </a:cxn>
                <a:cxn ang="0">
                  <a:pos x="130" y="10"/>
                </a:cxn>
                <a:cxn ang="0">
                  <a:pos x="128" y="6"/>
                </a:cxn>
                <a:cxn ang="0">
                  <a:pos x="126" y="2"/>
                </a:cxn>
                <a:cxn ang="0">
                  <a:pos x="122" y="0"/>
                </a:cxn>
                <a:cxn ang="0">
                  <a:pos x="118" y="0"/>
                </a:cxn>
              </a:cxnLst>
              <a:rect l="0" t="0" r="r" b="b"/>
              <a:pathLst>
                <a:path w="130" h="76">
                  <a:moveTo>
                    <a:pt x="118" y="0"/>
                  </a:moveTo>
                  <a:lnTo>
                    <a:pt x="10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0" y="70"/>
                  </a:lnTo>
                  <a:lnTo>
                    <a:pt x="2" y="74"/>
                  </a:lnTo>
                  <a:lnTo>
                    <a:pt x="6" y="76"/>
                  </a:lnTo>
                  <a:lnTo>
                    <a:pt x="10" y="76"/>
                  </a:lnTo>
                  <a:lnTo>
                    <a:pt x="118" y="76"/>
                  </a:lnTo>
                  <a:lnTo>
                    <a:pt x="118" y="76"/>
                  </a:lnTo>
                  <a:lnTo>
                    <a:pt x="122" y="76"/>
                  </a:lnTo>
                  <a:lnTo>
                    <a:pt x="126" y="74"/>
                  </a:lnTo>
                  <a:lnTo>
                    <a:pt x="128" y="70"/>
                  </a:lnTo>
                  <a:lnTo>
                    <a:pt x="130" y="66"/>
                  </a:lnTo>
                  <a:lnTo>
                    <a:pt x="130" y="10"/>
                  </a:lnTo>
                  <a:lnTo>
                    <a:pt x="130" y="10"/>
                  </a:lnTo>
                  <a:lnTo>
                    <a:pt x="128" y="6"/>
                  </a:lnTo>
                  <a:lnTo>
                    <a:pt x="126" y="2"/>
                  </a:lnTo>
                  <a:lnTo>
                    <a:pt x="122" y="0"/>
                  </a:lnTo>
                  <a:lnTo>
                    <a:pt x="118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61" name="Freeform 37"/>
            <p:cNvSpPr>
              <a:spLocks/>
            </p:cNvSpPr>
            <p:nvPr userDrawn="1"/>
          </p:nvSpPr>
          <p:spPr bwMode="auto">
            <a:xfrm>
              <a:off x="3584575" y="3810000"/>
              <a:ext cx="31750" cy="12700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0"/>
                </a:cxn>
                <a:cxn ang="0">
                  <a:pos x="2" y="2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20" y="8"/>
                </a:cxn>
                <a:cxn ang="0">
                  <a:pos x="20" y="8"/>
                </a:cxn>
                <a:cxn ang="0">
                  <a:pos x="18" y="6"/>
                </a:cxn>
                <a:cxn ang="0">
                  <a:pos x="16" y="2"/>
                </a:cxn>
                <a:cxn ang="0">
                  <a:pos x="14" y="0"/>
                </a:cxn>
                <a:cxn ang="0">
                  <a:pos x="10" y="0"/>
                </a:cxn>
              </a:cxnLst>
              <a:rect l="0" t="0" r="r" b="b"/>
              <a:pathLst>
                <a:path w="20" h="8">
                  <a:moveTo>
                    <a:pt x="10" y="0"/>
                  </a:moveTo>
                  <a:lnTo>
                    <a:pt x="8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8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18" y="6"/>
                  </a:lnTo>
                  <a:lnTo>
                    <a:pt x="16" y="2"/>
                  </a:lnTo>
                  <a:lnTo>
                    <a:pt x="14" y="0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EDF5F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62" name="Freeform 38"/>
            <p:cNvSpPr>
              <a:spLocks/>
            </p:cNvSpPr>
            <p:nvPr userDrawn="1"/>
          </p:nvSpPr>
          <p:spPr bwMode="auto">
            <a:xfrm>
              <a:off x="3584575" y="3810000"/>
              <a:ext cx="31750" cy="12700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0"/>
                </a:cxn>
                <a:cxn ang="0">
                  <a:pos x="2" y="2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20" y="8"/>
                </a:cxn>
                <a:cxn ang="0">
                  <a:pos x="20" y="8"/>
                </a:cxn>
                <a:cxn ang="0">
                  <a:pos x="18" y="6"/>
                </a:cxn>
                <a:cxn ang="0">
                  <a:pos x="16" y="2"/>
                </a:cxn>
                <a:cxn ang="0">
                  <a:pos x="14" y="0"/>
                </a:cxn>
                <a:cxn ang="0">
                  <a:pos x="10" y="0"/>
                </a:cxn>
              </a:cxnLst>
              <a:rect l="0" t="0" r="r" b="b"/>
              <a:pathLst>
                <a:path w="20" h="8">
                  <a:moveTo>
                    <a:pt x="10" y="0"/>
                  </a:moveTo>
                  <a:lnTo>
                    <a:pt x="8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8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18" y="6"/>
                  </a:lnTo>
                  <a:lnTo>
                    <a:pt x="16" y="2"/>
                  </a:lnTo>
                  <a:lnTo>
                    <a:pt x="14" y="0"/>
                  </a:lnTo>
                  <a:lnTo>
                    <a:pt x="1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80" name="그룹 79"/>
          <p:cNvGrpSpPr/>
          <p:nvPr userDrawn="1"/>
        </p:nvGrpSpPr>
        <p:grpSpPr>
          <a:xfrm>
            <a:off x="4933950" y="3629025"/>
            <a:ext cx="196850" cy="190500"/>
            <a:chOff x="4933950" y="3629025"/>
            <a:chExt cx="196850" cy="190500"/>
          </a:xfrm>
          <a:solidFill>
            <a:schemeClr val="accent5">
              <a:lumMod val="90000"/>
            </a:schemeClr>
          </a:solidFill>
        </p:grpSpPr>
        <p:sp>
          <p:nvSpPr>
            <p:cNvPr id="1063" name="Rectangle 39"/>
            <p:cNvSpPr>
              <a:spLocks noChangeArrowheads="1"/>
            </p:cNvSpPr>
            <p:nvPr userDrawn="1"/>
          </p:nvSpPr>
          <p:spPr bwMode="auto">
            <a:xfrm>
              <a:off x="4933950" y="3768725"/>
              <a:ext cx="50800" cy="508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64" name="Rectangle 40"/>
            <p:cNvSpPr>
              <a:spLocks noChangeArrowheads="1"/>
            </p:cNvSpPr>
            <p:nvPr userDrawn="1"/>
          </p:nvSpPr>
          <p:spPr bwMode="auto">
            <a:xfrm>
              <a:off x="4933950" y="3768725"/>
              <a:ext cx="50800" cy="508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65" name="Rectangle 41"/>
            <p:cNvSpPr>
              <a:spLocks noChangeArrowheads="1"/>
            </p:cNvSpPr>
            <p:nvPr userDrawn="1"/>
          </p:nvSpPr>
          <p:spPr bwMode="auto">
            <a:xfrm>
              <a:off x="5006975" y="3768725"/>
              <a:ext cx="50800" cy="508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66" name="Rectangle 42"/>
            <p:cNvSpPr>
              <a:spLocks noChangeArrowheads="1"/>
            </p:cNvSpPr>
            <p:nvPr userDrawn="1"/>
          </p:nvSpPr>
          <p:spPr bwMode="auto">
            <a:xfrm>
              <a:off x="5006975" y="3768725"/>
              <a:ext cx="50800" cy="508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67" name="Rectangle 43"/>
            <p:cNvSpPr>
              <a:spLocks noChangeArrowheads="1"/>
            </p:cNvSpPr>
            <p:nvPr userDrawn="1"/>
          </p:nvSpPr>
          <p:spPr bwMode="auto">
            <a:xfrm>
              <a:off x="5076825" y="3768725"/>
              <a:ext cx="53975" cy="508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68" name="Rectangle 44"/>
            <p:cNvSpPr>
              <a:spLocks noChangeArrowheads="1"/>
            </p:cNvSpPr>
            <p:nvPr userDrawn="1"/>
          </p:nvSpPr>
          <p:spPr bwMode="auto">
            <a:xfrm>
              <a:off x="5076825" y="3768725"/>
              <a:ext cx="53975" cy="508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69" name="Rectangle 45"/>
            <p:cNvSpPr>
              <a:spLocks noChangeArrowheads="1"/>
            </p:cNvSpPr>
            <p:nvPr userDrawn="1"/>
          </p:nvSpPr>
          <p:spPr bwMode="auto">
            <a:xfrm>
              <a:off x="5006975" y="3698875"/>
              <a:ext cx="50800" cy="508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70" name="Rectangle 46"/>
            <p:cNvSpPr>
              <a:spLocks noChangeArrowheads="1"/>
            </p:cNvSpPr>
            <p:nvPr userDrawn="1"/>
          </p:nvSpPr>
          <p:spPr bwMode="auto">
            <a:xfrm>
              <a:off x="5006975" y="3698875"/>
              <a:ext cx="50800" cy="508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71" name="Rectangle 47"/>
            <p:cNvSpPr>
              <a:spLocks noChangeArrowheads="1"/>
            </p:cNvSpPr>
            <p:nvPr userDrawn="1"/>
          </p:nvSpPr>
          <p:spPr bwMode="auto">
            <a:xfrm>
              <a:off x="5076825" y="3698875"/>
              <a:ext cx="53975" cy="508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72" name="Rectangle 48"/>
            <p:cNvSpPr>
              <a:spLocks noChangeArrowheads="1"/>
            </p:cNvSpPr>
            <p:nvPr userDrawn="1"/>
          </p:nvSpPr>
          <p:spPr bwMode="auto">
            <a:xfrm>
              <a:off x="5076825" y="3698875"/>
              <a:ext cx="53975" cy="508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73" name="Rectangle 49"/>
            <p:cNvSpPr>
              <a:spLocks noChangeArrowheads="1"/>
            </p:cNvSpPr>
            <p:nvPr userDrawn="1"/>
          </p:nvSpPr>
          <p:spPr bwMode="auto">
            <a:xfrm>
              <a:off x="5076825" y="3629025"/>
              <a:ext cx="53975" cy="508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74" name="Rectangle 50"/>
            <p:cNvSpPr>
              <a:spLocks noChangeArrowheads="1"/>
            </p:cNvSpPr>
            <p:nvPr userDrawn="1"/>
          </p:nvSpPr>
          <p:spPr bwMode="auto">
            <a:xfrm>
              <a:off x="5076825" y="3629025"/>
              <a:ext cx="53975" cy="508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85" name="그룹 84"/>
          <p:cNvGrpSpPr/>
          <p:nvPr userDrawn="1"/>
        </p:nvGrpSpPr>
        <p:grpSpPr>
          <a:xfrm>
            <a:off x="3505200" y="3438525"/>
            <a:ext cx="219075" cy="101600"/>
            <a:chOff x="3505200" y="3438525"/>
            <a:chExt cx="219075" cy="101600"/>
          </a:xfrm>
          <a:solidFill>
            <a:schemeClr val="accent1"/>
          </a:solidFill>
        </p:grpSpPr>
        <p:sp>
          <p:nvSpPr>
            <p:cNvPr id="1075" name="Freeform 51"/>
            <p:cNvSpPr>
              <a:spLocks/>
            </p:cNvSpPr>
            <p:nvPr userDrawn="1"/>
          </p:nvSpPr>
          <p:spPr bwMode="auto">
            <a:xfrm>
              <a:off x="3505200" y="3467100"/>
              <a:ext cx="73025" cy="69850"/>
            </a:xfrm>
            <a:custGeom>
              <a:avLst/>
              <a:gdLst/>
              <a:ahLst/>
              <a:cxnLst>
                <a:cxn ang="0">
                  <a:pos x="18" y="28"/>
                </a:cxn>
                <a:cxn ang="0">
                  <a:pos x="0" y="28"/>
                </a:cxn>
                <a:cxn ang="0">
                  <a:pos x="0" y="18"/>
                </a:cxn>
                <a:cxn ang="0">
                  <a:pos x="18" y="18"/>
                </a:cxn>
                <a:cxn ang="0">
                  <a:pos x="18" y="0"/>
                </a:cxn>
                <a:cxn ang="0">
                  <a:pos x="28" y="0"/>
                </a:cxn>
                <a:cxn ang="0">
                  <a:pos x="28" y="18"/>
                </a:cxn>
                <a:cxn ang="0">
                  <a:pos x="46" y="18"/>
                </a:cxn>
                <a:cxn ang="0">
                  <a:pos x="46" y="28"/>
                </a:cxn>
                <a:cxn ang="0">
                  <a:pos x="28" y="28"/>
                </a:cxn>
                <a:cxn ang="0">
                  <a:pos x="28" y="44"/>
                </a:cxn>
                <a:cxn ang="0">
                  <a:pos x="18" y="44"/>
                </a:cxn>
                <a:cxn ang="0">
                  <a:pos x="18" y="28"/>
                </a:cxn>
              </a:cxnLst>
              <a:rect l="0" t="0" r="r" b="b"/>
              <a:pathLst>
                <a:path w="46" h="44">
                  <a:moveTo>
                    <a:pt x="18" y="28"/>
                  </a:moveTo>
                  <a:lnTo>
                    <a:pt x="0" y="28"/>
                  </a:lnTo>
                  <a:lnTo>
                    <a:pt x="0" y="18"/>
                  </a:lnTo>
                  <a:lnTo>
                    <a:pt x="18" y="18"/>
                  </a:lnTo>
                  <a:lnTo>
                    <a:pt x="18" y="0"/>
                  </a:lnTo>
                  <a:lnTo>
                    <a:pt x="28" y="0"/>
                  </a:lnTo>
                  <a:lnTo>
                    <a:pt x="28" y="18"/>
                  </a:lnTo>
                  <a:lnTo>
                    <a:pt x="46" y="18"/>
                  </a:lnTo>
                  <a:lnTo>
                    <a:pt x="46" y="28"/>
                  </a:lnTo>
                  <a:lnTo>
                    <a:pt x="28" y="28"/>
                  </a:lnTo>
                  <a:lnTo>
                    <a:pt x="28" y="44"/>
                  </a:lnTo>
                  <a:lnTo>
                    <a:pt x="18" y="44"/>
                  </a:lnTo>
                  <a:lnTo>
                    <a:pt x="18" y="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76" name="Freeform 52"/>
            <p:cNvSpPr>
              <a:spLocks/>
            </p:cNvSpPr>
            <p:nvPr userDrawn="1"/>
          </p:nvSpPr>
          <p:spPr bwMode="auto">
            <a:xfrm>
              <a:off x="3587750" y="3438525"/>
              <a:ext cx="44450" cy="101600"/>
            </a:xfrm>
            <a:custGeom>
              <a:avLst/>
              <a:gdLst/>
              <a:ahLst/>
              <a:cxnLst>
                <a:cxn ang="0">
                  <a:pos x="14" y="20"/>
                </a:cxn>
                <a:cxn ang="0">
                  <a:pos x="0" y="20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4" y="10"/>
                </a:cxn>
                <a:cxn ang="0">
                  <a:pos x="10" y="8"/>
                </a:cxn>
                <a:cxn ang="0">
                  <a:pos x="10" y="8"/>
                </a:cxn>
                <a:cxn ang="0">
                  <a:pos x="14" y="4"/>
                </a:cxn>
                <a:cxn ang="0">
                  <a:pos x="16" y="0"/>
                </a:cxn>
                <a:cxn ang="0">
                  <a:pos x="28" y="0"/>
                </a:cxn>
                <a:cxn ang="0">
                  <a:pos x="28" y="64"/>
                </a:cxn>
                <a:cxn ang="0">
                  <a:pos x="20" y="64"/>
                </a:cxn>
                <a:cxn ang="0">
                  <a:pos x="14" y="64"/>
                </a:cxn>
                <a:cxn ang="0">
                  <a:pos x="14" y="20"/>
                </a:cxn>
              </a:cxnLst>
              <a:rect l="0" t="0" r="r" b="b"/>
              <a:pathLst>
                <a:path w="28" h="64">
                  <a:moveTo>
                    <a:pt x="14" y="20"/>
                  </a:moveTo>
                  <a:lnTo>
                    <a:pt x="0" y="2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4" y="10"/>
                  </a:lnTo>
                  <a:lnTo>
                    <a:pt x="10" y="8"/>
                  </a:lnTo>
                  <a:lnTo>
                    <a:pt x="10" y="8"/>
                  </a:lnTo>
                  <a:lnTo>
                    <a:pt x="14" y="4"/>
                  </a:lnTo>
                  <a:lnTo>
                    <a:pt x="16" y="0"/>
                  </a:lnTo>
                  <a:lnTo>
                    <a:pt x="28" y="0"/>
                  </a:lnTo>
                  <a:lnTo>
                    <a:pt x="28" y="64"/>
                  </a:lnTo>
                  <a:lnTo>
                    <a:pt x="20" y="64"/>
                  </a:lnTo>
                  <a:lnTo>
                    <a:pt x="14" y="64"/>
                  </a:lnTo>
                  <a:lnTo>
                    <a:pt x="14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77" name="Freeform 53"/>
            <p:cNvSpPr>
              <a:spLocks noEditPoints="1"/>
            </p:cNvSpPr>
            <p:nvPr userDrawn="1"/>
          </p:nvSpPr>
          <p:spPr bwMode="auto">
            <a:xfrm>
              <a:off x="3654425" y="3438525"/>
              <a:ext cx="69850" cy="101600"/>
            </a:xfrm>
            <a:custGeom>
              <a:avLst/>
              <a:gdLst/>
              <a:ahLst/>
              <a:cxnLst>
                <a:cxn ang="0">
                  <a:pos x="6" y="56"/>
                </a:cxn>
                <a:cxn ang="0">
                  <a:pos x="6" y="56"/>
                </a:cxn>
                <a:cxn ang="0">
                  <a:pos x="2" y="46"/>
                </a:cxn>
                <a:cxn ang="0">
                  <a:pos x="0" y="32"/>
                </a:cxn>
                <a:cxn ang="0">
                  <a:pos x="0" y="32"/>
                </a:cxn>
                <a:cxn ang="0">
                  <a:pos x="2" y="18"/>
                </a:cxn>
                <a:cxn ang="0">
                  <a:pos x="6" y="8"/>
                </a:cxn>
                <a:cxn ang="0">
                  <a:pos x="6" y="8"/>
                </a:cxn>
                <a:cxn ang="0">
                  <a:pos x="8" y="4"/>
                </a:cxn>
                <a:cxn ang="0">
                  <a:pos x="12" y="2"/>
                </a:cxn>
                <a:cxn ang="0">
                  <a:pos x="22" y="0"/>
                </a:cxn>
                <a:cxn ang="0">
                  <a:pos x="22" y="0"/>
                </a:cxn>
                <a:cxn ang="0">
                  <a:pos x="32" y="2"/>
                </a:cxn>
                <a:cxn ang="0">
                  <a:pos x="36" y="4"/>
                </a:cxn>
                <a:cxn ang="0">
                  <a:pos x="38" y="8"/>
                </a:cxn>
                <a:cxn ang="0">
                  <a:pos x="38" y="8"/>
                </a:cxn>
                <a:cxn ang="0">
                  <a:pos x="42" y="18"/>
                </a:cxn>
                <a:cxn ang="0">
                  <a:pos x="44" y="32"/>
                </a:cxn>
                <a:cxn ang="0">
                  <a:pos x="44" y="32"/>
                </a:cxn>
                <a:cxn ang="0">
                  <a:pos x="44" y="32"/>
                </a:cxn>
                <a:cxn ang="0">
                  <a:pos x="42" y="46"/>
                </a:cxn>
                <a:cxn ang="0">
                  <a:pos x="38" y="56"/>
                </a:cxn>
                <a:cxn ang="0">
                  <a:pos x="38" y="56"/>
                </a:cxn>
                <a:cxn ang="0">
                  <a:pos x="36" y="60"/>
                </a:cxn>
                <a:cxn ang="0">
                  <a:pos x="32" y="62"/>
                </a:cxn>
                <a:cxn ang="0">
                  <a:pos x="22" y="64"/>
                </a:cxn>
                <a:cxn ang="0">
                  <a:pos x="22" y="64"/>
                </a:cxn>
                <a:cxn ang="0">
                  <a:pos x="12" y="62"/>
                </a:cxn>
                <a:cxn ang="0">
                  <a:pos x="8" y="60"/>
                </a:cxn>
                <a:cxn ang="0">
                  <a:pos x="6" y="56"/>
                </a:cxn>
                <a:cxn ang="0">
                  <a:pos x="6" y="56"/>
                </a:cxn>
                <a:cxn ang="0">
                  <a:pos x="28" y="50"/>
                </a:cxn>
                <a:cxn ang="0">
                  <a:pos x="28" y="50"/>
                </a:cxn>
                <a:cxn ang="0">
                  <a:pos x="30" y="42"/>
                </a:cxn>
                <a:cxn ang="0">
                  <a:pos x="30" y="32"/>
                </a:cxn>
                <a:cxn ang="0">
                  <a:pos x="30" y="32"/>
                </a:cxn>
                <a:cxn ang="0">
                  <a:pos x="30" y="22"/>
                </a:cxn>
                <a:cxn ang="0">
                  <a:pos x="28" y="16"/>
                </a:cxn>
                <a:cxn ang="0">
                  <a:pos x="28" y="16"/>
                </a:cxn>
                <a:cxn ang="0">
                  <a:pos x="26" y="12"/>
                </a:cxn>
                <a:cxn ang="0">
                  <a:pos x="22" y="10"/>
                </a:cxn>
                <a:cxn ang="0">
                  <a:pos x="22" y="10"/>
                </a:cxn>
                <a:cxn ang="0">
                  <a:pos x="18" y="12"/>
                </a:cxn>
                <a:cxn ang="0">
                  <a:pos x="14" y="16"/>
                </a:cxn>
                <a:cxn ang="0">
                  <a:pos x="14" y="16"/>
                </a:cxn>
                <a:cxn ang="0">
                  <a:pos x="14" y="22"/>
                </a:cxn>
                <a:cxn ang="0">
                  <a:pos x="12" y="32"/>
                </a:cxn>
                <a:cxn ang="0">
                  <a:pos x="12" y="32"/>
                </a:cxn>
                <a:cxn ang="0">
                  <a:pos x="14" y="42"/>
                </a:cxn>
                <a:cxn ang="0">
                  <a:pos x="14" y="50"/>
                </a:cxn>
                <a:cxn ang="0">
                  <a:pos x="14" y="50"/>
                </a:cxn>
                <a:cxn ang="0">
                  <a:pos x="18" y="54"/>
                </a:cxn>
                <a:cxn ang="0">
                  <a:pos x="22" y="54"/>
                </a:cxn>
                <a:cxn ang="0">
                  <a:pos x="22" y="54"/>
                </a:cxn>
                <a:cxn ang="0">
                  <a:pos x="26" y="54"/>
                </a:cxn>
                <a:cxn ang="0">
                  <a:pos x="28" y="50"/>
                </a:cxn>
                <a:cxn ang="0">
                  <a:pos x="28" y="50"/>
                </a:cxn>
              </a:cxnLst>
              <a:rect l="0" t="0" r="r" b="b"/>
              <a:pathLst>
                <a:path w="44" h="64">
                  <a:moveTo>
                    <a:pt x="6" y="56"/>
                  </a:moveTo>
                  <a:lnTo>
                    <a:pt x="6" y="56"/>
                  </a:lnTo>
                  <a:lnTo>
                    <a:pt x="2" y="46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2" y="18"/>
                  </a:lnTo>
                  <a:lnTo>
                    <a:pt x="6" y="8"/>
                  </a:lnTo>
                  <a:lnTo>
                    <a:pt x="6" y="8"/>
                  </a:lnTo>
                  <a:lnTo>
                    <a:pt x="8" y="4"/>
                  </a:lnTo>
                  <a:lnTo>
                    <a:pt x="12" y="2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32" y="2"/>
                  </a:lnTo>
                  <a:lnTo>
                    <a:pt x="36" y="4"/>
                  </a:lnTo>
                  <a:lnTo>
                    <a:pt x="38" y="8"/>
                  </a:lnTo>
                  <a:lnTo>
                    <a:pt x="38" y="8"/>
                  </a:lnTo>
                  <a:lnTo>
                    <a:pt x="42" y="18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42" y="46"/>
                  </a:lnTo>
                  <a:lnTo>
                    <a:pt x="38" y="56"/>
                  </a:lnTo>
                  <a:lnTo>
                    <a:pt x="38" y="56"/>
                  </a:lnTo>
                  <a:lnTo>
                    <a:pt x="36" y="60"/>
                  </a:lnTo>
                  <a:lnTo>
                    <a:pt x="32" y="62"/>
                  </a:lnTo>
                  <a:lnTo>
                    <a:pt x="22" y="64"/>
                  </a:lnTo>
                  <a:lnTo>
                    <a:pt x="22" y="64"/>
                  </a:lnTo>
                  <a:lnTo>
                    <a:pt x="12" y="62"/>
                  </a:lnTo>
                  <a:lnTo>
                    <a:pt x="8" y="60"/>
                  </a:lnTo>
                  <a:lnTo>
                    <a:pt x="6" y="56"/>
                  </a:lnTo>
                  <a:lnTo>
                    <a:pt x="6" y="56"/>
                  </a:lnTo>
                  <a:close/>
                  <a:moveTo>
                    <a:pt x="28" y="50"/>
                  </a:moveTo>
                  <a:lnTo>
                    <a:pt x="28" y="50"/>
                  </a:lnTo>
                  <a:lnTo>
                    <a:pt x="30" y="42"/>
                  </a:lnTo>
                  <a:lnTo>
                    <a:pt x="30" y="32"/>
                  </a:lnTo>
                  <a:lnTo>
                    <a:pt x="30" y="32"/>
                  </a:lnTo>
                  <a:lnTo>
                    <a:pt x="30" y="22"/>
                  </a:lnTo>
                  <a:lnTo>
                    <a:pt x="28" y="16"/>
                  </a:lnTo>
                  <a:lnTo>
                    <a:pt x="28" y="16"/>
                  </a:lnTo>
                  <a:lnTo>
                    <a:pt x="26" y="12"/>
                  </a:lnTo>
                  <a:lnTo>
                    <a:pt x="22" y="10"/>
                  </a:lnTo>
                  <a:lnTo>
                    <a:pt x="22" y="10"/>
                  </a:lnTo>
                  <a:lnTo>
                    <a:pt x="18" y="12"/>
                  </a:lnTo>
                  <a:lnTo>
                    <a:pt x="14" y="16"/>
                  </a:lnTo>
                  <a:lnTo>
                    <a:pt x="14" y="16"/>
                  </a:lnTo>
                  <a:lnTo>
                    <a:pt x="14" y="22"/>
                  </a:lnTo>
                  <a:lnTo>
                    <a:pt x="12" y="32"/>
                  </a:lnTo>
                  <a:lnTo>
                    <a:pt x="12" y="32"/>
                  </a:lnTo>
                  <a:lnTo>
                    <a:pt x="14" y="42"/>
                  </a:lnTo>
                  <a:lnTo>
                    <a:pt x="14" y="50"/>
                  </a:lnTo>
                  <a:lnTo>
                    <a:pt x="14" y="50"/>
                  </a:lnTo>
                  <a:lnTo>
                    <a:pt x="18" y="54"/>
                  </a:lnTo>
                  <a:lnTo>
                    <a:pt x="22" y="54"/>
                  </a:lnTo>
                  <a:lnTo>
                    <a:pt x="22" y="54"/>
                  </a:lnTo>
                  <a:lnTo>
                    <a:pt x="26" y="54"/>
                  </a:lnTo>
                  <a:lnTo>
                    <a:pt x="28" y="50"/>
                  </a:lnTo>
                  <a:lnTo>
                    <a:pt x="28" y="5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84" name="그룹 83"/>
          <p:cNvGrpSpPr/>
          <p:nvPr userDrawn="1"/>
        </p:nvGrpSpPr>
        <p:grpSpPr>
          <a:xfrm>
            <a:off x="4000500" y="3098800"/>
            <a:ext cx="215900" cy="104775"/>
            <a:chOff x="4000500" y="3098800"/>
            <a:chExt cx="215900" cy="104775"/>
          </a:xfrm>
          <a:solidFill>
            <a:schemeClr val="accent3"/>
          </a:solidFill>
        </p:grpSpPr>
        <p:sp>
          <p:nvSpPr>
            <p:cNvPr id="1078" name="Freeform 54"/>
            <p:cNvSpPr>
              <a:spLocks/>
            </p:cNvSpPr>
            <p:nvPr userDrawn="1"/>
          </p:nvSpPr>
          <p:spPr bwMode="auto">
            <a:xfrm>
              <a:off x="4000500" y="3127375"/>
              <a:ext cx="69850" cy="73025"/>
            </a:xfrm>
            <a:custGeom>
              <a:avLst/>
              <a:gdLst/>
              <a:ahLst/>
              <a:cxnLst>
                <a:cxn ang="0">
                  <a:pos x="16" y="28"/>
                </a:cxn>
                <a:cxn ang="0">
                  <a:pos x="0" y="28"/>
                </a:cxn>
                <a:cxn ang="0">
                  <a:pos x="0" y="18"/>
                </a:cxn>
                <a:cxn ang="0">
                  <a:pos x="16" y="18"/>
                </a:cxn>
                <a:cxn ang="0">
                  <a:pos x="16" y="0"/>
                </a:cxn>
                <a:cxn ang="0">
                  <a:pos x="26" y="0"/>
                </a:cxn>
                <a:cxn ang="0">
                  <a:pos x="26" y="18"/>
                </a:cxn>
                <a:cxn ang="0">
                  <a:pos x="44" y="18"/>
                </a:cxn>
                <a:cxn ang="0">
                  <a:pos x="44" y="28"/>
                </a:cxn>
                <a:cxn ang="0">
                  <a:pos x="26" y="28"/>
                </a:cxn>
                <a:cxn ang="0">
                  <a:pos x="26" y="46"/>
                </a:cxn>
                <a:cxn ang="0">
                  <a:pos x="16" y="46"/>
                </a:cxn>
                <a:cxn ang="0">
                  <a:pos x="16" y="28"/>
                </a:cxn>
              </a:cxnLst>
              <a:rect l="0" t="0" r="r" b="b"/>
              <a:pathLst>
                <a:path w="44" h="46">
                  <a:moveTo>
                    <a:pt x="16" y="28"/>
                  </a:moveTo>
                  <a:lnTo>
                    <a:pt x="0" y="28"/>
                  </a:lnTo>
                  <a:lnTo>
                    <a:pt x="0" y="18"/>
                  </a:lnTo>
                  <a:lnTo>
                    <a:pt x="16" y="18"/>
                  </a:lnTo>
                  <a:lnTo>
                    <a:pt x="16" y="0"/>
                  </a:lnTo>
                  <a:lnTo>
                    <a:pt x="26" y="0"/>
                  </a:lnTo>
                  <a:lnTo>
                    <a:pt x="26" y="18"/>
                  </a:lnTo>
                  <a:lnTo>
                    <a:pt x="44" y="18"/>
                  </a:lnTo>
                  <a:lnTo>
                    <a:pt x="44" y="28"/>
                  </a:lnTo>
                  <a:lnTo>
                    <a:pt x="26" y="28"/>
                  </a:lnTo>
                  <a:lnTo>
                    <a:pt x="26" y="46"/>
                  </a:lnTo>
                  <a:lnTo>
                    <a:pt x="16" y="46"/>
                  </a:lnTo>
                  <a:lnTo>
                    <a:pt x="16" y="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79" name="Freeform 55"/>
            <p:cNvSpPr>
              <a:spLocks/>
            </p:cNvSpPr>
            <p:nvPr userDrawn="1"/>
          </p:nvSpPr>
          <p:spPr bwMode="auto">
            <a:xfrm>
              <a:off x="4073525" y="3098800"/>
              <a:ext cx="69850" cy="101600"/>
            </a:xfrm>
            <a:custGeom>
              <a:avLst/>
              <a:gdLst/>
              <a:ahLst/>
              <a:cxnLst>
                <a:cxn ang="0">
                  <a:pos x="44" y="20"/>
                </a:cxn>
                <a:cxn ang="0">
                  <a:pos x="44" y="20"/>
                </a:cxn>
                <a:cxn ang="0">
                  <a:pos x="42" y="28"/>
                </a:cxn>
                <a:cxn ang="0">
                  <a:pos x="40" y="32"/>
                </a:cxn>
                <a:cxn ang="0">
                  <a:pos x="40" y="32"/>
                </a:cxn>
                <a:cxn ang="0">
                  <a:pos x="36" y="38"/>
                </a:cxn>
                <a:cxn ang="0">
                  <a:pos x="28" y="44"/>
                </a:cxn>
                <a:cxn ang="0">
                  <a:pos x="28" y="44"/>
                </a:cxn>
                <a:cxn ang="0">
                  <a:pos x="20" y="48"/>
                </a:cxn>
                <a:cxn ang="0">
                  <a:pos x="16" y="52"/>
                </a:cxn>
                <a:cxn ang="0">
                  <a:pos x="16" y="52"/>
                </a:cxn>
                <a:cxn ang="0">
                  <a:pos x="44" y="52"/>
                </a:cxn>
                <a:cxn ang="0">
                  <a:pos x="44" y="64"/>
                </a:cxn>
                <a:cxn ang="0">
                  <a:pos x="0" y="64"/>
                </a:cxn>
                <a:cxn ang="0">
                  <a:pos x="0" y="64"/>
                </a:cxn>
                <a:cxn ang="0">
                  <a:pos x="0" y="64"/>
                </a:cxn>
                <a:cxn ang="0">
                  <a:pos x="2" y="56"/>
                </a:cxn>
                <a:cxn ang="0">
                  <a:pos x="4" y="48"/>
                </a:cxn>
                <a:cxn ang="0">
                  <a:pos x="4" y="48"/>
                </a:cxn>
                <a:cxn ang="0">
                  <a:pos x="12" y="42"/>
                </a:cxn>
                <a:cxn ang="0">
                  <a:pos x="22" y="34"/>
                </a:cxn>
                <a:cxn ang="0">
                  <a:pos x="22" y="34"/>
                </a:cxn>
                <a:cxn ang="0">
                  <a:pos x="30" y="28"/>
                </a:cxn>
                <a:cxn ang="0">
                  <a:pos x="30" y="28"/>
                </a:cxn>
                <a:cxn ang="0">
                  <a:pos x="32" y="20"/>
                </a:cxn>
                <a:cxn ang="0">
                  <a:pos x="32" y="20"/>
                </a:cxn>
                <a:cxn ang="0">
                  <a:pos x="30" y="16"/>
                </a:cxn>
                <a:cxn ang="0">
                  <a:pos x="28" y="14"/>
                </a:cxn>
                <a:cxn ang="0">
                  <a:pos x="28" y="14"/>
                </a:cxn>
                <a:cxn ang="0">
                  <a:pos x="26" y="12"/>
                </a:cxn>
                <a:cxn ang="0">
                  <a:pos x="22" y="12"/>
                </a:cxn>
                <a:cxn ang="0">
                  <a:pos x="22" y="12"/>
                </a:cxn>
                <a:cxn ang="0">
                  <a:pos x="18" y="12"/>
                </a:cxn>
                <a:cxn ang="0">
                  <a:pos x="16" y="14"/>
                </a:cxn>
                <a:cxn ang="0">
                  <a:pos x="16" y="14"/>
                </a:cxn>
                <a:cxn ang="0">
                  <a:pos x="14" y="18"/>
                </a:cxn>
                <a:cxn ang="0">
                  <a:pos x="14" y="22"/>
                </a:cxn>
                <a:cxn ang="0">
                  <a:pos x="2" y="22"/>
                </a:cxn>
                <a:cxn ang="0">
                  <a:pos x="2" y="22"/>
                </a:cxn>
                <a:cxn ang="0">
                  <a:pos x="2" y="14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14" y="2"/>
                </a:cxn>
                <a:cxn ang="0">
                  <a:pos x="22" y="0"/>
                </a:cxn>
                <a:cxn ang="0">
                  <a:pos x="22" y="0"/>
                </a:cxn>
                <a:cxn ang="0">
                  <a:pos x="32" y="2"/>
                </a:cxn>
                <a:cxn ang="0">
                  <a:pos x="38" y="6"/>
                </a:cxn>
                <a:cxn ang="0">
                  <a:pos x="38" y="6"/>
                </a:cxn>
                <a:cxn ang="0">
                  <a:pos x="42" y="12"/>
                </a:cxn>
                <a:cxn ang="0">
                  <a:pos x="44" y="20"/>
                </a:cxn>
                <a:cxn ang="0">
                  <a:pos x="44" y="20"/>
                </a:cxn>
              </a:cxnLst>
              <a:rect l="0" t="0" r="r" b="b"/>
              <a:pathLst>
                <a:path w="44" h="64">
                  <a:moveTo>
                    <a:pt x="44" y="20"/>
                  </a:moveTo>
                  <a:lnTo>
                    <a:pt x="44" y="20"/>
                  </a:lnTo>
                  <a:lnTo>
                    <a:pt x="42" y="28"/>
                  </a:lnTo>
                  <a:lnTo>
                    <a:pt x="40" y="32"/>
                  </a:lnTo>
                  <a:lnTo>
                    <a:pt x="40" y="32"/>
                  </a:lnTo>
                  <a:lnTo>
                    <a:pt x="36" y="38"/>
                  </a:lnTo>
                  <a:lnTo>
                    <a:pt x="28" y="44"/>
                  </a:lnTo>
                  <a:lnTo>
                    <a:pt x="28" y="44"/>
                  </a:lnTo>
                  <a:lnTo>
                    <a:pt x="20" y="48"/>
                  </a:lnTo>
                  <a:lnTo>
                    <a:pt x="16" y="52"/>
                  </a:lnTo>
                  <a:lnTo>
                    <a:pt x="16" y="52"/>
                  </a:lnTo>
                  <a:lnTo>
                    <a:pt x="44" y="52"/>
                  </a:lnTo>
                  <a:lnTo>
                    <a:pt x="44" y="64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2" y="56"/>
                  </a:lnTo>
                  <a:lnTo>
                    <a:pt x="4" y="48"/>
                  </a:lnTo>
                  <a:lnTo>
                    <a:pt x="4" y="48"/>
                  </a:lnTo>
                  <a:lnTo>
                    <a:pt x="12" y="42"/>
                  </a:lnTo>
                  <a:lnTo>
                    <a:pt x="22" y="34"/>
                  </a:lnTo>
                  <a:lnTo>
                    <a:pt x="22" y="34"/>
                  </a:lnTo>
                  <a:lnTo>
                    <a:pt x="30" y="28"/>
                  </a:lnTo>
                  <a:lnTo>
                    <a:pt x="30" y="28"/>
                  </a:lnTo>
                  <a:lnTo>
                    <a:pt x="32" y="20"/>
                  </a:lnTo>
                  <a:lnTo>
                    <a:pt x="32" y="20"/>
                  </a:lnTo>
                  <a:lnTo>
                    <a:pt x="30" y="16"/>
                  </a:lnTo>
                  <a:lnTo>
                    <a:pt x="28" y="14"/>
                  </a:lnTo>
                  <a:lnTo>
                    <a:pt x="28" y="14"/>
                  </a:lnTo>
                  <a:lnTo>
                    <a:pt x="26" y="12"/>
                  </a:lnTo>
                  <a:lnTo>
                    <a:pt x="22" y="12"/>
                  </a:lnTo>
                  <a:lnTo>
                    <a:pt x="22" y="12"/>
                  </a:lnTo>
                  <a:lnTo>
                    <a:pt x="18" y="12"/>
                  </a:lnTo>
                  <a:lnTo>
                    <a:pt x="16" y="14"/>
                  </a:lnTo>
                  <a:lnTo>
                    <a:pt x="16" y="14"/>
                  </a:lnTo>
                  <a:lnTo>
                    <a:pt x="14" y="18"/>
                  </a:lnTo>
                  <a:lnTo>
                    <a:pt x="14" y="22"/>
                  </a:lnTo>
                  <a:lnTo>
                    <a:pt x="2" y="22"/>
                  </a:lnTo>
                  <a:lnTo>
                    <a:pt x="2" y="22"/>
                  </a:lnTo>
                  <a:lnTo>
                    <a:pt x="2" y="14"/>
                  </a:lnTo>
                  <a:lnTo>
                    <a:pt x="6" y="6"/>
                  </a:lnTo>
                  <a:lnTo>
                    <a:pt x="6" y="6"/>
                  </a:lnTo>
                  <a:lnTo>
                    <a:pt x="14" y="2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32" y="2"/>
                  </a:lnTo>
                  <a:lnTo>
                    <a:pt x="38" y="6"/>
                  </a:lnTo>
                  <a:lnTo>
                    <a:pt x="38" y="6"/>
                  </a:lnTo>
                  <a:lnTo>
                    <a:pt x="42" y="12"/>
                  </a:lnTo>
                  <a:lnTo>
                    <a:pt x="44" y="20"/>
                  </a:lnTo>
                  <a:lnTo>
                    <a:pt x="44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80" name="Freeform 56"/>
            <p:cNvSpPr>
              <a:spLocks/>
            </p:cNvSpPr>
            <p:nvPr userDrawn="1"/>
          </p:nvSpPr>
          <p:spPr bwMode="auto">
            <a:xfrm>
              <a:off x="4146550" y="3098800"/>
              <a:ext cx="69850" cy="104775"/>
            </a:xfrm>
            <a:custGeom>
              <a:avLst/>
              <a:gdLst/>
              <a:ahLst/>
              <a:cxnLst>
                <a:cxn ang="0">
                  <a:pos x="30" y="20"/>
                </a:cxn>
                <a:cxn ang="0">
                  <a:pos x="28" y="14"/>
                </a:cxn>
                <a:cxn ang="0">
                  <a:pos x="26" y="12"/>
                </a:cxn>
                <a:cxn ang="0">
                  <a:pos x="22" y="10"/>
                </a:cxn>
                <a:cxn ang="0">
                  <a:pos x="16" y="14"/>
                </a:cxn>
                <a:cxn ang="0">
                  <a:pos x="14" y="16"/>
                </a:cxn>
                <a:cxn ang="0">
                  <a:pos x="2" y="20"/>
                </a:cxn>
                <a:cxn ang="0">
                  <a:pos x="4" y="12"/>
                </a:cxn>
                <a:cxn ang="0">
                  <a:pos x="8" y="6"/>
                </a:cxn>
                <a:cxn ang="0">
                  <a:pos x="22" y="0"/>
                </a:cxn>
                <a:cxn ang="0">
                  <a:pos x="30" y="2"/>
                </a:cxn>
                <a:cxn ang="0">
                  <a:pos x="36" y="6"/>
                </a:cxn>
                <a:cxn ang="0">
                  <a:pos x="42" y="18"/>
                </a:cxn>
                <a:cxn ang="0">
                  <a:pos x="40" y="24"/>
                </a:cxn>
                <a:cxn ang="0">
                  <a:pos x="34" y="30"/>
                </a:cxn>
                <a:cxn ang="0">
                  <a:pos x="38" y="32"/>
                </a:cxn>
                <a:cxn ang="0">
                  <a:pos x="42" y="38"/>
                </a:cxn>
                <a:cxn ang="0">
                  <a:pos x="44" y="46"/>
                </a:cxn>
                <a:cxn ang="0">
                  <a:pos x="38" y="60"/>
                </a:cxn>
                <a:cxn ang="0">
                  <a:pos x="32" y="64"/>
                </a:cxn>
                <a:cxn ang="0">
                  <a:pos x="22" y="66"/>
                </a:cxn>
                <a:cxn ang="0">
                  <a:pos x="6" y="60"/>
                </a:cxn>
                <a:cxn ang="0">
                  <a:pos x="2" y="54"/>
                </a:cxn>
                <a:cxn ang="0">
                  <a:pos x="12" y="44"/>
                </a:cxn>
                <a:cxn ang="0">
                  <a:pos x="14" y="50"/>
                </a:cxn>
                <a:cxn ang="0">
                  <a:pos x="16" y="52"/>
                </a:cxn>
                <a:cxn ang="0">
                  <a:pos x="22" y="56"/>
                </a:cxn>
                <a:cxn ang="0">
                  <a:pos x="26" y="54"/>
                </a:cxn>
                <a:cxn ang="0">
                  <a:pos x="28" y="52"/>
                </a:cxn>
                <a:cxn ang="0">
                  <a:pos x="32" y="46"/>
                </a:cxn>
                <a:cxn ang="0">
                  <a:pos x="30" y="42"/>
                </a:cxn>
                <a:cxn ang="0">
                  <a:pos x="28" y="38"/>
                </a:cxn>
                <a:cxn ang="0">
                  <a:pos x="22" y="36"/>
                </a:cxn>
                <a:cxn ang="0">
                  <a:pos x="20" y="36"/>
                </a:cxn>
                <a:cxn ang="0">
                  <a:pos x="18" y="28"/>
                </a:cxn>
                <a:cxn ang="0">
                  <a:pos x="20" y="28"/>
                </a:cxn>
                <a:cxn ang="0">
                  <a:pos x="22" y="28"/>
                </a:cxn>
                <a:cxn ang="0">
                  <a:pos x="28" y="24"/>
                </a:cxn>
                <a:cxn ang="0">
                  <a:pos x="30" y="22"/>
                </a:cxn>
                <a:cxn ang="0">
                  <a:pos x="30" y="20"/>
                </a:cxn>
              </a:cxnLst>
              <a:rect l="0" t="0" r="r" b="b"/>
              <a:pathLst>
                <a:path w="44" h="66">
                  <a:moveTo>
                    <a:pt x="30" y="20"/>
                  </a:moveTo>
                  <a:lnTo>
                    <a:pt x="30" y="20"/>
                  </a:lnTo>
                  <a:lnTo>
                    <a:pt x="30" y="16"/>
                  </a:lnTo>
                  <a:lnTo>
                    <a:pt x="28" y="14"/>
                  </a:lnTo>
                  <a:lnTo>
                    <a:pt x="28" y="14"/>
                  </a:lnTo>
                  <a:lnTo>
                    <a:pt x="26" y="12"/>
                  </a:lnTo>
                  <a:lnTo>
                    <a:pt x="22" y="10"/>
                  </a:lnTo>
                  <a:lnTo>
                    <a:pt x="22" y="10"/>
                  </a:lnTo>
                  <a:lnTo>
                    <a:pt x="18" y="12"/>
                  </a:lnTo>
                  <a:lnTo>
                    <a:pt x="16" y="14"/>
                  </a:lnTo>
                  <a:lnTo>
                    <a:pt x="16" y="14"/>
                  </a:lnTo>
                  <a:lnTo>
                    <a:pt x="14" y="16"/>
                  </a:lnTo>
                  <a:lnTo>
                    <a:pt x="14" y="20"/>
                  </a:lnTo>
                  <a:lnTo>
                    <a:pt x="2" y="20"/>
                  </a:lnTo>
                  <a:lnTo>
                    <a:pt x="2" y="20"/>
                  </a:lnTo>
                  <a:lnTo>
                    <a:pt x="4" y="12"/>
                  </a:lnTo>
                  <a:lnTo>
                    <a:pt x="8" y="6"/>
                  </a:lnTo>
                  <a:lnTo>
                    <a:pt x="8" y="6"/>
                  </a:lnTo>
                  <a:lnTo>
                    <a:pt x="14" y="2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30" y="2"/>
                  </a:lnTo>
                  <a:lnTo>
                    <a:pt x="36" y="6"/>
                  </a:lnTo>
                  <a:lnTo>
                    <a:pt x="36" y="6"/>
                  </a:lnTo>
                  <a:lnTo>
                    <a:pt x="40" y="12"/>
                  </a:lnTo>
                  <a:lnTo>
                    <a:pt x="42" y="18"/>
                  </a:lnTo>
                  <a:lnTo>
                    <a:pt x="42" y="18"/>
                  </a:lnTo>
                  <a:lnTo>
                    <a:pt x="40" y="24"/>
                  </a:lnTo>
                  <a:lnTo>
                    <a:pt x="36" y="30"/>
                  </a:lnTo>
                  <a:lnTo>
                    <a:pt x="34" y="30"/>
                  </a:lnTo>
                  <a:lnTo>
                    <a:pt x="34" y="30"/>
                  </a:lnTo>
                  <a:lnTo>
                    <a:pt x="38" y="32"/>
                  </a:lnTo>
                  <a:lnTo>
                    <a:pt x="38" y="32"/>
                  </a:lnTo>
                  <a:lnTo>
                    <a:pt x="42" y="38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2" y="54"/>
                  </a:lnTo>
                  <a:lnTo>
                    <a:pt x="38" y="60"/>
                  </a:lnTo>
                  <a:lnTo>
                    <a:pt x="38" y="60"/>
                  </a:lnTo>
                  <a:lnTo>
                    <a:pt x="32" y="64"/>
                  </a:lnTo>
                  <a:lnTo>
                    <a:pt x="22" y="66"/>
                  </a:lnTo>
                  <a:lnTo>
                    <a:pt x="22" y="66"/>
                  </a:lnTo>
                  <a:lnTo>
                    <a:pt x="14" y="64"/>
                  </a:lnTo>
                  <a:lnTo>
                    <a:pt x="6" y="60"/>
                  </a:lnTo>
                  <a:lnTo>
                    <a:pt x="6" y="60"/>
                  </a:lnTo>
                  <a:lnTo>
                    <a:pt x="2" y="54"/>
                  </a:lnTo>
                  <a:lnTo>
                    <a:pt x="0" y="44"/>
                  </a:lnTo>
                  <a:lnTo>
                    <a:pt x="12" y="44"/>
                  </a:lnTo>
                  <a:lnTo>
                    <a:pt x="12" y="44"/>
                  </a:lnTo>
                  <a:lnTo>
                    <a:pt x="14" y="50"/>
                  </a:lnTo>
                  <a:lnTo>
                    <a:pt x="16" y="52"/>
                  </a:lnTo>
                  <a:lnTo>
                    <a:pt x="16" y="52"/>
                  </a:lnTo>
                  <a:lnTo>
                    <a:pt x="18" y="54"/>
                  </a:lnTo>
                  <a:lnTo>
                    <a:pt x="22" y="56"/>
                  </a:lnTo>
                  <a:lnTo>
                    <a:pt x="22" y="56"/>
                  </a:lnTo>
                  <a:lnTo>
                    <a:pt x="26" y="54"/>
                  </a:lnTo>
                  <a:lnTo>
                    <a:pt x="28" y="52"/>
                  </a:lnTo>
                  <a:lnTo>
                    <a:pt x="28" y="52"/>
                  </a:lnTo>
                  <a:lnTo>
                    <a:pt x="30" y="50"/>
                  </a:lnTo>
                  <a:lnTo>
                    <a:pt x="32" y="46"/>
                  </a:lnTo>
                  <a:lnTo>
                    <a:pt x="32" y="46"/>
                  </a:lnTo>
                  <a:lnTo>
                    <a:pt x="30" y="42"/>
                  </a:lnTo>
                  <a:lnTo>
                    <a:pt x="28" y="38"/>
                  </a:lnTo>
                  <a:lnTo>
                    <a:pt x="28" y="38"/>
                  </a:lnTo>
                  <a:lnTo>
                    <a:pt x="22" y="36"/>
                  </a:lnTo>
                  <a:lnTo>
                    <a:pt x="22" y="36"/>
                  </a:lnTo>
                  <a:lnTo>
                    <a:pt x="20" y="36"/>
                  </a:lnTo>
                  <a:lnTo>
                    <a:pt x="20" y="36"/>
                  </a:lnTo>
                  <a:lnTo>
                    <a:pt x="18" y="36"/>
                  </a:lnTo>
                  <a:lnTo>
                    <a:pt x="18" y="28"/>
                  </a:lnTo>
                  <a:lnTo>
                    <a:pt x="18" y="28"/>
                  </a:lnTo>
                  <a:lnTo>
                    <a:pt x="20" y="28"/>
                  </a:lnTo>
                  <a:lnTo>
                    <a:pt x="20" y="28"/>
                  </a:lnTo>
                  <a:lnTo>
                    <a:pt x="22" y="28"/>
                  </a:lnTo>
                  <a:lnTo>
                    <a:pt x="22" y="28"/>
                  </a:lnTo>
                  <a:lnTo>
                    <a:pt x="28" y="24"/>
                  </a:lnTo>
                  <a:lnTo>
                    <a:pt x="28" y="24"/>
                  </a:lnTo>
                  <a:lnTo>
                    <a:pt x="30" y="22"/>
                  </a:lnTo>
                  <a:lnTo>
                    <a:pt x="30" y="20"/>
                  </a:lnTo>
                  <a:lnTo>
                    <a:pt x="30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83" name="그룹 82"/>
          <p:cNvGrpSpPr/>
          <p:nvPr userDrawn="1"/>
        </p:nvGrpSpPr>
        <p:grpSpPr>
          <a:xfrm>
            <a:off x="4502150" y="3670300"/>
            <a:ext cx="142875" cy="101600"/>
            <a:chOff x="4502150" y="3670300"/>
            <a:chExt cx="142875" cy="101600"/>
          </a:xfrm>
          <a:solidFill>
            <a:schemeClr val="accent4"/>
          </a:solidFill>
        </p:grpSpPr>
        <p:sp>
          <p:nvSpPr>
            <p:cNvPr id="1081" name="Freeform 57"/>
            <p:cNvSpPr>
              <a:spLocks/>
            </p:cNvSpPr>
            <p:nvPr userDrawn="1"/>
          </p:nvSpPr>
          <p:spPr bwMode="auto">
            <a:xfrm>
              <a:off x="4502150" y="3698875"/>
              <a:ext cx="73025" cy="73025"/>
            </a:xfrm>
            <a:custGeom>
              <a:avLst/>
              <a:gdLst/>
              <a:ahLst/>
              <a:cxnLst>
                <a:cxn ang="0">
                  <a:pos x="18" y="28"/>
                </a:cxn>
                <a:cxn ang="0">
                  <a:pos x="0" y="28"/>
                </a:cxn>
                <a:cxn ang="0">
                  <a:pos x="0" y="18"/>
                </a:cxn>
                <a:cxn ang="0">
                  <a:pos x="18" y="18"/>
                </a:cxn>
                <a:cxn ang="0">
                  <a:pos x="18" y="0"/>
                </a:cxn>
                <a:cxn ang="0">
                  <a:pos x="28" y="0"/>
                </a:cxn>
                <a:cxn ang="0">
                  <a:pos x="28" y="18"/>
                </a:cxn>
                <a:cxn ang="0">
                  <a:pos x="46" y="18"/>
                </a:cxn>
                <a:cxn ang="0">
                  <a:pos x="46" y="28"/>
                </a:cxn>
                <a:cxn ang="0">
                  <a:pos x="28" y="28"/>
                </a:cxn>
                <a:cxn ang="0">
                  <a:pos x="28" y="46"/>
                </a:cxn>
                <a:cxn ang="0">
                  <a:pos x="18" y="46"/>
                </a:cxn>
                <a:cxn ang="0">
                  <a:pos x="18" y="28"/>
                </a:cxn>
              </a:cxnLst>
              <a:rect l="0" t="0" r="r" b="b"/>
              <a:pathLst>
                <a:path w="46" h="46">
                  <a:moveTo>
                    <a:pt x="18" y="28"/>
                  </a:moveTo>
                  <a:lnTo>
                    <a:pt x="0" y="28"/>
                  </a:lnTo>
                  <a:lnTo>
                    <a:pt x="0" y="18"/>
                  </a:lnTo>
                  <a:lnTo>
                    <a:pt x="18" y="18"/>
                  </a:lnTo>
                  <a:lnTo>
                    <a:pt x="18" y="0"/>
                  </a:lnTo>
                  <a:lnTo>
                    <a:pt x="28" y="0"/>
                  </a:lnTo>
                  <a:lnTo>
                    <a:pt x="28" y="18"/>
                  </a:lnTo>
                  <a:lnTo>
                    <a:pt x="46" y="18"/>
                  </a:lnTo>
                  <a:lnTo>
                    <a:pt x="46" y="28"/>
                  </a:lnTo>
                  <a:lnTo>
                    <a:pt x="28" y="28"/>
                  </a:lnTo>
                  <a:lnTo>
                    <a:pt x="28" y="46"/>
                  </a:lnTo>
                  <a:lnTo>
                    <a:pt x="18" y="46"/>
                  </a:lnTo>
                  <a:lnTo>
                    <a:pt x="18" y="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82" name="Freeform 58"/>
            <p:cNvSpPr>
              <a:spLocks/>
            </p:cNvSpPr>
            <p:nvPr userDrawn="1"/>
          </p:nvSpPr>
          <p:spPr bwMode="auto">
            <a:xfrm>
              <a:off x="4578350" y="3670300"/>
              <a:ext cx="66675" cy="101600"/>
            </a:xfrm>
            <a:custGeom>
              <a:avLst/>
              <a:gdLst/>
              <a:ahLst/>
              <a:cxnLst>
                <a:cxn ang="0">
                  <a:pos x="42" y="20"/>
                </a:cxn>
                <a:cxn ang="0">
                  <a:pos x="42" y="20"/>
                </a:cxn>
                <a:cxn ang="0">
                  <a:pos x="42" y="26"/>
                </a:cxn>
                <a:cxn ang="0">
                  <a:pos x="40" y="32"/>
                </a:cxn>
                <a:cxn ang="0">
                  <a:pos x="40" y="32"/>
                </a:cxn>
                <a:cxn ang="0">
                  <a:pos x="34" y="38"/>
                </a:cxn>
                <a:cxn ang="0">
                  <a:pos x="26" y="42"/>
                </a:cxn>
                <a:cxn ang="0">
                  <a:pos x="26" y="42"/>
                </a:cxn>
                <a:cxn ang="0">
                  <a:pos x="20" y="48"/>
                </a:cxn>
                <a:cxn ang="0">
                  <a:pos x="14" y="52"/>
                </a:cxn>
                <a:cxn ang="0">
                  <a:pos x="14" y="52"/>
                </a:cxn>
                <a:cxn ang="0">
                  <a:pos x="42" y="52"/>
                </a:cxn>
                <a:cxn ang="0">
                  <a:pos x="42" y="64"/>
                </a:cxn>
                <a:cxn ang="0">
                  <a:pos x="0" y="64"/>
                </a:cxn>
                <a:cxn ang="0">
                  <a:pos x="0" y="64"/>
                </a:cxn>
                <a:cxn ang="0">
                  <a:pos x="0" y="64"/>
                </a:cxn>
                <a:cxn ang="0">
                  <a:pos x="0" y="56"/>
                </a:cxn>
                <a:cxn ang="0">
                  <a:pos x="4" y="48"/>
                </a:cxn>
                <a:cxn ang="0">
                  <a:pos x="4" y="48"/>
                </a:cxn>
                <a:cxn ang="0">
                  <a:pos x="10" y="42"/>
                </a:cxn>
                <a:cxn ang="0">
                  <a:pos x="20" y="34"/>
                </a:cxn>
                <a:cxn ang="0">
                  <a:pos x="20" y="34"/>
                </a:cxn>
                <a:cxn ang="0">
                  <a:pos x="28" y="28"/>
                </a:cxn>
                <a:cxn ang="0">
                  <a:pos x="28" y="28"/>
                </a:cxn>
                <a:cxn ang="0">
                  <a:pos x="30" y="20"/>
                </a:cxn>
                <a:cxn ang="0">
                  <a:pos x="30" y="20"/>
                </a:cxn>
                <a:cxn ang="0">
                  <a:pos x="30" y="16"/>
                </a:cxn>
                <a:cxn ang="0">
                  <a:pos x="28" y="14"/>
                </a:cxn>
                <a:cxn ang="0">
                  <a:pos x="28" y="14"/>
                </a:cxn>
                <a:cxn ang="0">
                  <a:pos x="24" y="12"/>
                </a:cxn>
                <a:cxn ang="0">
                  <a:pos x="22" y="10"/>
                </a:cxn>
                <a:cxn ang="0">
                  <a:pos x="22" y="10"/>
                </a:cxn>
                <a:cxn ang="0">
                  <a:pos x="18" y="12"/>
                </a:cxn>
                <a:cxn ang="0">
                  <a:pos x="14" y="14"/>
                </a:cxn>
                <a:cxn ang="0">
                  <a:pos x="14" y="14"/>
                </a:cxn>
                <a:cxn ang="0">
                  <a:pos x="12" y="18"/>
                </a:cxn>
                <a:cxn ang="0">
                  <a:pos x="12" y="22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2" y="14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12" y="2"/>
                </a:cxn>
                <a:cxn ang="0">
                  <a:pos x="22" y="0"/>
                </a:cxn>
                <a:cxn ang="0">
                  <a:pos x="22" y="0"/>
                </a:cxn>
                <a:cxn ang="0">
                  <a:pos x="30" y="2"/>
                </a:cxn>
                <a:cxn ang="0">
                  <a:pos x="36" y="6"/>
                </a:cxn>
                <a:cxn ang="0">
                  <a:pos x="36" y="6"/>
                </a:cxn>
                <a:cxn ang="0">
                  <a:pos x="42" y="12"/>
                </a:cxn>
                <a:cxn ang="0">
                  <a:pos x="42" y="20"/>
                </a:cxn>
                <a:cxn ang="0">
                  <a:pos x="42" y="20"/>
                </a:cxn>
              </a:cxnLst>
              <a:rect l="0" t="0" r="r" b="b"/>
              <a:pathLst>
                <a:path w="42" h="64">
                  <a:moveTo>
                    <a:pt x="42" y="20"/>
                  </a:moveTo>
                  <a:lnTo>
                    <a:pt x="42" y="20"/>
                  </a:lnTo>
                  <a:lnTo>
                    <a:pt x="42" y="26"/>
                  </a:lnTo>
                  <a:lnTo>
                    <a:pt x="40" y="32"/>
                  </a:lnTo>
                  <a:lnTo>
                    <a:pt x="40" y="32"/>
                  </a:lnTo>
                  <a:lnTo>
                    <a:pt x="34" y="38"/>
                  </a:lnTo>
                  <a:lnTo>
                    <a:pt x="26" y="42"/>
                  </a:lnTo>
                  <a:lnTo>
                    <a:pt x="26" y="42"/>
                  </a:lnTo>
                  <a:lnTo>
                    <a:pt x="20" y="48"/>
                  </a:lnTo>
                  <a:lnTo>
                    <a:pt x="14" y="52"/>
                  </a:lnTo>
                  <a:lnTo>
                    <a:pt x="14" y="52"/>
                  </a:lnTo>
                  <a:lnTo>
                    <a:pt x="42" y="52"/>
                  </a:lnTo>
                  <a:lnTo>
                    <a:pt x="42" y="64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0" y="56"/>
                  </a:lnTo>
                  <a:lnTo>
                    <a:pt x="4" y="48"/>
                  </a:lnTo>
                  <a:lnTo>
                    <a:pt x="4" y="48"/>
                  </a:lnTo>
                  <a:lnTo>
                    <a:pt x="10" y="42"/>
                  </a:lnTo>
                  <a:lnTo>
                    <a:pt x="20" y="34"/>
                  </a:lnTo>
                  <a:lnTo>
                    <a:pt x="20" y="34"/>
                  </a:lnTo>
                  <a:lnTo>
                    <a:pt x="28" y="28"/>
                  </a:lnTo>
                  <a:lnTo>
                    <a:pt x="28" y="28"/>
                  </a:lnTo>
                  <a:lnTo>
                    <a:pt x="30" y="20"/>
                  </a:lnTo>
                  <a:lnTo>
                    <a:pt x="30" y="20"/>
                  </a:lnTo>
                  <a:lnTo>
                    <a:pt x="30" y="16"/>
                  </a:lnTo>
                  <a:lnTo>
                    <a:pt x="28" y="14"/>
                  </a:lnTo>
                  <a:lnTo>
                    <a:pt x="28" y="14"/>
                  </a:lnTo>
                  <a:lnTo>
                    <a:pt x="24" y="12"/>
                  </a:lnTo>
                  <a:lnTo>
                    <a:pt x="22" y="10"/>
                  </a:lnTo>
                  <a:lnTo>
                    <a:pt x="22" y="10"/>
                  </a:lnTo>
                  <a:lnTo>
                    <a:pt x="18" y="12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12" y="18"/>
                  </a:lnTo>
                  <a:lnTo>
                    <a:pt x="12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2" y="14"/>
                  </a:lnTo>
                  <a:lnTo>
                    <a:pt x="6" y="6"/>
                  </a:lnTo>
                  <a:lnTo>
                    <a:pt x="6" y="6"/>
                  </a:lnTo>
                  <a:lnTo>
                    <a:pt x="12" y="2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30" y="2"/>
                  </a:lnTo>
                  <a:lnTo>
                    <a:pt x="36" y="6"/>
                  </a:lnTo>
                  <a:lnTo>
                    <a:pt x="36" y="6"/>
                  </a:lnTo>
                  <a:lnTo>
                    <a:pt x="42" y="12"/>
                  </a:lnTo>
                  <a:lnTo>
                    <a:pt x="42" y="20"/>
                  </a:lnTo>
                  <a:lnTo>
                    <a:pt x="42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82" name="그룹 81"/>
          <p:cNvGrpSpPr/>
          <p:nvPr userDrawn="1"/>
        </p:nvGrpSpPr>
        <p:grpSpPr>
          <a:xfrm>
            <a:off x="4889500" y="3248025"/>
            <a:ext cx="215900" cy="101600"/>
            <a:chOff x="4889500" y="3248025"/>
            <a:chExt cx="215900" cy="101600"/>
          </a:xfrm>
          <a:solidFill>
            <a:schemeClr val="accent5">
              <a:lumMod val="90000"/>
            </a:schemeClr>
          </a:solidFill>
        </p:grpSpPr>
        <p:sp>
          <p:nvSpPr>
            <p:cNvPr id="1083" name="Freeform 59"/>
            <p:cNvSpPr>
              <a:spLocks/>
            </p:cNvSpPr>
            <p:nvPr userDrawn="1"/>
          </p:nvSpPr>
          <p:spPr bwMode="auto">
            <a:xfrm>
              <a:off x="4889500" y="3276600"/>
              <a:ext cx="69850" cy="73025"/>
            </a:xfrm>
            <a:custGeom>
              <a:avLst/>
              <a:gdLst/>
              <a:ahLst/>
              <a:cxnLst>
                <a:cxn ang="0">
                  <a:pos x="16" y="28"/>
                </a:cxn>
                <a:cxn ang="0">
                  <a:pos x="0" y="28"/>
                </a:cxn>
                <a:cxn ang="0">
                  <a:pos x="0" y="18"/>
                </a:cxn>
                <a:cxn ang="0">
                  <a:pos x="16" y="18"/>
                </a:cxn>
                <a:cxn ang="0">
                  <a:pos x="16" y="0"/>
                </a:cxn>
                <a:cxn ang="0">
                  <a:pos x="26" y="0"/>
                </a:cxn>
                <a:cxn ang="0">
                  <a:pos x="26" y="18"/>
                </a:cxn>
                <a:cxn ang="0">
                  <a:pos x="44" y="18"/>
                </a:cxn>
                <a:cxn ang="0">
                  <a:pos x="44" y="28"/>
                </a:cxn>
                <a:cxn ang="0">
                  <a:pos x="26" y="28"/>
                </a:cxn>
                <a:cxn ang="0">
                  <a:pos x="26" y="46"/>
                </a:cxn>
                <a:cxn ang="0">
                  <a:pos x="16" y="46"/>
                </a:cxn>
                <a:cxn ang="0">
                  <a:pos x="16" y="28"/>
                </a:cxn>
              </a:cxnLst>
              <a:rect l="0" t="0" r="r" b="b"/>
              <a:pathLst>
                <a:path w="44" h="46">
                  <a:moveTo>
                    <a:pt x="16" y="28"/>
                  </a:moveTo>
                  <a:lnTo>
                    <a:pt x="0" y="28"/>
                  </a:lnTo>
                  <a:lnTo>
                    <a:pt x="0" y="18"/>
                  </a:lnTo>
                  <a:lnTo>
                    <a:pt x="16" y="18"/>
                  </a:lnTo>
                  <a:lnTo>
                    <a:pt x="16" y="0"/>
                  </a:lnTo>
                  <a:lnTo>
                    <a:pt x="26" y="0"/>
                  </a:lnTo>
                  <a:lnTo>
                    <a:pt x="26" y="18"/>
                  </a:lnTo>
                  <a:lnTo>
                    <a:pt x="44" y="18"/>
                  </a:lnTo>
                  <a:lnTo>
                    <a:pt x="44" y="28"/>
                  </a:lnTo>
                  <a:lnTo>
                    <a:pt x="26" y="28"/>
                  </a:lnTo>
                  <a:lnTo>
                    <a:pt x="26" y="46"/>
                  </a:lnTo>
                  <a:lnTo>
                    <a:pt x="16" y="46"/>
                  </a:lnTo>
                  <a:lnTo>
                    <a:pt x="16" y="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84" name="Freeform 60"/>
            <p:cNvSpPr>
              <a:spLocks/>
            </p:cNvSpPr>
            <p:nvPr userDrawn="1"/>
          </p:nvSpPr>
          <p:spPr bwMode="auto">
            <a:xfrm>
              <a:off x="4968875" y="3248025"/>
              <a:ext cx="44450" cy="101600"/>
            </a:xfrm>
            <a:custGeom>
              <a:avLst/>
              <a:gdLst/>
              <a:ahLst/>
              <a:cxnLst>
                <a:cxn ang="0">
                  <a:pos x="16" y="20"/>
                </a:cxn>
                <a:cxn ang="0">
                  <a:pos x="0" y="20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6" y="10"/>
                </a:cxn>
                <a:cxn ang="0">
                  <a:pos x="10" y="8"/>
                </a:cxn>
                <a:cxn ang="0">
                  <a:pos x="10" y="8"/>
                </a:cxn>
                <a:cxn ang="0">
                  <a:pos x="14" y="4"/>
                </a:cxn>
                <a:cxn ang="0">
                  <a:pos x="18" y="0"/>
                </a:cxn>
                <a:cxn ang="0">
                  <a:pos x="28" y="0"/>
                </a:cxn>
                <a:cxn ang="0">
                  <a:pos x="28" y="64"/>
                </a:cxn>
                <a:cxn ang="0">
                  <a:pos x="22" y="64"/>
                </a:cxn>
                <a:cxn ang="0">
                  <a:pos x="16" y="64"/>
                </a:cxn>
                <a:cxn ang="0">
                  <a:pos x="16" y="20"/>
                </a:cxn>
              </a:cxnLst>
              <a:rect l="0" t="0" r="r" b="b"/>
              <a:pathLst>
                <a:path w="28" h="64">
                  <a:moveTo>
                    <a:pt x="16" y="20"/>
                  </a:moveTo>
                  <a:lnTo>
                    <a:pt x="0" y="2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6" y="10"/>
                  </a:lnTo>
                  <a:lnTo>
                    <a:pt x="10" y="8"/>
                  </a:lnTo>
                  <a:lnTo>
                    <a:pt x="10" y="8"/>
                  </a:lnTo>
                  <a:lnTo>
                    <a:pt x="14" y="4"/>
                  </a:lnTo>
                  <a:lnTo>
                    <a:pt x="18" y="0"/>
                  </a:lnTo>
                  <a:lnTo>
                    <a:pt x="28" y="0"/>
                  </a:lnTo>
                  <a:lnTo>
                    <a:pt x="28" y="64"/>
                  </a:lnTo>
                  <a:lnTo>
                    <a:pt x="22" y="64"/>
                  </a:lnTo>
                  <a:lnTo>
                    <a:pt x="16" y="64"/>
                  </a:lnTo>
                  <a:lnTo>
                    <a:pt x="16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85" name="Freeform 61"/>
            <p:cNvSpPr>
              <a:spLocks/>
            </p:cNvSpPr>
            <p:nvPr userDrawn="1"/>
          </p:nvSpPr>
          <p:spPr bwMode="auto">
            <a:xfrm>
              <a:off x="5035550" y="3251200"/>
              <a:ext cx="69850" cy="98425"/>
            </a:xfrm>
            <a:custGeom>
              <a:avLst/>
              <a:gdLst/>
              <a:ahLst/>
              <a:cxnLst>
                <a:cxn ang="0">
                  <a:pos x="44" y="40"/>
                </a:cxn>
                <a:cxn ang="0">
                  <a:pos x="44" y="40"/>
                </a:cxn>
                <a:cxn ang="0">
                  <a:pos x="42" y="50"/>
                </a:cxn>
                <a:cxn ang="0">
                  <a:pos x="38" y="56"/>
                </a:cxn>
                <a:cxn ang="0">
                  <a:pos x="38" y="56"/>
                </a:cxn>
                <a:cxn ang="0">
                  <a:pos x="30" y="62"/>
                </a:cxn>
                <a:cxn ang="0">
                  <a:pos x="20" y="62"/>
                </a:cxn>
                <a:cxn ang="0">
                  <a:pos x="20" y="62"/>
                </a:cxn>
                <a:cxn ang="0">
                  <a:pos x="12" y="62"/>
                </a:cxn>
                <a:cxn ang="0">
                  <a:pos x="6" y="58"/>
                </a:cxn>
                <a:cxn ang="0">
                  <a:pos x="6" y="58"/>
                </a:cxn>
                <a:cxn ang="0">
                  <a:pos x="2" y="52"/>
                </a:cxn>
                <a:cxn ang="0">
                  <a:pos x="0" y="44"/>
                </a:cxn>
                <a:cxn ang="0">
                  <a:pos x="12" y="44"/>
                </a:cxn>
                <a:cxn ang="0">
                  <a:pos x="12" y="44"/>
                </a:cxn>
                <a:cxn ang="0">
                  <a:pos x="14" y="48"/>
                </a:cxn>
                <a:cxn ang="0">
                  <a:pos x="16" y="50"/>
                </a:cxn>
                <a:cxn ang="0">
                  <a:pos x="16" y="50"/>
                </a:cxn>
                <a:cxn ang="0">
                  <a:pos x="18" y="52"/>
                </a:cxn>
                <a:cxn ang="0">
                  <a:pos x="22" y="52"/>
                </a:cxn>
                <a:cxn ang="0">
                  <a:pos x="22" y="52"/>
                </a:cxn>
                <a:cxn ang="0">
                  <a:pos x="26" y="52"/>
                </a:cxn>
                <a:cxn ang="0">
                  <a:pos x="28" y="50"/>
                </a:cxn>
                <a:cxn ang="0">
                  <a:pos x="28" y="50"/>
                </a:cxn>
                <a:cxn ang="0">
                  <a:pos x="30" y="46"/>
                </a:cxn>
                <a:cxn ang="0">
                  <a:pos x="30" y="42"/>
                </a:cxn>
                <a:cxn ang="0">
                  <a:pos x="30" y="42"/>
                </a:cxn>
                <a:cxn ang="0">
                  <a:pos x="30" y="36"/>
                </a:cxn>
                <a:cxn ang="0">
                  <a:pos x="28" y="32"/>
                </a:cxn>
                <a:cxn ang="0">
                  <a:pos x="28" y="32"/>
                </a:cxn>
                <a:cxn ang="0">
                  <a:pos x="26" y="30"/>
                </a:cxn>
                <a:cxn ang="0">
                  <a:pos x="22" y="30"/>
                </a:cxn>
                <a:cxn ang="0">
                  <a:pos x="22" y="30"/>
                </a:cxn>
                <a:cxn ang="0">
                  <a:pos x="16" y="30"/>
                </a:cxn>
                <a:cxn ang="0">
                  <a:pos x="16" y="30"/>
                </a:cxn>
                <a:cxn ang="0">
                  <a:pos x="14" y="34"/>
                </a:cxn>
                <a:cxn ang="0">
                  <a:pos x="2" y="34"/>
                </a:cxn>
                <a:cxn ang="0">
                  <a:pos x="6" y="0"/>
                </a:cxn>
                <a:cxn ang="0">
                  <a:pos x="42" y="0"/>
                </a:cxn>
                <a:cxn ang="0">
                  <a:pos x="42" y="10"/>
                </a:cxn>
                <a:cxn ang="0">
                  <a:pos x="16" y="10"/>
                </a:cxn>
                <a:cxn ang="0">
                  <a:pos x="14" y="24"/>
                </a:cxn>
                <a:cxn ang="0">
                  <a:pos x="14" y="24"/>
                </a:cxn>
                <a:cxn ang="0">
                  <a:pos x="18" y="20"/>
                </a:cxn>
                <a:cxn ang="0">
                  <a:pos x="24" y="20"/>
                </a:cxn>
                <a:cxn ang="0">
                  <a:pos x="24" y="20"/>
                </a:cxn>
                <a:cxn ang="0">
                  <a:pos x="32" y="22"/>
                </a:cxn>
                <a:cxn ang="0">
                  <a:pos x="38" y="26"/>
                </a:cxn>
                <a:cxn ang="0">
                  <a:pos x="38" y="26"/>
                </a:cxn>
                <a:cxn ang="0">
                  <a:pos x="42" y="32"/>
                </a:cxn>
                <a:cxn ang="0">
                  <a:pos x="44" y="40"/>
                </a:cxn>
                <a:cxn ang="0">
                  <a:pos x="44" y="40"/>
                </a:cxn>
              </a:cxnLst>
              <a:rect l="0" t="0" r="r" b="b"/>
              <a:pathLst>
                <a:path w="44" h="62">
                  <a:moveTo>
                    <a:pt x="44" y="40"/>
                  </a:moveTo>
                  <a:lnTo>
                    <a:pt x="44" y="40"/>
                  </a:lnTo>
                  <a:lnTo>
                    <a:pt x="42" y="50"/>
                  </a:lnTo>
                  <a:lnTo>
                    <a:pt x="38" y="56"/>
                  </a:lnTo>
                  <a:lnTo>
                    <a:pt x="38" y="56"/>
                  </a:lnTo>
                  <a:lnTo>
                    <a:pt x="30" y="62"/>
                  </a:lnTo>
                  <a:lnTo>
                    <a:pt x="20" y="62"/>
                  </a:lnTo>
                  <a:lnTo>
                    <a:pt x="20" y="62"/>
                  </a:lnTo>
                  <a:lnTo>
                    <a:pt x="12" y="62"/>
                  </a:lnTo>
                  <a:lnTo>
                    <a:pt x="6" y="58"/>
                  </a:lnTo>
                  <a:lnTo>
                    <a:pt x="6" y="58"/>
                  </a:lnTo>
                  <a:lnTo>
                    <a:pt x="2" y="52"/>
                  </a:lnTo>
                  <a:lnTo>
                    <a:pt x="0" y="44"/>
                  </a:lnTo>
                  <a:lnTo>
                    <a:pt x="12" y="44"/>
                  </a:lnTo>
                  <a:lnTo>
                    <a:pt x="12" y="44"/>
                  </a:lnTo>
                  <a:lnTo>
                    <a:pt x="14" y="48"/>
                  </a:lnTo>
                  <a:lnTo>
                    <a:pt x="16" y="50"/>
                  </a:lnTo>
                  <a:lnTo>
                    <a:pt x="16" y="50"/>
                  </a:lnTo>
                  <a:lnTo>
                    <a:pt x="18" y="52"/>
                  </a:lnTo>
                  <a:lnTo>
                    <a:pt x="22" y="52"/>
                  </a:lnTo>
                  <a:lnTo>
                    <a:pt x="22" y="52"/>
                  </a:lnTo>
                  <a:lnTo>
                    <a:pt x="26" y="52"/>
                  </a:lnTo>
                  <a:lnTo>
                    <a:pt x="28" y="50"/>
                  </a:lnTo>
                  <a:lnTo>
                    <a:pt x="28" y="50"/>
                  </a:lnTo>
                  <a:lnTo>
                    <a:pt x="30" y="46"/>
                  </a:lnTo>
                  <a:lnTo>
                    <a:pt x="30" y="42"/>
                  </a:lnTo>
                  <a:lnTo>
                    <a:pt x="30" y="42"/>
                  </a:lnTo>
                  <a:lnTo>
                    <a:pt x="30" y="36"/>
                  </a:lnTo>
                  <a:lnTo>
                    <a:pt x="28" y="32"/>
                  </a:lnTo>
                  <a:lnTo>
                    <a:pt x="28" y="32"/>
                  </a:lnTo>
                  <a:lnTo>
                    <a:pt x="26" y="30"/>
                  </a:lnTo>
                  <a:lnTo>
                    <a:pt x="22" y="30"/>
                  </a:lnTo>
                  <a:lnTo>
                    <a:pt x="22" y="30"/>
                  </a:lnTo>
                  <a:lnTo>
                    <a:pt x="16" y="30"/>
                  </a:lnTo>
                  <a:lnTo>
                    <a:pt x="16" y="30"/>
                  </a:lnTo>
                  <a:lnTo>
                    <a:pt x="14" y="34"/>
                  </a:lnTo>
                  <a:lnTo>
                    <a:pt x="2" y="34"/>
                  </a:lnTo>
                  <a:lnTo>
                    <a:pt x="6" y="0"/>
                  </a:lnTo>
                  <a:lnTo>
                    <a:pt x="42" y="0"/>
                  </a:lnTo>
                  <a:lnTo>
                    <a:pt x="42" y="10"/>
                  </a:lnTo>
                  <a:lnTo>
                    <a:pt x="16" y="10"/>
                  </a:lnTo>
                  <a:lnTo>
                    <a:pt x="14" y="24"/>
                  </a:lnTo>
                  <a:lnTo>
                    <a:pt x="14" y="24"/>
                  </a:lnTo>
                  <a:lnTo>
                    <a:pt x="18" y="20"/>
                  </a:lnTo>
                  <a:lnTo>
                    <a:pt x="24" y="20"/>
                  </a:lnTo>
                  <a:lnTo>
                    <a:pt x="24" y="20"/>
                  </a:lnTo>
                  <a:lnTo>
                    <a:pt x="32" y="22"/>
                  </a:lnTo>
                  <a:lnTo>
                    <a:pt x="38" y="26"/>
                  </a:lnTo>
                  <a:lnTo>
                    <a:pt x="38" y="26"/>
                  </a:lnTo>
                  <a:lnTo>
                    <a:pt x="42" y="32"/>
                  </a:lnTo>
                  <a:lnTo>
                    <a:pt x="44" y="40"/>
                  </a:lnTo>
                  <a:lnTo>
                    <a:pt x="44" y="4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81" name="그룹 80"/>
          <p:cNvGrpSpPr/>
          <p:nvPr userDrawn="1"/>
        </p:nvGrpSpPr>
        <p:grpSpPr>
          <a:xfrm>
            <a:off x="5362575" y="2797175"/>
            <a:ext cx="219075" cy="101600"/>
            <a:chOff x="5362575" y="2797175"/>
            <a:chExt cx="219075" cy="101600"/>
          </a:xfrm>
          <a:solidFill>
            <a:schemeClr val="accent2"/>
          </a:solidFill>
        </p:grpSpPr>
        <p:sp>
          <p:nvSpPr>
            <p:cNvPr id="1086" name="Freeform 62"/>
            <p:cNvSpPr>
              <a:spLocks/>
            </p:cNvSpPr>
            <p:nvPr userDrawn="1"/>
          </p:nvSpPr>
          <p:spPr bwMode="auto">
            <a:xfrm>
              <a:off x="5362575" y="2825750"/>
              <a:ext cx="73025" cy="69850"/>
            </a:xfrm>
            <a:custGeom>
              <a:avLst/>
              <a:gdLst/>
              <a:ahLst/>
              <a:cxnLst>
                <a:cxn ang="0">
                  <a:pos x="18" y="28"/>
                </a:cxn>
                <a:cxn ang="0">
                  <a:pos x="0" y="28"/>
                </a:cxn>
                <a:cxn ang="0">
                  <a:pos x="0" y="18"/>
                </a:cxn>
                <a:cxn ang="0">
                  <a:pos x="18" y="18"/>
                </a:cxn>
                <a:cxn ang="0">
                  <a:pos x="18" y="0"/>
                </a:cxn>
                <a:cxn ang="0">
                  <a:pos x="28" y="0"/>
                </a:cxn>
                <a:cxn ang="0">
                  <a:pos x="28" y="18"/>
                </a:cxn>
                <a:cxn ang="0">
                  <a:pos x="46" y="18"/>
                </a:cxn>
                <a:cxn ang="0">
                  <a:pos x="46" y="28"/>
                </a:cxn>
                <a:cxn ang="0">
                  <a:pos x="28" y="28"/>
                </a:cxn>
                <a:cxn ang="0">
                  <a:pos x="28" y="44"/>
                </a:cxn>
                <a:cxn ang="0">
                  <a:pos x="18" y="44"/>
                </a:cxn>
                <a:cxn ang="0">
                  <a:pos x="18" y="28"/>
                </a:cxn>
              </a:cxnLst>
              <a:rect l="0" t="0" r="r" b="b"/>
              <a:pathLst>
                <a:path w="46" h="44">
                  <a:moveTo>
                    <a:pt x="18" y="28"/>
                  </a:moveTo>
                  <a:lnTo>
                    <a:pt x="0" y="28"/>
                  </a:lnTo>
                  <a:lnTo>
                    <a:pt x="0" y="18"/>
                  </a:lnTo>
                  <a:lnTo>
                    <a:pt x="18" y="18"/>
                  </a:lnTo>
                  <a:lnTo>
                    <a:pt x="18" y="0"/>
                  </a:lnTo>
                  <a:lnTo>
                    <a:pt x="28" y="0"/>
                  </a:lnTo>
                  <a:lnTo>
                    <a:pt x="28" y="18"/>
                  </a:lnTo>
                  <a:lnTo>
                    <a:pt x="46" y="18"/>
                  </a:lnTo>
                  <a:lnTo>
                    <a:pt x="46" y="28"/>
                  </a:lnTo>
                  <a:lnTo>
                    <a:pt x="28" y="28"/>
                  </a:lnTo>
                  <a:lnTo>
                    <a:pt x="28" y="44"/>
                  </a:lnTo>
                  <a:lnTo>
                    <a:pt x="18" y="44"/>
                  </a:lnTo>
                  <a:lnTo>
                    <a:pt x="18" y="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87" name="Freeform 63"/>
            <p:cNvSpPr>
              <a:spLocks/>
            </p:cNvSpPr>
            <p:nvPr userDrawn="1"/>
          </p:nvSpPr>
          <p:spPr bwMode="auto">
            <a:xfrm>
              <a:off x="5438775" y="2797175"/>
              <a:ext cx="69850" cy="101600"/>
            </a:xfrm>
            <a:custGeom>
              <a:avLst/>
              <a:gdLst/>
              <a:ahLst/>
              <a:cxnLst>
                <a:cxn ang="0">
                  <a:pos x="28" y="18"/>
                </a:cxn>
                <a:cxn ang="0">
                  <a:pos x="26" y="12"/>
                </a:cxn>
                <a:cxn ang="0">
                  <a:pos x="24" y="10"/>
                </a:cxn>
                <a:cxn ang="0">
                  <a:pos x="22" y="10"/>
                </a:cxn>
                <a:cxn ang="0">
                  <a:pos x="14" y="12"/>
                </a:cxn>
                <a:cxn ang="0">
                  <a:pos x="12" y="16"/>
                </a:cxn>
                <a:cxn ang="0">
                  <a:pos x="0" y="20"/>
                </a:cxn>
                <a:cxn ang="0">
                  <a:pos x="2" y="12"/>
                </a:cxn>
                <a:cxn ang="0">
                  <a:pos x="6" y="4"/>
                </a:cxn>
                <a:cxn ang="0">
                  <a:pos x="22" y="0"/>
                </a:cxn>
                <a:cxn ang="0">
                  <a:pos x="30" y="0"/>
                </a:cxn>
                <a:cxn ang="0">
                  <a:pos x="36" y="4"/>
                </a:cxn>
                <a:cxn ang="0">
                  <a:pos x="42" y="18"/>
                </a:cxn>
                <a:cxn ang="0">
                  <a:pos x="40" y="24"/>
                </a:cxn>
                <a:cxn ang="0">
                  <a:pos x="34" y="30"/>
                </a:cxn>
                <a:cxn ang="0">
                  <a:pos x="38" y="32"/>
                </a:cxn>
                <a:cxn ang="0">
                  <a:pos x="42" y="36"/>
                </a:cxn>
                <a:cxn ang="0">
                  <a:pos x="44" y="44"/>
                </a:cxn>
                <a:cxn ang="0">
                  <a:pos x="38" y="60"/>
                </a:cxn>
                <a:cxn ang="0">
                  <a:pos x="30" y="64"/>
                </a:cxn>
                <a:cxn ang="0">
                  <a:pos x="22" y="64"/>
                </a:cxn>
                <a:cxn ang="0">
                  <a:pos x="6" y="60"/>
                </a:cxn>
                <a:cxn ang="0">
                  <a:pos x="2" y="52"/>
                </a:cxn>
                <a:cxn ang="0">
                  <a:pos x="12" y="44"/>
                </a:cxn>
                <a:cxn ang="0">
                  <a:pos x="12" y="48"/>
                </a:cxn>
                <a:cxn ang="0">
                  <a:pos x="14" y="52"/>
                </a:cxn>
                <a:cxn ang="0">
                  <a:pos x="20" y="54"/>
                </a:cxn>
                <a:cxn ang="0">
                  <a:pos x="24" y="54"/>
                </a:cxn>
                <a:cxn ang="0">
                  <a:pos x="28" y="52"/>
                </a:cxn>
                <a:cxn ang="0">
                  <a:pos x="30" y="44"/>
                </a:cxn>
                <a:cxn ang="0">
                  <a:pos x="30" y="40"/>
                </a:cxn>
                <a:cxn ang="0">
                  <a:pos x="28" y="38"/>
                </a:cxn>
                <a:cxn ang="0">
                  <a:pos x="22" y="36"/>
                </a:cxn>
                <a:cxn ang="0">
                  <a:pos x="18" y="36"/>
                </a:cxn>
                <a:cxn ang="0">
                  <a:pos x="16" y="26"/>
                </a:cxn>
                <a:cxn ang="0">
                  <a:pos x="18" y="26"/>
                </a:cxn>
                <a:cxn ang="0">
                  <a:pos x="22" y="26"/>
                </a:cxn>
                <a:cxn ang="0">
                  <a:pos x="26" y="24"/>
                </a:cxn>
                <a:cxn ang="0">
                  <a:pos x="28" y="22"/>
                </a:cxn>
                <a:cxn ang="0">
                  <a:pos x="28" y="18"/>
                </a:cxn>
              </a:cxnLst>
              <a:rect l="0" t="0" r="r" b="b"/>
              <a:pathLst>
                <a:path w="44" h="64">
                  <a:moveTo>
                    <a:pt x="28" y="18"/>
                  </a:moveTo>
                  <a:lnTo>
                    <a:pt x="28" y="18"/>
                  </a:lnTo>
                  <a:lnTo>
                    <a:pt x="28" y="14"/>
                  </a:lnTo>
                  <a:lnTo>
                    <a:pt x="26" y="12"/>
                  </a:lnTo>
                  <a:lnTo>
                    <a:pt x="26" y="12"/>
                  </a:lnTo>
                  <a:lnTo>
                    <a:pt x="24" y="10"/>
                  </a:lnTo>
                  <a:lnTo>
                    <a:pt x="22" y="10"/>
                  </a:lnTo>
                  <a:lnTo>
                    <a:pt x="22" y="10"/>
                  </a:lnTo>
                  <a:lnTo>
                    <a:pt x="18" y="10"/>
                  </a:lnTo>
                  <a:lnTo>
                    <a:pt x="14" y="12"/>
                  </a:lnTo>
                  <a:lnTo>
                    <a:pt x="14" y="12"/>
                  </a:lnTo>
                  <a:lnTo>
                    <a:pt x="12" y="16"/>
                  </a:lnTo>
                  <a:lnTo>
                    <a:pt x="12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12"/>
                  </a:lnTo>
                  <a:lnTo>
                    <a:pt x="6" y="4"/>
                  </a:lnTo>
                  <a:lnTo>
                    <a:pt x="6" y="4"/>
                  </a:lnTo>
                  <a:lnTo>
                    <a:pt x="14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30" y="0"/>
                  </a:lnTo>
                  <a:lnTo>
                    <a:pt x="36" y="4"/>
                  </a:lnTo>
                  <a:lnTo>
                    <a:pt x="36" y="4"/>
                  </a:lnTo>
                  <a:lnTo>
                    <a:pt x="40" y="10"/>
                  </a:lnTo>
                  <a:lnTo>
                    <a:pt x="42" y="18"/>
                  </a:lnTo>
                  <a:lnTo>
                    <a:pt x="42" y="18"/>
                  </a:lnTo>
                  <a:lnTo>
                    <a:pt x="40" y="24"/>
                  </a:lnTo>
                  <a:lnTo>
                    <a:pt x="36" y="28"/>
                  </a:lnTo>
                  <a:lnTo>
                    <a:pt x="34" y="30"/>
                  </a:lnTo>
                  <a:lnTo>
                    <a:pt x="34" y="30"/>
                  </a:lnTo>
                  <a:lnTo>
                    <a:pt x="38" y="32"/>
                  </a:lnTo>
                  <a:lnTo>
                    <a:pt x="38" y="32"/>
                  </a:lnTo>
                  <a:lnTo>
                    <a:pt x="42" y="36"/>
                  </a:lnTo>
                  <a:lnTo>
                    <a:pt x="44" y="44"/>
                  </a:lnTo>
                  <a:lnTo>
                    <a:pt x="44" y="44"/>
                  </a:lnTo>
                  <a:lnTo>
                    <a:pt x="42" y="52"/>
                  </a:lnTo>
                  <a:lnTo>
                    <a:pt x="38" y="60"/>
                  </a:lnTo>
                  <a:lnTo>
                    <a:pt x="38" y="60"/>
                  </a:lnTo>
                  <a:lnTo>
                    <a:pt x="30" y="64"/>
                  </a:lnTo>
                  <a:lnTo>
                    <a:pt x="22" y="64"/>
                  </a:lnTo>
                  <a:lnTo>
                    <a:pt x="22" y="64"/>
                  </a:lnTo>
                  <a:lnTo>
                    <a:pt x="12" y="64"/>
                  </a:lnTo>
                  <a:lnTo>
                    <a:pt x="6" y="60"/>
                  </a:lnTo>
                  <a:lnTo>
                    <a:pt x="6" y="60"/>
                  </a:lnTo>
                  <a:lnTo>
                    <a:pt x="2" y="52"/>
                  </a:lnTo>
                  <a:lnTo>
                    <a:pt x="0" y="44"/>
                  </a:lnTo>
                  <a:lnTo>
                    <a:pt x="12" y="44"/>
                  </a:lnTo>
                  <a:lnTo>
                    <a:pt x="12" y="44"/>
                  </a:lnTo>
                  <a:lnTo>
                    <a:pt x="12" y="48"/>
                  </a:lnTo>
                  <a:lnTo>
                    <a:pt x="14" y="52"/>
                  </a:lnTo>
                  <a:lnTo>
                    <a:pt x="14" y="52"/>
                  </a:lnTo>
                  <a:lnTo>
                    <a:pt x="16" y="54"/>
                  </a:lnTo>
                  <a:lnTo>
                    <a:pt x="20" y="54"/>
                  </a:lnTo>
                  <a:lnTo>
                    <a:pt x="20" y="54"/>
                  </a:lnTo>
                  <a:lnTo>
                    <a:pt x="24" y="54"/>
                  </a:lnTo>
                  <a:lnTo>
                    <a:pt x="28" y="52"/>
                  </a:lnTo>
                  <a:lnTo>
                    <a:pt x="28" y="52"/>
                  </a:lnTo>
                  <a:lnTo>
                    <a:pt x="30" y="48"/>
                  </a:lnTo>
                  <a:lnTo>
                    <a:pt x="30" y="44"/>
                  </a:lnTo>
                  <a:lnTo>
                    <a:pt x="30" y="44"/>
                  </a:lnTo>
                  <a:lnTo>
                    <a:pt x="30" y="40"/>
                  </a:lnTo>
                  <a:lnTo>
                    <a:pt x="28" y="38"/>
                  </a:lnTo>
                  <a:lnTo>
                    <a:pt x="28" y="38"/>
                  </a:lnTo>
                  <a:lnTo>
                    <a:pt x="22" y="36"/>
                  </a:lnTo>
                  <a:lnTo>
                    <a:pt x="22" y="36"/>
                  </a:lnTo>
                  <a:lnTo>
                    <a:pt x="18" y="36"/>
                  </a:lnTo>
                  <a:lnTo>
                    <a:pt x="18" y="36"/>
                  </a:lnTo>
                  <a:lnTo>
                    <a:pt x="16" y="36"/>
                  </a:lnTo>
                  <a:lnTo>
                    <a:pt x="16" y="26"/>
                  </a:lnTo>
                  <a:lnTo>
                    <a:pt x="16" y="26"/>
                  </a:lnTo>
                  <a:lnTo>
                    <a:pt x="18" y="26"/>
                  </a:lnTo>
                  <a:lnTo>
                    <a:pt x="18" y="26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26" y="24"/>
                  </a:lnTo>
                  <a:lnTo>
                    <a:pt x="26" y="24"/>
                  </a:lnTo>
                  <a:lnTo>
                    <a:pt x="28" y="22"/>
                  </a:lnTo>
                  <a:lnTo>
                    <a:pt x="28" y="18"/>
                  </a:lnTo>
                  <a:lnTo>
                    <a:pt x="28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88" name="Freeform 64"/>
            <p:cNvSpPr>
              <a:spLocks noEditPoints="1"/>
            </p:cNvSpPr>
            <p:nvPr userDrawn="1"/>
          </p:nvSpPr>
          <p:spPr bwMode="auto">
            <a:xfrm>
              <a:off x="5511800" y="2797175"/>
              <a:ext cx="69850" cy="98425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0" y="44"/>
                </a:cxn>
                <a:cxn ang="0">
                  <a:pos x="0" y="38"/>
                </a:cxn>
                <a:cxn ang="0">
                  <a:pos x="22" y="0"/>
                </a:cxn>
                <a:cxn ang="0">
                  <a:pos x="30" y="0"/>
                </a:cxn>
                <a:cxn ang="0">
                  <a:pos x="36" y="0"/>
                </a:cxn>
                <a:cxn ang="0">
                  <a:pos x="36" y="40"/>
                </a:cxn>
                <a:cxn ang="0">
                  <a:pos x="44" y="40"/>
                </a:cxn>
                <a:cxn ang="0">
                  <a:pos x="44" y="48"/>
                </a:cxn>
                <a:cxn ang="0">
                  <a:pos x="36" y="48"/>
                </a:cxn>
                <a:cxn ang="0">
                  <a:pos x="36" y="62"/>
                </a:cxn>
                <a:cxn ang="0">
                  <a:pos x="24" y="62"/>
                </a:cxn>
                <a:cxn ang="0">
                  <a:pos x="24" y="48"/>
                </a:cxn>
                <a:cxn ang="0">
                  <a:pos x="0" y="48"/>
                </a:cxn>
                <a:cxn ang="0">
                  <a:pos x="24" y="40"/>
                </a:cxn>
                <a:cxn ang="0">
                  <a:pos x="24" y="12"/>
                </a:cxn>
                <a:cxn ang="0">
                  <a:pos x="10" y="38"/>
                </a:cxn>
                <a:cxn ang="0">
                  <a:pos x="8" y="40"/>
                </a:cxn>
                <a:cxn ang="0">
                  <a:pos x="24" y="40"/>
                </a:cxn>
              </a:cxnLst>
              <a:rect l="0" t="0" r="r" b="b"/>
              <a:pathLst>
                <a:path w="44" h="62">
                  <a:moveTo>
                    <a:pt x="0" y="48"/>
                  </a:moveTo>
                  <a:lnTo>
                    <a:pt x="0" y="44"/>
                  </a:lnTo>
                  <a:lnTo>
                    <a:pt x="0" y="38"/>
                  </a:lnTo>
                  <a:lnTo>
                    <a:pt x="22" y="0"/>
                  </a:lnTo>
                  <a:lnTo>
                    <a:pt x="30" y="0"/>
                  </a:lnTo>
                  <a:lnTo>
                    <a:pt x="36" y="0"/>
                  </a:lnTo>
                  <a:lnTo>
                    <a:pt x="36" y="40"/>
                  </a:lnTo>
                  <a:lnTo>
                    <a:pt x="44" y="40"/>
                  </a:lnTo>
                  <a:lnTo>
                    <a:pt x="44" y="48"/>
                  </a:lnTo>
                  <a:lnTo>
                    <a:pt x="36" y="48"/>
                  </a:lnTo>
                  <a:lnTo>
                    <a:pt x="36" y="62"/>
                  </a:lnTo>
                  <a:lnTo>
                    <a:pt x="24" y="62"/>
                  </a:lnTo>
                  <a:lnTo>
                    <a:pt x="24" y="48"/>
                  </a:lnTo>
                  <a:lnTo>
                    <a:pt x="0" y="48"/>
                  </a:lnTo>
                  <a:close/>
                  <a:moveTo>
                    <a:pt x="24" y="40"/>
                  </a:moveTo>
                  <a:lnTo>
                    <a:pt x="24" y="12"/>
                  </a:lnTo>
                  <a:lnTo>
                    <a:pt x="10" y="38"/>
                  </a:lnTo>
                  <a:lnTo>
                    <a:pt x="8" y="40"/>
                  </a:lnTo>
                  <a:lnTo>
                    <a:pt x="24" y="4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78" name="그룹 77"/>
          <p:cNvGrpSpPr/>
          <p:nvPr userDrawn="1"/>
        </p:nvGrpSpPr>
        <p:grpSpPr>
          <a:xfrm>
            <a:off x="4000500" y="3457575"/>
            <a:ext cx="193675" cy="168275"/>
            <a:chOff x="4000500" y="3457575"/>
            <a:chExt cx="193675" cy="168275"/>
          </a:xfrm>
        </p:grpSpPr>
        <p:sp>
          <p:nvSpPr>
            <p:cNvPr id="1089" name="Rectangle 65"/>
            <p:cNvSpPr>
              <a:spLocks noChangeArrowheads="1"/>
            </p:cNvSpPr>
            <p:nvPr userDrawn="1"/>
          </p:nvSpPr>
          <p:spPr bwMode="auto">
            <a:xfrm>
              <a:off x="4000500" y="3540125"/>
              <a:ext cx="34925" cy="85725"/>
            </a:xfrm>
            <a:prstGeom prst="rect">
              <a:avLst/>
            </a:prstGeom>
            <a:solidFill>
              <a:srgbClr val="E2EAE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90" name="Rectangle 66"/>
            <p:cNvSpPr>
              <a:spLocks noChangeArrowheads="1"/>
            </p:cNvSpPr>
            <p:nvPr userDrawn="1"/>
          </p:nvSpPr>
          <p:spPr bwMode="auto">
            <a:xfrm>
              <a:off x="4051300" y="3486150"/>
              <a:ext cx="38100" cy="139700"/>
            </a:xfrm>
            <a:prstGeom prst="rect">
              <a:avLst/>
            </a:prstGeom>
            <a:solidFill>
              <a:srgbClr val="E2EAE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91" name="Rectangle 67"/>
            <p:cNvSpPr>
              <a:spLocks noChangeArrowheads="1"/>
            </p:cNvSpPr>
            <p:nvPr userDrawn="1"/>
          </p:nvSpPr>
          <p:spPr bwMode="auto">
            <a:xfrm>
              <a:off x="4105275" y="3517900"/>
              <a:ext cx="34925" cy="107950"/>
            </a:xfrm>
            <a:prstGeom prst="rect">
              <a:avLst/>
            </a:prstGeom>
            <a:solidFill>
              <a:srgbClr val="E2EAE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92" name="Rectangle 68"/>
            <p:cNvSpPr>
              <a:spLocks noChangeArrowheads="1"/>
            </p:cNvSpPr>
            <p:nvPr userDrawn="1"/>
          </p:nvSpPr>
          <p:spPr bwMode="auto">
            <a:xfrm>
              <a:off x="4159250" y="3457575"/>
              <a:ext cx="34925" cy="168275"/>
            </a:xfrm>
            <a:prstGeom prst="rect">
              <a:avLst/>
            </a:prstGeom>
            <a:solidFill>
              <a:srgbClr val="E2EAE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1093" name="Freeform 69"/>
          <p:cNvSpPr>
            <a:spLocks noEditPoints="1"/>
          </p:cNvSpPr>
          <p:nvPr userDrawn="1"/>
        </p:nvSpPr>
        <p:spPr bwMode="auto">
          <a:xfrm>
            <a:off x="5407025" y="3181350"/>
            <a:ext cx="206375" cy="193675"/>
          </a:xfrm>
          <a:custGeom>
            <a:avLst/>
            <a:gdLst/>
            <a:ahLst/>
            <a:cxnLst>
              <a:cxn ang="0">
                <a:pos x="30" y="96"/>
              </a:cxn>
              <a:cxn ang="0">
                <a:pos x="22" y="100"/>
              </a:cxn>
              <a:cxn ang="0">
                <a:pos x="18" y="108"/>
              </a:cxn>
              <a:cxn ang="0">
                <a:pos x="18" y="114"/>
              </a:cxn>
              <a:cxn ang="0">
                <a:pos x="26" y="120"/>
              </a:cxn>
              <a:cxn ang="0">
                <a:pos x="30" y="122"/>
              </a:cxn>
              <a:cxn ang="0">
                <a:pos x="40" y="118"/>
              </a:cxn>
              <a:cxn ang="0">
                <a:pos x="44" y="108"/>
              </a:cxn>
              <a:cxn ang="0">
                <a:pos x="42" y="104"/>
              </a:cxn>
              <a:cxn ang="0">
                <a:pos x="36" y="96"/>
              </a:cxn>
              <a:cxn ang="0">
                <a:pos x="30" y="96"/>
              </a:cxn>
              <a:cxn ang="0">
                <a:pos x="96" y="34"/>
              </a:cxn>
              <a:cxn ang="0">
                <a:pos x="104" y="62"/>
              </a:cxn>
              <a:cxn ang="0">
                <a:pos x="88" y="78"/>
              </a:cxn>
              <a:cxn ang="0">
                <a:pos x="78" y="34"/>
              </a:cxn>
              <a:cxn ang="0">
                <a:pos x="88" y="78"/>
              </a:cxn>
              <a:cxn ang="0">
                <a:pos x="62" y="78"/>
              </a:cxn>
              <a:cxn ang="0">
                <a:pos x="70" y="34"/>
              </a:cxn>
              <a:cxn ang="0">
                <a:pos x="52" y="78"/>
              </a:cxn>
              <a:cxn ang="0">
                <a:pos x="44" y="34"/>
              </a:cxn>
              <a:cxn ang="0">
                <a:pos x="52" y="78"/>
              </a:cxn>
              <a:cxn ang="0">
                <a:pos x="26" y="78"/>
              </a:cxn>
              <a:cxn ang="0">
                <a:pos x="34" y="34"/>
              </a:cxn>
              <a:cxn ang="0">
                <a:pos x="26" y="26"/>
              </a:cxn>
              <a:cxn ang="0">
                <a:pos x="26" y="0"/>
              </a:cxn>
              <a:cxn ang="0">
                <a:pos x="0" y="8"/>
              </a:cxn>
              <a:cxn ang="0">
                <a:pos x="18" y="26"/>
              </a:cxn>
              <a:cxn ang="0">
                <a:pos x="18" y="86"/>
              </a:cxn>
              <a:cxn ang="0">
                <a:pos x="130" y="26"/>
              </a:cxn>
              <a:cxn ang="0">
                <a:pos x="92" y="96"/>
              </a:cxn>
              <a:cxn ang="0">
                <a:pos x="86" y="96"/>
              </a:cxn>
              <a:cxn ang="0">
                <a:pos x="80" y="104"/>
              </a:cxn>
              <a:cxn ang="0">
                <a:pos x="78" y="108"/>
              </a:cxn>
              <a:cxn ang="0">
                <a:pos x="82" y="118"/>
              </a:cxn>
              <a:cxn ang="0">
                <a:pos x="92" y="122"/>
              </a:cxn>
              <a:cxn ang="0">
                <a:pos x="96" y="120"/>
              </a:cxn>
              <a:cxn ang="0">
                <a:pos x="104" y="114"/>
              </a:cxn>
              <a:cxn ang="0">
                <a:pos x="104" y="108"/>
              </a:cxn>
              <a:cxn ang="0">
                <a:pos x="100" y="100"/>
              </a:cxn>
              <a:cxn ang="0">
                <a:pos x="92" y="96"/>
              </a:cxn>
            </a:cxnLst>
            <a:rect l="0" t="0" r="r" b="b"/>
            <a:pathLst>
              <a:path w="130" h="122">
                <a:moveTo>
                  <a:pt x="30" y="96"/>
                </a:moveTo>
                <a:lnTo>
                  <a:pt x="30" y="96"/>
                </a:lnTo>
                <a:lnTo>
                  <a:pt x="26" y="96"/>
                </a:lnTo>
                <a:lnTo>
                  <a:pt x="22" y="100"/>
                </a:lnTo>
                <a:lnTo>
                  <a:pt x="18" y="104"/>
                </a:lnTo>
                <a:lnTo>
                  <a:pt x="18" y="108"/>
                </a:lnTo>
                <a:lnTo>
                  <a:pt x="18" y="108"/>
                </a:lnTo>
                <a:lnTo>
                  <a:pt x="18" y="114"/>
                </a:lnTo>
                <a:lnTo>
                  <a:pt x="22" y="118"/>
                </a:lnTo>
                <a:lnTo>
                  <a:pt x="26" y="120"/>
                </a:lnTo>
                <a:lnTo>
                  <a:pt x="30" y="122"/>
                </a:lnTo>
                <a:lnTo>
                  <a:pt x="30" y="122"/>
                </a:lnTo>
                <a:lnTo>
                  <a:pt x="36" y="120"/>
                </a:lnTo>
                <a:lnTo>
                  <a:pt x="40" y="118"/>
                </a:lnTo>
                <a:lnTo>
                  <a:pt x="42" y="114"/>
                </a:lnTo>
                <a:lnTo>
                  <a:pt x="44" y="108"/>
                </a:lnTo>
                <a:lnTo>
                  <a:pt x="44" y="108"/>
                </a:lnTo>
                <a:lnTo>
                  <a:pt x="42" y="104"/>
                </a:lnTo>
                <a:lnTo>
                  <a:pt x="40" y="100"/>
                </a:lnTo>
                <a:lnTo>
                  <a:pt x="36" y="96"/>
                </a:lnTo>
                <a:lnTo>
                  <a:pt x="30" y="96"/>
                </a:lnTo>
                <a:lnTo>
                  <a:pt x="30" y="96"/>
                </a:lnTo>
                <a:close/>
                <a:moveTo>
                  <a:pt x="96" y="78"/>
                </a:moveTo>
                <a:lnTo>
                  <a:pt x="96" y="34"/>
                </a:lnTo>
                <a:lnTo>
                  <a:pt x="104" y="34"/>
                </a:lnTo>
                <a:lnTo>
                  <a:pt x="104" y="62"/>
                </a:lnTo>
                <a:lnTo>
                  <a:pt x="96" y="78"/>
                </a:lnTo>
                <a:close/>
                <a:moveTo>
                  <a:pt x="88" y="78"/>
                </a:moveTo>
                <a:lnTo>
                  <a:pt x="78" y="78"/>
                </a:lnTo>
                <a:lnTo>
                  <a:pt x="78" y="34"/>
                </a:lnTo>
                <a:lnTo>
                  <a:pt x="88" y="34"/>
                </a:lnTo>
                <a:lnTo>
                  <a:pt x="88" y="78"/>
                </a:lnTo>
                <a:close/>
                <a:moveTo>
                  <a:pt x="70" y="78"/>
                </a:moveTo>
                <a:lnTo>
                  <a:pt x="62" y="78"/>
                </a:lnTo>
                <a:lnTo>
                  <a:pt x="62" y="34"/>
                </a:lnTo>
                <a:lnTo>
                  <a:pt x="70" y="34"/>
                </a:lnTo>
                <a:lnTo>
                  <a:pt x="70" y="78"/>
                </a:lnTo>
                <a:close/>
                <a:moveTo>
                  <a:pt x="52" y="78"/>
                </a:moveTo>
                <a:lnTo>
                  <a:pt x="44" y="78"/>
                </a:lnTo>
                <a:lnTo>
                  <a:pt x="44" y="34"/>
                </a:lnTo>
                <a:lnTo>
                  <a:pt x="52" y="34"/>
                </a:lnTo>
                <a:lnTo>
                  <a:pt x="52" y="78"/>
                </a:lnTo>
                <a:close/>
                <a:moveTo>
                  <a:pt x="34" y="78"/>
                </a:moveTo>
                <a:lnTo>
                  <a:pt x="26" y="78"/>
                </a:lnTo>
                <a:lnTo>
                  <a:pt x="26" y="34"/>
                </a:lnTo>
                <a:lnTo>
                  <a:pt x="34" y="34"/>
                </a:lnTo>
                <a:lnTo>
                  <a:pt x="34" y="78"/>
                </a:lnTo>
                <a:close/>
                <a:moveTo>
                  <a:pt x="26" y="26"/>
                </a:moveTo>
                <a:lnTo>
                  <a:pt x="26" y="8"/>
                </a:lnTo>
                <a:lnTo>
                  <a:pt x="26" y="0"/>
                </a:lnTo>
                <a:lnTo>
                  <a:pt x="0" y="0"/>
                </a:lnTo>
                <a:lnTo>
                  <a:pt x="0" y="8"/>
                </a:lnTo>
                <a:lnTo>
                  <a:pt x="18" y="8"/>
                </a:lnTo>
                <a:lnTo>
                  <a:pt x="18" y="26"/>
                </a:lnTo>
                <a:lnTo>
                  <a:pt x="18" y="34"/>
                </a:lnTo>
                <a:lnTo>
                  <a:pt x="18" y="86"/>
                </a:lnTo>
                <a:lnTo>
                  <a:pt x="104" y="86"/>
                </a:lnTo>
                <a:lnTo>
                  <a:pt x="130" y="26"/>
                </a:lnTo>
                <a:lnTo>
                  <a:pt x="26" y="26"/>
                </a:lnTo>
                <a:close/>
                <a:moveTo>
                  <a:pt x="92" y="96"/>
                </a:moveTo>
                <a:lnTo>
                  <a:pt x="92" y="96"/>
                </a:lnTo>
                <a:lnTo>
                  <a:pt x="86" y="96"/>
                </a:lnTo>
                <a:lnTo>
                  <a:pt x="82" y="100"/>
                </a:lnTo>
                <a:lnTo>
                  <a:pt x="80" y="104"/>
                </a:lnTo>
                <a:lnTo>
                  <a:pt x="78" y="108"/>
                </a:lnTo>
                <a:lnTo>
                  <a:pt x="78" y="108"/>
                </a:lnTo>
                <a:lnTo>
                  <a:pt x="80" y="114"/>
                </a:lnTo>
                <a:lnTo>
                  <a:pt x="82" y="118"/>
                </a:lnTo>
                <a:lnTo>
                  <a:pt x="86" y="120"/>
                </a:lnTo>
                <a:lnTo>
                  <a:pt x="92" y="122"/>
                </a:lnTo>
                <a:lnTo>
                  <a:pt x="92" y="122"/>
                </a:lnTo>
                <a:lnTo>
                  <a:pt x="96" y="120"/>
                </a:lnTo>
                <a:lnTo>
                  <a:pt x="100" y="118"/>
                </a:lnTo>
                <a:lnTo>
                  <a:pt x="104" y="114"/>
                </a:lnTo>
                <a:lnTo>
                  <a:pt x="104" y="108"/>
                </a:lnTo>
                <a:lnTo>
                  <a:pt x="104" y="108"/>
                </a:lnTo>
                <a:lnTo>
                  <a:pt x="104" y="104"/>
                </a:lnTo>
                <a:lnTo>
                  <a:pt x="100" y="100"/>
                </a:lnTo>
                <a:lnTo>
                  <a:pt x="96" y="96"/>
                </a:lnTo>
                <a:lnTo>
                  <a:pt x="92" y="96"/>
                </a:lnTo>
                <a:lnTo>
                  <a:pt x="92" y="96"/>
                </a:lnTo>
                <a:close/>
              </a:path>
            </a:pathLst>
          </a:custGeom>
          <a:solidFill>
            <a:srgbClr val="E2EAED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90" name="양쪽 모서리가 둥근 사각형 89"/>
          <p:cNvSpPr/>
          <p:nvPr userDrawn="1"/>
        </p:nvSpPr>
        <p:spPr>
          <a:xfrm rot="16200000">
            <a:off x="8387916" y="584685"/>
            <a:ext cx="1080119" cy="432048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AutoShape 3"/>
          <p:cNvSpPr>
            <a:spLocks noChangeAspect="1" noChangeArrowheads="1" noTextEdit="1"/>
          </p:cNvSpPr>
          <p:nvPr userDrawn="1"/>
        </p:nvSpPr>
        <p:spPr bwMode="auto">
          <a:xfrm>
            <a:off x="0" y="1588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7" name="텍스트 개체 틀 5"/>
          <p:cNvSpPr>
            <a:spLocks noGrp="1"/>
          </p:cNvSpPr>
          <p:nvPr>
            <p:ph type="body" sz="quarter" idx="30" hasCustomPrompt="1"/>
          </p:nvPr>
        </p:nvSpPr>
        <p:spPr>
          <a:xfrm>
            <a:off x="4222940" y="1773388"/>
            <a:ext cx="2124237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8" name="텍스트 개체 틀 62"/>
          <p:cNvSpPr>
            <a:spLocks noGrp="1"/>
          </p:cNvSpPr>
          <p:nvPr>
            <p:ph type="body" sz="quarter" idx="31" hasCustomPrompt="1"/>
          </p:nvPr>
        </p:nvSpPr>
        <p:spPr>
          <a:xfrm>
            <a:off x="4428093" y="2059033"/>
            <a:ext cx="1894949" cy="89255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9" name="텍스트 개체 틀 5"/>
          <p:cNvSpPr>
            <a:spLocks noGrp="1"/>
          </p:cNvSpPr>
          <p:nvPr>
            <p:ph type="body" sz="quarter" idx="32" hasCustomPrompt="1"/>
          </p:nvPr>
        </p:nvSpPr>
        <p:spPr>
          <a:xfrm>
            <a:off x="6311172" y="3284984"/>
            <a:ext cx="2124237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10" name="텍스트 개체 틀 62"/>
          <p:cNvSpPr>
            <a:spLocks noGrp="1"/>
          </p:cNvSpPr>
          <p:nvPr>
            <p:ph type="body" sz="quarter" idx="33" hasCustomPrompt="1"/>
          </p:nvPr>
        </p:nvSpPr>
        <p:spPr>
          <a:xfrm>
            <a:off x="6516325" y="3570629"/>
            <a:ext cx="1894949" cy="89255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11" name="텍스트 개체 틀 5"/>
          <p:cNvSpPr>
            <a:spLocks noGrp="1"/>
          </p:cNvSpPr>
          <p:nvPr>
            <p:ph type="body" sz="quarter" idx="34" hasCustomPrompt="1"/>
          </p:nvPr>
        </p:nvSpPr>
        <p:spPr>
          <a:xfrm>
            <a:off x="6311172" y="1773388"/>
            <a:ext cx="2124237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12" name="텍스트 개체 틀 62"/>
          <p:cNvSpPr>
            <a:spLocks noGrp="1"/>
          </p:cNvSpPr>
          <p:nvPr>
            <p:ph type="body" sz="quarter" idx="35" hasCustomPrompt="1"/>
          </p:nvPr>
        </p:nvSpPr>
        <p:spPr>
          <a:xfrm>
            <a:off x="6516325" y="2059033"/>
            <a:ext cx="1894949" cy="89255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14" name="텍스트 개체 틀 5"/>
          <p:cNvSpPr>
            <a:spLocks noGrp="1"/>
          </p:cNvSpPr>
          <p:nvPr>
            <p:ph type="body" sz="quarter" idx="36" hasCustomPrompt="1"/>
          </p:nvPr>
        </p:nvSpPr>
        <p:spPr>
          <a:xfrm>
            <a:off x="4222940" y="3284984"/>
            <a:ext cx="2124237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15" name="텍스트 개체 틀 62"/>
          <p:cNvSpPr>
            <a:spLocks noGrp="1"/>
          </p:cNvSpPr>
          <p:nvPr>
            <p:ph type="body" sz="quarter" idx="37" hasCustomPrompt="1"/>
          </p:nvPr>
        </p:nvSpPr>
        <p:spPr>
          <a:xfrm>
            <a:off x="4428093" y="3570629"/>
            <a:ext cx="1894949" cy="89255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16" name="텍스트 개체 틀 5"/>
          <p:cNvSpPr>
            <a:spLocks noGrp="1"/>
          </p:cNvSpPr>
          <p:nvPr>
            <p:ph type="body" sz="quarter" idx="38" hasCustomPrompt="1"/>
          </p:nvPr>
        </p:nvSpPr>
        <p:spPr>
          <a:xfrm>
            <a:off x="6311172" y="4941168"/>
            <a:ext cx="2124237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17" name="텍스트 개체 틀 62"/>
          <p:cNvSpPr>
            <a:spLocks noGrp="1"/>
          </p:cNvSpPr>
          <p:nvPr>
            <p:ph type="body" sz="quarter" idx="39" hasCustomPrompt="1"/>
          </p:nvPr>
        </p:nvSpPr>
        <p:spPr>
          <a:xfrm>
            <a:off x="6516325" y="5226813"/>
            <a:ext cx="1894949" cy="89255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18" name="텍스트 개체 틀 5"/>
          <p:cNvSpPr>
            <a:spLocks noGrp="1"/>
          </p:cNvSpPr>
          <p:nvPr>
            <p:ph type="body" sz="quarter" idx="40" hasCustomPrompt="1"/>
          </p:nvPr>
        </p:nvSpPr>
        <p:spPr>
          <a:xfrm>
            <a:off x="4222940" y="4941168"/>
            <a:ext cx="2124237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19" name="텍스트 개체 틀 62"/>
          <p:cNvSpPr>
            <a:spLocks noGrp="1"/>
          </p:cNvSpPr>
          <p:nvPr>
            <p:ph type="body" sz="quarter" idx="41" hasCustomPrompt="1"/>
          </p:nvPr>
        </p:nvSpPr>
        <p:spPr>
          <a:xfrm>
            <a:off x="4428093" y="5226813"/>
            <a:ext cx="1894949" cy="89255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51" name="텍스트 개체 틀 50"/>
          <p:cNvSpPr>
            <a:spLocks noGrp="1"/>
          </p:cNvSpPr>
          <p:nvPr>
            <p:ph type="body" sz="quarter" idx="42" hasCustomPrompt="1"/>
          </p:nvPr>
        </p:nvSpPr>
        <p:spPr>
          <a:xfrm>
            <a:off x="4211960" y="980728"/>
            <a:ext cx="2881312" cy="576411"/>
          </a:xfrm>
          <a:prstGeom prst="rect">
            <a:avLst/>
          </a:prstGeom>
        </p:spPr>
        <p:txBody>
          <a:bodyPr/>
          <a:lstStyle>
            <a:lvl1pPr>
              <a:buNone/>
              <a:defRPr sz="28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altLang="ko-KR" dirty="0"/>
              <a:t>Contents</a:t>
            </a:r>
            <a:endParaRPr lang="ko-KR" altLang="en-US" dirty="0"/>
          </a:p>
        </p:txBody>
      </p:sp>
      <p:sp>
        <p:nvSpPr>
          <p:cNvPr id="104" name="Freeform 9"/>
          <p:cNvSpPr>
            <a:spLocks/>
          </p:cNvSpPr>
          <p:nvPr userDrawn="1"/>
        </p:nvSpPr>
        <p:spPr bwMode="auto">
          <a:xfrm>
            <a:off x="106338" y="5854700"/>
            <a:ext cx="1381125" cy="1003300"/>
          </a:xfrm>
          <a:custGeom>
            <a:avLst/>
            <a:gdLst/>
            <a:ahLst/>
            <a:cxnLst>
              <a:cxn ang="0">
                <a:pos x="0" y="632"/>
              </a:cxn>
              <a:cxn ang="0">
                <a:pos x="580" y="0"/>
              </a:cxn>
              <a:cxn ang="0">
                <a:pos x="870" y="0"/>
              </a:cxn>
              <a:cxn ang="0">
                <a:pos x="522" y="632"/>
              </a:cxn>
              <a:cxn ang="0">
                <a:pos x="0" y="632"/>
              </a:cxn>
            </a:cxnLst>
            <a:rect l="0" t="0" r="r" b="b"/>
            <a:pathLst>
              <a:path w="870" h="632">
                <a:moveTo>
                  <a:pt x="0" y="632"/>
                </a:moveTo>
                <a:lnTo>
                  <a:pt x="580" y="0"/>
                </a:lnTo>
                <a:lnTo>
                  <a:pt x="870" y="0"/>
                </a:lnTo>
                <a:lnTo>
                  <a:pt x="522" y="632"/>
                </a:lnTo>
                <a:lnTo>
                  <a:pt x="0" y="632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5" name="Freeform 10"/>
          <p:cNvSpPr>
            <a:spLocks/>
          </p:cNvSpPr>
          <p:nvPr userDrawn="1"/>
        </p:nvSpPr>
        <p:spPr bwMode="auto">
          <a:xfrm>
            <a:off x="935013" y="5854700"/>
            <a:ext cx="1012825" cy="1003300"/>
          </a:xfrm>
          <a:custGeom>
            <a:avLst/>
            <a:gdLst/>
            <a:ahLst/>
            <a:cxnLst>
              <a:cxn ang="0">
                <a:pos x="0" y="632"/>
              </a:cxn>
              <a:cxn ang="0">
                <a:pos x="348" y="0"/>
              </a:cxn>
              <a:cxn ang="0">
                <a:pos x="638" y="0"/>
              </a:cxn>
              <a:cxn ang="0">
                <a:pos x="522" y="632"/>
              </a:cxn>
              <a:cxn ang="0">
                <a:pos x="0" y="632"/>
              </a:cxn>
            </a:cxnLst>
            <a:rect l="0" t="0" r="r" b="b"/>
            <a:pathLst>
              <a:path w="638" h="632">
                <a:moveTo>
                  <a:pt x="0" y="632"/>
                </a:moveTo>
                <a:lnTo>
                  <a:pt x="348" y="0"/>
                </a:lnTo>
                <a:lnTo>
                  <a:pt x="638" y="0"/>
                </a:lnTo>
                <a:lnTo>
                  <a:pt x="522" y="632"/>
                </a:lnTo>
                <a:lnTo>
                  <a:pt x="0" y="63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6" name="Freeform 11"/>
          <p:cNvSpPr>
            <a:spLocks/>
          </p:cNvSpPr>
          <p:nvPr userDrawn="1"/>
        </p:nvSpPr>
        <p:spPr bwMode="auto">
          <a:xfrm>
            <a:off x="1763688" y="5854700"/>
            <a:ext cx="828675" cy="1003300"/>
          </a:xfrm>
          <a:custGeom>
            <a:avLst/>
            <a:gdLst/>
            <a:ahLst/>
            <a:cxnLst>
              <a:cxn ang="0">
                <a:pos x="0" y="632"/>
              </a:cxn>
              <a:cxn ang="0">
                <a:pos x="116" y="0"/>
              </a:cxn>
              <a:cxn ang="0">
                <a:pos x="404" y="0"/>
              </a:cxn>
              <a:cxn ang="0">
                <a:pos x="522" y="632"/>
              </a:cxn>
              <a:cxn ang="0">
                <a:pos x="0" y="632"/>
              </a:cxn>
            </a:cxnLst>
            <a:rect l="0" t="0" r="r" b="b"/>
            <a:pathLst>
              <a:path w="522" h="632">
                <a:moveTo>
                  <a:pt x="0" y="632"/>
                </a:moveTo>
                <a:lnTo>
                  <a:pt x="116" y="0"/>
                </a:lnTo>
                <a:lnTo>
                  <a:pt x="404" y="0"/>
                </a:lnTo>
                <a:lnTo>
                  <a:pt x="522" y="632"/>
                </a:lnTo>
                <a:lnTo>
                  <a:pt x="0" y="632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7" name="Freeform 12"/>
          <p:cNvSpPr>
            <a:spLocks/>
          </p:cNvSpPr>
          <p:nvPr userDrawn="1"/>
        </p:nvSpPr>
        <p:spPr bwMode="auto">
          <a:xfrm>
            <a:off x="2405038" y="5854700"/>
            <a:ext cx="1012825" cy="1003300"/>
          </a:xfrm>
          <a:custGeom>
            <a:avLst/>
            <a:gdLst/>
            <a:ahLst/>
            <a:cxnLst>
              <a:cxn ang="0">
                <a:pos x="118" y="632"/>
              </a:cxn>
              <a:cxn ang="0">
                <a:pos x="0" y="0"/>
              </a:cxn>
              <a:cxn ang="0">
                <a:pos x="290" y="0"/>
              </a:cxn>
              <a:cxn ang="0">
                <a:pos x="638" y="632"/>
              </a:cxn>
              <a:cxn ang="0">
                <a:pos x="118" y="632"/>
              </a:cxn>
            </a:cxnLst>
            <a:rect l="0" t="0" r="r" b="b"/>
            <a:pathLst>
              <a:path w="638" h="632">
                <a:moveTo>
                  <a:pt x="118" y="632"/>
                </a:moveTo>
                <a:lnTo>
                  <a:pt x="0" y="0"/>
                </a:lnTo>
                <a:lnTo>
                  <a:pt x="290" y="0"/>
                </a:lnTo>
                <a:lnTo>
                  <a:pt x="638" y="632"/>
                </a:lnTo>
                <a:lnTo>
                  <a:pt x="118" y="632"/>
                </a:lnTo>
                <a:close/>
              </a:path>
            </a:pathLst>
          </a:custGeom>
          <a:solidFill>
            <a:schemeClr val="accent5">
              <a:lumMod val="9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8" name="Freeform 13"/>
          <p:cNvSpPr>
            <a:spLocks/>
          </p:cNvSpPr>
          <p:nvPr userDrawn="1"/>
        </p:nvSpPr>
        <p:spPr bwMode="auto">
          <a:xfrm>
            <a:off x="2865413" y="5854700"/>
            <a:ext cx="1381125" cy="1003300"/>
          </a:xfrm>
          <a:custGeom>
            <a:avLst/>
            <a:gdLst/>
            <a:ahLst/>
            <a:cxnLst>
              <a:cxn ang="0">
                <a:pos x="348" y="632"/>
              </a:cxn>
              <a:cxn ang="0">
                <a:pos x="0" y="0"/>
              </a:cxn>
              <a:cxn ang="0">
                <a:pos x="290" y="0"/>
              </a:cxn>
              <a:cxn ang="0">
                <a:pos x="870" y="632"/>
              </a:cxn>
              <a:cxn ang="0">
                <a:pos x="348" y="632"/>
              </a:cxn>
            </a:cxnLst>
            <a:rect l="0" t="0" r="r" b="b"/>
            <a:pathLst>
              <a:path w="870" h="632">
                <a:moveTo>
                  <a:pt x="348" y="632"/>
                </a:moveTo>
                <a:lnTo>
                  <a:pt x="0" y="0"/>
                </a:lnTo>
                <a:lnTo>
                  <a:pt x="290" y="0"/>
                </a:lnTo>
                <a:lnTo>
                  <a:pt x="870" y="632"/>
                </a:lnTo>
                <a:lnTo>
                  <a:pt x="348" y="632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9" name="타원 108"/>
          <p:cNvSpPr/>
          <p:nvPr userDrawn="1"/>
        </p:nvSpPr>
        <p:spPr>
          <a:xfrm>
            <a:off x="664270" y="5608290"/>
            <a:ext cx="3024336" cy="494556"/>
          </a:xfrm>
          <a:prstGeom prst="ellipse">
            <a:avLst/>
          </a:prstGeom>
          <a:gradFill flip="none" rotWithShape="1">
            <a:gsLst>
              <a:gs pos="0">
                <a:schemeClr val="tx1">
                  <a:alpha val="21000"/>
                </a:scheme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10" name="Freeform 5"/>
          <p:cNvSpPr>
            <a:spLocks/>
          </p:cNvSpPr>
          <p:nvPr userDrawn="1"/>
        </p:nvSpPr>
        <p:spPr bwMode="auto">
          <a:xfrm>
            <a:off x="2865413" y="1630313"/>
            <a:ext cx="555625" cy="2790825"/>
          </a:xfrm>
          <a:custGeom>
            <a:avLst/>
            <a:gdLst/>
            <a:ahLst/>
            <a:cxnLst>
              <a:cxn ang="0">
                <a:pos x="290" y="1758"/>
              </a:cxn>
              <a:cxn ang="0">
                <a:pos x="290" y="1758"/>
              </a:cxn>
              <a:cxn ang="0">
                <a:pos x="300" y="1346"/>
              </a:cxn>
              <a:cxn ang="0">
                <a:pos x="316" y="950"/>
              </a:cxn>
              <a:cxn ang="0">
                <a:pos x="332" y="558"/>
              </a:cxn>
              <a:cxn ang="0">
                <a:pos x="350" y="154"/>
              </a:cxn>
              <a:cxn ang="0">
                <a:pos x="350" y="154"/>
              </a:cxn>
              <a:cxn ang="0">
                <a:pos x="350" y="136"/>
              </a:cxn>
              <a:cxn ang="0">
                <a:pos x="348" y="120"/>
              </a:cxn>
              <a:cxn ang="0">
                <a:pos x="344" y="106"/>
              </a:cxn>
              <a:cxn ang="0">
                <a:pos x="338" y="92"/>
              </a:cxn>
              <a:cxn ang="0">
                <a:pos x="330" y="78"/>
              </a:cxn>
              <a:cxn ang="0">
                <a:pos x="322" y="66"/>
              </a:cxn>
              <a:cxn ang="0">
                <a:pos x="312" y="54"/>
              </a:cxn>
              <a:cxn ang="0">
                <a:pos x="302" y="42"/>
              </a:cxn>
              <a:cxn ang="0">
                <a:pos x="290" y="34"/>
              </a:cxn>
              <a:cxn ang="0">
                <a:pos x="276" y="24"/>
              </a:cxn>
              <a:cxn ang="0">
                <a:pos x="262" y="18"/>
              </a:cxn>
              <a:cxn ang="0">
                <a:pos x="248" y="12"/>
              </a:cxn>
              <a:cxn ang="0">
                <a:pos x="234" y="6"/>
              </a:cxn>
              <a:cxn ang="0">
                <a:pos x="218" y="2"/>
              </a:cxn>
              <a:cxn ang="0">
                <a:pos x="202" y="0"/>
              </a:cxn>
              <a:cxn ang="0">
                <a:pos x="188" y="0"/>
              </a:cxn>
              <a:cxn ang="0">
                <a:pos x="188" y="0"/>
              </a:cxn>
              <a:cxn ang="0">
                <a:pos x="156" y="2"/>
              </a:cxn>
              <a:cxn ang="0">
                <a:pos x="122" y="8"/>
              </a:cxn>
              <a:cxn ang="0">
                <a:pos x="92" y="18"/>
              </a:cxn>
              <a:cxn ang="0">
                <a:pos x="76" y="24"/>
              </a:cxn>
              <a:cxn ang="0">
                <a:pos x="62" y="32"/>
              </a:cxn>
              <a:cxn ang="0">
                <a:pos x="50" y="40"/>
              </a:cxn>
              <a:cxn ang="0">
                <a:pos x="38" y="50"/>
              </a:cxn>
              <a:cxn ang="0">
                <a:pos x="26" y="62"/>
              </a:cxn>
              <a:cxn ang="0">
                <a:pos x="18" y="74"/>
              </a:cxn>
              <a:cxn ang="0">
                <a:pos x="10" y="86"/>
              </a:cxn>
              <a:cxn ang="0">
                <a:pos x="4" y="100"/>
              </a:cxn>
              <a:cxn ang="0">
                <a:pos x="2" y="116"/>
              </a:cxn>
              <a:cxn ang="0">
                <a:pos x="0" y="132"/>
              </a:cxn>
              <a:cxn ang="0">
                <a:pos x="0" y="132"/>
              </a:cxn>
              <a:cxn ang="0">
                <a:pos x="0" y="1758"/>
              </a:cxn>
              <a:cxn ang="0">
                <a:pos x="0" y="1758"/>
              </a:cxn>
              <a:cxn ang="0">
                <a:pos x="290" y="1758"/>
              </a:cxn>
              <a:cxn ang="0">
                <a:pos x="290" y="1758"/>
              </a:cxn>
            </a:cxnLst>
            <a:rect l="0" t="0" r="r" b="b"/>
            <a:pathLst>
              <a:path w="350" h="1758">
                <a:moveTo>
                  <a:pt x="290" y="1758"/>
                </a:moveTo>
                <a:lnTo>
                  <a:pt x="290" y="1758"/>
                </a:lnTo>
                <a:lnTo>
                  <a:pt x="300" y="1346"/>
                </a:lnTo>
                <a:lnTo>
                  <a:pt x="316" y="950"/>
                </a:lnTo>
                <a:lnTo>
                  <a:pt x="332" y="558"/>
                </a:lnTo>
                <a:lnTo>
                  <a:pt x="350" y="154"/>
                </a:lnTo>
                <a:lnTo>
                  <a:pt x="350" y="154"/>
                </a:lnTo>
                <a:lnTo>
                  <a:pt x="350" y="136"/>
                </a:lnTo>
                <a:lnTo>
                  <a:pt x="348" y="120"/>
                </a:lnTo>
                <a:lnTo>
                  <a:pt x="344" y="106"/>
                </a:lnTo>
                <a:lnTo>
                  <a:pt x="338" y="92"/>
                </a:lnTo>
                <a:lnTo>
                  <a:pt x="330" y="78"/>
                </a:lnTo>
                <a:lnTo>
                  <a:pt x="322" y="66"/>
                </a:lnTo>
                <a:lnTo>
                  <a:pt x="312" y="54"/>
                </a:lnTo>
                <a:lnTo>
                  <a:pt x="302" y="42"/>
                </a:lnTo>
                <a:lnTo>
                  <a:pt x="290" y="34"/>
                </a:lnTo>
                <a:lnTo>
                  <a:pt x="276" y="24"/>
                </a:lnTo>
                <a:lnTo>
                  <a:pt x="262" y="18"/>
                </a:lnTo>
                <a:lnTo>
                  <a:pt x="248" y="12"/>
                </a:lnTo>
                <a:lnTo>
                  <a:pt x="234" y="6"/>
                </a:lnTo>
                <a:lnTo>
                  <a:pt x="218" y="2"/>
                </a:lnTo>
                <a:lnTo>
                  <a:pt x="202" y="0"/>
                </a:lnTo>
                <a:lnTo>
                  <a:pt x="188" y="0"/>
                </a:lnTo>
                <a:lnTo>
                  <a:pt x="188" y="0"/>
                </a:lnTo>
                <a:lnTo>
                  <a:pt x="156" y="2"/>
                </a:lnTo>
                <a:lnTo>
                  <a:pt x="122" y="8"/>
                </a:lnTo>
                <a:lnTo>
                  <a:pt x="92" y="18"/>
                </a:lnTo>
                <a:lnTo>
                  <a:pt x="76" y="24"/>
                </a:lnTo>
                <a:lnTo>
                  <a:pt x="62" y="32"/>
                </a:lnTo>
                <a:lnTo>
                  <a:pt x="50" y="40"/>
                </a:lnTo>
                <a:lnTo>
                  <a:pt x="38" y="50"/>
                </a:lnTo>
                <a:lnTo>
                  <a:pt x="26" y="62"/>
                </a:lnTo>
                <a:lnTo>
                  <a:pt x="18" y="74"/>
                </a:lnTo>
                <a:lnTo>
                  <a:pt x="10" y="86"/>
                </a:lnTo>
                <a:lnTo>
                  <a:pt x="4" y="100"/>
                </a:lnTo>
                <a:lnTo>
                  <a:pt x="2" y="116"/>
                </a:lnTo>
                <a:lnTo>
                  <a:pt x="0" y="132"/>
                </a:lnTo>
                <a:lnTo>
                  <a:pt x="0" y="132"/>
                </a:lnTo>
                <a:lnTo>
                  <a:pt x="0" y="1758"/>
                </a:lnTo>
                <a:lnTo>
                  <a:pt x="0" y="1758"/>
                </a:lnTo>
                <a:lnTo>
                  <a:pt x="290" y="1758"/>
                </a:lnTo>
                <a:lnTo>
                  <a:pt x="290" y="1758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11" name="Freeform 6"/>
          <p:cNvSpPr>
            <a:spLocks/>
          </p:cNvSpPr>
          <p:nvPr userDrawn="1"/>
        </p:nvSpPr>
        <p:spPr bwMode="auto">
          <a:xfrm>
            <a:off x="2865413" y="1573163"/>
            <a:ext cx="460375" cy="2847975"/>
          </a:xfrm>
          <a:custGeom>
            <a:avLst/>
            <a:gdLst/>
            <a:ahLst/>
            <a:cxnLst>
              <a:cxn ang="0">
                <a:pos x="290" y="1794"/>
              </a:cxn>
              <a:cxn ang="0">
                <a:pos x="290" y="146"/>
              </a:cxn>
              <a:cxn ang="0">
                <a:pos x="290" y="146"/>
              </a:cxn>
              <a:cxn ang="0">
                <a:pos x="290" y="130"/>
              </a:cxn>
              <a:cxn ang="0">
                <a:pos x="286" y="116"/>
              </a:cxn>
              <a:cxn ang="0">
                <a:pos x="284" y="102"/>
              </a:cxn>
              <a:cxn ang="0">
                <a:pos x="278" y="88"/>
              </a:cxn>
              <a:cxn ang="0">
                <a:pos x="272" y="76"/>
              </a:cxn>
              <a:cxn ang="0">
                <a:pos x="266" y="64"/>
              </a:cxn>
              <a:cxn ang="0">
                <a:pos x="256" y="52"/>
              </a:cxn>
              <a:cxn ang="0">
                <a:pos x="248" y="42"/>
              </a:cxn>
              <a:cxn ang="0">
                <a:pos x="238" y="34"/>
              </a:cxn>
              <a:cxn ang="0">
                <a:pos x="226" y="26"/>
              </a:cxn>
              <a:cxn ang="0">
                <a:pos x="214" y="18"/>
              </a:cxn>
              <a:cxn ang="0">
                <a:pos x="202" y="12"/>
              </a:cxn>
              <a:cxn ang="0">
                <a:pos x="188" y="6"/>
              </a:cxn>
              <a:cxn ang="0">
                <a:pos x="174" y="4"/>
              </a:cxn>
              <a:cxn ang="0">
                <a:pos x="160" y="2"/>
              </a:cxn>
              <a:cxn ang="0">
                <a:pos x="146" y="0"/>
              </a:cxn>
              <a:cxn ang="0">
                <a:pos x="146" y="0"/>
              </a:cxn>
              <a:cxn ang="0">
                <a:pos x="130" y="2"/>
              </a:cxn>
              <a:cxn ang="0">
                <a:pos x="116" y="4"/>
              </a:cxn>
              <a:cxn ang="0">
                <a:pos x="102" y="6"/>
              </a:cxn>
              <a:cxn ang="0">
                <a:pos x="88" y="12"/>
              </a:cxn>
              <a:cxn ang="0">
                <a:pos x="76" y="18"/>
              </a:cxn>
              <a:cxn ang="0">
                <a:pos x="64" y="26"/>
              </a:cxn>
              <a:cxn ang="0">
                <a:pos x="52" y="34"/>
              </a:cxn>
              <a:cxn ang="0">
                <a:pos x="42" y="42"/>
              </a:cxn>
              <a:cxn ang="0">
                <a:pos x="34" y="52"/>
              </a:cxn>
              <a:cxn ang="0">
                <a:pos x="26" y="64"/>
              </a:cxn>
              <a:cxn ang="0">
                <a:pos x="18" y="76"/>
              </a:cxn>
              <a:cxn ang="0">
                <a:pos x="12" y="88"/>
              </a:cxn>
              <a:cxn ang="0">
                <a:pos x="6" y="102"/>
              </a:cxn>
              <a:cxn ang="0">
                <a:pos x="4" y="116"/>
              </a:cxn>
              <a:cxn ang="0">
                <a:pos x="2" y="130"/>
              </a:cxn>
              <a:cxn ang="0">
                <a:pos x="0" y="146"/>
              </a:cxn>
              <a:cxn ang="0">
                <a:pos x="0" y="1794"/>
              </a:cxn>
              <a:cxn ang="0">
                <a:pos x="290" y="1794"/>
              </a:cxn>
            </a:cxnLst>
            <a:rect l="0" t="0" r="r" b="b"/>
            <a:pathLst>
              <a:path w="290" h="1794">
                <a:moveTo>
                  <a:pt x="290" y="1794"/>
                </a:moveTo>
                <a:lnTo>
                  <a:pt x="290" y="146"/>
                </a:lnTo>
                <a:lnTo>
                  <a:pt x="290" y="146"/>
                </a:lnTo>
                <a:lnTo>
                  <a:pt x="290" y="130"/>
                </a:lnTo>
                <a:lnTo>
                  <a:pt x="286" y="116"/>
                </a:lnTo>
                <a:lnTo>
                  <a:pt x="284" y="102"/>
                </a:lnTo>
                <a:lnTo>
                  <a:pt x="278" y="88"/>
                </a:lnTo>
                <a:lnTo>
                  <a:pt x="272" y="76"/>
                </a:lnTo>
                <a:lnTo>
                  <a:pt x="266" y="64"/>
                </a:lnTo>
                <a:lnTo>
                  <a:pt x="256" y="52"/>
                </a:lnTo>
                <a:lnTo>
                  <a:pt x="248" y="42"/>
                </a:lnTo>
                <a:lnTo>
                  <a:pt x="238" y="34"/>
                </a:lnTo>
                <a:lnTo>
                  <a:pt x="226" y="26"/>
                </a:lnTo>
                <a:lnTo>
                  <a:pt x="214" y="18"/>
                </a:lnTo>
                <a:lnTo>
                  <a:pt x="202" y="12"/>
                </a:lnTo>
                <a:lnTo>
                  <a:pt x="188" y="6"/>
                </a:lnTo>
                <a:lnTo>
                  <a:pt x="174" y="4"/>
                </a:lnTo>
                <a:lnTo>
                  <a:pt x="160" y="2"/>
                </a:lnTo>
                <a:lnTo>
                  <a:pt x="146" y="0"/>
                </a:lnTo>
                <a:lnTo>
                  <a:pt x="146" y="0"/>
                </a:lnTo>
                <a:lnTo>
                  <a:pt x="130" y="2"/>
                </a:lnTo>
                <a:lnTo>
                  <a:pt x="116" y="4"/>
                </a:lnTo>
                <a:lnTo>
                  <a:pt x="102" y="6"/>
                </a:lnTo>
                <a:lnTo>
                  <a:pt x="88" y="12"/>
                </a:lnTo>
                <a:lnTo>
                  <a:pt x="76" y="18"/>
                </a:lnTo>
                <a:lnTo>
                  <a:pt x="64" y="26"/>
                </a:lnTo>
                <a:lnTo>
                  <a:pt x="52" y="34"/>
                </a:lnTo>
                <a:lnTo>
                  <a:pt x="42" y="42"/>
                </a:lnTo>
                <a:lnTo>
                  <a:pt x="34" y="52"/>
                </a:lnTo>
                <a:lnTo>
                  <a:pt x="26" y="64"/>
                </a:lnTo>
                <a:lnTo>
                  <a:pt x="18" y="76"/>
                </a:lnTo>
                <a:lnTo>
                  <a:pt x="12" y="88"/>
                </a:lnTo>
                <a:lnTo>
                  <a:pt x="6" y="102"/>
                </a:lnTo>
                <a:lnTo>
                  <a:pt x="4" y="116"/>
                </a:lnTo>
                <a:lnTo>
                  <a:pt x="2" y="130"/>
                </a:lnTo>
                <a:lnTo>
                  <a:pt x="0" y="146"/>
                </a:lnTo>
                <a:lnTo>
                  <a:pt x="0" y="1794"/>
                </a:lnTo>
                <a:lnTo>
                  <a:pt x="290" y="1794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12" name="Freeform 8"/>
          <p:cNvSpPr>
            <a:spLocks/>
          </p:cNvSpPr>
          <p:nvPr userDrawn="1"/>
        </p:nvSpPr>
        <p:spPr bwMode="auto">
          <a:xfrm>
            <a:off x="2405038" y="2024013"/>
            <a:ext cx="549275" cy="2397125"/>
          </a:xfrm>
          <a:custGeom>
            <a:avLst/>
            <a:gdLst/>
            <a:ahLst/>
            <a:cxnLst>
              <a:cxn ang="0">
                <a:pos x="290" y="1510"/>
              </a:cxn>
              <a:cxn ang="0">
                <a:pos x="290" y="1510"/>
              </a:cxn>
              <a:cxn ang="0">
                <a:pos x="296" y="1312"/>
              </a:cxn>
              <a:cxn ang="0">
                <a:pos x="300" y="1138"/>
              </a:cxn>
              <a:cxn ang="0">
                <a:pos x="314" y="828"/>
              </a:cxn>
              <a:cxn ang="0">
                <a:pos x="328" y="520"/>
              </a:cxn>
              <a:cxn ang="0">
                <a:pos x="346" y="154"/>
              </a:cxn>
              <a:cxn ang="0">
                <a:pos x="346" y="154"/>
              </a:cxn>
              <a:cxn ang="0">
                <a:pos x="346" y="138"/>
              </a:cxn>
              <a:cxn ang="0">
                <a:pos x="344" y="122"/>
              </a:cxn>
              <a:cxn ang="0">
                <a:pos x="340" y="106"/>
              </a:cxn>
              <a:cxn ang="0">
                <a:pos x="334" y="92"/>
              </a:cxn>
              <a:cxn ang="0">
                <a:pos x="328" y="78"/>
              </a:cxn>
              <a:cxn ang="0">
                <a:pos x="320" y="66"/>
              </a:cxn>
              <a:cxn ang="0">
                <a:pos x="310" y="54"/>
              </a:cxn>
              <a:cxn ang="0">
                <a:pos x="300" y="44"/>
              </a:cxn>
              <a:cxn ang="0">
                <a:pos x="288" y="34"/>
              </a:cxn>
              <a:cxn ang="0">
                <a:pos x="276" y="26"/>
              </a:cxn>
              <a:cxn ang="0">
                <a:pos x="262" y="18"/>
              </a:cxn>
              <a:cxn ang="0">
                <a:pos x="248" y="12"/>
              </a:cxn>
              <a:cxn ang="0">
                <a:pos x="234" y="8"/>
              </a:cxn>
              <a:cxn ang="0">
                <a:pos x="218" y="4"/>
              </a:cxn>
              <a:cxn ang="0">
                <a:pos x="204" y="2"/>
              </a:cxn>
              <a:cxn ang="0">
                <a:pos x="188" y="0"/>
              </a:cxn>
              <a:cxn ang="0">
                <a:pos x="188" y="0"/>
              </a:cxn>
              <a:cxn ang="0">
                <a:pos x="156" y="2"/>
              </a:cxn>
              <a:cxn ang="0">
                <a:pos x="124" y="8"/>
              </a:cxn>
              <a:cxn ang="0">
                <a:pos x="92" y="18"/>
              </a:cxn>
              <a:cxn ang="0">
                <a:pos x="76" y="26"/>
              </a:cxn>
              <a:cxn ang="0">
                <a:pos x="62" y="32"/>
              </a:cxn>
              <a:cxn ang="0">
                <a:pos x="50" y="42"/>
              </a:cxn>
              <a:cxn ang="0">
                <a:pos x="38" y="52"/>
              </a:cxn>
              <a:cxn ang="0">
                <a:pos x="28" y="62"/>
              </a:cxn>
              <a:cxn ang="0">
                <a:pos x="18" y="74"/>
              </a:cxn>
              <a:cxn ang="0">
                <a:pos x="10" y="86"/>
              </a:cxn>
              <a:cxn ang="0">
                <a:pos x="6" y="100"/>
              </a:cxn>
              <a:cxn ang="0">
                <a:pos x="2" y="116"/>
              </a:cxn>
              <a:cxn ang="0">
                <a:pos x="0" y="132"/>
              </a:cxn>
              <a:cxn ang="0">
                <a:pos x="0" y="132"/>
              </a:cxn>
              <a:cxn ang="0">
                <a:pos x="0" y="1510"/>
              </a:cxn>
              <a:cxn ang="0">
                <a:pos x="0" y="1510"/>
              </a:cxn>
              <a:cxn ang="0">
                <a:pos x="290" y="1510"/>
              </a:cxn>
            </a:cxnLst>
            <a:rect l="0" t="0" r="r" b="b"/>
            <a:pathLst>
              <a:path w="346" h="1510">
                <a:moveTo>
                  <a:pt x="290" y="1510"/>
                </a:moveTo>
                <a:lnTo>
                  <a:pt x="290" y="1510"/>
                </a:lnTo>
                <a:lnTo>
                  <a:pt x="296" y="1312"/>
                </a:lnTo>
                <a:lnTo>
                  <a:pt x="300" y="1138"/>
                </a:lnTo>
                <a:lnTo>
                  <a:pt x="314" y="828"/>
                </a:lnTo>
                <a:lnTo>
                  <a:pt x="328" y="520"/>
                </a:lnTo>
                <a:lnTo>
                  <a:pt x="346" y="154"/>
                </a:lnTo>
                <a:lnTo>
                  <a:pt x="346" y="154"/>
                </a:lnTo>
                <a:lnTo>
                  <a:pt x="346" y="138"/>
                </a:lnTo>
                <a:lnTo>
                  <a:pt x="344" y="122"/>
                </a:lnTo>
                <a:lnTo>
                  <a:pt x="340" y="106"/>
                </a:lnTo>
                <a:lnTo>
                  <a:pt x="334" y="92"/>
                </a:lnTo>
                <a:lnTo>
                  <a:pt x="328" y="78"/>
                </a:lnTo>
                <a:lnTo>
                  <a:pt x="320" y="66"/>
                </a:lnTo>
                <a:lnTo>
                  <a:pt x="310" y="54"/>
                </a:lnTo>
                <a:lnTo>
                  <a:pt x="300" y="44"/>
                </a:lnTo>
                <a:lnTo>
                  <a:pt x="288" y="34"/>
                </a:lnTo>
                <a:lnTo>
                  <a:pt x="276" y="26"/>
                </a:lnTo>
                <a:lnTo>
                  <a:pt x="262" y="18"/>
                </a:lnTo>
                <a:lnTo>
                  <a:pt x="248" y="12"/>
                </a:lnTo>
                <a:lnTo>
                  <a:pt x="234" y="8"/>
                </a:lnTo>
                <a:lnTo>
                  <a:pt x="218" y="4"/>
                </a:lnTo>
                <a:lnTo>
                  <a:pt x="204" y="2"/>
                </a:lnTo>
                <a:lnTo>
                  <a:pt x="188" y="0"/>
                </a:lnTo>
                <a:lnTo>
                  <a:pt x="188" y="0"/>
                </a:lnTo>
                <a:lnTo>
                  <a:pt x="156" y="2"/>
                </a:lnTo>
                <a:lnTo>
                  <a:pt x="124" y="8"/>
                </a:lnTo>
                <a:lnTo>
                  <a:pt x="92" y="18"/>
                </a:lnTo>
                <a:lnTo>
                  <a:pt x="76" y="26"/>
                </a:lnTo>
                <a:lnTo>
                  <a:pt x="62" y="32"/>
                </a:lnTo>
                <a:lnTo>
                  <a:pt x="50" y="42"/>
                </a:lnTo>
                <a:lnTo>
                  <a:pt x="38" y="52"/>
                </a:lnTo>
                <a:lnTo>
                  <a:pt x="28" y="62"/>
                </a:lnTo>
                <a:lnTo>
                  <a:pt x="18" y="74"/>
                </a:lnTo>
                <a:lnTo>
                  <a:pt x="10" y="86"/>
                </a:lnTo>
                <a:lnTo>
                  <a:pt x="6" y="100"/>
                </a:lnTo>
                <a:lnTo>
                  <a:pt x="2" y="116"/>
                </a:lnTo>
                <a:lnTo>
                  <a:pt x="0" y="132"/>
                </a:lnTo>
                <a:lnTo>
                  <a:pt x="0" y="132"/>
                </a:lnTo>
                <a:lnTo>
                  <a:pt x="0" y="1510"/>
                </a:lnTo>
                <a:lnTo>
                  <a:pt x="0" y="1510"/>
                </a:lnTo>
                <a:lnTo>
                  <a:pt x="290" y="1510"/>
                </a:lnTo>
              </a:path>
            </a:pathLst>
          </a:custGeom>
          <a:solidFill>
            <a:schemeClr val="tx1"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13" name="Freeform 14"/>
          <p:cNvSpPr>
            <a:spLocks/>
          </p:cNvSpPr>
          <p:nvPr userDrawn="1"/>
        </p:nvSpPr>
        <p:spPr bwMode="auto">
          <a:xfrm>
            <a:off x="2405038" y="1989088"/>
            <a:ext cx="460375" cy="2432050"/>
          </a:xfrm>
          <a:custGeom>
            <a:avLst/>
            <a:gdLst/>
            <a:ahLst/>
            <a:cxnLst>
              <a:cxn ang="0">
                <a:pos x="290" y="1532"/>
              </a:cxn>
              <a:cxn ang="0">
                <a:pos x="290" y="146"/>
              </a:cxn>
              <a:cxn ang="0">
                <a:pos x="290" y="146"/>
              </a:cxn>
              <a:cxn ang="0">
                <a:pos x="290" y="130"/>
              </a:cxn>
              <a:cxn ang="0">
                <a:pos x="288" y="116"/>
              </a:cxn>
              <a:cxn ang="0">
                <a:pos x="284" y="102"/>
              </a:cxn>
              <a:cxn ang="0">
                <a:pos x="278" y="88"/>
              </a:cxn>
              <a:cxn ang="0">
                <a:pos x="272" y="76"/>
              </a:cxn>
              <a:cxn ang="0">
                <a:pos x="266" y="64"/>
              </a:cxn>
              <a:cxn ang="0">
                <a:pos x="258" y="54"/>
              </a:cxn>
              <a:cxn ang="0">
                <a:pos x="248" y="42"/>
              </a:cxn>
              <a:cxn ang="0">
                <a:pos x="238" y="34"/>
              </a:cxn>
              <a:cxn ang="0">
                <a:pos x="226" y="26"/>
              </a:cxn>
              <a:cxn ang="0">
                <a:pos x="214" y="18"/>
              </a:cxn>
              <a:cxn ang="0">
                <a:pos x="202" y="12"/>
              </a:cxn>
              <a:cxn ang="0">
                <a:pos x="188" y="6"/>
              </a:cxn>
              <a:cxn ang="0">
                <a:pos x="174" y="4"/>
              </a:cxn>
              <a:cxn ang="0">
                <a:pos x="160" y="2"/>
              </a:cxn>
              <a:cxn ang="0">
                <a:pos x="146" y="0"/>
              </a:cxn>
              <a:cxn ang="0">
                <a:pos x="146" y="0"/>
              </a:cxn>
              <a:cxn ang="0">
                <a:pos x="130" y="2"/>
              </a:cxn>
              <a:cxn ang="0">
                <a:pos x="116" y="4"/>
              </a:cxn>
              <a:cxn ang="0">
                <a:pos x="102" y="6"/>
              </a:cxn>
              <a:cxn ang="0">
                <a:pos x="90" y="12"/>
              </a:cxn>
              <a:cxn ang="0">
                <a:pos x="76" y="18"/>
              </a:cxn>
              <a:cxn ang="0">
                <a:pos x="64" y="26"/>
              </a:cxn>
              <a:cxn ang="0">
                <a:pos x="54" y="34"/>
              </a:cxn>
              <a:cxn ang="0">
                <a:pos x="44" y="42"/>
              </a:cxn>
              <a:cxn ang="0">
                <a:pos x="34" y="54"/>
              </a:cxn>
              <a:cxn ang="0">
                <a:pos x="26" y="64"/>
              </a:cxn>
              <a:cxn ang="0">
                <a:pos x="18" y="76"/>
              </a:cxn>
              <a:cxn ang="0">
                <a:pos x="12" y="88"/>
              </a:cxn>
              <a:cxn ang="0">
                <a:pos x="8" y="102"/>
              </a:cxn>
              <a:cxn ang="0">
                <a:pos x="4" y="116"/>
              </a:cxn>
              <a:cxn ang="0">
                <a:pos x="2" y="130"/>
              </a:cxn>
              <a:cxn ang="0">
                <a:pos x="0" y="146"/>
              </a:cxn>
              <a:cxn ang="0">
                <a:pos x="0" y="1532"/>
              </a:cxn>
              <a:cxn ang="0">
                <a:pos x="290" y="1532"/>
              </a:cxn>
            </a:cxnLst>
            <a:rect l="0" t="0" r="r" b="b"/>
            <a:pathLst>
              <a:path w="290" h="1532">
                <a:moveTo>
                  <a:pt x="290" y="1532"/>
                </a:moveTo>
                <a:lnTo>
                  <a:pt x="290" y="146"/>
                </a:lnTo>
                <a:lnTo>
                  <a:pt x="290" y="146"/>
                </a:lnTo>
                <a:lnTo>
                  <a:pt x="290" y="130"/>
                </a:lnTo>
                <a:lnTo>
                  <a:pt x="288" y="116"/>
                </a:lnTo>
                <a:lnTo>
                  <a:pt x="284" y="102"/>
                </a:lnTo>
                <a:lnTo>
                  <a:pt x="278" y="88"/>
                </a:lnTo>
                <a:lnTo>
                  <a:pt x="272" y="76"/>
                </a:lnTo>
                <a:lnTo>
                  <a:pt x="266" y="64"/>
                </a:lnTo>
                <a:lnTo>
                  <a:pt x="258" y="54"/>
                </a:lnTo>
                <a:lnTo>
                  <a:pt x="248" y="42"/>
                </a:lnTo>
                <a:lnTo>
                  <a:pt x="238" y="34"/>
                </a:lnTo>
                <a:lnTo>
                  <a:pt x="226" y="26"/>
                </a:lnTo>
                <a:lnTo>
                  <a:pt x="214" y="18"/>
                </a:lnTo>
                <a:lnTo>
                  <a:pt x="202" y="12"/>
                </a:lnTo>
                <a:lnTo>
                  <a:pt x="188" y="6"/>
                </a:lnTo>
                <a:lnTo>
                  <a:pt x="174" y="4"/>
                </a:lnTo>
                <a:lnTo>
                  <a:pt x="160" y="2"/>
                </a:lnTo>
                <a:lnTo>
                  <a:pt x="146" y="0"/>
                </a:lnTo>
                <a:lnTo>
                  <a:pt x="146" y="0"/>
                </a:lnTo>
                <a:lnTo>
                  <a:pt x="130" y="2"/>
                </a:lnTo>
                <a:lnTo>
                  <a:pt x="116" y="4"/>
                </a:lnTo>
                <a:lnTo>
                  <a:pt x="102" y="6"/>
                </a:lnTo>
                <a:lnTo>
                  <a:pt x="90" y="12"/>
                </a:lnTo>
                <a:lnTo>
                  <a:pt x="76" y="18"/>
                </a:lnTo>
                <a:lnTo>
                  <a:pt x="64" y="26"/>
                </a:lnTo>
                <a:lnTo>
                  <a:pt x="54" y="34"/>
                </a:lnTo>
                <a:lnTo>
                  <a:pt x="44" y="42"/>
                </a:lnTo>
                <a:lnTo>
                  <a:pt x="34" y="54"/>
                </a:lnTo>
                <a:lnTo>
                  <a:pt x="26" y="64"/>
                </a:lnTo>
                <a:lnTo>
                  <a:pt x="18" y="76"/>
                </a:lnTo>
                <a:lnTo>
                  <a:pt x="12" y="88"/>
                </a:lnTo>
                <a:lnTo>
                  <a:pt x="8" y="102"/>
                </a:lnTo>
                <a:lnTo>
                  <a:pt x="4" y="116"/>
                </a:lnTo>
                <a:lnTo>
                  <a:pt x="2" y="130"/>
                </a:lnTo>
                <a:lnTo>
                  <a:pt x="0" y="146"/>
                </a:lnTo>
                <a:lnTo>
                  <a:pt x="0" y="1532"/>
                </a:lnTo>
                <a:lnTo>
                  <a:pt x="290" y="1532"/>
                </a:ln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14" name="Freeform 15"/>
          <p:cNvSpPr>
            <a:spLocks/>
          </p:cNvSpPr>
          <p:nvPr userDrawn="1"/>
        </p:nvSpPr>
        <p:spPr bwMode="auto">
          <a:xfrm>
            <a:off x="2405038" y="1989088"/>
            <a:ext cx="460375" cy="2432050"/>
          </a:xfrm>
          <a:custGeom>
            <a:avLst/>
            <a:gdLst/>
            <a:ahLst/>
            <a:cxnLst>
              <a:cxn ang="0">
                <a:pos x="290" y="1532"/>
              </a:cxn>
              <a:cxn ang="0">
                <a:pos x="290" y="146"/>
              </a:cxn>
              <a:cxn ang="0">
                <a:pos x="290" y="146"/>
              </a:cxn>
              <a:cxn ang="0">
                <a:pos x="290" y="130"/>
              </a:cxn>
              <a:cxn ang="0">
                <a:pos x="288" y="116"/>
              </a:cxn>
              <a:cxn ang="0">
                <a:pos x="284" y="102"/>
              </a:cxn>
              <a:cxn ang="0">
                <a:pos x="278" y="88"/>
              </a:cxn>
              <a:cxn ang="0">
                <a:pos x="272" y="76"/>
              </a:cxn>
              <a:cxn ang="0">
                <a:pos x="266" y="64"/>
              </a:cxn>
              <a:cxn ang="0">
                <a:pos x="258" y="54"/>
              </a:cxn>
              <a:cxn ang="0">
                <a:pos x="248" y="42"/>
              </a:cxn>
              <a:cxn ang="0">
                <a:pos x="238" y="34"/>
              </a:cxn>
              <a:cxn ang="0">
                <a:pos x="226" y="26"/>
              </a:cxn>
              <a:cxn ang="0">
                <a:pos x="214" y="18"/>
              </a:cxn>
              <a:cxn ang="0">
                <a:pos x="202" y="12"/>
              </a:cxn>
              <a:cxn ang="0">
                <a:pos x="188" y="6"/>
              </a:cxn>
              <a:cxn ang="0">
                <a:pos x="174" y="4"/>
              </a:cxn>
              <a:cxn ang="0">
                <a:pos x="160" y="2"/>
              </a:cxn>
              <a:cxn ang="0">
                <a:pos x="146" y="0"/>
              </a:cxn>
              <a:cxn ang="0">
                <a:pos x="146" y="0"/>
              </a:cxn>
              <a:cxn ang="0">
                <a:pos x="130" y="2"/>
              </a:cxn>
              <a:cxn ang="0">
                <a:pos x="116" y="4"/>
              </a:cxn>
              <a:cxn ang="0">
                <a:pos x="102" y="6"/>
              </a:cxn>
              <a:cxn ang="0">
                <a:pos x="90" y="12"/>
              </a:cxn>
              <a:cxn ang="0">
                <a:pos x="76" y="18"/>
              </a:cxn>
              <a:cxn ang="0">
                <a:pos x="64" y="26"/>
              </a:cxn>
              <a:cxn ang="0">
                <a:pos x="54" y="34"/>
              </a:cxn>
              <a:cxn ang="0">
                <a:pos x="44" y="42"/>
              </a:cxn>
              <a:cxn ang="0">
                <a:pos x="34" y="54"/>
              </a:cxn>
              <a:cxn ang="0">
                <a:pos x="26" y="64"/>
              </a:cxn>
              <a:cxn ang="0">
                <a:pos x="18" y="76"/>
              </a:cxn>
              <a:cxn ang="0">
                <a:pos x="12" y="88"/>
              </a:cxn>
              <a:cxn ang="0">
                <a:pos x="8" y="102"/>
              </a:cxn>
              <a:cxn ang="0">
                <a:pos x="4" y="116"/>
              </a:cxn>
              <a:cxn ang="0">
                <a:pos x="2" y="130"/>
              </a:cxn>
              <a:cxn ang="0">
                <a:pos x="0" y="146"/>
              </a:cxn>
              <a:cxn ang="0">
                <a:pos x="0" y="1532"/>
              </a:cxn>
              <a:cxn ang="0">
                <a:pos x="290" y="1532"/>
              </a:cxn>
            </a:cxnLst>
            <a:rect l="0" t="0" r="r" b="b"/>
            <a:pathLst>
              <a:path w="290" h="1532">
                <a:moveTo>
                  <a:pt x="290" y="1532"/>
                </a:moveTo>
                <a:lnTo>
                  <a:pt x="290" y="146"/>
                </a:lnTo>
                <a:lnTo>
                  <a:pt x="290" y="146"/>
                </a:lnTo>
                <a:lnTo>
                  <a:pt x="290" y="130"/>
                </a:lnTo>
                <a:lnTo>
                  <a:pt x="288" y="116"/>
                </a:lnTo>
                <a:lnTo>
                  <a:pt x="284" y="102"/>
                </a:lnTo>
                <a:lnTo>
                  <a:pt x="278" y="88"/>
                </a:lnTo>
                <a:lnTo>
                  <a:pt x="272" y="76"/>
                </a:lnTo>
                <a:lnTo>
                  <a:pt x="266" y="64"/>
                </a:lnTo>
                <a:lnTo>
                  <a:pt x="258" y="54"/>
                </a:lnTo>
                <a:lnTo>
                  <a:pt x="248" y="42"/>
                </a:lnTo>
                <a:lnTo>
                  <a:pt x="238" y="34"/>
                </a:lnTo>
                <a:lnTo>
                  <a:pt x="226" y="26"/>
                </a:lnTo>
                <a:lnTo>
                  <a:pt x="214" y="18"/>
                </a:lnTo>
                <a:lnTo>
                  <a:pt x="202" y="12"/>
                </a:lnTo>
                <a:lnTo>
                  <a:pt x="188" y="6"/>
                </a:lnTo>
                <a:lnTo>
                  <a:pt x="174" y="4"/>
                </a:lnTo>
                <a:lnTo>
                  <a:pt x="160" y="2"/>
                </a:lnTo>
                <a:lnTo>
                  <a:pt x="146" y="0"/>
                </a:lnTo>
                <a:lnTo>
                  <a:pt x="146" y="0"/>
                </a:lnTo>
                <a:lnTo>
                  <a:pt x="130" y="2"/>
                </a:lnTo>
                <a:lnTo>
                  <a:pt x="116" y="4"/>
                </a:lnTo>
                <a:lnTo>
                  <a:pt x="102" y="6"/>
                </a:lnTo>
                <a:lnTo>
                  <a:pt x="90" y="12"/>
                </a:lnTo>
                <a:lnTo>
                  <a:pt x="76" y="18"/>
                </a:lnTo>
                <a:lnTo>
                  <a:pt x="64" y="26"/>
                </a:lnTo>
                <a:lnTo>
                  <a:pt x="54" y="34"/>
                </a:lnTo>
                <a:lnTo>
                  <a:pt x="44" y="42"/>
                </a:lnTo>
                <a:lnTo>
                  <a:pt x="34" y="54"/>
                </a:lnTo>
                <a:lnTo>
                  <a:pt x="26" y="64"/>
                </a:lnTo>
                <a:lnTo>
                  <a:pt x="18" y="76"/>
                </a:lnTo>
                <a:lnTo>
                  <a:pt x="12" y="88"/>
                </a:lnTo>
                <a:lnTo>
                  <a:pt x="8" y="102"/>
                </a:lnTo>
                <a:lnTo>
                  <a:pt x="4" y="116"/>
                </a:lnTo>
                <a:lnTo>
                  <a:pt x="2" y="130"/>
                </a:lnTo>
                <a:lnTo>
                  <a:pt x="0" y="146"/>
                </a:lnTo>
                <a:lnTo>
                  <a:pt x="0" y="1532"/>
                </a:lnTo>
                <a:lnTo>
                  <a:pt x="290" y="1532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15" name="Freeform 17"/>
          <p:cNvSpPr>
            <a:spLocks/>
          </p:cNvSpPr>
          <p:nvPr userDrawn="1"/>
        </p:nvSpPr>
        <p:spPr bwMode="auto">
          <a:xfrm>
            <a:off x="1947838" y="2462163"/>
            <a:ext cx="552450" cy="1958975"/>
          </a:xfrm>
          <a:custGeom>
            <a:avLst/>
            <a:gdLst/>
            <a:ahLst/>
            <a:cxnLst>
              <a:cxn ang="0">
                <a:pos x="288" y="1234"/>
              </a:cxn>
              <a:cxn ang="0">
                <a:pos x="288" y="1234"/>
              </a:cxn>
              <a:cxn ang="0">
                <a:pos x="294" y="1048"/>
              </a:cxn>
              <a:cxn ang="0">
                <a:pos x="300" y="904"/>
              </a:cxn>
              <a:cxn ang="0">
                <a:pos x="306" y="790"/>
              </a:cxn>
              <a:cxn ang="0">
                <a:pos x="314" y="688"/>
              </a:cxn>
              <a:cxn ang="0">
                <a:pos x="330" y="476"/>
              </a:cxn>
              <a:cxn ang="0">
                <a:pos x="340" y="336"/>
              </a:cxn>
              <a:cxn ang="0">
                <a:pos x="348" y="154"/>
              </a:cxn>
              <a:cxn ang="0">
                <a:pos x="348" y="154"/>
              </a:cxn>
              <a:cxn ang="0">
                <a:pos x="348" y="136"/>
              </a:cxn>
              <a:cxn ang="0">
                <a:pos x="346" y="122"/>
              </a:cxn>
              <a:cxn ang="0">
                <a:pos x="342" y="106"/>
              </a:cxn>
              <a:cxn ang="0">
                <a:pos x="336" y="92"/>
              </a:cxn>
              <a:cxn ang="0">
                <a:pos x="330" y="78"/>
              </a:cxn>
              <a:cxn ang="0">
                <a:pos x="320" y="66"/>
              </a:cxn>
              <a:cxn ang="0">
                <a:pos x="312" y="54"/>
              </a:cxn>
              <a:cxn ang="0">
                <a:pos x="300" y="44"/>
              </a:cxn>
              <a:cxn ang="0">
                <a:pos x="288" y="34"/>
              </a:cxn>
              <a:cxn ang="0">
                <a:pos x="276" y="26"/>
              </a:cxn>
              <a:cxn ang="0">
                <a:pos x="262" y="18"/>
              </a:cxn>
              <a:cxn ang="0">
                <a:pos x="248" y="12"/>
              </a:cxn>
              <a:cxn ang="0">
                <a:pos x="232" y="6"/>
              </a:cxn>
              <a:cxn ang="0">
                <a:pos x="218" y="4"/>
              </a:cxn>
              <a:cxn ang="0">
                <a:pos x="202" y="0"/>
              </a:cxn>
              <a:cxn ang="0">
                <a:pos x="186" y="0"/>
              </a:cxn>
              <a:cxn ang="0">
                <a:pos x="186" y="0"/>
              </a:cxn>
              <a:cxn ang="0">
                <a:pos x="154" y="2"/>
              </a:cxn>
              <a:cxn ang="0">
                <a:pos x="122" y="8"/>
              </a:cxn>
              <a:cxn ang="0">
                <a:pos x="90" y="18"/>
              </a:cxn>
              <a:cxn ang="0">
                <a:pos x="76" y="24"/>
              </a:cxn>
              <a:cxn ang="0">
                <a:pos x="62" y="32"/>
              </a:cxn>
              <a:cxn ang="0">
                <a:pos x="48" y="40"/>
              </a:cxn>
              <a:cxn ang="0">
                <a:pos x="36" y="50"/>
              </a:cxn>
              <a:cxn ang="0">
                <a:pos x="26" y="62"/>
              </a:cxn>
              <a:cxn ang="0">
                <a:pos x="16" y="74"/>
              </a:cxn>
              <a:cxn ang="0">
                <a:pos x="10" y="86"/>
              </a:cxn>
              <a:cxn ang="0">
                <a:pos x="4" y="100"/>
              </a:cxn>
              <a:cxn ang="0">
                <a:pos x="0" y="116"/>
              </a:cxn>
              <a:cxn ang="0">
                <a:pos x="0" y="132"/>
              </a:cxn>
              <a:cxn ang="0">
                <a:pos x="0" y="132"/>
              </a:cxn>
              <a:cxn ang="0">
                <a:pos x="0" y="1234"/>
              </a:cxn>
              <a:cxn ang="0">
                <a:pos x="0" y="1234"/>
              </a:cxn>
              <a:cxn ang="0">
                <a:pos x="288" y="1234"/>
              </a:cxn>
            </a:cxnLst>
            <a:rect l="0" t="0" r="r" b="b"/>
            <a:pathLst>
              <a:path w="348" h="1234">
                <a:moveTo>
                  <a:pt x="288" y="1234"/>
                </a:moveTo>
                <a:lnTo>
                  <a:pt x="288" y="1234"/>
                </a:lnTo>
                <a:lnTo>
                  <a:pt x="294" y="1048"/>
                </a:lnTo>
                <a:lnTo>
                  <a:pt x="300" y="904"/>
                </a:lnTo>
                <a:lnTo>
                  <a:pt x="306" y="790"/>
                </a:lnTo>
                <a:lnTo>
                  <a:pt x="314" y="688"/>
                </a:lnTo>
                <a:lnTo>
                  <a:pt x="330" y="476"/>
                </a:lnTo>
                <a:lnTo>
                  <a:pt x="340" y="336"/>
                </a:lnTo>
                <a:lnTo>
                  <a:pt x="348" y="154"/>
                </a:lnTo>
                <a:lnTo>
                  <a:pt x="348" y="154"/>
                </a:lnTo>
                <a:lnTo>
                  <a:pt x="348" y="136"/>
                </a:lnTo>
                <a:lnTo>
                  <a:pt x="346" y="122"/>
                </a:lnTo>
                <a:lnTo>
                  <a:pt x="342" y="106"/>
                </a:lnTo>
                <a:lnTo>
                  <a:pt x="336" y="92"/>
                </a:lnTo>
                <a:lnTo>
                  <a:pt x="330" y="78"/>
                </a:lnTo>
                <a:lnTo>
                  <a:pt x="320" y="66"/>
                </a:lnTo>
                <a:lnTo>
                  <a:pt x="312" y="54"/>
                </a:lnTo>
                <a:lnTo>
                  <a:pt x="300" y="44"/>
                </a:lnTo>
                <a:lnTo>
                  <a:pt x="288" y="34"/>
                </a:lnTo>
                <a:lnTo>
                  <a:pt x="276" y="26"/>
                </a:lnTo>
                <a:lnTo>
                  <a:pt x="262" y="18"/>
                </a:lnTo>
                <a:lnTo>
                  <a:pt x="248" y="12"/>
                </a:lnTo>
                <a:lnTo>
                  <a:pt x="232" y="6"/>
                </a:lnTo>
                <a:lnTo>
                  <a:pt x="218" y="4"/>
                </a:lnTo>
                <a:lnTo>
                  <a:pt x="202" y="0"/>
                </a:lnTo>
                <a:lnTo>
                  <a:pt x="186" y="0"/>
                </a:lnTo>
                <a:lnTo>
                  <a:pt x="186" y="0"/>
                </a:lnTo>
                <a:lnTo>
                  <a:pt x="154" y="2"/>
                </a:lnTo>
                <a:lnTo>
                  <a:pt x="122" y="8"/>
                </a:lnTo>
                <a:lnTo>
                  <a:pt x="90" y="18"/>
                </a:lnTo>
                <a:lnTo>
                  <a:pt x="76" y="24"/>
                </a:lnTo>
                <a:lnTo>
                  <a:pt x="62" y="32"/>
                </a:lnTo>
                <a:lnTo>
                  <a:pt x="48" y="40"/>
                </a:lnTo>
                <a:lnTo>
                  <a:pt x="36" y="50"/>
                </a:lnTo>
                <a:lnTo>
                  <a:pt x="26" y="62"/>
                </a:lnTo>
                <a:lnTo>
                  <a:pt x="16" y="74"/>
                </a:lnTo>
                <a:lnTo>
                  <a:pt x="10" y="86"/>
                </a:lnTo>
                <a:lnTo>
                  <a:pt x="4" y="100"/>
                </a:lnTo>
                <a:lnTo>
                  <a:pt x="0" y="116"/>
                </a:lnTo>
                <a:lnTo>
                  <a:pt x="0" y="132"/>
                </a:lnTo>
                <a:lnTo>
                  <a:pt x="0" y="132"/>
                </a:lnTo>
                <a:lnTo>
                  <a:pt x="0" y="1234"/>
                </a:lnTo>
                <a:lnTo>
                  <a:pt x="0" y="1234"/>
                </a:lnTo>
                <a:lnTo>
                  <a:pt x="288" y="1234"/>
                </a:lnTo>
              </a:path>
            </a:pathLst>
          </a:custGeom>
          <a:solidFill>
            <a:schemeClr val="tx1"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16" name="Freeform 18"/>
          <p:cNvSpPr>
            <a:spLocks/>
          </p:cNvSpPr>
          <p:nvPr userDrawn="1"/>
        </p:nvSpPr>
        <p:spPr bwMode="auto">
          <a:xfrm>
            <a:off x="1947838" y="2420888"/>
            <a:ext cx="457200" cy="2000250"/>
          </a:xfrm>
          <a:custGeom>
            <a:avLst/>
            <a:gdLst/>
            <a:ahLst/>
            <a:cxnLst>
              <a:cxn ang="0">
                <a:pos x="288" y="1260"/>
              </a:cxn>
              <a:cxn ang="0">
                <a:pos x="288" y="144"/>
              </a:cxn>
              <a:cxn ang="0">
                <a:pos x="288" y="144"/>
              </a:cxn>
              <a:cxn ang="0">
                <a:pos x="288" y="130"/>
              </a:cxn>
              <a:cxn ang="0">
                <a:pos x="286" y="116"/>
              </a:cxn>
              <a:cxn ang="0">
                <a:pos x="282" y="102"/>
              </a:cxn>
              <a:cxn ang="0">
                <a:pos x="278" y="88"/>
              </a:cxn>
              <a:cxn ang="0">
                <a:pos x="272" y="76"/>
              </a:cxn>
              <a:cxn ang="0">
                <a:pos x="264" y="64"/>
              </a:cxn>
              <a:cxn ang="0">
                <a:pos x="256" y="52"/>
              </a:cxn>
              <a:cxn ang="0">
                <a:pos x="246" y="42"/>
              </a:cxn>
              <a:cxn ang="0">
                <a:pos x="236" y="32"/>
              </a:cxn>
              <a:cxn ang="0">
                <a:pos x="224" y="24"/>
              </a:cxn>
              <a:cxn ang="0">
                <a:pos x="214" y="16"/>
              </a:cxn>
              <a:cxn ang="0">
                <a:pos x="200" y="10"/>
              </a:cxn>
              <a:cxn ang="0">
                <a:pos x="188" y="6"/>
              </a:cxn>
              <a:cxn ang="0">
                <a:pos x="174" y="2"/>
              </a:cxn>
              <a:cxn ang="0">
                <a:pos x="158" y="0"/>
              </a:cxn>
              <a:cxn ang="0">
                <a:pos x="144" y="0"/>
              </a:cxn>
              <a:cxn ang="0">
                <a:pos x="144" y="0"/>
              </a:cxn>
              <a:cxn ang="0">
                <a:pos x="130" y="0"/>
              </a:cxn>
              <a:cxn ang="0">
                <a:pos x="114" y="2"/>
              </a:cxn>
              <a:cxn ang="0">
                <a:pos x="100" y="6"/>
              </a:cxn>
              <a:cxn ang="0">
                <a:pos x="88" y="10"/>
              </a:cxn>
              <a:cxn ang="0">
                <a:pos x="74" y="16"/>
              </a:cxn>
              <a:cxn ang="0">
                <a:pos x="64" y="24"/>
              </a:cxn>
              <a:cxn ang="0">
                <a:pos x="52" y="32"/>
              </a:cxn>
              <a:cxn ang="0">
                <a:pos x="42" y="42"/>
              </a:cxn>
              <a:cxn ang="0">
                <a:pos x="32" y="52"/>
              </a:cxn>
              <a:cxn ang="0">
                <a:pos x="24" y="64"/>
              </a:cxn>
              <a:cxn ang="0">
                <a:pos x="16" y="76"/>
              </a:cxn>
              <a:cxn ang="0">
                <a:pos x="10" y="88"/>
              </a:cxn>
              <a:cxn ang="0">
                <a:pos x="6" y="102"/>
              </a:cxn>
              <a:cxn ang="0">
                <a:pos x="2" y="116"/>
              </a:cxn>
              <a:cxn ang="0">
                <a:pos x="0" y="130"/>
              </a:cxn>
              <a:cxn ang="0">
                <a:pos x="0" y="144"/>
              </a:cxn>
              <a:cxn ang="0">
                <a:pos x="0" y="1260"/>
              </a:cxn>
              <a:cxn ang="0">
                <a:pos x="288" y="1260"/>
              </a:cxn>
            </a:cxnLst>
            <a:rect l="0" t="0" r="r" b="b"/>
            <a:pathLst>
              <a:path w="288" h="1260">
                <a:moveTo>
                  <a:pt x="288" y="1260"/>
                </a:moveTo>
                <a:lnTo>
                  <a:pt x="288" y="144"/>
                </a:lnTo>
                <a:lnTo>
                  <a:pt x="288" y="144"/>
                </a:lnTo>
                <a:lnTo>
                  <a:pt x="288" y="130"/>
                </a:lnTo>
                <a:lnTo>
                  <a:pt x="286" y="116"/>
                </a:lnTo>
                <a:lnTo>
                  <a:pt x="282" y="102"/>
                </a:lnTo>
                <a:lnTo>
                  <a:pt x="278" y="88"/>
                </a:lnTo>
                <a:lnTo>
                  <a:pt x="272" y="76"/>
                </a:lnTo>
                <a:lnTo>
                  <a:pt x="264" y="64"/>
                </a:lnTo>
                <a:lnTo>
                  <a:pt x="256" y="52"/>
                </a:lnTo>
                <a:lnTo>
                  <a:pt x="246" y="42"/>
                </a:lnTo>
                <a:lnTo>
                  <a:pt x="236" y="32"/>
                </a:lnTo>
                <a:lnTo>
                  <a:pt x="224" y="24"/>
                </a:lnTo>
                <a:lnTo>
                  <a:pt x="214" y="16"/>
                </a:lnTo>
                <a:lnTo>
                  <a:pt x="200" y="10"/>
                </a:lnTo>
                <a:lnTo>
                  <a:pt x="188" y="6"/>
                </a:lnTo>
                <a:lnTo>
                  <a:pt x="174" y="2"/>
                </a:lnTo>
                <a:lnTo>
                  <a:pt x="158" y="0"/>
                </a:lnTo>
                <a:lnTo>
                  <a:pt x="144" y="0"/>
                </a:lnTo>
                <a:lnTo>
                  <a:pt x="144" y="0"/>
                </a:lnTo>
                <a:lnTo>
                  <a:pt x="130" y="0"/>
                </a:lnTo>
                <a:lnTo>
                  <a:pt x="114" y="2"/>
                </a:lnTo>
                <a:lnTo>
                  <a:pt x="100" y="6"/>
                </a:lnTo>
                <a:lnTo>
                  <a:pt x="88" y="10"/>
                </a:lnTo>
                <a:lnTo>
                  <a:pt x="74" y="16"/>
                </a:lnTo>
                <a:lnTo>
                  <a:pt x="64" y="24"/>
                </a:lnTo>
                <a:lnTo>
                  <a:pt x="52" y="32"/>
                </a:lnTo>
                <a:lnTo>
                  <a:pt x="42" y="42"/>
                </a:lnTo>
                <a:lnTo>
                  <a:pt x="32" y="52"/>
                </a:lnTo>
                <a:lnTo>
                  <a:pt x="24" y="64"/>
                </a:lnTo>
                <a:lnTo>
                  <a:pt x="16" y="76"/>
                </a:lnTo>
                <a:lnTo>
                  <a:pt x="10" y="88"/>
                </a:lnTo>
                <a:lnTo>
                  <a:pt x="6" y="102"/>
                </a:lnTo>
                <a:lnTo>
                  <a:pt x="2" y="116"/>
                </a:lnTo>
                <a:lnTo>
                  <a:pt x="0" y="130"/>
                </a:lnTo>
                <a:lnTo>
                  <a:pt x="0" y="144"/>
                </a:lnTo>
                <a:lnTo>
                  <a:pt x="0" y="1260"/>
                </a:lnTo>
                <a:lnTo>
                  <a:pt x="288" y="1260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17" name="Freeform 19"/>
          <p:cNvSpPr>
            <a:spLocks/>
          </p:cNvSpPr>
          <p:nvPr userDrawn="1"/>
        </p:nvSpPr>
        <p:spPr bwMode="auto">
          <a:xfrm>
            <a:off x="1947838" y="2420888"/>
            <a:ext cx="457200" cy="2000250"/>
          </a:xfrm>
          <a:custGeom>
            <a:avLst/>
            <a:gdLst/>
            <a:ahLst/>
            <a:cxnLst>
              <a:cxn ang="0">
                <a:pos x="288" y="1260"/>
              </a:cxn>
              <a:cxn ang="0">
                <a:pos x="288" y="144"/>
              </a:cxn>
              <a:cxn ang="0">
                <a:pos x="288" y="144"/>
              </a:cxn>
              <a:cxn ang="0">
                <a:pos x="288" y="130"/>
              </a:cxn>
              <a:cxn ang="0">
                <a:pos x="286" y="116"/>
              </a:cxn>
              <a:cxn ang="0">
                <a:pos x="282" y="102"/>
              </a:cxn>
              <a:cxn ang="0">
                <a:pos x="278" y="88"/>
              </a:cxn>
              <a:cxn ang="0">
                <a:pos x="272" y="76"/>
              </a:cxn>
              <a:cxn ang="0">
                <a:pos x="264" y="64"/>
              </a:cxn>
              <a:cxn ang="0">
                <a:pos x="256" y="52"/>
              </a:cxn>
              <a:cxn ang="0">
                <a:pos x="246" y="42"/>
              </a:cxn>
              <a:cxn ang="0">
                <a:pos x="236" y="32"/>
              </a:cxn>
              <a:cxn ang="0">
                <a:pos x="224" y="24"/>
              </a:cxn>
              <a:cxn ang="0">
                <a:pos x="214" y="16"/>
              </a:cxn>
              <a:cxn ang="0">
                <a:pos x="200" y="10"/>
              </a:cxn>
              <a:cxn ang="0">
                <a:pos x="188" y="6"/>
              </a:cxn>
              <a:cxn ang="0">
                <a:pos x="174" y="2"/>
              </a:cxn>
              <a:cxn ang="0">
                <a:pos x="158" y="0"/>
              </a:cxn>
              <a:cxn ang="0">
                <a:pos x="144" y="0"/>
              </a:cxn>
              <a:cxn ang="0">
                <a:pos x="144" y="0"/>
              </a:cxn>
              <a:cxn ang="0">
                <a:pos x="130" y="0"/>
              </a:cxn>
              <a:cxn ang="0">
                <a:pos x="114" y="2"/>
              </a:cxn>
              <a:cxn ang="0">
                <a:pos x="100" y="6"/>
              </a:cxn>
              <a:cxn ang="0">
                <a:pos x="88" y="10"/>
              </a:cxn>
              <a:cxn ang="0">
                <a:pos x="74" y="16"/>
              </a:cxn>
              <a:cxn ang="0">
                <a:pos x="64" y="24"/>
              </a:cxn>
              <a:cxn ang="0">
                <a:pos x="52" y="32"/>
              </a:cxn>
              <a:cxn ang="0">
                <a:pos x="42" y="42"/>
              </a:cxn>
              <a:cxn ang="0">
                <a:pos x="32" y="52"/>
              </a:cxn>
              <a:cxn ang="0">
                <a:pos x="24" y="64"/>
              </a:cxn>
              <a:cxn ang="0">
                <a:pos x="16" y="76"/>
              </a:cxn>
              <a:cxn ang="0">
                <a:pos x="10" y="88"/>
              </a:cxn>
              <a:cxn ang="0">
                <a:pos x="6" y="102"/>
              </a:cxn>
              <a:cxn ang="0">
                <a:pos x="2" y="116"/>
              </a:cxn>
              <a:cxn ang="0">
                <a:pos x="0" y="130"/>
              </a:cxn>
              <a:cxn ang="0">
                <a:pos x="0" y="144"/>
              </a:cxn>
              <a:cxn ang="0">
                <a:pos x="0" y="1260"/>
              </a:cxn>
              <a:cxn ang="0">
                <a:pos x="288" y="1260"/>
              </a:cxn>
            </a:cxnLst>
            <a:rect l="0" t="0" r="r" b="b"/>
            <a:pathLst>
              <a:path w="288" h="1260">
                <a:moveTo>
                  <a:pt x="288" y="1260"/>
                </a:moveTo>
                <a:lnTo>
                  <a:pt x="288" y="144"/>
                </a:lnTo>
                <a:lnTo>
                  <a:pt x="288" y="144"/>
                </a:lnTo>
                <a:lnTo>
                  <a:pt x="288" y="130"/>
                </a:lnTo>
                <a:lnTo>
                  <a:pt x="286" y="116"/>
                </a:lnTo>
                <a:lnTo>
                  <a:pt x="282" y="102"/>
                </a:lnTo>
                <a:lnTo>
                  <a:pt x="278" y="88"/>
                </a:lnTo>
                <a:lnTo>
                  <a:pt x="272" y="76"/>
                </a:lnTo>
                <a:lnTo>
                  <a:pt x="264" y="64"/>
                </a:lnTo>
                <a:lnTo>
                  <a:pt x="256" y="52"/>
                </a:lnTo>
                <a:lnTo>
                  <a:pt x="246" y="42"/>
                </a:lnTo>
                <a:lnTo>
                  <a:pt x="236" y="32"/>
                </a:lnTo>
                <a:lnTo>
                  <a:pt x="224" y="24"/>
                </a:lnTo>
                <a:lnTo>
                  <a:pt x="214" y="16"/>
                </a:lnTo>
                <a:lnTo>
                  <a:pt x="200" y="10"/>
                </a:lnTo>
                <a:lnTo>
                  <a:pt x="188" y="6"/>
                </a:lnTo>
                <a:lnTo>
                  <a:pt x="174" y="2"/>
                </a:lnTo>
                <a:lnTo>
                  <a:pt x="158" y="0"/>
                </a:lnTo>
                <a:lnTo>
                  <a:pt x="144" y="0"/>
                </a:lnTo>
                <a:lnTo>
                  <a:pt x="144" y="0"/>
                </a:lnTo>
                <a:lnTo>
                  <a:pt x="130" y="0"/>
                </a:lnTo>
                <a:lnTo>
                  <a:pt x="114" y="2"/>
                </a:lnTo>
                <a:lnTo>
                  <a:pt x="100" y="6"/>
                </a:lnTo>
                <a:lnTo>
                  <a:pt x="88" y="10"/>
                </a:lnTo>
                <a:lnTo>
                  <a:pt x="74" y="16"/>
                </a:lnTo>
                <a:lnTo>
                  <a:pt x="64" y="24"/>
                </a:lnTo>
                <a:lnTo>
                  <a:pt x="52" y="32"/>
                </a:lnTo>
                <a:lnTo>
                  <a:pt x="42" y="42"/>
                </a:lnTo>
                <a:lnTo>
                  <a:pt x="32" y="52"/>
                </a:lnTo>
                <a:lnTo>
                  <a:pt x="24" y="64"/>
                </a:lnTo>
                <a:lnTo>
                  <a:pt x="16" y="76"/>
                </a:lnTo>
                <a:lnTo>
                  <a:pt x="10" y="88"/>
                </a:lnTo>
                <a:lnTo>
                  <a:pt x="6" y="102"/>
                </a:lnTo>
                <a:lnTo>
                  <a:pt x="2" y="116"/>
                </a:lnTo>
                <a:lnTo>
                  <a:pt x="0" y="130"/>
                </a:lnTo>
                <a:lnTo>
                  <a:pt x="0" y="144"/>
                </a:lnTo>
                <a:lnTo>
                  <a:pt x="0" y="1260"/>
                </a:lnTo>
                <a:lnTo>
                  <a:pt x="288" y="126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18" name="Freeform 20"/>
          <p:cNvSpPr>
            <a:spLocks/>
          </p:cNvSpPr>
          <p:nvPr userDrawn="1"/>
        </p:nvSpPr>
        <p:spPr bwMode="auto">
          <a:xfrm>
            <a:off x="1487463" y="1906538"/>
            <a:ext cx="552450" cy="2514600"/>
          </a:xfrm>
          <a:custGeom>
            <a:avLst/>
            <a:gdLst/>
            <a:ahLst/>
            <a:cxnLst>
              <a:cxn ang="0">
                <a:pos x="290" y="1584"/>
              </a:cxn>
              <a:cxn ang="0">
                <a:pos x="290" y="1584"/>
              </a:cxn>
              <a:cxn ang="0">
                <a:pos x="294" y="1382"/>
              </a:cxn>
              <a:cxn ang="0">
                <a:pos x="300" y="1200"/>
              </a:cxn>
              <a:cxn ang="0">
                <a:pos x="314" y="864"/>
              </a:cxn>
              <a:cxn ang="0">
                <a:pos x="330" y="530"/>
              </a:cxn>
              <a:cxn ang="0">
                <a:pos x="348" y="152"/>
              </a:cxn>
              <a:cxn ang="0">
                <a:pos x="348" y="152"/>
              </a:cxn>
              <a:cxn ang="0">
                <a:pos x="348" y="136"/>
              </a:cxn>
              <a:cxn ang="0">
                <a:pos x="346" y="120"/>
              </a:cxn>
              <a:cxn ang="0">
                <a:pos x="342" y="106"/>
              </a:cxn>
              <a:cxn ang="0">
                <a:pos x="338" y="90"/>
              </a:cxn>
              <a:cxn ang="0">
                <a:pos x="330" y="78"/>
              </a:cxn>
              <a:cxn ang="0">
                <a:pos x="322" y="64"/>
              </a:cxn>
              <a:cxn ang="0">
                <a:pos x="312" y="52"/>
              </a:cxn>
              <a:cxn ang="0">
                <a:pos x="300" y="42"/>
              </a:cxn>
              <a:cxn ang="0">
                <a:pos x="288" y="32"/>
              </a:cxn>
              <a:cxn ang="0">
                <a:pos x="276" y="24"/>
              </a:cxn>
              <a:cxn ang="0">
                <a:pos x="262" y="16"/>
              </a:cxn>
              <a:cxn ang="0">
                <a:pos x="248" y="10"/>
              </a:cxn>
              <a:cxn ang="0">
                <a:pos x="232" y="6"/>
              </a:cxn>
              <a:cxn ang="0">
                <a:pos x="218" y="2"/>
              </a:cxn>
              <a:cxn ang="0">
                <a:pos x="202" y="0"/>
              </a:cxn>
              <a:cxn ang="0">
                <a:pos x="186" y="0"/>
              </a:cxn>
              <a:cxn ang="0">
                <a:pos x="186" y="0"/>
              </a:cxn>
              <a:cxn ang="0">
                <a:pos x="154" y="2"/>
              </a:cxn>
              <a:cxn ang="0">
                <a:pos x="122" y="8"/>
              </a:cxn>
              <a:cxn ang="0">
                <a:pos x="90" y="18"/>
              </a:cxn>
              <a:cxn ang="0">
                <a:pos x="76" y="24"/>
              </a:cxn>
              <a:cxn ang="0">
                <a:pos x="62" y="32"/>
              </a:cxn>
              <a:cxn ang="0">
                <a:pos x="48" y="40"/>
              </a:cxn>
              <a:cxn ang="0">
                <a:pos x="36" y="50"/>
              </a:cxn>
              <a:cxn ang="0">
                <a:pos x="26" y="60"/>
              </a:cxn>
              <a:cxn ang="0">
                <a:pos x="18" y="72"/>
              </a:cxn>
              <a:cxn ang="0">
                <a:pos x="10" y="86"/>
              </a:cxn>
              <a:cxn ang="0">
                <a:pos x="4" y="100"/>
              </a:cxn>
              <a:cxn ang="0">
                <a:pos x="0" y="114"/>
              </a:cxn>
              <a:cxn ang="0">
                <a:pos x="0" y="130"/>
              </a:cxn>
              <a:cxn ang="0">
                <a:pos x="0" y="130"/>
              </a:cxn>
              <a:cxn ang="0">
                <a:pos x="0" y="1584"/>
              </a:cxn>
              <a:cxn ang="0">
                <a:pos x="0" y="1584"/>
              </a:cxn>
              <a:cxn ang="0">
                <a:pos x="290" y="1584"/>
              </a:cxn>
              <a:cxn ang="0">
                <a:pos x="290" y="1584"/>
              </a:cxn>
            </a:cxnLst>
            <a:rect l="0" t="0" r="r" b="b"/>
            <a:pathLst>
              <a:path w="348" h="1584">
                <a:moveTo>
                  <a:pt x="290" y="1584"/>
                </a:moveTo>
                <a:lnTo>
                  <a:pt x="290" y="1584"/>
                </a:lnTo>
                <a:lnTo>
                  <a:pt x="294" y="1382"/>
                </a:lnTo>
                <a:lnTo>
                  <a:pt x="300" y="1200"/>
                </a:lnTo>
                <a:lnTo>
                  <a:pt x="314" y="864"/>
                </a:lnTo>
                <a:lnTo>
                  <a:pt x="330" y="530"/>
                </a:lnTo>
                <a:lnTo>
                  <a:pt x="348" y="152"/>
                </a:lnTo>
                <a:lnTo>
                  <a:pt x="348" y="152"/>
                </a:lnTo>
                <a:lnTo>
                  <a:pt x="348" y="136"/>
                </a:lnTo>
                <a:lnTo>
                  <a:pt x="346" y="120"/>
                </a:lnTo>
                <a:lnTo>
                  <a:pt x="342" y="106"/>
                </a:lnTo>
                <a:lnTo>
                  <a:pt x="338" y="90"/>
                </a:lnTo>
                <a:lnTo>
                  <a:pt x="330" y="78"/>
                </a:lnTo>
                <a:lnTo>
                  <a:pt x="322" y="64"/>
                </a:lnTo>
                <a:lnTo>
                  <a:pt x="312" y="52"/>
                </a:lnTo>
                <a:lnTo>
                  <a:pt x="300" y="42"/>
                </a:lnTo>
                <a:lnTo>
                  <a:pt x="288" y="32"/>
                </a:lnTo>
                <a:lnTo>
                  <a:pt x="276" y="24"/>
                </a:lnTo>
                <a:lnTo>
                  <a:pt x="262" y="16"/>
                </a:lnTo>
                <a:lnTo>
                  <a:pt x="248" y="10"/>
                </a:lnTo>
                <a:lnTo>
                  <a:pt x="232" y="6"/>
                </a:lnTo>
                <a:lnTo>
                  <a:pt x="218" y="2"/>
                </a:lnTo>
                <a:lnTo>
                  <a:pt x="202" y="0"/>
                </a:lnTo>
                <a:lnTo>
                  <a:pt x="186" y="0"/>
                </a:lnTo>
                <a:lnTo>
                  <a:pt x="186" y="0"/>
                </a:lnTo>
                <a:lnTo>
                  <a:pt x="154" y="2"/>
                </a:lnTo>
                <a:lnTo>
                  <a:pt x="122" y="8"/>
                </a:lnTo>
                <a:lnTo>
                  <a:pt x="90" y="18"/>
                </a:lnTo>
                <a:lnTo>
                  <a:pt x="76" y="24"/>
                </a:lnTo>
                <a:lnTo>
                  <a:pt x="62" y="32"/>
                </a:lnTo>
                <a:lnTo>
                  <a:pt x="48" y="40"/>
                </a:lnTo>
                <a:lnTo>
                  <a:pt x="36" y="50"/>
                </a:lnTo>
                <a:lnTo>
                  <a:pt x="26" y="60"/>
                </a:lnTo>
                <a:lnTo>
                  <a:pt x="18" y="72"/>
                </a:lnTo>
                <a:lnTo>
                  <a:pt x="10" y="86"/>
                </a:lnTo>
                <a:lnTo>
                  <a:pt x="4" y="100"/>
                </a:lnTo>
                <a:lnTo>
                  <a:pt x="0" y="114"/>
                </a:lnTo>
                <a:lnTo>
                  <a:pt x="0" y="130"/>
                </a:lnTo>
                <a:lnTo>
                  <a:pt x="0" y="130"/>
                </a:lnTo>
                <a:lnTo>
                  <a:pt x="0" y="1584"/>
                </a:lnTo>
                <a:lnTo>
                  <a:pt x="0" y="1584"/>
                </a:lnTo>
                <a:lnTo>
                  <a:pt x="290" y="1584"/>
                </a:lnTo>
                <a:lnTo>
                  <a:pt x="290" y="1584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19" name="Freeform 21"/>
          <p:cNvSpPr>
            <a:spLocks/>
          </p:cNvSpPr>
          <p:nvPr userDrawn="1"/>
        </p:nvSpPr>
        <p:spPr bwMode="auto">
          <a:xfrm>
            <a:off x="1487463" y="1855738"/>
            <a:ext cx="460375" cy="2565400"/>
          </a:xfrm>
          <a:custGeom>
            <a:avLst/>
            <a:gdLst/>
            <a:ahLst/>
            <a:cxnLst>
              <a:cxn ang="0">
                <a:pos x="290" y="1616"/>
              </a:cxn>
              <a:cxn ang="0">
                <a:pos x="290" y="144"/>
              </a:cxn>
              <a:cxn ang="0">
                <a:pos x="290" y="144"/>
              </a:cxn>
              <a:cxn ang="0">
                <a:pos x="288" y="130"/>
              </a:cxn>
              <a:cxn ang="0">
                <a:pos x="286" y="116"/>
              </a:cxn>
              <a:cxn ang="0">
                <a:pos x="282" y="102"/>
              </a:cxn>
              <a:cxn ang="0">
                <a:pos x="278" y="88"/>
              </a:cxn>
              <a:cxn ang="0">
                <a:pos x="272" y="76"/>
              </a:cxn>
              <a:cxn ang="0">
                <a:pos x="264" y="64"/>
              </a:cxn>
              <a:cxn ang="0">
                <a:pos x="256" y="52"/>
              </a:cxn>
              <a:cxn ang="0">
                <a:pos x="246" y="42"/>
              </a:cxn>
              <a:cxn ang="0">
                <a:pos x="236" y="34"/>
              </a:cxn>
              <a:cxn ang="0">
                <a:pos x="226" y="24"/>
              </a:cxn>
              <a:cxn ang="0">
                <a:pos x="214" y="18"/>
              </a:cxn>
              <a:cxn ang="0">
                <a:pos x="200" y="12"/>
              </a:cxn>
              <a:cxn ang="0">
                <a:pos x="188" y="6"/>
              </a:cxn>
              <a:cxn ang="0">
                <a:pos x="174" y="2"/>
              </a:cxn>
              <a:cxn ang="0">
                <a:pos x="160" y="0"/>
              </a:cxn>
              <a:cxn ang="0">
                <a:pos x="144" y="0"/>
              </a:cxn>
              <a:cxn ang="0">
                <a:pos x="144" y="0"/>
              </a:cxn>
              <a:cxn ang="0">
                <a:pos x="130" y="0"/>
              </a:cxn>
              <a:cxn ang="0">
                <a:pos x="116" y="2"/>
              </a:cxn>
              <a:cxn ang="0">
                <a:pos x="102" y="6"/>
              </a:cxn>
              <a:cxn ang="0">
                <a:pos x="88" y="12"/>
              </a:cxn>
              <a:cxn ang="0">
                <a:pos x="76" y="18"/>
              </a:cxn>
              <a:cxn ang="0">
                <a:pos x="64" y="24"/>
              </a:cxn>
              <a:cxn ang="0">
                <a:pos x="52" y="34"/>
              </a:cxn>
              <a:cxn ang="0">
                <a:pos x="42" y="42"/>
              </a:cxn>
              <a:cxn ang="0">
                <a:pos x="32" y="52"/>
              </a:cxn>
              <a:cxn ang="0">
                <a:pos x="24" y="64"/>
              </a:cxn>
              <a:cxn ang="0">
                <a:pos x="18" y="76"/>
              </a:cxn>
              <a:cxn ang="0">
                <a:pos x="12" y="88"/>
              </a:cxn>
              <a:cxn ang="0">
                <a:pos x="6" y="102"/>
              </a:cxn>
              <a:cxn ang="0">
                <a:pos x="2" y="116"/>
              </a:cxn>
              <a:cxn ang="0">
                <a:pos x="0" y="130"/>
              </a:cxn>
              <a:cxn ang="0">
                <a:pos x="0" y="144"/>
              </a:cxn>
              <a:cxn ang="0">
                <a:pos x="0" y="1616"/>
              </a:cxn>
              <a:cxn ang="0">
                <a:pos x="290" y="1616"/>
              </a:cxn>
            </a:cxnLst>
            <a:rect l="0" t="0" r="r" b="b"/>
            <a:pathLst>
              <a:path w="290" h="1616">
                <a:moveTo>
                  <a:pt x="290" y="1616"/>
                </a:moveTo>
                <a:lnTo>
                  <a:pt x="290" y="144"/>
                </a:lnTo>
                <a:lnTo>
                  <a:pt x="290" y="144"/>
                </a:lnTo>
                <a:lnTo>
                  <a:pt x="288" y="130"/>
                </a:lnTo>
                <a:lnTo>
                  <a:pt x="286" y="116"/>
                </a:lnTo>
                <a:lnTo>
                  <a:pt x="282" y="102"/>
                </a:lnTo>
                <a:lnTo>
                  <a:pt x="278" y="88"/>
                </a:lnTo>
                <a:lnTo>
                  <a:pt x="272" y="76"/>
                </a:lnTo>
                <a:lnTo>
                  <a:pt x="264" y="64"/>
                </a:lnTo>
                <a:lnTo>
                  <a:pt x="256" y="52"/>
                </a:lnTo>
                <a:lnTo>
                  <a:pt x="246" y="42"/>
                </a:lnTo>
                <a:lnTo>
                  <a:pt x="236" y="34"/>
                </a:lnTo>
                <a:lnTo>
                  <a:pt x="226" y="24"/>
                </a:lnTo>
                <a:lnTo>
                  <a:pt x="214" y="18"/>
                </a:lnTo>
                <a:lnTo>
                  <a:pt x="200" y="12"/>
                </a:lnTo>
                <a:lnTo>
                  <a:pt x="188" y="6"/>
                </a:lnTo>
                <a:lnTo>
                  <a:pt x="174" y="2"/>
                </a:lnTo>
                <a:lnTo>
                  <a:pt x="160" y="0"/>
                </a:lnTo>
                <a:lnTo>
                  <a:pt x="144" y="0"/>
                </a:lnTo>
                <a:lnTo>
                  <a:pt x="144" y="0"/>
                </a:lnTo>
                <a:lnTo>
                  <a:pt x="130" y="0"/>
                </a:lnTo>
                <a:lnTo>
                  <a:pt x="116" y="2"/>
                </a:lnTo>
                <a:lnTo>
                  <a:pt x="102" y="6"/>
                </a:lnTo>
                <a:lnTo>
                  <a:pt x="88" y="12"/>
                </a:lnTo>
                <a:lnTo>
                  <a:pt x="76" y="18"/>
                </a:lnTo>
                <a:lnTo>
                  <a:pt x="64" y="24"/>
                </a:lnTo>
                <a:lnTo>
                  <a:pt x="52" y="34"/>
                </a:lnTo>
                <a:lnTo>
                  <a:pt x="42" y="42"/>
                </a:lnTo>
                <a:lnTo>
                  <a:pt x="32" y="52"/>
                </a:lnTo>
                <a:lnTo>
                  <a:pt x="24" y="64"/>
                </a:lnTo>
                <a:lnTo>
                  <a:pt x="18" y="76"/>
                </a:lnTo>
                <a:lnTo>
                  <a:pt x="12" y="88"/>
                </a:lnTo>
                <a:lnTo>
                  <a:pt x="6" y="102"/>
                </a:lnTo>
                <a:lnTo>
                  <a:pt x="2" y="116"/>
                </a:lnTo>
                <a:lnTo>
                  <a:pt x="0" y="130"/>
                </a:lnTo>
                <a:lnTo>
                  <a:pt x="0" y="144"/>
                </a:lnTo>
                <a:lnTo>
                  <a:pt x="0" y="1616"/>
                </a:lnTo>
                <a:lnTo>
                  <a:pt x="290" y="1616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20" name="Freeform 22"/>
          <p:cNvSpPr>
            <a:spLocks/>
          </p:cNvSpPr>
          <p:nvPr userDrawn="1"/>
        </p:nvSpPr>
        <p:spPr bwMode="auto">
          <a:xfrm>
            <a:off x="1027088" y="2258963"/>
            <a:ext cx="555625" cy="2162175"/>
          </a:xfrm>
          <a:custGeom>
            <a:avLst/>
            <a:gdLst/>
            <a:ahLst/>
            <a:cxnLst>
              <a:cxn ang="0">
                <a:pos x="290" y="1362"/>
              </a:cxn>
              <a:cxn ang="0">
                <a:pos x="290" y="1362"/>
              </a:cxn>
              <a:cxn ang="0">
                <a:pos x="294" y="1170"/>
              </a:cxn>
              <a:cxn ang="0">
                <a:pos x="300" y="1012"/>
              </a:cxn>
              <a:cxn ang="0">
                <a:pos x="308" y="876"/>
              </a:cxn>
              <a:cxn ang="0">
                <a:pos x="314" y="752"/>
              </a:cxn>
              <a:cxn ang="0">
                <a:pos x="332" y="496"/>
              </a:cxn>
              <a:cxn ang="0">
                <a:pos x="340" y="340"/>
              </a:cxn>
              <a:cxn ang="0">
                <a:pos x="350" y="152"/>
              </a:cxn>
              <a:cxn ang="0">
                <a:pos x="350" y="152"/>
              </a:cxn>
              <a:cxn ang="0">
                <a:pos x="350" y="136"/>
              </a:cxn>
              <a:cxn ang="0">
                <a:pos x="348" y="120"/>
              </a:cxn>
              <a:cxn ang="0">
                <a:pos x="344" y="106"/>
              </a:cxn>
              <a:cxn ang="0">
                <a:pos x="338" y="90"/>
              </a:cxn>
              <a:cxn ang="0">
                <a:pos x="330" y="78"/>
              </a:cxn>
              <a:cxn ang="0">
                <a:pos x="322" y="64"/>
              </a:cxn>
              <a:cxn ang="0">
                <a:pos x="312" y="54"/>
              </a:cxn>
              <a:cxn ang="0">
                <a:pos x="300" y="42"/>
              </a:cxn>
              <a:cxn ang="0">
                <a:pos x="288" y="32"/>
              </a:cxn>
              <a:cxn ang="0">
                <a:pos x="276" y="24"/>
              </a:cxn>
              <a:cxn ang="0">
                <a:pos x="262" y="16"/>
              </a:cxn>
              <a:cxn ang="0">
                <a:pos x="248" y="10"/>
              </a:cxn>
              <a:cxn ang="0">
                <a:pos x="234" y="6"/>
              </a:cxn>
              <a:cxn ang="0">
                <a:pos x="218" y="2"/>
              </a:cxn>
              <a:cxn ang="0">
                <a:pos x="202" y="0"/>
              </a:cxn>
              <a:cxn ang="0">
                <a:pos x="188" y="0"/>
              </a:cxn>
              <a:cxn ang="0">
                <a:pos x="188" y="0"/>
              </a:cxn>
              <a:cxn ang="0">
                <a:pos x="156" y="2"/>
              </a:cxn>
              <a:cxn ang="0">
                <a:pos x="122" y="8"/>
              </a:cxn>
              <a:cxn ang="0">
                <a:pos x="92" y="18"/>
              </a:cxn>
              <a:cxn ang="0">
                <a:pos x="76" y="24"/>
              </a:cxn>
              <a:cxn ang="0">
                <a:pos x="62" y="32"/>
              </a:cxn>
              <a:cxn ang="0">
                <a:pos x="50" y="40"/>
              </a:cxn>
              <a:cxn ang="0">
                <a:pos x="38" y="50"/>
              </a:cxn>
              <a:cxn ang="0">
                <a:pos x="26" y="60"/>
              </a:cxn>
              <a:cxn ang="0">
                <a:pos x="18" y="72"/>
              </a:cxn>
              <a:cxn ang="0">
                <a:pos x="10" y="86"/>
              </a:cxn>
              <a:cxn ang="0">
                <a:pos x="4" y="100"/>
              </a:cxn>
              <a:cxn ang="0">
                <a:pos x="2" y="114"/>
              </a:cxn>
              <a:cxn ang="0">
                <a:pos x="0" y="130"/>
              </a:cxn>
              <a:cxn ang="0">
                <a:pos x="0" y="130"/>
              </a:cxn>
              <a:cxn ang="0">
                <a:pos x="0" y="1362"/>
              </a:cxn>
              <a:cxn ang="0">
                <a:pos x="0" y="1362"/>
              </a:cxn>
              <a:cxn ang="0">
                <a:pos x="290" y="1362"/>
              </a:cxn>
            </a:cxnLst>
            <a:rect l="0" t="0" r="r" b="b"/>
            <a:pathLst>
              <a:path w="350" h="1362">
                <a:moveTo>
                  <a:pt x="290" y="1362"/>
                </a:moveTo>
                <a:lnTo>
                  <a:pt x="290" y="1362"/>
                </a:lnTo>
                <a:lnTo>
                  <a:pt x="294" y="1170"/>
                </a:lnTo>
                <a:lnTo>
                  <a:pt x="300" y="1012"/>
                </a:lnTo>
                <a:lnTo>
                  <a:pt x="308" y="876"/>
                </a:lnTo>
                <a:lnTo>
                  <a:pt x="314" y="752"/>
                </a:lnTo>
                <a:lnTo>
                  <a:pt x="332" y="496"/>
                </a:lnTo>
                <a:lnTo>
                  <a:pt x="340" y="340"/>
                </a:lnTo>
                <a:lnTo>
                  <a:pt x="350" y="152"/>
                </a:lnTo>
                <a:lnTo>
                  <a:pt x="350" y="152"/>
                </a:lnTo>
                <a:lnTo>
                  <a:pt x="350" y="136"/>
                </a:lnTo>
                <a:lnTo>
                  <a:pt x="348" y="120"/>
                </a:lnTo>
                <a:lnTo>
                  <a:pt x="344" y="106"/>
                </a:lnTo>
                <a:lnTo>
                  <a:pt x="338" y="90"/>
                </a:lnTo>
                <a:lnTo>
                  <a:pt x="330" y="78"/>
                </a:lnTo>
                <a:lnTo>
                  <a:pt x="322" y="64"/>
                </a:lnTo>
                <a:lnTo>
                  <a:pt x="312" y="54"/>
                </a:lnTo>
                <a:lnTo>
                  <a:pt x="300" y="42"/>
                </a:lnTo>
                <a:lnTo>
                  <a:pt x="288" y="32"/>
                </a:lnTo>
                <a:lnTo>
                  <a:pt x="276" y="24"/>
                </a:lnTo>
                <a:lnTo>
                  <a:pt x="262" y="16"/>
                </a:lnTo>
                <a:lnTo>
                  <a:pt x="248" y="10"/>
                </a:lnTo>
                <a:lnTo>
                  <a:pt x="234" y="6"/>
                </a:lnTo>
                <a:lnTo>
                  <a:pt x="218" y="2"/>
                </a:lnTo>
                <a:lnTo>
                  <a:pt x="202" y="0"/>
                </a:lnTo>
                <a:lnTo>
                  <a:pt x="188" y="0"/>
                </a:lnTo>
                <a:lnTo>
                  <a:pt x="188" y="0"/>
                </a:lnTo>
                <a:lnTo>
                  <a:pt x="156" y="2"/>
                </a:lnTo>
                <a:lnTo>
                  <a:pt x="122" y="8"/>
                </a:lnTo>
                <a:lnTo>
                  <a:pt x="92" y="18"/>
                </a:lnTo>
                <a:lnTo>
                  <a:pt x="76" y="24"/>
                </a:lnTo>
                <a:lnTo>
                  <a:pt x="62" y="32"/>
                </a:lnTo>
                <a:lnTo>
                  <a:pt x="50" y="40"/>
                </a:lnTo>
                <a:lnTo>
                  <a:pt x="38" y="50"/>
                </a:lnTo>
                <a:lnTo>
                  <a:pt x="26" y="60"/>
                </a:lnTo>
                <a:lnTo>
                  <a:pt x="18" y="72"/>
                </a:lnTo>
                <a:lnTo>
                  <a:pt x="10" y="86"/>
                </a:lnTo>
                <a:lnTo>
                  <a:pt x="4" y="100"/>
                </a:lnTo>
                <a:lnTo>
                  <a:pt x="2" y="114"/>
                </a:lnTo>
                <a:lnTo>
                  <a:pt x="0" y="130"/>
                </a:lnTo>
                <a:lnTo>
                  <a:pt x="0" y="130"/>
                </a:lnTo>
                <a:lnTo>
                  <a:pt x="0" y="1362"/>
                </a:lnTo>
                <a:lnTo>
                  <a:pt x="0" y="1362"/>
                </a:lnTo>
                <a:lnTo>
                  <a:pt x="290" y="1362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21" name="Freeform 23"/>
          <p:cNvSpPr>
            <a:spLocks/>
          </p:cNvSpPr>
          <p:nvPr userDrawn="1"/>
        </p:nvSpPr>
        <p:spPr bwMode="auto">
          <a:xfrm>
            <a:off x="1027088" y="2258963"/>
            <a:ext cx="555625" cy="2162175"/>
          </a:xfrm>
          <a:custGeom>
            <a:avLst/>
            <a:gdLst/>
            <a:ahLst/>
            <a:cxnLst>
              <a:cxn ang="0">
                <a:pos x="290" y="1362"/>
              </a:cxn>
              <a:cxn ang="0">
                <a:pos x="290" y="1362"/>
              </a:cxn>
              <a:cxn ang="0">
                <a:pos x="294" y="1170"/>
              </a:cxn>
              <a:cxn ang="0">
                <a:pos x="300" y="1012"/>
              </a:cxn>
              <a:cxn ang="0">
                <a:pos x="308" y="876"/>
              </a:cxn>
              <a:cxn ang="0">
                <a:pos x="314" y="752"/>
              </a:cxn>
              <a:cxn ang="0">
                <a:pos x="332" y="496"/>
              </a:cxn>
              <a:cxn ang="0">
                <a:pos x="340" y="340"/>
              </a:cxn>
              <a:cxn ang="0">
                <a:pos x="350" y="152"/>
              </a:cxn>
              <a:cxn ang="0">
                <a:pos x="350" y="152"/>
              </a:cxn>
              <a:cxn ang="0">
                <a:pos x="350" y="136"/>
              </a:cxn>
              <a:cxn ang="0">
                <a:pos x="348" y="120"/>
              </a:cxn>
              <a:cxn ang="0">
                <a:pos x="344" y="106"/>
              </a:cxn>
              <a:cxn ang="0">
                <a:pos x="338" y="90"/>
              </a:cxn>
              <a:cxn ang="0">
                <a:pos x="330" y="78"/>
              </a:cxn>
              <a:cxn ang="0">
                <a:pos x="322" y="64"/>
              </a:cxn>
              <a:cxn ang="0">
                <a:pos x="312" y="54"/>
              </a:cxn>
              <a:cxn ang="0">
                <a:pos x="300" y="42"/>
              </a:cxn>
              <a:cxn ang="0">
                <a:pos x="288" y="32"/>
              </a:cxn>
              <a:cxn ang="0">
                <a:pos x="276" y="24"/>
              </a:cxn>
              <a:cxn ang="0">
                <a:pos x="262" y="16"/>
              </a:cxn>
              <a:cxn ang="0">
                <a:pos x="248" y="10"/>
              </a:cxn>
              <a:cxn ang="0">
                <a:pos x="234" y="6"/>
              </a:cxn>
              <a:cxn ang="0">
                <a:pos x="218" y="2"/>
              </a:cxn>
              <a:cxn ang="0">
                <a:pos x="202" y="0"/>
              </a:cxn>
              <a:cxn ang="0">
                <a:pos x="188" y="0"/>
              </a:cxn>
              <a:cxn ang="0">
                <a:pos x="188" y="0"/>
              </a:cxn>
              <a:cxn ang="0">
                <a:pos x="156" y="2"/>
              </a:cxn>
              <a:cxn ang="0">
                <a:pos x="122" y="8"/>
              </a:cxn>
              <a:cxn ang="0">
                <a:pos x="92" y="18"/>
              </a:cxn>
              <a:cxn ang="0">
                <a:pos x="76" y="24"/>
              </a:cxn>
              <a:cxn ang="0">
                <a:pos x="62" y="32"/>
              </a:cxn>
              <a:cxn ang="0">
                <a:pos x="50" y="40"/>
              </a:cxn>
              <a:cxn ang="0">
                <a:pos x="38" y="50"/>
              </a:cxn>
              <a:cxn ang="0">
                <a:pos x="26" y="60"/>
              </a:cxn>
              <a:cxn ang="0">
                <a:pos x="18" y="72"/>
              </a:cxn>
              <a:cxn ang="0">
                <a:pos x="10" y="86"/>
              </a:cxn>
              <a:cxn ang="0">
                <a:pos x="4" y="100"/>
              </a:cxn>
              <a:cxn ang="0">
                <a:pos x="2" y="114"/>
              </a:cxn>
              <a:cxn ang="0">
                <a:pos x="0" y="130"/>
              </a:cxn>
              <a:cxn ang="0">
                <a:pos x="0" y="130"/>
              </a:cxn>
              <a:cxn ang="0">
                <a:pos x="0" y="1362"/>
              </a:cxn>
              <a:cxn ang="0">
                <a:pos x="0" y="1362"/>
              </a:cxn>
              <a:cxn ang="0">
                <a:pos x="290" y="1362"/>
              </a:cxn>
            </a:cxnLst>
            <a:rect l="0" t="0" r="r" b="b"/>
            <a:pathLst>
              <a:path w="350" h="1362">
                <a:moveTo>
                  <a:pt x="290" y="1362"/>
                </a:moveTo>
                <a:lnTo>
                  <a:pt x="290" y="1362"/>
                </a:lnTo>
                <a:lnTo>
                  <a:pt x="294" y="1170"/>
                </a:lnTo>
                <a:lnTo>
                  <a:pt x="300" y="1012"/>
                </a:lnTo>
                <a:lnTo>
                  <a:pt x="308" y="876"/>
                </a:lnTo>
                <a:lnTo>
                  <a:pt x="314" y="752"/>
                </a:lnTo>
                <a:lnTo>
                  <a:pt x="332" y="496"/>
                </a:lnTo>
                <a:lnTo>
                  <a:pt x="340" y="340"/>
                </a:lnTo>
                <a:lnTo>
                  <a:pt x="350" y="152"/>
                </a:lnTo>
                <a:lnTo>
                  <a:pt x="350" y="152"/>
                </a:lnTo>
                <a:lnTo>
                  <a:pt x="350" y="136"/>
                </a:lnTo>
                <a:lnTo>
                  <a:pt x="348" y="120"/>
                </a:lnTo>
                <a:lnTo>
                  <a:pt x="344" y="106"/>
                </a:lnTo>
                <a:lnTo>
                  <a:pt x="338" y="90"/>
                </a:lnTo>
                <a:lnTo>
                  <a:pt x="330" y="78"/>
                </a:lnTo>
                <a:lnTo>
                  <a:pt x="322" y="64"/>
                </a:lnTo>
                <a:lnTo>
                  <a:pt x="312" y="54"/>
                </a:lnTo>
                <a:lnTo>
                  <a:pt x="300" y="42"/>
                </a:lnTo>
                <a:lnTo>
                  <a:pt x="288" y="32"/>
                </a:lnTo>
                <a:lnTo>
                  <a:pt x="276" y="24"/>
                </a:lnTo>
                <a:lnTo>
                  <a:pt x="262" y="16"/>
                </a:lnTo>
                <a:lnTo>
                  <a:pt x="248" y="10"/>
                </a:lnTo>
                <a:lnTo>
                  <a:pt x="234" y="6"/>
                </a:lnTo>
                <a:lnTo>
                  <a:pt x="218" y="2"/>
                </a:lnTo>
                <a:lnTo>
                  <a:pt x="202" y="0"/>
                </a:lnTo>
                <a:lnTo>
                  <a:pt x="188" y="0"/>
                </a:lnTo>
                <a:lnTo>
                  <a:pt x="188" y="0"/>
                </a:lnTo>
                <a:lnTo>
                  <a:pt x="156" y="2"/>
                </a:lnTo>
                <a:lnTo>
                  <a:pt x="122" y="8"/>
                </a:lnTo>
                <a:lnTo>
                  <a:pt x="92" y="18"/>
                </a:lnTo>
                <a:lnTo>
                  <a:pt x="76" y="24"/>
                </a:lnTo>
                <a:lnTo>
                  <a:pt x="62" y="32"/>
                </a:lnTo>
                <a:lnTo>
                  <a:pt x="50" y="40"/>
                </a:lnTo>
                <a:lnTo>
                  <a:pt x="38" y="50"/>
                </a:lnTo>
                <a:lnTo>
                  <a:pt x="26" y="60"/>
                </a:lnTo>
                <a:lnTo>
                  <a:pt x="18" y="72"/>
                </a:lnTo>
                <a:lnTo>
                  <a:pt x="10" y="86"/>
                </a:lnTo>
                <a:lnTo>
                  <a:pt x="4" y="100"/>
                </a:lnTo>
                <a:lnTo>
                  <a:pt x="2" y="114"/>
                </a:lnTo>
                <a:lnTo>
                  <a:pt x="0" y="130"/>
                </a:lnTo>
                <a:lnTo>
                  <a:pt x="0" y="130"/>
                </a:lnTo>
                <a:lnTo>
                  <a:pt x="0" y="1362"/>
                </a:lnTo>
                <a:lnTo>
                  <a:pt x="0" y="1362"/>
                </a:lnTo>
                <a:lnTo>
                  <a:pt x="290" y="1362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22" name="Freeform 24"/>
          <p:cNvSpPr>
            <a:spLocks/>
          </p:cNvSpPr>
          <p:nvPr userDrawn="1"/>
        </p:nvSpPr>
        <p:spPr bwMode="auto">
          <a:xfrm>
            <a:off x="1027088" y="2208163"/>
            <a:ext cx="460375" cy="2212975"/>
          </a:xfrm>
          <a:custGeom>
            <a:avLst/>
            <a:gdLst/>
            <a:ahLst/>
            <a:cxnLst>
              <a:cxn ang="0">
                <a:pos x="290" y="1394"/>
              </a:cxn>
              <a:cxn ang="0">
                <a:pos x="290" y="144"/>
              </a:cxn>
              <a:cxn ang="0">
                <a:pos x="290" y="144"/>
              </a:cxn>
              <a:cxn ang="0">
                <a:pos x="288" y="130"/>
              </a:cxn>
              <a:cxn ang="0">
                <a:pos x="286" y="116"/>
              </a:cxn>
              <a:cxn ang="0">
                <a:pos x="284" y="102"/>
              </a:cxn>
              <a:cxn ang="0">
                <a:pos x="278" y="88"/>
              </a:cxn>
              <a:cxn ang="0">
                <a:pos x="272" y="76"/>
              </a:cxn>
              <a:cxn ang="0">
                <a:pos x="264" y="64"/>
              </a:cxn>
              <a:cxn ang="0">
                <a:pos x="256" y="52"/>
              </a:cxn>
              <a:cxn ang="0">
                <a:pos x="248" y="42"/>
              </a:cxn>
              <a:cxn ang="0">
                <a:pos x="238" y="34"/>
              </a:cxn>
              <a:cxn ang="0">
                <a:pos x="226" y="24"/>
              </a:cxn>
              <a:cxn ang="0">
                <a:pos x="214" y="18"/>
              </a:cxn>
              <a:cxn ang="0">
                <a:pos x="202" y="12"/>
              </a:cxn>
              <a:cxn ang="0">
                <a:pos x="188" y="6"/>
              </a:cxn>
              <a:cxn ang="0">
                <a:pos x="174" y="4"/>
              </a:cxn>
              <a:cxn ang="0">
                <a:pos x="160" y="0"/>
              </a:cxn>
              <a:cxn ang="0">
                <a:pos x="144" y="0"/>
              </a:cxn>
              <a:cxn ang="0">
                <a:pos x="144" y="0"/>
              </a:cxn>
              <a:cxn ang="0">
                <a:pos x="130" y="0"/>
              </a:cxn>
              <a:cxn ang="0">
                <a:pos x="116" y="4"/>
              </a:cxn>
              <a:cxn ang="0">
                <a:pos x="102" y="6"/>
              </a:cxn>
              <a:cxn ang="0">
                <a:pos x="88" y="12"/>
              </a:cxn>
              <a:cxn ang="0">
                <a:pos x="76" y="18"/>
              </a:cxn>
              <a:cxn ang="0">
                <a:pos x="64" y="24"/>
              </a:cxn>
              <a:cxn ang="0">
                <a:pos x="52" y="34"/>
              </a:cxn>
              <a:cxn ang="0">
                <a:pos x="42" y="42"/>
              </a:cxn>
              <a:cxn ang="0">
                <a:pos x="34" y="52"/>
              </a:cxn>
              <a:cxn ang="0">
                <a:pos x="24" y="64"/>
              </a:cxn>
              <a:cxn ang="0">
                <a:pos x="18" y="76"/>
              </a:cxn>
              <a:cxn ang="0">
                <a:pos x="12" y="88"/>
              </a:cxn>
              <a:cxn ang="0">
                <a:pos x="6" y="102"/>
              </a:cxn>
              <a:cxn ang="0">
                <a:pos x="4" y="116"/>
              </a:cxn>
              <a:cxn ang="0">
                <a:pos x="0" y="130"/>
              </a:cxn>
              <a:cxn ang="0">
                <a:pos x="0" y="144"/>
              </a:cxn>
              <a:cxn ang="0">
                <a:pos x="0" y="1394"/>
              </a:cxn>
              <a:cxn ang="0">
                <a:pos x="290" y="1394"/>
              </a:cxn>
            </a:cxnLst>
            <a:rect l="0" t="0" r="r" b="b"/>
            <a:pathLst>
              <a:path w="290" h="1394">
                <a:moveTo>
                  <a:pt x="290" y="1394"/>
                </a:moveTo>
                <a:lnTo>
                  <a:pt x="290" y="144"/>
                </a:lnTo>
                <a:lnTo>
                  <a:pt x="290" y="144"/>
                </a:lnTo>
                <a:lnTo>
                  <a:pt x="288" y="130"/>
                </a:lnTo>
                <a:lnTo>
                  <a:pt x="286" y="116"/>
                </a:lnTo>
                <a:lnTo>
                  <a:pt x="284" y="102"/>
                </a:lnTo>
                <a:lnTo>
                  <a:pt x="278" y="88"/>
                </a:lnTo>
                <a:lnTo>
                  <a:pt x="272" y="76"/>
                </a:lnTo>
                <a:lnTo>
                  <a:pt x="264" y="64"/>
                </a:lnTo>
                <a:lnTo>
                  <a:pt x="256" y="52"/>
                </a:lnTo>
                <a:lnTo>
                  <a:pt x="248" y="42"/>
                </a:lnTo>
                <a:lnTo>
                  <a:pt x="238" y="34"/>
                </a:lnTo>
                <a:lnTo>
                  <a:pt x="226" y="24"/>
                </a:lnTo>
                <a:lnTo>
                  <a:pt x="214" y="18"/>
                </a:lnTo>
                <a:lnTo>
                  <a:pt x="202" y="12"/>
                </a:lnTo>
                <a:lnTo>
                  <a:pt x="188" y="6"/>
                </a:lnTo>
                <a:lnTo>
                  <a:pt x="174" y="4"/>
                </a:lnTo>
                <a:lnTo>
                  <a:pt x="160" y="0"/>
                </a:lnTo>
                <a:lnTo>
                  <a:pt x="144" y="0"/>
                </a:lnTo>
                <a:lnTo>
                  <a:pt x="144" y="0"/>
                </a:lnTo>
                <a:lnTo>
                  <a:pt x="130" y="0"/>
                </a:lnTo>
                <a:lnTo>
                  <a:pt x="116" y="4"/>
                </a:lnTo>
                <a:lnTo>
                  <a:pt x="102" y="6"/>
                </a:lnTo>
                <a:lnTo>
                  <a:pt x="88" y="12"/>
                </a:lnTo>
                <a:lnTo>
                  <a:pt x="76" y="18"/>
                </a:lnTo>
                <a:lnTo>
                  <a:pt x="64" y="24"/>
                </a:lnTo>
                <a:lnTo>
                  <a:pt x="52" y="34"/>
                </a:lnTo>
                <a:lnTo>
                  <a:pt x="42" y="42"/>
                </a:lnTo>
                <a:lnTo>
                  <a:pt x="34" y="52"/>
                </a:lnTo>
                <a:lnTo>
                  <a:pt x="24" y="64"/>
                </a:lnTo>
                <a:lnTo>
                  <a:pt x="18" y="76"/>
                </a:lnTo>
                <a:lnTo>
                  <a:pt x="12" y="88"/>
                </a:lnTo>
                <a:lnTo>
                  <a:pt x="6" y="102"/>
                </a:lnTo>
                <a:lnTo>
                  <a:pt x="4" y="116"/>
                </a:lnTo>
                <a:lnTo>
                  <a:pt x="0" y="130"/>
                </a:lnTo>
                <a:lnTo>
                  <a:pt x="0" y="144"/>
                </a:lnTo>
                <a:lnTo>
                  <a:pt x="0" y="1394"/>
                </a:lnTo>
                <a:lnTo>
                  <a:pt x="290" y="1394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23" name="Freeform 25"/>
          <p:cNvSpPr>
            <a:spLocks/>
          </p:cNvSpPr>
          <p:nvPr userDrawn="1"/>
        </p:nvSpPr>
        <p:spPr bwMode="auto">
          <a:xfrm>
            <a:off x="1027088" y="2208163"/>
            <a:ext cx="460375" cy="2212975"/>
          </a:xfrm>
          <a:custGeom>
            <a:avLst/>
            <a:gdLst/>
            <a:ahLst/>
            <a:cxnLst>
              <a:cxn ang="0">
                <a:pos x="290" y="1394"/>
              </a:cxn>
              <a:cxn ang="0">
                <a:pos x="290" y="144"/>
              </a:cxn>
              <a:cxn ang="0">
                <a:pos x="290" y="144"/>
              </a:cxn>
              <a:cxn ang="0">
                <a:pos x="288" y="130"/>
              </a:cxn>
              <a:cxn ang="0">
                <a:pos x="286" y="116"/>
              </a:cxn>
              <a:cxn ang="0">
                <a:pos x="284" y="102"/>
              </a:cxn>
              <a:cxn ang="0">
                <a:pos x="278" y="88"/>
              </a:cxn>
              <a:cxn ang="0">
                <a:pos x="272" y="76"/>
              </a:cxn>
              <a:cxn ang="0">
                <a:pos x="264" y="64"/>
              </a:cxn>
              <a:cxn ang="0">
                <a:pos x="256" y="52"/>
              </a:cxn>
              <a:cxn ang="0">
                <a:pos x="248" y="42"/>
              </a:cxn>
              <a:cxn ang="0">
                <a:pos x="238" y="34"/>
              </a:cxn>
              <a:cxn ang="0">
                <a:pos x="226" y="24"/>
              </a:cxn>
              <a:cxn ang="0">
                <a:pos x="214" y="18"/>
              </a:cxn>
              <a:cxn ang="0">
                <a:pos x="202" y="12"/>
              </a:cxn>
              <a:cxn ang="0">
                <a:pos x="188" y="6"/>
              </a:cxn>
              <a:cxn ang="0">
                <a:pos x="174" y="4"/>
              </a:cxn>
              <a:cxn ang="0">
                <a:pos x="160" y="0"/>
              </a:cxn>
              <a:cxn ang="0">
                <a:pos x="144" y="0"/>
              </a:cxn>
              <a:cxn ang="0">
                <a:pos x="144" y="0"/>
              </a:cxn>
              <a:cxn ang="0">
                <a:pos x="130" y="0"/>
              </a:cxn>
              <a:cxn ang="0">
                <a:pos x="116" y="4"/>
              </a:cxn>
              <a:cxn ang="0">
                <a:pos x="102" y="6"/>
              </a:cxn>
              <a:cxn ang="0">
                <a:pos x="88" y="12"/>
              </a:cxn>
              <a:cxn ang="0">
                <a:pos x="76" y="18"/>
              </a:cxn>
              <a:cxn ang="0">
                <a:pos x="64" y="24"/>
              </a:cxn>
              <a:cxn ang="0">
                <a:pos x="52" y="34"/>
              </a:cxn>
              <a:cxn ang="0">
                <a:pos x="42" y="42"/>
              </a:cxn>
              <a:cxn ang="0">
                <a:pos x="34" y="52"/>
              </a:cxn>
              <a:cxn ang="0">
                <a:pos x="24" y="64"/>
              </a:cxn>
              <a:cxn ang="0">
                <a:pos x="18" y="76"/>
              </a:cxn>
              <a:cxn ang="0">
                <a:pos x="12" y="88"/>
              </a:cxn>
              <a:cxn ang="0">
                <a:pos x="6" y="102"/>
              </a:cxn>
              <a:cxn ang="0">
                <a:pos x="4" y="116"/>
              </a:cxn>
              <a:cxn ang="0">
                <a:pos x="0" y="130"/>
              </a:cxn>
              <a:cxn ang="0">
                <a:pos x="0" y="144"/>
              </a:cxn>
              <a:cxn ang="0">
                <a:pos x="0" y="1394"/>
              </a:cxn>
              <a:cxn ang="0">
                <a:pos x="290" y="1394"/>
              </a:cxn>
            </a:cxnLst>
            <a:rect l="0" t="0" r="r" b="b"/>
            <a:pathLst>
              <a:path w="290" h="1394">
                <a:moveTo>
                  <a:pt x="290" y="1394"/>
                </a:moveTo>
                <a:lnTo>
                  <a:pt x="290" y="144"/>
                </a:lnTo>
                <a:lnTo>
                  <a:pt x="290" y="144"/>
                </a:lnTo>
                <a:lnTo>
                  <a:pt x="288" y="130"/>
                </a:lnTo>
                <a:lnTo>
                  <a:pt x="286" y="116"/>
                </a:lnTo>
                <a:lnTo>
                  <a:pt x="284" y="102"/>
                </a:lnTo>
                <a:lnTo>
                  <a:pt x="278" y="88"/>
                </a:lnTo>
                <a:lnTo>
                  <a:pt x="272" y="76"/>
                </a:lnTo>
                <a:lnTo>
                  <a:pt x="264" y="64"/>
                </a:lnTo>
                <a:lnTo>
                  <a:pt x="256" y="52"/>
                </a:lnTo>
                <a:lnTo>
                  <a:pt x="248" y="42"/>
                </a:lnTo>
                <a:lnTo>
                  <a:pt x="238" y="34"/>
                </a:lnTo>
                <a:lnTo>
                  <a:pt x="226" y="24"/>
                </a:lnTo>
                <a:lnTo>
                  <a:pt x="214" y="18"/>
                </a:lnTo>
                <a:lnTo>
                  <a:pt x="202" y="12"/>
                </a:lnTo>
                <a:lnTo>
                  <a:pt x="188" y="6"/>
                </a:lnTo>
                <a:lnTo>
                  <a:pt x="174" y="4"/>
                </a:lnTo>
                <a:lnTo>
                  <a:pt x="160" y="0"/>
                </a:lnTo>
                <a:lnTo>
                  <a:pt x="144" y="0"/>
                </a:lnTo>
                <a:lnTo>
                  <a:pt x="144" y="0"/>
                </a:lnTo>
                <a:lnTo>
                  <a:pt x="130" y="0"/>
                </a:lnTo>
                <a:lnTo>
                  <a:pt x="116" y="4"/>
                </a:lnTo>
                <a:lnTo>
                  <a:pt x="102" y="6"/>
                </a:lnTo>
                <a:lnTo>
                  <a:pt x="88" y="12"/>
                </a:lnTo>
                <a:lnTo>
                  <a:pt x="76" y="18"/>
                </a:lnTo>
                <a:lnTo>
                  <a:pt x="64" y="24"/>
                </a:lnTo>
                <a:lnTo>
                  <a:pt x="52" y="34"/>
                </a:lnTo>
                <a:lnTo>
                  <a:pt x="42" y="42"/>
                </a:lnTo>
                <a:lnTo>
                  <a:pt x="34" y="52"/>
                </a:lnTo>
                <a:lnTo>
                  <a:pt x="24" y="64"/>
                </a:lnTo>
                <a:lnTo>
                  <a:pt x="18" y="76"/>
                </a:lnTo>
                <a:lnTo>
                  <a:pt x="12" y="88"/>
                </a:lnTo>
                <a:lnTo>
                  <a:pt x="6" y="102"/>
                </a:lnTo>
                <a:lnTo>
                  <a:pt x="4" y="116"/>
                </a:lnTo>
                <a:lnTo>
                  <a:pt x="0" y="130"/>
                </a:lnTo>
                <a:lnTo>
                  <a:pt x="0" y="144"/>
                </a:lnTo>
                <a:lnTo>
                  <a:pt x="0" y="1394"/>
                </a:lnTo>
                <a:lnTo>
                  <a:pt x="290" y="1394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124" name="그룹 123"/>
          <p:cNvGrpSpPr/>
          <p:nvPr userDrawn="1"/>
        </p:nvGrpSpPr>
        <p:grpSpPr>
          <a:xfrm>
            <a:off x="2112938" y="2582813"/>
            <a:ext cx="123825" cy="228600"/>
            <a:chOff x="4508500" y="4016375"/>
            <a:chExt cx="123825" cy="228600"/>
          </a:xfrm>
        </p:grpSpPr>
        <p:sp>
          <p:nvSpPr>
            <p:cNvPr id="125" name="Freeform 26"/>
            <p:cNvSpPr>
              <a:spLocks noEditPoints="1"/>
            </p:cNvSpPr>
            <p:nvPr userDrawn="1"/>
          </p:nvSpPr>
          <p:spPr bwMode="auto">
            <a:xfrm>
              <a:off x="4508500" y="4016375"/>
              <a:ext cx="123825" cy="228600"/>
            </a:xfrm>
            <a:custGeom>
              <a:avLst/>
              <a:gdLst/>
              <a:ahLst/>
              <a:cxnLst>
                <a:cxn ang="0">
                  <a:pos x="40" y="66"/>
                </a:cxn>
                <a:cxn ang="0">
                  <a:pos x="40" y="66"/>
                </a:cxn>
                <a:cxn ang="0">
                  <a:pos x="30" y="64"/>
                </a:cxn>
                <a:cxn ang="0">
                  <a:pos x="22" y="58"/>
                </a:cxn>
                <a:cxn ang="0">
                  <a:pos x="16" y="50"/>
                </a:cxn>
                <a:cxn ang="0">
                  <a:pos x="14" y="40"/>
                </a:cxn>
                <a:cxn ang="0">
                  <a:pos x="14" y="40"/>
                </a:cxn>
                <a:cxn ang="0">
                  <a:pos x="16" y="30"/>
                </a:cxn>
                <a:cxn ang="0">
                  <a:pos x="22" y="22"/>
                </a:cxn>
                <a:cxn ang="0">
                  <a:pos x="30" y="16"/>
                </a:cxn>
                <a:cxn ang="0">
                  <a:pos x="40" y="14"/>
                </a:cxn>
                <a:cxn ang="0">
                  <a:pos x="40" y="14"/>
                </a:cxn>
                <a:cxn ang="0">
                  <a:pos x="50" y="16"/>
                </a:cxn>
                <a:cxn ang="0">
                  <a:pos x="58" y="22"/>
                </a:cxn>
                <a:cxn ang="0">
                  <a:pos x="62" y="30"/>
                </a:cxn>
                <a:cxn ang="0">
                  <a:pos x="64" y="40"/>
                </a:cxn>
                <a:cxn ang="0">
                  <a:pos x="64" y="40"/>
                </a:cxn>
                <a:cxn ang="0">
                  <a:pos x="62" y="50"/>
                </a:cxn>
                <a:cxn ang="0">
                  <a:pos x="58" y="58"/>
                </a:cxn>
                <a:cxn ang="0">
                  <a:pos x="50" y="64"/>
                </a:cxn>
                <a:cxn ang="0">
                  <a:pos x="40" y="66"/>
                </a:cxn>
                <a:cxn ang="0">
                  <a:pos x="40" y="0"/>
                </a:cxn>
                <a:cxn ang="0">
                  <a:pos x="40" y="0"/>
                </a:cxn>
                <a:cxn ang="0">
                  <a:pos x="32" y="2"/>
                </a:cxn>
                <a:cxn ang="0">
                  <a:pos x="24" y="4"/>
                </a:cxn>
                <a:cxn ang="0">
                  <a:pos x="18" y="8"/>
                </a:cxn>
                <a:cxn ang="0">
                  <a:pos x="12" y="12"/>
                </a:cxn>
                <a:cxn ang="0">
                  <a:pos x="8" y="18"/>
                </a:cxn>
                <a:cxn ang="0">
                  <a:pos x="4" y="24"/>
                </a:cxn>
                <a:cxn ang="0">
                  <a:pos x="2" y="32"/>
                </a:cxn>
                <a:cxn ang="0">
                  <a:pos x="0" y="40"/>
                </a:cxn>
                <a:cxn ang="0">
                  <a:pos x="0" y="40"/>
                </a:cxn>
                <a:cxn ang="0">
                  <a:pos x="2" y="50"/>
                </a:cxn>
                <a:cxn ang="0">
                  <a:pos x="6" y="66"/>
                </a:cxn>
                <a:cxn ang="0">
                  <a:pos x="20" y="100"/>
                </a:cxn>
                <a:cxn ang="0">
                  <a:pos x="40" y="144"/>
                </a:cxn>
                <a:cxn ang="0">
                  <a:pos x="40" y="144"/>
                </a:cxn>
                <a:cxn ang="0">
                  <a:pos x="58" y="100"/>
                </a:cxn>
                <a:cxn ang="0">
                  <a:pos x="72" y="66"/>
                </a:cxn>
                <a:cxn ang="0">
                  <a:pos x="76" y="50"/>
                </a:cxn>
                <a:cxn ang="0">
                  <a:pos x="78" y="40"/>
                </a:cxn>
                <a:cxn ang="0">
                  <a:pos x="78" y="40"/>
                </a:cxn>
                <a:cxn ang="0">
                  <a:pos x="78" y="32"/>
                </a:cxn>
                <a:cxn ang="0">
                  <a:pos x="76" y="24"/>
                </a:cxn>
                <a:cxn ang="0">
                  <a:pos x="72" y="18"/>
                </a:cxn>
                <a:cxn ang="0">
                  <a:pos x="66" y="12"/>
                </a:cxn>
                <a:cxn ang="0">
                  <a:pos x="62" y="8"/>
                </a:cxn>
                <a:cxn ang="0">
                  <a:pos x="54" y="4"/>
                </a:cxn>
                <a:cxn ang="0">
                  <a:pos x="48" y="2"/>
                </a:cxn>
                <a:cxn ang="0">
                  <a:pos x="40" y="0"/>
                </a:cxn>
              </a:cxnLst>
              <a:rect l="0" t="0" r="r" b="b"/>
              <a:pathLst>
                <a:path w="78" h="144">
                  <a:moveTo>
                    <a:pt x="40" y="66"/>
                  </a:moveTo>
                  <a:lnTo>
                    <a:pt x="40" y="66"/>
                  </a:lnTo>
                  <a:lnTo>
                    <a:pt x="30" y="64"/>
                  </a:lnTo>
                  <a:lnTo>
                    <a:pt x="22" y="58"/>
                  </a:lnTo>
                  <a:lnTo>
                    <a:pt x="16" y="50"/>
                  </a:lnTo>
                  <a:lnTo>
                    <a:pt x="14" y="40"/>
                  </a:lnTo>
                  <a:lnTo>
                    <a:pt x="14" y="40"/>
                  </a:lnTo>
                  <a:lnTo>
                    <a:pt x="16" y="30"/>
                  </a:lnTo>
                  <a:lnTo>
                    <a:pt x="22" y="22"/>
                  </a:lnTo>
                  <a:lnTo>
                    <a:pt x="30" y="16"/>
                  </a:lnTo>
                  <a:lnTo>
                    <a:pt x="40" y="14"/>
                  </a:lnTo>
                  <a:lnTo>
                    <a:pt x="40" y="14"/>
                  </a:lnTo>
                  <a:lnTo>
                    <a:pt x="50" y="16"/>
                  </a:lnTo>
                  <a:lnTo>
                    <a:pt x="58" y="22"/>
                  </a:lnTo>
                  <a:lnTo>
                    <a:pt x="62" y="30"/>
                  </a:lnTo>
                  <a:lnTo>
                    <a:pt x="64" y="40"/>
                  </a:lnTo>
                  <a:lnTo>
                    <a:pt x="64" y="40"/>
                  </a:lnTo>
                  <a:lnTo>
                    <a:pt x="62" y="50"/>
                  </a:lnTo>
                  <a:lnTo>
                    <a:pt x="58" y="58"/>
                  </a:lnTo>
                  <a:lnTo>
                    <a:pt x="50" y="64"/>
                  </a:lnTo>
                  <a:lnTo>
                    <a:pt x="40" y="66"/>
                  </a:lnTo>
                  <a:close/>
                  <a:moveTo>
                    <a:pt x="40" y="0"/>
                  </a:moveTo>
                  <a:lnTo>
                    <a:pt x="40" y="0"/>
                  </a:lnTo>
                  <a:lnTo>
                    <a:pt x="32" y="2"/>
                  </a:lnTo>
                  <a:lnTo>
                    <a:pt x="24" y="4"/>
                  </a:lnTo>
                  <a:lnTo>
                    <a:pt x="18" y="8"/>
                  </a:lnTo>
                  <a:lnTo>
                    <a:pt x="12" y="12"/>
                  </a:lnTo>
                  <a:lnTo>
                    <a:pt x="8" y="18"/>
                  </a:lnTo>
                  <a:lnTo>
                    <a:pt x="4" y="24"/>
                  </a:lnTo>
                  <a:lnTo>
                    <a:pt x="2" y="32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2" y="50"/>
                  </a:lnTo>
                  <a:lnTo>
                    <a:pt x="6" y="66"/>
                  </a:lnTo>
                  <a:lnTo>
                    <a:pt x="20" y="100"/>
                  </a:lnTo>
                  <a:lnTo>
                    <a:pt x="40" y="144"/>
                  </a:lnTo>
                  <a:lnTo>
                    <a:pt x="40" y="144"/>
                  </a:lnTo>
                  <a:lnTo>
                    <a:pt x="58" y="100"/>
                  </a:lnTo>
                  <a:lnTo>
                    <a:pt x="72" y="66"/>
                  </a:lnTo>
                  <a:lnTo>
                    <a:pt x="76" y="50"/>
                  </a:lnTo>
                  <a:lnTo>
                    <a:pt x="78" y="40"/>
                  </a:lnTo>
                  <a:lnTo>
                    <a:pt x="78" y="40"/>
                  </a:lnTo>
                  <a:lnTo>
                    <a:pt x="78" y="32"/>
                  </a:lnTo>
                  <a:lnTo>
                    <a:pt x="76" y="24"/>
                  </a:lnTo>
                  <a:lnTo>
                    <a:pt x="72" y="18"/>
                  </a:lnTo>
                  <a:lnTo>
                    <a:pt x="66" y="12"/>
                  </a:lnTo>
                  <a:lnTo>
                    <a:pt x="62" y="8"/>
                  </a:lnTo>
                  <a:lnTo>
                    <a:pt x="54" y="4"/>
                  </a:lnTo>
                  <a:lnTo>
                    <a:pt x="48" y="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F6F8F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6" name="Freeform 27"/>
            <p:cNvSpPr>
              <a:spLocks/>
            </p:cNvSpPr>
            <p:nvPr userDrawn="1"/>
          </p:nvSpPr>
          <p:spPr bwMode="auto">
            <a:xfrm>
              <a:off x="4530725" y="4038600"/>
              <a:ext cx="79375" cy="82550"/>
            </a:xfrm>
            <a:custGeom>
              <a:avLst/>
              <a:gdLst/>
              <a:ahLst/>
              <a:cxnLst>
                <a:cxn ang="0">
                  <a:pos x="26" y="52"/>
                </a:cxn>
                <a:cxn ang="0">
                  <a:pos x="26" y="52"/>
                </a:cxn>
                <a:cxn ang="0">
                  <a:pos x="16" y="50"/>
                </a:cxn>
                <a:cxn ang="0">
                  <a:pos x="8" y="44"/>
                </a:cxn>
                <a:cxn ang="0">
                  <a:pos x="2" y="36"/>
                </a:cxn>
                <a:cxn ang="0">
                  <a:pos x="0" y="26"/>
                </a:cxn>
                <a:cxn ang="0">
                  <a:pos x="0" y="26"/>
                </a:cxn>
                <a:cxn ang="0">
                  <a:pos x="2" y="16"/>
                </a:cxn>
                <a:cxn ang="0">
                  <a:pos x="8" y="8"/>
                </a:cxn>
                <a:cxn ang="0">
                  <a:pos x="16" y="2"/>
                </a:cxn>
                <a:cxn ang="0">
                  <a:pos x="26" y="0"/>
                </a:cxn>
                <a:cxn ang="0">
                  <a:pos x="26" y="0"/>
                </a:cxn>
                <a:cxn ang="0">
                  <a:pos x="36" y="2"/>
                </a:cxn>
                <a:cxn ang="0">
                  <a:pos x="44" y="8"/>
                </a:cxn>
                <a:cxn ang="0">
                  <a:pos x="48" y="16"/>
                </a:cxn>
                <a:cxn ang="0">
                  <a:pos x="50" y="26"/>
                </a:cxn>
                <a:cxn ang="0">
                  <a:pos x="50" y="26"/>
                </a:cxn>
                <a:cxn ang="0">
                  <a:pos x="48" y="36"/>
                </a:cxn>
                <a:cxn ang="0">
                  <a:pos x="44" y="44"/>
                </a:cxn>
                <a:cxn ang="0">
                  <a:pos x="36" y="50"/>
                </a:cxn>
                <a:cxn ang="0">
                  <a:pos x="26" y="52"/>
                </a:cxn>
              </a:cxnLst>
              <a:rect l="0" t="0" r="r" b="b"/>
              <a:pathLst>
                <a:path w="50" h="52">
                  <a:moveTo>
                    <a:pt x="26" y="52"/>
                  </a:moveTo>
                  <a:lnTo>
                    <a:pt x="26" y="52"/>
                  </a:lnTo>
                  <a:lnTo>
                    <a:pt x="16" y="50"/>
                  </a:lnTo>
                  <a:lnTo>
                    <a:pt x="8" y="44"/>
                  </a:lnTo>
                  <a:lnTo>
                    <a:pt x="2" y="3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2" y="16"/>
                  </a:lnTo>
                  <a:lnTo>
                    <a:pt x="8" y="8"/>
                  </a:lnTo>
                  <a:lnTo>
                    <a:pt x="16" y="2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36" y="2"/>
                  </a:lnTo>
                  <a:lnTo>
                    <a:pt x="44" y="8"/>
                  </a:lnTo>
                  <a:lnTo>
                    <a:pt x="48" y="16"/>
                  </a:lnTo>
                  <a:lnTo>
                    <a:pt x="50" y="26"/>
                  </a:lnTo>
                  <a:lnTo>
                    <a:pt x="50" y="26"/>
                  </a:lnTo>
                  <a:lnTo>
                    <a:pt x="48" y="36"/>
                  </a:lnTo>
                  <a:lnTo>
                    <a:pt x="44" y="44"/>
                  </a:lnTo>
                  <a:lnTo>
                    <a:pt x="36" y="50"/>
                  </a:lnTo>
                  <a:lnTo>
                    <a:pt x="26" y="52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7" name="Freeform 28"/>
            <p:cNvSpPr>
              <a:spLocks/>
            </p:cNvSpPr>
            <p:nvPr userDrawn="1"/>
          </p:nvSpPr>
          <p:spPr bwMode="auto">
            <a:xfrm>
              <a:off x="4508500" y="4016375"/>
              <a:ext cx="123825" cy="228600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32" y="2"/>
                </a:cxn>
                <a:cxn ang="0">
                  <a:pos x="24" y="4"/>
                </a:cxn>
                <a:cxn ang="0">
                  <a:pos x="18" y="8"/>
                </a:cxn>
                <a:cxn ang="0">
                  <a:pos x="12" y="12"/>
                </a:cxn>
                <a:cxn ang="0">
                  <a:pos x="8" y="18"/>
                </a:cxn>
                <a:cxn ang="0">
                  <a:pos x="4" y="24"/>
                </a:cxn>
                <a:cxn ang="0">
                  <a:pos x="2" y="32"/>
                </a:cxn>
                <a:cxn ang="0">
                  <a:pos x="0" y="40"/>
                </a:cxn>
                <a:cxn ang="0">
                  <a:pos x="0" y="40"/>
                </a:cxn>
                <a:cxn ang="0">
                  <a:pos x="2" y="50"/>
                </a:cxn>
                <a:cxn ang="0">
                  <a:pos x="6" y="66"/>
                </a:cxn>
                <a:cxn ang="0">
                  <a:pos x="20" y="100"/>
                </a:cxn>
                <a:cxn ang="0">
                  <a:pos x="40" y="144"/>
                </a:cxn>
                <a:cxn ang="0">
                  <a:pos x="40" y="144"/>
                </a:cxn>
                <a:cxn ang="0">
                  <a:pos x="58" y="100"/>
                </a:cxn>
                <a:cxn ang="0">
                  <a:pos x="72" y="66"/>
                </a:cxn>
                <a:cxn ang="0">
                  <a:pos x="76" y="50"/>
                </a:cxn>
                <a:cxn ang="0">
                  <a:pos x="78" y="40"/>
                </a:cxn>
                <a:cxn ang="0">
                  <a:pos x="78" y="40"/>
                </a:cxn>
                <a:cxn ang="0">
                  <a:pos x="78" y="32"/>
                </a:cxn>
                <a:cxn ang="0">
                  <a:pos x="76" y="24"/>
                </a:cxn>
                <a:cxn ang="0">
                  <a:pos x="72" y="18"/>
                </a:cxn>
                <a:cxn ang="0">
                  <a:pos x="66" y="12"/>
                </a:cxn>
                <a:cxn ang="0">
                  <a:pos x="62" y="8"/>
                </a:cxn>
                <a:cxn ang="0">
                  <a:pos x="54" y="4"/>
                </a:cxn>
                <a:cxn ang="0">
                  <a:pos x="48" y="2"/>
                </a:cxn>
                <a:cxn ang="0">
                  <a:pos x="40" y="0"/>
                </a:cxn>
              </a:cxnLst>
              <a:rect l="0" t="0" r="r" b="b"/>
              <a:pathLst>
                <a:path w="78" h="144">
                  <a:moveTo>
                    <a:pt x="40" y="0"/>
                  </a:moveTo>
                  <a:lnTo>
                    <a:pt x="40" y="0"/>
                  </a:lnTo>
                  <a:lnTo>
                    <a:pt x="32" y="2"/>
                  </a:lnTo>
                  <a:lnTo>
                    <a:pt x="24" y="4"/>
                  </a:lnTo>
                  <a:lnTo>
                    <a:pt x="18" y="8"/>
                  </a:lnTo>
                  <a:lnTo>
                    <a:pt x="12" y="12"/>
                  </a:lnTo>
                  <a:lnTo>
                    <a:pt x="8" y="18"/>
                  </a:lnTo>
                  <a:lnTo>
                    <a:pt x="4" y="24"/>
                  </a:lnTo>
                  <a:lnTo>
                    <a:pt x="2" y="32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2" y="50"/>
                  </a:lnTo>
                  <a:lnTo>
                    <a:pt x="6" y="66"/>
                  </a:lnTo>
                  <a:lnTo>
                    <a:pt x="20" y="100"/>
                  </a:lnTo>
                  <a:lnTo>
                    <a:pt x="40" y="144"/>
                  </a:lnTo>
                  <a:lnTo>
                    <a:pt x="40" y="144"/>
                  </a:lnTo>
                  <a:lnTo>
                    <a:pt x="58" y="100"/>
                  </a:lnTo>
                  <a:lnTo>
                    <a:pt x="72" y="66"/>
                  </a:lnTo>
                  <a:lnTo>
                    <a:pt x="76" y="50"/>
                  </a:lnTo>
                  <a:lnTo>
                    <a:pt x="78" y="40"/>
                  </a:lnTo>
                  <a:lnTo>
                    <a:pt x="78" y="40"/>
                  </a:lnTo>
                  <a:lnTo>
                    <a:pt x="78" y="32"/>
                  </a:lnTo>
                  <a:lnTo>
                    <a:pt x="76" y="24"/>
                  </a:lnTo>
                  <a:lnTo>
                    <a:pt x="72" y="18"/>
                  </a:lnTo>
                  <a:lnTo>
                    <a:pt x="66" y="12"/>
                  </a:lnTo>
                  <a:lnTo>
                    <a:pt x="62" y="8"/>
                  </a:lnTo>
                  <a:lnTo>
                    <a:pt x="54" y="4"/>
                  </a:lnTo>
                  <a:lnTo>
                    <a:pt x="48" y="2"/>
                  </a:lnTo>
                  <a:lnTo>
                    <a:pt x="4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8" name="Freeform 29"/>
            <p:cNvSpPr>
              <a:spLocks/>
            </p:cNvSpPr>
            <p:nvPr userDrawn="1"/>
          </p:nvSpPr>
          <p:spPr bwMode="auto">
            <a:xfrm>
              <a:off x="4546600" y="4054475"/>
              <a:ext cx="47625" cy="47625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16" y="0"/>
                </a:cxn>
                <a:cxn ang="0">
                  <a:pos x="10" y="2"/>
                </a:cxn>
                <a:cxn ang="0">
                  <a:pos x="4" y="6"/>
                </a:cxn>
                <a:cxn ang="0">
                  <a:pos x="2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22"/>
                </a:cxn>
                <a:cxn ang="0">
                  <a:pos x="4" y="26"/>
                </a:cxn>
                <a:cxn ang="0">
                  <a:pos x="10" y="30"/>
                </a:cxn>
                <a:cxn ang="0">
                  <a:pos x="16" y="30"/>
                </a:cxn>
                <a:cxn ang="0">
                  <a:pos x="16" y="30"/>
                </a:cxn>
                <a:cxn ang="0">
                  <a:pos x="22" y="30"/>
                </a:cxn>
                <a:cxn ang="0">
                  <a:pos x="26" y="26"/>
                </a:cxn>
                <a:cxn ang="0">
                  <a:pos x="30" y="22"/>
                </a:cxn>
                <a:cxn ang="0">
                  <a:pos x="30" y="16"/>
                </a:cxn>
                <a:cxn ang="0">
                  <a:pos x="30" y="16"/>
                </a:cxn>
                <a:cxn ang="0">
                  <a:pos x="30" y="10"/>
                </a:cxn>
                <a:cxn ang="0">
                  <a:pos x="26" y="6"/>
                </a:cxn>
                <a:cxn ang="0">
                  <a:pos x="22" y="2"/>
                </a:cxn>
                <a:cxn ang="0">
                  <a:pos x="16" y="0"/>
                </a:cxn>
              </a:cxnLst>
              <a:rect l="0" t="0" r="r" b="b"/>
              <a:pathLst>
                <a:path w="30" h="30">
                  <a:moveTo>
                    <a:pt x="16" y="0"/>
                  </a:moveTo>
                  <a:lnTo>
                    <a:pt x="16" y="0"/>
                  </a:lnTo>
                  <a:lnTo>
                    <a:pt x="10" y="2"/>
                  </a:lnTo>
                  <a:lnTo>
                    <a:pt x="4" y="6"/>
                  </a:lnTo>
                  <a:lnTo>
                    <a:pt x="2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22"/>
                  </a:lnTo>
                  <a:lnTo>
                    <a:pt x="4" y="26"/>
                  </a:lnTo>
                  <a:lnTo>
                    <a:pt x="10" y="30"/>
                  </a:lnTo>
                  <a:lnTo>
                    <a:pt x="16" y="30"/>
                  </a:lnTo>
                  <a:lnTo>
                    <a:pt x="16" y="30"/>
                  </a:lnTo>
                  <a:lnTo>
                    <a:pt x="22" y="30"/>
                  </a:lnTo>
                  <a:lnTo>
                    <a:pt x="26" y="26"/>
                  </a:lnTo>
                  <a:lnTo>
                    <a:pt x="30" y="22"/>
                  </a:lnTo>
                  <a:lnTo>
                    <a:pt x="30" y="16"/>
                  </a:lnTo>
                  <a:lnTo>
                    <a:pt x="30" y="16"/>
                  </a:lnTo>
                  <a:lnTo>
                    <a:pt x="30" y="10"/>
                  </a:lnTo>
                  <a:lnTo>
                    <a:pt x="26" y="6"/>
                  </a:lnTo>
                  <a:lnTo>
                    <a:pt x="22" y="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6F8F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9" name="Freeform 30"/>
            <p:cNvSpPr>
              <a:spLocks/>
            </p:cNvSpPr>
            <p:nvPr userDrawn="1"/>
          </p:nvSpPr>
          <p:spPr bwMode="auto">
            <a:xfrm>
              <a:off x="4546600" y="4054475"/>
              <a:ext cx="47625" cy="47625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16" y="0"/>
                </a:cxn>
                <a:cxn ang="0">
                  <a:pos x="10" y="2"/>
                </a:cxn>
                <a:cxn ang="0">
                  <a:pos x="4" y="6"/>
                </a:cxn>
                <a:cxn ang="0">
                  <a:pos x="2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22"/>
                </a:cxn>
                <a:cxn ang="0">
                  <a:pos x="4" y="26"/>
                </a:cxn>
                <a:cxn ang="0">
                  <a:pos x="10" y="30"/>
                </a:cxn>
                <a:cxn ang="0">
                  <a:pos x="16" y="30"/>
                </a:cxn>
                <a:cxn ang="0">
                  <a:pos x="16" y="30"/>
                </a:cxn>
                <a:cxn ang="0">
                  <a:pos x="22" y="30"/>
                </a:cxn>
                <a:cxn ang="0">
                  <a:pos x="26" y="26"/>
                </a:cxn>
                <a:cxn ang="0">
                  <a:pos x="30" y="22"/>
                </a:cxn>
                <a:cxn ang="0">
                  <a:pos x="30" y="16"/>
                </a:cxn>
                <a:cxn ang="0">
                  <a:pos x="30" y="16"/>
                </a:cxn>
                <a:cxn ang="0">
                  <a:pos x="30" y="10"/>
                </a:cxn>
                <a:cxn ang="0">
                  <a:pos x="26" y="6"/>
                </a:cxn>
                <a:cxn ang="0">
                  <a:pos x="22" y="2"/>
                </a:cxn>
                <a:cxn ang="0">
                  <a:pos x="16" y="0"/>
                </a:cxn>
              </a:cxnLst>
              <a:rect l="0" t="0" r="r" b="b"/>
              <a:pathLst>
                <a:path w="30" h="30">
                  <a:moveTo>
                    <a:pt x="16" y="0"/>
                  </a:moveTo>
                  <a:lnTo>
                    <a:pt x="16" y="0"/>
                  </a:lnTo>
                  <a:lnTo>
                    <a:pt x="10" y="2"/>
                  </a:lnTo>
                  <a:lnTo>
                    <a:pt x="4" y="6"/>
                  </a:lnTo>
                  <a:lnTo>
                    <a:pt x="2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22"/>
                  </a:lnTo>
                  <a:lnTo>
                    <a:pt x="4" y="26"/>
                  </a:lnTo>
                  <a:lnTo>
                    <a:pt x="10" y="30"/>
                  </a:lnTo>
                  <a:lnTo>
                    <a:pt x="16" y="30"/>
                  </a:lnTo>
                  <a:lnTo>
                    <a:pt x="16" y="30"/>
                  </a:lnTo>
                  <a:lnTo>
                    <a:pt x="22" y="30"/>
                  </a:lnTo>
                  <a:lnTo>
                    <a:pt x="26" y="26"/>
                  </a:lnTo>
                  <a:lnTo>
                    <a:pt x="30" y="22"/>
                  </a:lnTo>
                  <a:lnTo>
                    <a:pt x="30" y="16"/>
                  </a:lnTo>
                  <a:lnTo>
                    <a:pt x="30" y="16"/>
                  </a:lnTo>
                  <a:lnTo>
                    <a:pt x="30" y="10"/>
                  </a:lnTo>
                  <a:lnTo>
                    <a:pt x="26" y="6"/>
                  </a:lnTo>
                  <a:lnTo>
                    <a:pt x="22" y="2"/>
                  </a:lnTo>
                  <a:lnTo>
                    <a:pt x="16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130" name="그룹 129"/>
          <p:cNvGrpSpPr/>
          <p:nvPr userDrawn="1"/>
        </p:nvGrpSpPr>
        <p:grpSpPr>
          <a:xfrm>
            <a:off x="1157263" y="2376438"/>
            <a:ext cx="206375" cy="142875"/>
            <a:chOff x="3552825" y="3810000"/>
            <a:chExt cx="206375" cy="142875"/>
          </a:xfrm>
        </p:grpSpPr>
        <p:sp>
          <p:nvSpPr>
            <p:cNvPr id="131" name="Freeform 31"/>
            <p:cNvSpPr>
              <a:spLocks/>
            </p:cNvSpPr>
            <p:nvPr userDrawn="1"/>
          </p:nvSpPr>
          <p:spPr bwMode="auto">
            <a:xfrm>
              <a:off x="3660775" y="3860800"/>
              <a:ext cx="63500" cy="63500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20" y="0"/>
                </a:cxn>
                <a:cxn ang="0">
                  <a:pos x="12" y="2"/>
                </a:cxn>
                <a:cxn ang="0">
                  <a:pos x="4" y="6"/>
                </a:cxn>
                <a:cxn ang="0">
                  <a:pos x="0" y="12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0" y="28"/>
                </a:cxn>
                <a:cxn ang="0">
                  <a:pos x="4" y="34"/>
                </a:cxn>
                <a:cxn ang="0">
                  <a:pos x="12" y="40"/>
                </a:cxn>
                <a:cxn ang="0">
                  <a:pos x="20" y="40"/>
                </a:cxn>
                <a:cxn ang="0">
                  <a:pos x="20" y="40"/>
                </a:cxn>
                <a:cxn ang="0">
                  <a:pos x="26" y="40"/>
                </a:cxn>
                <a:cxn ang="0">
                  <a:pos x="34" y="34"/>
                </a:cxn>
                <a:cxn ang="0">
                  <a:pos x="38" y="28"/>
                </a:cxn>
                <a:cxn ang="0">
                  <a:pos x="40" y="20"/>
                </a:cxn>
                <a:cxn ang="0">
                  <a:pos x="40" y="20"/>
                </a:cxn>
                <a:cxn ang="0">
                  <a:pos x="38" y="12"/>
                </a:cxn>
                <a:cxn ang="0">
                  <a:pos x="34" y="6"/>
                </a:cxn>
                <a:cxn ang="0">
                  <a:pos x="26" y="2"/>
                </a:cxn>
                <a:cxn ang="0">
                  <a:pos x="20" y="0"/>
                </a:cxn>
              </a:cxnLst>
              <a:rect l="0" t="0" r="r" b="b"/>
              <a:pathLst>
                <a:path w="40" h="40">
                  <a:moveTo>
                    <a:pt x="20" y="0"/>
                  </a:moveTo>
                  <a:lnTo>
                    <a:pt x="20" y="0"/>
                  </a:lnTo>
                  <a:lnTo>
                    <a:pt x="12" y="2"/>
                  </a:lnTo>
                  <a:lnTo>
                    <a:pt x="4" y="6"/>
                  </a:lnTo>
                  <a:lnTo>
                    <a:pt x="0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8"/>
                  </a:lnTo>
                  <a:lnTo>
                    <a:pt x="4" y="34"/>
                  </a:lnTo>
                  <a:lnTo>
                    <a:pt x="12" y="40"/>
                  </a:lnTo>
                  <a:lnTo>
                    <a:pt x="20" y="40"/>
                  </a:lnTo>
                  <a:lnTo>
                    <a:pt x="20" y="40"/>
                  </a:lnTo>
                  <a:lnTo>
                    <a:pt x="26" y="40"/>
                  </a:lnTo>
                  <a:lnTo>
                    <a:pt x="34" y="34"/>
                  </a:lnTo>
                  <a:lnTo>
                    <a:pt x="38" y="28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38" y="12"/>
                  </a:lnTo>
                  <a:lnTo>
                    <a:pt x="34" y="6"/>
                  </a:lnTo>
                  <a:lnTo>
                    <a:pt x="26" y="2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EDF5F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2" name="Freeform 32"/>
            <p:cNvSpPr>
              <a:spLocks/>
            </p:cNvSpPr>
            <p:nvPr userDrawn="1"/>
          </p:nvSpPr>
          <p:spPr bwMode="auto">
            <a:xfrm>
              <a:off x="3660775" y="3860800"/>
              <a:ext cx="63500" cy="63500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20" y="0"/>
                </a:cxn>
                <a:cxn ang="0">
                  <a:pos x="12" y="2"/>
                </a:cxn>
                <a:cxn ang="0">
                  <a:pos x="4" y="6"/>
                </a:cxn>
                <a:cxn ang="0">
                  <a:pos x="0" y="12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0" y="28"/>
                </a:cxn>
                <a:cxn ang="0">
                  <a:pos x="4" y="34"/>
                </a:cxn>
                <a:cxn ang="0">
                  <a:pos x="12" y="40"/>
                </a:cxn>
                <a:cxn ang="0">
                  <a:pos x="20" y="40"/>
                </a:cxn>
                <a:cxn ang="0">
                  <a:pos x="20" y="40"/>
                </a:cxn>
                <a:cxn ang="0">
                  <a:pos x="26" y="40"/>
                </a:cxn>
                <a:cxn ang="0">
                  <a:pos x="34" y="34"/>
                </a:cxn>
                <a:cxn ang="0">
                  <a:pos x="38" y="28"/>
                </a:cxn>
                <a:cxn ang="0">
                  <a:pos x="40" y="20"/>
                </a:cxn>
                <a:cxn ang="0">
                  <a:pos x="40" y="20"/>
                </a:cxn>
                <a:cxn ang="0">
                  <a:pos x="38" y="12"/>
                </a:cxn>
                <a:cxn ang="0">
                  <a:pos x="34" y="6"/>
                </a:cxn>
                <a:cxn ang="0">
                  <a:pos x="26" y="2"/>
                </a:cxn>
                <a:cxn ang="0">
                  <a:pos x="20" y="0"/>
                </a:cxn>
              </a:cxnLst>
              <a:rect l="0" t="0" r="r" b="b"/>
              <a:pathLst>
                <a:path w="40" h="40">
                  <a:moveTo>
                    <a:pt x="20" y="0"/>
                  </a:moveTo>
                  <a:lnTo>
                    <a:pt x="20" y="0"/>
                  </a:lnTo>
                  <a:lnTo>
                    <a:pt x="12" y="2"/>
                  </a:lnTo>
                  <a:lnTo>
                    <a:pt x="4" y="6"/>
                  </a:lnTo>
                  <a:lnTo>
                    <a:pt x="0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8"/>
                  </a:lnTo>
                  <a:lnTo>
                    <a:pt x="4" y="34"/>
                  </a:lnTo>
                  <a:lnTo>
                    <a:pt x="12" y="40"/>
                  </a:lnTo>
                  <a:lnTo>
                    <a:pt x="20" y="40"/>
                  </a:lnTo>
                  <a:lnTo>
                    <a:pt x="20" y="40"/>
                  </a:lnTo>
                  <a:lnTo>
                    <a:pt x="26" y="40"/>
                  </a:lnTo>
                  <a:lnTo>
                    <a:pt x="34" y="34"/>
                  </a:lnTo>
                  <a:lnTo>
                    <a:pt x="38" y="28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38" y="12"/>
                  </a:lnTo>
                  <a:lnTo>
                    <a:pt x="34" y="6"/>
                  </a:lnTo>
                  <a:lnTo>
                    <a:pt x="26" y="2"/>
                  </a:lnTo>
                  <a:lnTo>
                    <a:pt x="2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3" name="Freeform 33"/>
            <p:cNvSpPr>
              <a:spLocks noEditPoints="1"/>
            </p:cNvSpPr>
            <p:nvPr userDrawn="1"/>
          </p:nvSpPr>
          <p:spPr bwMode="auto">
            <a:xfrm>
              <a:off x="3552825" y="3832225"/>
              <a:ext cx="206375" cy="120650"/>
            </a:xfrm>
            <a:custGeom>
              <a:avLst/>
              <a:gdLst/>
              <a:ahLst/>
              <a:cxnLst>
                <a:cxn ang="0">
                  <a:pos x="16" y="24"/>
                </a:cxn>
                <a:cxn ang="0">
                  <a:pos x="16" y="24"/>
                </a:cxn>
                <a:cxn ang="0">
                  <a:pos x="14" y="22"/>
                </a:cxn>
                <a:cxn ang="0">
                  <a:pos x="12" y="20"/>
                </a:cxn>
                <a:cxn ang="0">
                  <a:pos x="12" y="14"/>
                </a:cxn>
                <a:cxn ang="0">
                  <a:pos x="12" y="14"/>
                </a:cxn>
                <a:cxn ang="0">
                  <a:pos x="14" y="12"/>
                </a:cxn>
                <a:cxn ang="0">
                  <a:pos x="16" y="10"/>
                </a:cxn>
                <a:cxn ang="0">
                  <a:pos x="38" y="10"/>
                </a:cxn>
                <a:cxn ang="0">
                  <a:pos x="38" y="10"/>
                </a:cxn>
                <a:cxn ang="0">
                  <a:pos x="42" y="12"/>
                </a:cxn>
                <a:cxn ang="0">
                  <a:pos x="42" y="14"/>
                </a:cxn>
                <a:cxn ang="0">
                  <a:pos x="42" y="20"/>
                </a:cxn>
                <a:cxn ang="0">
                  <a:pos x="42" y="20"/>
                </a:cxn>
                <a:cxn ang="0">
                  <a:pos x="42" y="22"/>
                </a:cxn>
                <a:cxn ang="0">
                  <a:pos x="38" y="24"/>
                </a:cxn>
                <a:cxn ang="0">
                  <a:pos x="16" y="24"/>
                </a:cxn>
                <a:cxn ang="0">
                  <a:pos x="88" y="68"/>
                </a:cxn>
                <a:cxn ang="0">
                  <a:pos x="88" y="68"/>
                </a:cxn>
                <a:cxn ang="0">
                  <a:pos x="76" y="66"/>
                </a:cxn>
                <a:cxn ang="0">
                  <a:pos x="66" y="58"/>
                </a:cxn>
                <a:cxn ang="0">
                  <a:pos x="60" y="50"/>
                </a:cxn>
                <a:cxn ang="0">
                  <a:pos x="58" y="38"/>
                </a:cxn>
                <a:cxn ang="0">
                  <a:pos x="58" y="38"/>
                </a:cxn>
                <a:cxn ang="0">
                  <a:pos x="60" y="28"/>
                </a:cxn>
                <a:cxn ang="0">
                  <a:pos x="66" y="18"/>
                </a:cxn>
                <a:cxn ang="0">
                  <a:pos x="76" y="12"/>
                </a:cxn>
                <a:cxn ang="0">
                  <a:pos x="88" y="10"/>
                </a:cxn>
                <a:cxn ang="0">
                  <a:pos x="88" y="10"/>
                </a:cxn>
                <a:cxn ang="0">
                  <a:pos x="98" y="12"/>
                </a:cxn>
                <a:cxn ang="0">
                  <a:pos x="108" y="18"/>
                </a:cxn>
                <a:cxn ang="0">
                  <a:pos x="114" y="28"/>
                </a:cxn>
                <a:cxn ang="0">
                  <a:pos x="116" y="38"/>
                </a:cxn>
                <a:cxn ang="0">
                  <a:pos x="116" y="38"/>
                </a:cxn>
                <a:cxn ang="0">
                  <a:pos x="114" y="50"/>
                </a:cxn>
                <a:cxn ang="0">
                  <a:pos x="108" y="58"/>
                </a:cxn>
                <a:cxn ang="0">
                  <a:pos x="98" y="66"/>
                </a:cxn>
                <a:cxn ang="0">
                  <a:pos x="88" y="68"/>
                </a:cxn>
                <a:cxn ang="0">
                  <a:pos x="118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2" y="2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66"/>
                </a:cxn>
                <a:cxn ang="0">
                  <a:pos x="0" y="66"/>
                </a:cxn>
                <a:cxn ang="0">
                  <a:pos x="0" y="70"/>
                </a:cxn>
                <a:cxn ang="0">
                  <a:pos x="2" y="74"/>
                </a:cxn>
                <a:cxn ang="0">
                  <a:pos x="6" y="76"/>
                </a:cxn>
                <a:cxn ang="0">
                  <a:pos x="10" y="76"/>
                </a:cxn>
                <a:cxn ang="0">
                  <a:pos x="118" y="76"/>
                </a:cxn>
                <a:cxn ang="0">
                  <a:pos x="118" y="76"/>
                </a:cxn>
                <a:cxn ang="0">
                  <a:pos x="122" y="76"/>
                </a:cxn>
                <a:cxn ang="0">
                  <a:pos x="126" y="74"/>
                </a:cxn>
                <a:cxn ang="0">
                  <a:pos x="128" y="70"/>
                </a:cxn>
                <a:cxn ang="0">
                  <a:pos x="130" y="66"/>
                </a:cxn>
                <a:cxn ang="0">
                  <a:pos x="130" y="10"/>
                </a:cxn>
                <a:cxn ang="0">
                  <a:pos x="130" y="10"/>
                </a:cxn>
                <a:cxn ang="0">
                  <a:pos x="128" y="6"/>
                </a:cxn>
                <a:cxn ang="0">
                  <a:pos x="126" y="2"/>
                </a:cxn>
                <a:cxn ang="0">
                  <a:pos x="122" y="0"/>
                </a:cxn>
                <a:cxn ang="0">
                  <a:pos x="118" y="0"/>
                </a:cxn>
              </a:cxnLst>
              <a:rect l="0" t="0" r="r" b="b"/>
              <a:pathLst>
                <a:path w="130" h="76">
                  <a:moveTo>
                    <a:pt x="16" y="24"/>
                  </a:moveTo>
                  <a:lnTo>
                    <a:pt x="16" y="24"/>
                  </a:lnTo>
                  <a:lnTo>
                    <a:pt x="14" y="22"/>
                  </a:lnTo>
                  <a:lnTo>
                    <a:pt x="12" y="20"/>
                  </a:lnTo>
                  <a:lnTo>
                    <a:pt x="12" y="14"/>
                  </a:lnTo>
                  <a:lnTo>
                    <a:pt x="12" y="14"/>
                  </a:lnTo>
                  <a:lnTo>
                    <a:pt x="14" y="12"/>
                  </a:lnTo>
                  <a:lnTo>
                    <a:pt x="16" y="10"/>
                  </a:lnTo>
                  <a:lnTo>
                    <a:pt x="38" y="10"/>
                  </a:lnTo>
                  <a:lnTo>
                    <a:pt x="38" y="10"/>
                  </a:lnTo>
                  <a:lnTo>
                    <a:pt x="42" y="12"/>
                  </a:lnTo>
                  <a:lnTo>
                    <a:pt x="42" y="14"/>
                  </a:lnTo>
                  <a:lnTo>
                    <a:pt x="42" y="20"/>
                  </a:lnTo>
                  <a:lnTo>
                    <a:pt x="42" y="20"/>
                  </a:lnTo>
                  <a:lnTo>
                    <a:pt x="42" y="22"/>
                  </a:lnTo>
                  <a:lnTo>
                    <a:pt x="38" y="24"/>
                  </a:lnTo>
                  <a:lnTo>
                    <a:pt x="16" y="24"/>
                  </a:lnTo>
                  <a:close/>
                  <a:moveTo>
                    <a:pt x="88" y="68"/>
                  </a:moveTo>
                  <a:lnTo>
                    <a:pt x="88" y="68"/>
                  </a:lnTo>
                  <a:lnTo>
                    <a:pt x="76" y="66"/>
                  </a:lnTo>
                  <a:lnTo>
                    <a:pt x="66" y="58"/>
                  </a:lnTo>
                  <a:lnTo>
                    <a:pt x="60" y="50"/>
                  </a:lnTo>
                  <a:lnTo>
                    <a:pt x="58" y="38"/>
                  </a:lnTo>
                  <a:lnTo>
                    <a:pt x="58" y="38"/>
                  </a:lnTo>
                  <a:lnTo>
                    <a:pt x="60" y="28"/>
                  </a:lnTo>
                  <a:lnTo>
                    <a:pt x="66" y="18"/>
                  </a:lnTo>
                  <a:lnTo>
                    <a:pt x="76" y="12"/>
                  </a:lnTo>
                  <a:lnTo>
                    <a:pt x="88" y="10"/>
                  </a:lnTo>
                  <a:lnTo>
                    <a:pt x="88" y="10"/>
                  </a:lnTo>
                  <a:lnTo>
                    <a:pt x="98" y="12"/>
                  </a:lnTo>
                  <a:lnTo>
                    <a:pt x="108" y="18"/>
                  </a:lnTo>
                  <a:lnTo>
                    <a:pt x="114" y="28"/>
                  </a:lnTo>
                  <a:lnTo>
                    <a:pt x="116" y="38"/>
                  </a:lnTo>
                  <a:lnTo>
                    <a:pt x="116" y="38"/>
                  </a:lnTo>
                  <a:lnTo>
                    <a:pt x="114" y="50"/>
                  </a:lnTo>
                  <a:lnTo>
                    <a:pt x="108" y="58"/>
                  </a:lnTo>
                  <a:lnTo>
                    <a:pt x="98" y="66"/>
                  </a:lnTo>
                  <a:lnTo>
                    <a:pt x="88" y="68"/>
                  </a:lnTo>
                  <a:close/>
                  <a:moveTo>
                    <a:pt x="118" y="0"/>
                  </a:moveTo>
                  <a:lnTo>
                    <a:pt x="10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0" y="70"/>
                  </a:lnTo>
                  <a:lnTo>
                    <a:pt x="2" y="74"/>
                  </a:lnTo>
                  <a:lnTo>
                    <a:pt x="6" y="76"/>
                  </a:lnTo>
                  <a:lnTo>
                    <a:pt x="10" y="76"/>
                  </a:lnTo>
                  <a:lnTo>
                    <a:pt x="118" y="76"/>
                  </a:lnTo>
                  <a:lnTo>
                    <a:pt x="118" y="76"/>
                  </a:lnTo>
                  <a:lnTo>
                    <a:pt x="122" y="76"/>
                  </a:lnTo>
                  <a:lnTo>
                    <a:pt x="126" y="74"/>
                  </a:lnTo>
                  <a:lnTo>
                    <a:pt x="128" y="70"/>
                  </a:lnTo>
                  <a:lnTo>
                    <a:pt x="130" y="66"/>
                  </a:lnTo>
                  <a:lnTo>
                    <a:pt x="130" y="10"/>
                  </a:lnTo>
                  <a:lnTo>
                    <a:pt x="130" y="10"/>
                  </a:lnTo>
                  <a:lnTo>
                    <a:pt x="128" y="6"/>
                  </a:lnTo>
                  <a:lnTo>
                    <a:pt x="126" y="2"/>
                  </a:lnTo>
                  <a:lnTo>
                    <a:pt x="122" y="0"/>
                  </a:lnTo>
                  <a:lnTo>
                    <a:pt x="118" y="0"/>
                  </a:lnTo>
                  <a:close/>
                </a:path>
              </a:pathLst>
            </a:custGeom>
            <a:solidFill>
              <a:srgbClr val="EDF5F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4" name="Freeform 34"/>
            <p:cNvSpPr>
              <a:spLocks/>
            </p:cNvSpPr>
            <p:nvPr userDrawn="1"/>
          </p:nvSpPr>
          <p:spPr bwMode="auto">
            <a:xfrm>
              <a:off x="3571875" y="3848100"/>
              <a:ext cx="47625" cy="22225"/>
            </a:xfrm>
            <a:custGeom>
              <a:avLst/>
              <a:gdLst/>
              <a:ahLst/>
              <a:cxnLst>
                <a:cxn ang="0">
                  <a:pos x="4" y="14"/>
                </a:cxn>
                <a:cxn ang="0">
                  <a:pos x="4" y="14"/>
                </a:cxn>
                <a:cxn ang="0">
                  <a:pos x="2" y="12"/>
                </a:cxn>
                <a:cxn ang="0">
                  <a:pos x="0" y="1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2" y="2"/>
                </a:cxn>
                <a:cxn ang="0">
                  <a:pos x="4" y="0"/>
                </a:cxn>
                <a:cxn ang="0">
                  <a:pos x="26" y="0"/>
                </a:cxn>
                <a:cxn ang="0">
                  <a:pos x="26" y="0"/>
                </a:cxn>
                <a:cxn ang="0">
                  <a:pos x="30" y="2"/>
                </a:cxn>
                <a:cxn ang="0">
                  <a:pos x="30" y="4"/>
                </a:cxn>
                <a:cxn ang="0">
                  <a:pos x="30" y="10"/>
                </a:cxn>
                <a:cxn ang="0">
                  <a:pos x="30" y="10"/>
                </a:cxn>
                <a:cxn ang="0">
                  <a:pos x="30" y="12"/>
                </a:cxn>
                <a:cxn ang="0">
                  <a:pos x="26" y="14"/>
                </a:cxn>
                <a:cxn ang="0">
                  <a:pos x="4" y="14"/>
                </a:cxn>
              </a:cxnLst>
              <a:rect l="0" t="0" r="r" b="b"/>
              <a:pathLst>
                <a:path w="30" h="14">
                  <a:moveTo>
                    <a:pt x="4" y="14"/>
                  </a:moveTo>
                  <a:lnTo>
                    <a:pt x="4" y="14"/>
                  </a:lnTo>
                  <a:lnTo>
                    <a:pt x="2" y="12"/>
                  </a:lnTo>
                  <a:lnTo>
                    <a:pt x="0" y="10"/>
                  </a:lnTo>
                  <a:lnTo>
                    <a:pt x="0" y="4"/>
                  </a:lnTo>
                  <a:lnTo>
                    <a:pt x="0" y="4"/>
                  </a:lnTo>
                  <a:lnTo>
                    <a:pt x="2" y="2"/>
                  </a:lnTo>
                  <a:lnTo>
                    <a:pt x="4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30" y="2"/>
                  </a:lnTo>
                  <a:lnTo>
                    <a:pt x="30" y="4"/>
                  </a:lnTo>
                  <a:lnTo>
                    <a:pt x="30" y="10"/>
                  </a:lnTo>
                  <a:lnTo>
                    <a:pt x="30" y="10"/>
                  </a:lnTo>
                  <a:lnTo>
                    <a:pt x="30" y="12"/>
                  </a:lnTo>
                  <a:lnTo>
                    <a:pt x="26" y="14"/>
                  </a:lnTo>
                  <a:lnTo>
                    <a:pt x="4" y="14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5" name="Freeform 35"/>
            <p:cNvSpPr>
              <a:spLocks/>
            </p:cNvSpPr>
            <p:nvPr userDrawn="1"/>
          </p:nvSpPr>
          <p:spPr bwMode="auto">
            <a:xfrm>
              <a:off x="3644900" y="3848100"/>
              <a:ext cx="92075" cy="92075"/>
            </a:xfrm>
            <a:custGeom>
              <a:avLst/>
              <a:gdLst/>
              <a:ahLst/>
              <a:cxnLst>
                <a:cxn ang="0">
                  <a:pos x="30" y="58"/>
                </a:cxn>
                <a:cxn ang="0">
                  <a:pos x="30" y="58"/>
                </a:cxn>
                <a:cxn ang="0">
                  <a:pos x="18" y="56"/>
                </a:cxn>
                <a:cxn ang="0">
                  <a:pos x="8" y="48"/>
                </a:cxn>
                <a:cxn ang="0">
                  <a:pos x="2" y="40"/>
                </a:cxn>
                <a:cxn ang="0">
                  <a:pos x="0" y="28"/>
                </a:cxn>
                <a:cxn ang="0">
                  <a:pos x="0" y="28"/>
                </a:cxn>
                <a:cxn ang="0">
                  <a:pos x="2" y="18"/>
                </a:cxn>
                <a:cxn ang="0">
                  <a:pos x="8" y="8"/>
                </a:cxn>
                <a:cxn ang="0">
                  <a:pos x="18" y="2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40" y="2"/>
                </a:cxn>
                <a:cxn ang="0">
                  <a:pos x="50" y="8"/>
                </a:cxn>
                <a:cxn ang="0">
                  <a:pos x="56" y="18"/>
                </a:cxn>
                <a:cxn ang="0">
                  <a:pos x="58" y="28"/>
                </a:cxn>
                <a:cxn ang="0">
                  <a:pos x="58" y="28"/>
                </a:cxn>
                <a:cxn ang="0">
                  <a:pos x="56" y="40"/>
                </a:cxn>
                <a:cxn ang="0">
                  <a:pos x="50" y="48"/>
                </a:cxn>
                <a:cxn ang="0">
                  <a:pos x="40" y="56"/>
                </a:cxn>
                <a:cxn ang="0">
                  <a:pos x="30" y="58"/>
                </a:cxn>
              </a:cxnLst>
              <a:rect l="0" t="0" r="r" b="b"/>
              <a:pathLst>
                <a:path w="58" h="58">
                  <a:moveTo>
                    <a:pt x="30" y="58"/>
                  </a:moveTo>
                  <a:lnTo>
                    <a:pt x="30" y="58"/>
                  </a:lnTo>
                  <a:lnTo>
                    <a:pt x="18" y="56"/>
                  </a:lnTo>
                  <a:lnTo>
                    <a:pt x="8" y="48"/>
                  </a:lnTo>
                  <a:lnTo>
                    <a:pt x="2" y="40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2" y="18"/>
                  </a:lnTo>
                  <a:lnTo>
                    <a:pt x="8" y="8"/>
                  </a:lnTo>
                  <a:lnTo>
                    <a:pt x="18" y="2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40" y="2"/>
                  </a:lnTo>
                  <a:lnTo>
                    <a:pt x="50" y="8"/>
                  </a:lnTo>
                  <a:lnTo>
                    <a:pt x="56" y="18"/>
                  </a:lnTo>
                  <a:lnTo>
                    <a:pt x="58" y="28"/>
                  </a:lnTo>
                  <a:lnTo>
                    <a:pt x="58" y="28"/>
                  </a:lnTo>
                  <a:lnTo>
                    <a:pt x="56" y="40"/>
                  </a:lnTo>
                  <a:lnTo>
                    <a:pt x="50" y="48"/>
                  </a:lnTo>
                  <a:lnTo>
                    <a:pt x="40" y="56"/>
                  </a:lnTo>
                  <a:lnTo>
                    <a:pt x="30" y="5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6" name="Freeform 36"/>
            <p:cNvSpPr>
              <a:spLocks/>
            </p:cNvSpPr>
            <p:nvPr userDrawn="1"/>
          </p:nvSpPr>
          <p:spPr bwMode="auto">
            <a:xfrm>
              <a:off x="3552825" y="3832225"/>
              <a:ext cx="206375" cy="120650"/>
            </a:xfrm>
            <a:custGeom>
              <a:avLst/>
              <a:gdLst/>
              <a:ahLst/>
              <a:cxnLst>
                <a:cxn ang="0">
                  <a:pos x="118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2" y="2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66"/>
                </a:cxn>
                <a:cxn ang="0">
                  <a:pos x="0" y="66"/>
                </a:cxn>
                <a:cxn ang="0">
                  <a:pos x="0" y="70"/>
                </a:cxn>
                <a:cxn ang="0">
                  <a:pos x="2" y="74"/>
                </a:cxn>
                <a:cxn ang="0">
                  <a:pos x="6" y="76"/>
                </a:cxn>
                <a:cxn ang="0">
                  <a:pos x="10" y="76"/>
                </a:cxn>
                <a:cxn ang="0">
                  <a:pos x="118" y="76"/>
                </a:cxn>
                <a:cxn ang="0">
                  <a:pos x="118" y="76"/>
                </a:cxn>
                <a:cxn ang="0">
                  <a:pos x="122" y="76"/>
                </a:cxn>
                <a:cxn ang="0">
                  <a:pos x="126" y="74"/>
                </a:cxn>
                <a:cxn ang="0">
                  <a:pos x="128" y="70"/>
                </a:cxn>
                <a:cxn ang="0">
                  <a:pos x="130" y="66"/>
                </a:cxn>
                <a:cxn ang="0">
                  <a:pos x="130" y="10"/>
                </a:cxn>
                <a:cxn ang="0">
                  <a:pos x="130" y="10"/>
                </a:cxn>
                <a:cxn ang="0">
                  <a:pos x="128" y="6"/>
                </a:cxn>
                <a:cxn ang="0">
                  <a:pos x="126" y="2"/>
                </a:cxn>
                <a:cxn ang="0">
                  <a:pos x="122" y="0"/>
                </a:cxn>
                <a:cxn ang="0">
                  <a:pos x="118" y="0"/>
                </a:cxn>
              </a:cxnLst>
              <a:rect l="0" t="0" r="r" b="b"/>
              <a:pathLst>
                <a:path w="130" h="76">
                  <a:moveTo>
                    <a:pt x="118" y="0"/>
                  </a:moveTo>
                  <a:lnTo>
                    <a:pt x="10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0" y="70"/>
                  </a:lnTo>
                  <a:lnTo>
                    <a:pt x="2" y="74"/>
                  </a:lnTo>
                  <a:lnTo>
                    <a:pt x="6" y="76"/>
                  </a:lnTo>
                  <a:lnTo>
                    <a:pt x="10" y="76"/>
                  </a:lnTo>
                  <a:lnTo>
                    <a:pt x="118" y="76"/>
                  </a:lnTo>
                  <a:lnTo>
                    <a:pt x="118" y="76"/>
                  </a:lnTo>
                  <a:lnTo>
                    <a:pt x="122" y="76"/>
                  </a:lnTo>
                  <a:lnTo>
                    <a:pt x="126" y="74"/>
                  </a:lnTo>
                  <a:lnTo>
                    <a:pt x="128" y="70"/>
                  </a:lnTo>
                  <a:lnTo>
                    <a:pt x="130" y="66"/>
                  </a:lnTo>
                  <a:lnTo>
                    <a:pt x="130" y="10"/>
                  </a:lnTo>
                  <a:lnTo>
                    <a:pt x="130" y="10"/>
                  </a:lnTo>
                  <a:lnTo>
                    <a:pt x="128" y="6"/>
                  </a:lnTo>
                  <a:lnTo>
                    <a:pt x="126" y="2"/>
                  </a:lnTo>
                  <a:lnTo>
                    <a:pt x="122" y="0"/>
                  </a:lnTo>
                  <a:lnTo>
                    <a:pt x="118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7" name="Freeform 37"/>
            <p:cNvSpPr>
              <a:spLocks/>
            </p:cNvSpPr>
            <p:nvPr userDrawn="1"/>
          </p:nvSpPr>
          <p:spPr bwMode="auto">
            <a:xfrm>
              <a:off x="3584575" y="3810000"/>
              <a:ext cx="31750" cy="12700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0"/>
                </a:cxn>
                <a:cxn ang="0">
                  <a:pos x="2" y="2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20" y="8"/>
                </a:cxn>
                <a:cxn ang="0">
                  <a:pos x="20" y="8"/>
                </a:cxn>
                <a:cxn ang="0">
                  <a:pos x="18" y="6"/>
                </a:cxn>
                <a:cxn ang="0">
                  <a:pos x="16" y="2"/>
                </a:cxn>
                <a:cxn ang="0">
                  <a:pos x="14" y="0"/>
                </a:cxn>
                <a:cxn ang="0">
                  <a:pos x="10" y="0"/>
                </a:cxn>
              </a:cxnLst>
              <a:rect l="0" t="0" r="r" b="b"/>
              <a:pathLst>
                <a:path w="20" h="8">
                  <a:moveTo>
                    <a:pt x="10" y="0"/>
                  </a:moveTo>
                  <a:lnTo>
                    <a:pt x="8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8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18" y="6"/>
                  </a:lnTo>
                  <a:lnTo>
                    <a:pt x="16" y="2"/>
                  </a:lnTo>
                  <a:lnTo>
                    <a:pt x="14" y="0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EDF5F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8" name="Freeform 38"/>
            <p:cNvSpPr>
              <a:spLocks/>
            </p:cNvSpPr>
            <p:nvPr userDrawn="1"/>
          </p:nvSpPr>
          <p:spPr bwMode="auto">
            <a:xfrm>
              <a:off x="3584575" y="3810000"/>
              <a:ext cx="31750" cy="12700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0"/>
                </a:cxn>
                <a:cxn ang="0">
                  <a:pos x="2" y="2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20" y="8"/>
                </a:cxn>
                <a:cxn ang="0">
                  <a:pos x="20" y="8"/>
                </a:cxn>
                <a:cxn ang="0">
                  <a:pos x="18" y="6"/>
                </a:cxn>
                <a:cxn ang="0">
                  <a:pos x="16" y="2"/>
                </a:cxn>
                <a:cxn ang="0">
                  <a:pos x="14" y="0"/>
                </a:cxn>
                <a:cxn ang="0">
                  <a:pos x="10" y="0"/>
                </a:cxn>
              </a:cxnLst>
              <a:rect l="0" t="0" r="r" b="b"/>
              <a:pathLst>
                <a:path w="20" h="8">
                  <a:moveTo>
                    <a:pt x="10" y="0"/>
                  </a:moveTo>
                  <a:lnTo>
                    <a:pt x="8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8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18" y="6"/>
                  </a:lnTo>
                  <a:lnTo>
                    <a:pt x="16" y="2"/>
                  </a:lnTo>
                  <a:lnTo>
                    <a:pt x="14" y="0"/>
                  </a:lnTo>
                  <a:lnTo>
                    <a:pt x="1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139" name="그룹 138"/>
          <p:cNvGrpSpPr/>
          <p:nvPr userDrawn="1"/>
        </p:nvGrpSpPr>
        <p:grpSpPr>
          <a:xfrm>
            <a:off x="2538388" y="2195463"/>
            <a:ext cx="196850" cy="190500"/>
            <a:chOff x="4933950" y="3629025"/>
            <a:chExt cx="196850" cy="190500"/>
          </a:xfrm>
          <a:solidFill>
            <a:schemeClr val="accent5">
              <a:lumMod val="90000"/>
            </a:schemeClr>
          </a:solidFill>
        </p:grpSpPr>
        <p:sp>
          <p:nvSpPr>
            <p:cNvPr id="140" name="Rectangle 39"/>
            <p:cNvSpPr>
              <a:spLocks noChangeArrowheads="1"/>
            </p:cNvSpPr>
            <p:nvPr userDrawn="1"/>
          </p:nvSpPr>
          <p:spPr bwMode="auto">
            <a:xfrm>
              <a:off x="4933950" y="3768725"/>
              <a:ext cx="50800" cy="508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1" name="Rectangle 40"/>
            <p:cNvSpPr>
              <a:spLocks noChangeArrowheads="1"/>
            </p:cNvSpPr>
            <p:nvPr userDrawn="1"/>
          </p:nvSpPr>
          <p:spPr bwMode="auto">
            <a:xfrm>
              <a:off x="4933950" y="3768725"/>
              <a:ext cx="50800" cy="508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2" name="Rectangle 41"/>
            <p:cNvSpPr>
              <a:spLocks noChangeArrowheads="1"/>
            </p:cNvSpPr>
            <p:nvPr userDrawn="1"/>
          </p:nvSpPr>
          <p:spPr bwMode="auto">
            <a:xfrm>
              <a:off x="5006975" y="3768725"/>
              <a:ext cx="50800" cy="508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3" name="Rectangle 42"/>
            <p:cNvSpPr>
              <a:spLocks noChangeArrowheads="1"/>
            </p:cNvSpPr>
            <p:nvPr userDrawn="1"/>
          </p:nvSpPr>
          <p:spPr bwMode="auto">
            <a:xfrm>
              <a:off x="5006975" y="3768725"/>
              <a:ext cx="50800" cy="508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4" name="Rectangle 43"/>
            <p:cNvSpPr>
              <a:spLocks noChangeArrowheads="1"/>
            </p:cNvSpPr>
            <p:nvPr userDrawn="1"/>
          </p:nvSpPr>
          <p:spPr bwMode="auto">
            <a:xfrm>
              <a:off x="5076825" y="3768725"/>
              <a:ext cx="53975" cy="508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5" name="Rectangle 44"/>
            <p:cNvSpPr>
              <a:spLocks noChangeArrowheads="1"/>
            </p:cNvSpPr>
            <p:nvPr userDrawn="1"/>
          </p:nvSpPr>
          <p:spPr bwMode="auto">
            <a:xfrm>
              <a:off x="5076825" y="3768725"/>
              <a:ext cx="53975" cy="508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6" name="Rectangle 45"/>
            <p:cNvSpPr>
              <a:spLocks noChangeArrowheads="1"/>
            </p:cNvSpPr>
            <p:nvPr userDrawn="1"/>
          </p:nvSpPr>
          <p:spPr bwMode="auto">
            <a:xfrm>
              <a:off x="5006975" y="3698875"/>
              <a:ext cx="50800" cy="508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7" name="Rectangle 46"/>
            <p:cNvSpPr>
              <a:spLocks noChangeArrowheads="1"/>
            </p:cNvSpPr>
            <p:nvPr userDrawn="1"/>
          </p:nvSpPr>
          <p:spPr bwMode="auto">
            <a:xfrm>
              <a:off x="5006975" y="3698875"/>
              <a:ext cx="50800" cy="508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8" name="Rectangle 47"/>
            <p:cNvSpPr>
              <a:spLocks noChangeArrowheads="1"/>
            </p:cNvSpPr>
            <p:nvPr userDrawn="1"/>
          </p:nvSpPr>
          <p:spPr bwMode="auto">
            <a:xfrm>
              <a:off x="5076825" y="3698875"/>
              <a:ext cx="53975" cy="508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9" name="Rectangle 48"/>
            <p:cNvSpPr>
              <a:spLocks noChangeArrowheads="1"/>
            </p:cNvSpPr>
            <p:nvPr userDrawn="1"/>
          </p:nvSpPr>
          <p:spPr bwMode="auto">
            <a:xfrm>
              <a:off x="5076825" y="3698875"/>
              <a:ext cx="53975" cy="508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0" name="Rectangle 49"/>
            <p:cNvSpPr>
              <a:spLocks noChangeArrowheads="1"/>
            </p:cNvSpPr>
            <p:nvPr userDrawn="1"/>
          </p:nvSpPr>
          <p:spPr bwMode="auto">
            <a:xfrm>
              <a:off x="5076825" y="3629025"/>
              <a:ext cx="53975" cy="508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1" name="Rectangle 50"/>
            <p:cNvSpPr>
              <a:spLocks noChangeArrowheads="1"/>
            </p:cNvSpPr>
            <p:nvPr userDrawn="1"/>
          </p:nvSpPr>
          <p:spPr bwMode="auto">
            <a:xfrm>
              <a:off x="5076825" y="3629025"/>
              <a:ext cx="53975" cy="508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152" name="그룹 151"/>
          <p:cNvGrpSpPr/>
          <p:nvPr userDrawn="1"/>
        </p:nvGrpSpPr>
        <p:grpSpPr>
          <a:xfrm>
            <a:off x="1109638" y="2004963"/>
            <a:ext cx="219075" cy="101600"/>
            <a:chOff x="3505200" y="3438525"/>
            <a:chExt cx="219075" cy="101600"/>
          </a:xfrm>
          <a:solidFill>
            <a:schemeClr val="accent1"/>
          </a:solidFill>
        </p:grpSpPr>
        <p:sp>
          <p:nvSpPr>
            <p:cNvPr id="153" name="Freeform 51"/>
            <p:cNvSpPr>
              <a:spLocks/>
            </p:cNvSpPr>
            <p:nvPr userDrawn="1"/>
          </p:nvSpPr>
          <p:spPr bwMode="auto">
            <a:xfrm>
              <a:off x="3505200" y="3467100"/>
              <a:ext cx="73025" cy="69850"/>
            </a:xfrm>
            <a:custGeom>
              <a:avLst/>
              <a:gdLst/>
              <a:ahLst/>
              <a:cxnLst>
                <a:cxn ang="0">
                  <a:pos x="18" y="28"/>
                </a:cxn>
                <a:cxn ang="0">
                  <a:pos x="0" y="28"/>
                </a:cxn>
                <a:cxn ang="0">
                  <a:pos x="0" y="18"/>
                </a:cxn>
                <a:cxn ang="0">
                  <a:pos x="18" y="18"/>
                </a:cxn>
                <a:cxn ang="0">
                  <a:pos x="18" y="0"/>
                </a:cxn>
                <a:cxn ang="0">
                  <a:pos x="28" y="0"/>
                </a:cxn>
                <a:cxn ang="0">
                  <a:pos x="28" y="18"/>
                </a:cxn>
                <a:cxn ang="0">
                  <a:pos x="46" y="18"/>
                </a:cxn>
                <a:cxn ang="0">
                  <a:pos x="46" y="28"/>
                </a:cxn>
                <a:cxn ang="0">
                  <a:pos x="28" y="28"/>
                </a:cxn>
                <a:cxn ang="0">
                  <a:pos x="28" y="44"/>
                </a:cxn>
                <a:cxn ang="0">
                  <a:pos x="18" y="44"/>
                </a:cxn>
                <a:cxn ang="0">
                  <a:pos x="18" y="28"/>
                </a:cxn>
              </a:cxnLst>
              <a:rect l="0" t="0" r="r" b="b"/>
              <a:pathLst>
                <a:path w="46" h="44">
                  <a:moveTo>
                    <a:pt x="18" y="28"/>
                  </a:moveTo>
                  <a:lnTo>
                    <a:pt x="0" y="28"/>
                  </a:lnTo>
                  <a:lnTo>
                    <a:pt x="0" y="18"/>
                  </a:lnTo>
                  <a:lnTo>
                    <a:pt x="18" y="18"/>
                  </a:lnTo>
                  <a:lnTo>
                    <a:pt x="18" y="0"/>
                  </a:lnTo>
                  <a:lnTo>
                    <a:pt x="28" y="0"/>
                  </a:lnTo>
                  <a:lnTo>
                    <a:pt x="28" y="18"/>
                  </a:lnTo>
                  <a:lnTo>
                    <a:pt x="46" y="18"/>
                  </a:lnTo>
                  <a:lnTo>
                    <a:pt x="46" y="28"/>
                  </a:lnTo>
                  <a:lnTo>
                    <a:pt x="28" y="28"/>
                  </a:lnTo>
                  <a:lnTo>
                    <a:pt x="28" y="44"/>
                  </a:lnTo>
                  <a:lnTo>
                    <a:pt x="18" y="44"/>
                  </a:lnTo>
                  <a:lnTo>
                    <a:pt x="18" y="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4" name="Freeform 52"/>
            <p:cNvSpPr>
              <a:spLocks/>
            </p:cNvSpPr>
            <p:nvPr userDrawn="1"/>
          </p:nvSpPr>
          <p:spPr bwMode="auto">
            <a:xfrm>
              <a:off x="3587750" y="3438525"/>
              <a:ext cx="44450" cy="101600"/>
            </a:xfrm>
            <a:custGeom>
              <a:avLst/>
              <a:gdLst/>
              <a:ahLst/>
              <a:cxnLst>
                <a:cxn ang="0">
                  <a:pos x="14" y="20"/>
                </a:cxn>
                <a:cxn ang="0">
                  <a:pos x="0" y="20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4" y="10"/>
                </a:cxn>
                <a:cxn ang="0">
                  <a:pos x="10" y="8"/>
                </a:cxn>
                <a:cxn ang="0">
                  <a:pos x="10" y="8"/>
                </a:cxn>
                <a:cxn ang="0">
                  <a:pos x="14" y="4"/>
                </a:cxn>
                <a:cxn ang="0">
                  <a:pos x="16" y="0"/>
                </a:cxn>
                <a:cxn ang="0">
                  <a:pos x="28" y="0"/>
                </a:cxn>
                <a:cxn ang="0">
                  <a:pos x="28" y="64"/>
                </a:cxn>
                <a:cxn ang="0">
                  <a:pos x="20" y="64"/>
                </a:cxn>
                <a:cxn ang="0">
                  <a:pos x="14" y="64"/>
                </a:cxn>
                <a:cxn ang="0">
                  <a:pos x="14" y="20"/>
                </a:cxn>
              </a:cxnLst>
              <a:rect l="0" t="0" r="r" b="b"/>
              <a:pathLst>
                <a:path w="28" h="64">
                  <a:moveTo>
                    <a:pt x="14" y="20"/>
                  </a:moveTo>
                  <a:lnTo>
                    <a:pt x="0" y="2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4" y="10"/>
                  </a:lnTo>
                  <a:lnTo>
                    <a:pt x="10" y="8"/>
                  </a:lnTo>
                  <a:lnTo>
                    <a:pt x="10" y="8"/>
                  </a:lnTo>
                  <a:lnTo>
                    <a:pt x="14" y="4"/>
                  </a:lnTo>
                  <a:lnTo>
                    <a:pt x="16" y="0"/>
                  </a:lnTo>
                  <a:lnTo>
                    <a:pt x="28" y="0"/>
                  </a:lnTo>
                  <a:lnTo>
                    <a:pt x="28" y="64"/>
                  </a:lnTo>
                  <a:lnTo>
                    <a:pt x="20" y="64"/>
                  </a:lnTo>
                  <a:lnTo>
                    <a:pt x="14" y="64"/>
                  </a:lnTo>
                  <a:lnTo>
                    <a:pt x="14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5" name="Freeform 53"/>
            <p:cNvSpPr>
              <a:spLocks noEditPoints="1"/>
            </p:cNvSpPr>
            <p:nvPr userDrawn="1"/>
          </p:nvSpPr>
          <p:spPr bwMode="auto">
            <a:xfrm>
              <a:off x="3654425" y="3438525"/>
              <a:ext cx="69850" cy="101600"/>
            </a:xfrm>
            <a:custGeom>
              <a:avLst/>
              <a:gdLst/>
              <a:ahLst/>
              <a:cxnLst>
                <a:cxn ang="0">
                  <a:pos x="6" y="56"/>
                </a:cxn>
                <a:cxn ang="0">
                  <a:pos x="6" y="56"/>
                </a:cxn>
                <a:cxn ang="0">
                  <a:pos x="2" y="46"/>
                </a:cxn>
                <a:cxn ang="0">
                  <a:pos x="0" y="32"/>
                </a:cxn>
                <a:cxn ang="0">
                  <a:pos x="0" y="32"/>
                </a:cxn>
                <a:cxn ang="0">
                  <a:pos x="2" y="18"/>
                </a:cxn>
                <a:cxn ang="0">
                  <a:pos x="6" y="8"/>
                </a:cxn>
                <a:cxn ang="0">
                  <a:pos x="6" y="8"/>
                </a:cxn>
                <a:cxn ang="0">
                  <a:pos x="8" y="4"/>
                </a:cxn>
                <a:cxn ang="0">
                  <a:pos x="12" y="2"/>
                </a:cxn>
                <a:cxn ang="0">
                  <a:pos x="22" y="0"/>
                </a:cxn>
                <a:cxn ang="0">
                  <a:pos x="22" y="0"/>
                </a:cxn>
                <a:cxn ang="0">
                  <a:pos x="32" y="2"/>
                </a:cxn>
                <a:cxn ang="0">
                  <a:pos x="36" y="4"/>
                </a:cxn>
                <a:cxn ang="0">
                  <a:pos x="38" y="8"/>
                </a:cxn>
                <a:cxn ang="0">
                  <a:pos x="38" y="8"/>
                </a:cxn>
                <a:cxn ang="0">
                  <a:pos x="42" y="18"/>
                </a:cxn>
                <a:cxn ang="0">
                  <a:pos x="44" y="32"/>
                </a:cxn>
                <a:cxn ang="0">
                  <a:pos x="44" y="32"/>
                </a:cxn>
                <a:cxn ang="0">
                  <a:pos x="44" y="32"/>
                </a:cxn>
                <a:cxn ang="0">
                  <a:pos x="42" y="46"/>
                </a:cxn>
                <a:cxn ang="0">
                  <a:pos x="38" y="56"/>
                </a:cxn>
                <a:cxn ang="0">
                  <a:pos x="38" y="56"/>
                </a:cxn>
                <a:cxn ang="0">
                  <a:pos x="36" y="60"/>
                </a:cxn>
                <a:cxn ang="0">
                  <a:pos x="32" y="62"/>
                </a:cxn>
                <a:cxn ang="0">
                  <a:pos x="22" y="64"/>
                </a:cxn>
                <a:cxn ang="0">
                  <a:pos x="22" y="64"/>
                </a:cxn>
                <a:cxn ang="0">
                  <a:pos x="12" y="62"/>
                </a:cxn>
                <a:cxn ang="0">
                  <a:pos x="8" y="60"/>
                </a:cxn>
                <a:cxn ang="0">
                  <a:pos x="6" y="56"/>
                </a:cxn>
                <a:cxn ang="0">
                  <a:pos x="6" y="56"/>
                </a:cxn>
                <a:cxn ang="0">
                  <a:pos x="28" y="50"/>
                </a:cxn>
                <a:cxn ang="0">
                  <a:pos x="28" y="50"/>
                </a:cxn>
                <a:cxn ang="0">
                  <a:pos x="30" y="42"/>
                </a:cxn>
                <a:cxn ang="0">
                  <a:pos x="30" y="32"/>
                </a:cxn>
                <a:cxn ang="0">
                  <a:pos x="30" y="32"/>
                </a:cxn>
                <a:cxn ang="0">
                  <a:pos x="30" y="22"/>
                </a:cxn>
                <a:cxn ang="0">
                  <a:pos x="28" y="16"/>
                </a:cxn>
                <a:cxn ang="0">
                  <a:pos x="28" y="16"/>
                </a:cxn>
                <a:cxn ang="0">
                  <a:pos x="26" y="12"/>
                </a:cxn>
                <a:cxn ang="0">
                  <a:pos x="22" y="10"/>
                </a:cxn>
                <a:cxn ang="0">
                  <a:pos x="22" y="10"/>
                </a:cxn>
                <a:cxn ang="0">
                  <a:pos x="18" y="12"/>
                </a:cxn>
                <a:cxn ang="0">
                  <a:pos x="14" y="16"/>
                </a:cxn>
                <a:cxn ang="0">
                  <a:pos x="14" y="16"/>
                </a:cxn>
                <a:cxn ang="0">
                  <a:pos x="14" y="22"/>
                </a:cxn>
                <a:cxn ang="0">
                  <a:pos x="12" y="32"/>
                </a:cxn>
                <a:cxn ang="0">
                  <a:pos x="12" y="32"/>
                </a:cxn>
                <a:cxn ang="0">
                  <a:pos x="14" y="42"/>
                </a:cxn>
                <a:cxn ang="0">
                  <a:pos x="14" y="50"/>
                </a:cxn>
                <a:cxn ang="0">
                  <a:pos x="14" y="50"/>
                </a:cxn>
                <a:cxn ang="0">
                  <a:pos x="18" y="54"/>
                </a:cxn>
                <a:cxn ang="0">
                  <a:pos x="22" y="54"/>
                </a:cxn>
                <a:cxn ang="0">
                  <a:pos x="22" y="54"/>
                </a:cxn>
                <a:cxn ang="0">
                  <a:pos x="26" y="54"/>
                </a:cxn>
                <a:cxn ang="0">
                  <a:pos x="28" y="50"/>
                </a:cxn>
                <a:cxn ang="0">
                  <a:pos x="28" y="50"/>
                </a:cxn>
              </a:cxnLst>
              <a:rect l="0" t="0" r="r" b="b"/>
              <a:pathLst>
                <a:path w="44" h="64">
                  <a:moveTo>
                    <a:pt x="6" y="56"/>
                  </a:moveTo>
                  <a:lnTo>
                    <a:pt x="6" y="56"/>
                  </a:lnTo>
                  <a:lnTo>
                    <a:pt x="2" y="46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2" y="18"/>
                  </a:lnTo>
                  <a:lnTo>
                    <a:pt x="6" y="8"/>
                  </a:lnTo>
                  <a:lnTo>
                    <a:pt x="6" y="8"/>
                  </a:lnTo>
                  <a:lnTo>
                    <a:pt x="8" y="4"/>
                  </a:lnTo>
                  <a:lnTo>
                    <a:pt x="12" y="2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32" y="2"/>
                  </a:lnTo>
                  <a:lnTo>
                    <a:pt x="36" y="4"/>
                  </a:lnTo>
                  <a:lnTo>
                    <a:pt x="38" y="8"/>
                  </a:lnTo>
                  <a:lnTo>
                    <a:pt x="38" y="8"/>
                  </a:lnTo>
                  <a:lnTo>
                    <a:pt x="42" y="18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42" y="46"/>
                  </a:lnTo>
                  <a:lnTo>
                    <a:pt x="38" y="56"/>
                  </a:lnTo>
                  <a:lnTo>
                    <a:pt x="38" y="56"/>
                  </a:lnTo>
                  <a:lnTo>
                    <a:pt x="36" y="60"/>
                  </a:lnTo>
                  <a:lnTo>
                    <a:pt x="32" y="62"/>
                  </a:lnTo>
                  <a:lnTo>
                    <a:pt x="22" y="64"/>
                  </a:lnTo>
                  <a:lnTo>
                    <a:pt x="22" y="64"/>
                  </a:lnTo>
                  <a:lnTo>
                    <a:pt x="12" y="62"/>
                  </a:lnTo>
                  <a:lnTo>
                    <a:pt x="8" y="60"/>
                  </a:lnTo>
                  <a:lnTo>
                    <a:pt x="6" y="56"/>
                  </a:lnTo>
                  <a:lnTo>
                    <a:pt x="6" y="56"/>
                  </a:lnTo>
                  <a:close/>
                  <a:moveTo>
                    <a:pt x="28" y="50"/>
                  </a:moveTo>
                  <a:lnTo>
                    <a:pt x="28" y="50"/>
                  </a:lnTo>
                  <a:lnTo>
                    <a:pt x="30" y="42"/>
                  </a:lnTo>
                  <a:lnTo>
                    <a:pt x="30" y="32"/>
                  </a:lnTo>
                  <a:lnTo>
                    <a:pt x="30" y="32"/>
                  </a:lnTo>
                  <a:lnTo>
                    <a:pt x="30" y="22"/>
                  </a:lnTo>
                  <a:lnTo>
                    <a:pt x="28" y="16"/>
                  </a:lnTo>
                  <a:lnTo>
                    <a:pt x="28" y="16"/>
                  </a:lnTo>
                  <a:lnTo>
                    <a:pt x="26" y="12"/>
                  </a:lnTo>
                  <a:lnTo>
                    <a:pt x="22" y="10"/>
                  </a:lnTo>
                  <a:lnTo>
                    <a:pt x="22" y="10"/>
                  </a:lnTo>
                  <a:lnTo>
                    <a:pt x="18" y="12"/>
                  </a:lnTo>
                  <a:lnTo>
                    <a:pt x="14" y="16"/>
                  </a:lnTo>
                  <a:lnTo>
                    <a:pt x="14" y="16"/>
                  </a:lnTo>
                  <a:lnTo>
                    <a:pt x="14" y="22"/>
                  </a:lnTo>
                  <a:lnTo>
                    <a:pt x="12" y="32"/>
                  </a:lnTo>
                  <a:lnTo>
                    <a:pt x="12" y="32"/>
                  </a:lnTo>
                  <a:lnTo>
                    <a:pt x="14" y="42"/>
                  </a:lnTo>
                  <a:lnTo>
                    <a:pt x="14" y="50"/>
                  </a:lnTo>
                  <a:lnTo>
                    <a:pt x="14" y="50"/>
                  </a:lnTo>
                  <a:lnTo>
                    <a:pt x="18" y="54"/>
                  </a:lnTo>
                  <a:lnTo>
                    <a:pt x="22" y="54"/>
                  </a:lnTo>
                  <a:lnTo>
                    <a:pt x="22" y="54"/>
                  </a:lnTo>
                  <a:lnTo>
                    <a:pt x="26" y="54"/>
                  </a:lnTo>
                  <a:lnTo>
                    <a:pt x="28" y="50"/>
                  </a:lnTo>
                  <a:lnTo>
                    <a:pt x="28" y="5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156" name="그룹 155"/>
          <p:cNvGrpSpPr/>
          <p:nvPr userDrawn="1"/>
        </p:nvGrpSpPr>
        <p:grpSpPr>
          <a:xfrm>
            <a:off x="1604938" y="1665238"/>
            <a:ext cx="215900" cy="104775"/>
            <a:chOff x="4000500" y="3098800"/>
            <a:chExt cx="215900" cy="104775"/>
          </a:xfrm>
          <a:solidFill>
            <a:schemeClr val="accent3"/>
          </a:solidFill>
        </p:grpSpPr>
        <p:sp>
          <p:nvSpPr>
            <p:cNvPr id="157" name="Freeform 54"/>
            <p:cNvSpPr>
              <a:spLocks/>
            </p:cNvSpPr>
            <p:nvPr userDrawn="1"/>
          </p:nvSpPr>
          <p:spPr bwMode="auto">
            <a:xfrm>
              <a:off x="4000500" y="3127375"/>
              <a:ext cx="69850" cy="73025"/>
            </a:xfrm>
            <a:custGeom>
              <a:avLst/>
              <a:gdLst/>
              <a:ahLst/>
              <a:cxnLst>
                <a:cxn ang="0">
                  <a:pos x="16" y="28"/>
                </a:cxn>
                <a:cxn ang="0">
                  <a:pos x="0" y="28"/>
                </a:cxn>
                <a:cxn ang="0">
                  <a:pos x="0" y="18"/>
                </a:cxn>
                <a:cxn ang="0">
                  <a:pos x="16" y="18"/>
                </a:cxn>
                <a:cxn ang="0">
                  <a:pos x="16" y="0"/>
                </a:cxn>
                <a:cxn ang="0">
                  <a:pos x="26" y="0"/>
                </a:cxn>
                <a:cxn ang="0">
                  <a:pos x="26" y="18"/>
                </a:cxn>
                <a:cxn ang="0">
                  <a:pos x="44" y="18"/>
                </a:cxn>
                <a:cxn ang="0">
                  <a:pos x="44" y="28"/>
                </a:cxn>
                <a:cxn ang="0">
                  <a:pos x="26" y="28"/>
                </a:cxn>
                <a:cxn ang="0">
                  <a:pos x="26" y="46"/>
                </a:cxn>
                <a:cxn ang="0">
                  <a:pos x="16" y="46"/>
                </a:cxn>
                <a:cxn ang="0">
                  <a:pos x="16" y="28"/>
                </a:cxn>
              </a:cxnLst>
              <a:rect l="0" t="0" r="r" b="b"/>
              <a:pathLst>
                <a:path w="44" h="46">
                  <a:moveTo>
                    <a:pt x="16" y="28"/>
                  </a:moveTo>
                  <a:lnTo>
                    <a:pt x="0" y="28"/>
                  </a:lnTo>
                  <a:lnTo>
                    <a:pt x="0" y="18"/>
                  </a:lnTo>
                  <a:lnTo>
                    <a:pt x="16" y="18"/>
                  </a:lnTo>
                  <a:lnTo>
                    <a:pt x="16" y="0"/>
                  </a:lnTo>
                  <a:lnTo>
                    <a:pt x="26" y="0"/>
                  </a:lnTo>
                  <a:lnTo>
                    <a:pt x="26" y="18"/>
                  </a:lnTo>
                  <a:lnTo>
                    <a:pt x="44" y="18"/>
                  </a:lnTo>
                  <a:lnTo>
                    <a:pt x="44" y="28"/>
                  </a:lnTo>
                  <a:lnTo>
                    <a:pt x="26" y="28"/>
                  </a:lnTo>
                  <a:lnTo>
                    <a:pt x="26" y="46"/>
                  </a:lnTo>
                  <a:lnTo>
                    <a:pt x="16" y="46"/>
                  </a:lnTo>
                  <a:lnTo>
                    <a:pt x="16" y="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8" name="Freeform 55"/>
            <p:cNvSpPr>
              <a:spLocks/>
            </p:cNvSpPr>
            <p:nvPr userDrawn="1"/>
          </p:nvSpPr>
          <p:spPr bwMode="auto">
            <a:xfrm>
              <a:off x="4073525" y="3098800"/>
              <a:ext cx="69850" cy="101600"/>
            </a:xfrm>
            <a:custGeom>
              <a:avLst/>
              <a:gdLst/>
              <a:ahLst/>
              <a:cxnLst>
                <a:cxn ang="0">
                  <a:pos x="44" y="20"/>
                </a:cxn>
                <a:cxn ang="0">
                  <a:pos x="44" y="20"/>
                </a:cxn>
                <a:cxn ang="0">
                  <a:pos x="42" y="28"/>
                </a:cxn>
                <a:cxn ang="0">
                  <a:pos x="40" y="32"/>
                </a:cxn>
                <a:cxn ang="0">
                  <a:pos x="40" y="32"/>
                </a:cxn>
                <a:cxn ang="0">
                  <a:pos x="36" y="38"/>
                </a:cxn>
                <a:cxn ang="0">
                  <a:pos x="28" y="44"/>
                </a:cxn>
                <a:cxn ang="0">
                  <a:pos x="28" y="44"/>
                </a:cxn>
                <a:cxn ang="0">
                  <a:pos x="20" y="48"/>
                </a:cxn>
                <a:cxn ang="0">
                  <a:pos x="16" y="52"/>
                </a:cxn>
                <a:cxn ang="0">
                  <a:pos x="16" y="52"/>
                </a:cxn>
                <a:cxn ang="0">
                  <a:pos x="44" y="52"/>
                </a:cxn>
                <a:cxn ang="0">
                  <a:pos x="44" y="64"/>
                </a:cxn>
                <a:cxn ang="0">
                  <a:pos x="0" y="64"/>
                </a:cxn>
                <a:cxn ang="0">
                  <a:pos x="0" y="64"/>
                </a:cxn>
                <a:cxn ang="0">
                  <a:pos x="0" y="64"/>
                </a:cxn>
                <a:cxn ang="0">
                  <a:pos x="2" y="56"/>
                </a:cxn>
                <a:cxn ang="0">
                  <a:pos x="4" y="48"/>
                </a:cxn>
                <a:cxn ang="0">
                  <a:pos x="4" y="48"/>
                </a:cxn>
                <a:cxn ang="0">
                  <a:pos x="12" y="42"/>
                </a:cxn>
                <a:cxn ang="0">
                  <a:pos x="22" y="34"/>
                </a:cxn>
                <a:cxn ang="0">
                  <a:pos x="22" y="34"/>
                </a:cxn>
                <a:cxn ang="0">
                  <a:pos x="30" y="28"/>
                </a:cxn>
                <a:cxn ang="0">
                  <a:pos x="30" y="28"/>
                </a:cxn>
                <a:cxn ang="0">
                  <a:pos x="32" y="20"/>
                </a:cxn>
                <a:cxn ang="0">
                  <a:pos x="32" y="20"/>
                </a:cxn>
                <a:cxn ang="0">
                  <a:pos x="30" y="16"/>
                </a:cxn>
                <a:cxn ang="0">
                  <a:pos x="28" y="14"/>
                </a:cxn>
                <a:cxn ang="0">
                  <a:pos x="28" y="14"/>
                </a:cxn>
                <a:cxn ang="0">
                  <a:pos x="26" y="12"/>
                </a:cxn>
                <a:cxn ang="0">
                  <a:pos x="22" y="12"/>
                </a:cxn>
                <a:cxn ang="0">
                  <a:pos x="22" y="12"/>
                </a:cxn>
                <a:cxn ang="0">
                  <a:pos x="18" y="12"/>
                </a:cxn>
                <a:cxn ang="0">
                  <a:pos x="16" y="14"/>
                </a:cxn>
                <a:cxn ang="0">
                  <a:pos x="16" y="14"/>
                </a:cxn>
                <a:cxn ang="0">
                  <a:pos x="14" y="18"/>
                </a:cxn>
                <a:cxn ang="0">
                  <a:pos x="14" y="22"/>
                </a:cxn>
                <a:cxn ang="0">
                  <a:pos x="2" y="22"/>
                </a:cxn>
                <a:cxn ang="0">
                  <a:pos x="2" y="22"/>
                </a:cxn>
                <a:cxn ang="0">
                  <a:pos x="2" y="14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14" y="2"/>
                </a:cxn>
                <a:cxn ang="0">
                  <a:pos x="22" y="0"/>
                </a:cxn>
                <a:cxn ang="0">
                  <a:pos x="22" y="0"/>
                </a:cxn>
                <a:cxn ang="0">
                  <a:pos x="32" y="2"/>
                </a:cxn>
                <a:cxn ang="0">
                  <a:pos x="38" y="6"/>
                </a:cxn>
                <a:cxn ang="0">
                  <a:pos x="38" y="6"/>
                </a:cxn>
                <a:cxn ang="0">
                  <a:pos x="42" y="12"/>
                </a:cxn>
                <a:cxn ang="0">
                  <a:pos x="44" y="20"/>
                </a:cxn>
                <a:cxn ang="0">
                  <a:pos x="44" y="20"/>
                </a:cxn>
              </a:cxnLst>
              <a:rect l="0" t="0" r="r" b="b"/>
              <a:pathLst>
                <a:path w="44" h="64">
                  <a:moveTo>
                    <a:pt x="44" y="20"/>
                  </a:moveTo>
                  <a:lnTo>
                    <a:pt x="44" y="20"/>
                  </a:lnTo>
                  <a:lnTo>
                    <a:pt x="42" y="28"/>
                  </a:lnTo>
                  <a:lnTo>
                    <a:pt x="40" y="32"/>
                  </a:lnTo>
                  <a:lnTo>
                    <a:pt x="40" y="32"/>
                  </a:lnTo>
                  <a:lnTo>
                    <a:pt x="36" y="38"/>
                  </a:lnTo>
                  <a:lnTo>
                    <a:pt x="28" y="44"/>
                  </a:lnTo>
                  <a:lnTo>
                    <a:pt x="28" y="44"/>
                  </a:lnTo>
                  <a:lnTo>
                    <a:pt x="20" y="48"/>
                  </a:lnTo>
                  <a:lnTo>
                    <a:pt x="16" y="52"/>
                  </a:lnTo>
                  <a:lnTo>
                    <a:pt x="16" y="52"/>
                  </a:lnTo>
                  <a:lnTo>
                    <a:pt x="44" y="52"/>
                  </a:lnTo>
                  <a:lnTo>
                    <a:pt x="44" y="64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2" y="56"/>
                  </a:lnTo>
                  <a:lnTo>
                    <a:pt x="4" y="48"/>
                  </a:lnTo>
                  <a:lnTo>
                    <a:pt x="4" y="48"/>
                  </a:lnTo>
                  <a:lnTo>
                    <a:pt x="12" y="42"/>
                  </a:lnTo>
                  <a:lnTo>
                    <a:pt x="22" y="34"/>
                  </a:lnTo>
                  <a:lnTo>
                    <a:pt x="22" y="34"/>
                  </a:lnTo>
                  <a:lnTo>
                    <a:pt x="30" y="28"/>
                  </a:lnTo>
                  <a:lnTo>
                    <a:pt x="30" y="28"/>
                  </a:lnTo>
                  <a:lnTo>
                    <a:pt x="32" y="20"/>
                  </a:lnTo>
                  <a:lnTo>
                    <a:pt x="32" y="20"/>
                  </a:lnTo>
                  <a:lnTo>
                    <a:pt x="30" y="16"/>
                  </a:lnTo>
                  <a:lnTo>
                    <a:pt x="28" y="14"/>
                  </a:lnTo>
                  <a:lnTo>
                    <a:pt x="28" y="14"/>
                  </a:lnTo>
                  <a:lnTo>
                    <a:pt x="26" y="12"/>
                  </a:lnTo>
                  <a:lnTo>
                    <a:pt x="22" y="12"/>
                  </a:lnTo>
                  <a:lnTo>
                    <a:pt x="22" y="12"/>
                  </a:lnTo>
                  <a:lnTo>
                    <a:pt x="18" y="12"/>
                  </a:lnTo>
                  <a:lnTo>
                    <a:pt x="16" y="14"/>
                  </a:lnTo>
                  <a:lnTo>
                    <a:pt x="16" y="14"/>
                  </a:lnTo>
                  <a:lnTo>
                    <a:pt x="14" y="18"/>
                  </a:lnTo>
                  <a:lnTo>
                    <a:pt x="14" y="22"/>
                  </a:lnTo>
                  <a:lnTo>
                    <a:pt x="2" y="22"/>
                  </a:lnTo>
                  <a:lnTo>
                    <a:pt x="2" y="22"/>
                  </a:lnTo>
                  <a:lnTo>
                    <a:pt x="2" y="14"/>
                  </a:lnTo>
                  <a:lnTo>
                    <a:pt x="6" y="6"/>
                  </a:lnTo>
                  <a:lnTo>
                    <a:pt x="6" y="6"/>
                  </a:lnTo>
                  <a:lnTo>
                    <a:pt x="14" y="2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32" y="2"/>
                  </a:lnTo>
                  <a:lnTo>
                    <a:pt x="38" y="6"/>
                  </a:lnTo>
                  <a:lnTo>
                    <a:pt x="38" y="6"/>
                  </a:lnTo>
                  <a:lnTo>
                    <a:pt x="42" y="12"/>
                  </a:lnTo>
                  <a:lnTo>
                    <a:pt x="44" y="20"/>
                  </a:lnTo>
                  <a:lnTo>
                    <a:pt x="44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9" name="Freeform 56"/>
            <p:cNvSpPr>
              <a:spLocks/>
            </p:cNvSpPr>
            <p:nvPr userDrawn="1"/>
          </p:nvSpPr>
          <p:spPr bwMode="auto">
            <a:xfrm>
              <a:off x="4146550" y="3098800"/>
              <a:ext cx="69850" cy="104775"/>
            </a:xfrm>
            <a:custGeom>
              <a:avLst/>
              <a:gdLst/>
              <a:ahLst/>
              <a:cxnLst>
                <a:cxn ang="0">
                  <a:pos x="30" y="20"/>
                </a:cxn>
                <a:cxn ang="0">
                  <a:pos x="28" y="14"/>
                </a:cxn>
                <a:cxn ang="0">
                  <a:pos x="26" y="12"/>
                </a:cxn>
                <a:cxn ang="0">
                  <a:pos x="22" y="10"/>
                </a:cxn>
                <a:cxn ang="0">
                  <a:pos x="16" y="14"/>
                </a:cxn>
                <a:cxn ang="0">
                  <a:pos x="14" y="16"/>
                </a:cxn>
                <a:cxn ang="0">
                  <a:pos x="2" y="20"/>
                </a:cxn>
                <a:cxn ang="0">
                  <a:pos x="4" y="12"/>
                </a:cxn>
                <a:cxn ang="0">
                  <a:pos x="8" y="6"/>
                </a:cxn>
                <a:cxn ang="0">
                  <a:pos x="22" y="0"/>
                </a:cxn>
                <a:cxn ang="0">
                  <a:pos x="30" y="2"/>
                </a:cxn>
                <a:cxn ang="0">
                  <a:pos x="36" y="6"/>
                </a:cxn>
                <a:cxn ang="0">
                  <a:pos x="42" y="18"/>
                </a:cxn>
                <a:cxn ang="0">
                  <a:pos x="40" y="24"/>
                </a:cxn>
                <a:cxn ang="0">
                  <a:pos x="34" y="30"/>
                </a:cxn>
                <a:cxn ang="0">
                  <a:pos x="38" y="32"/>
                </a:cxn>
                <a:cxn ang="0">
                  <a:pos x="42" y="38"/>
                </a:cxn>
                <a:cxn ang="0">
                  <a:pos x="44" y="46"/>
                </a:cxn>
                <a:cxn ang="0">
                  <a:pos x="38" y="60"/>
                </a:cxn>
                <a:cxn ang="0">
                  <a:pos x="32" y="64"/>
                </a:cxn>
                <a:cxn ang="0">
                  <a:pos x="22" y="66"/>
                </a:cxn>
                <a:cxn ang="0">
                  <a:pos x="6" y="60"/>
                </a:cxn>
                <a:cxn ang="0">
                  <a:pos x="2" y="54"/>
                </a:cxn>
                <a:cxn ang="0">
                  <a:pos x="12" y="44"/>
                </a:cxn>
                <a:cxn ang="0">
                  <a:pos x="14" y="50"/>
                </a:cxn>
                <a:cxn ang="0">
                  <a:pos x="16" y="52"/>
                </a:cxn>
                <a:cxn ang="0">
                  <a:pos x="22" y="56"/>
                </a:cxn>
                <a:cxn ang="0">
                  <a:pos x="26" y="54"/>
                </a:cxn>
                <a:cxn ang="0">
                  <a:pos x="28" y="52"/>
                </a:cxn>
                <a:cxn ang="0">
                  <a:pos x="32" y="46"/>
                </a:cxn>
                <a:cxn ang="0">
                  <a:pos x="30" y="42"/>
                </a:cxn>
                <a:cxn ang="0">
                  <a:pos x="28" y="38"/>
                </a:cxn>
                <a:cxn ang="0">
                  <a:pos x="22" y="36"/>
                </a:cxn>
                <a:cxn ang="0">
                  <a:pos x="20" y="36"/>
                </a:cxn>
                <a:cxn ang="0">
                  <a:pos x="18" y="28"/>
                </a:cxn>
                <a:cxn ang="0">
                  <a:pos x="20" y="28"/>
                </a:cxn>
                <a:cxn ang="0">
                  <a:pos x="22" y="28"/>
                </a:cxn>
                <a:cxn ang="0">
                  <a:pos x="28" y="24"/>
                </a:cxn>
                <a:cxn ang="0">
                  <a:pos x="30" y="22"/>
                </a:cxn>
                <a:cxn ang="0">
                  <a:pos x="30" y="20"/>
                </a:cxn>
              </a:cxnLst>
              <a:rect l="0" t="0" r="r" b="b"/>
              <a:pathLst>
                <a:path w="44" h="66">
                  <a:moveTo>
                    <a:pt x="30" y="20"/>
                  </a:moveTo>
                  <a:lnTo>
                    <a:pt x="30" y="20"/>
                  </a:lnTo>
                  <a:lnTo>
                    <a:pt x="30" y="16"/>
                  </a:lnTo>
                  <a:lnTo>
                    <a:pt x="28" y="14"/>
                  </a:lnTo>
                  <a:lnTo>
                    <a:pt x="28" y="14"/>
                  </a:lnTo>
                  <a:lnTo>
                    <a:pt x="26" y="12"/>
                  </a:lnTo>
                  <a:lnTo>
                    <a:pt x="22" y="10"/>
                  </a:lnTo>
                  <a:lnTo>
                    <a:pt x="22" y="10"/>
                  </a:lnTo>
                  <a:lnTo>
                    <a:pt x="18" y="12"/>
                  </a:lnTo>
                  <a:lnTo>
                    <a:pt x="16" y="14"/>
                  </a:lnTo>
                  <a:lnTo>
                    <a:pt x="16" y="14"/>
                  </a:lnTo>
                  <a:lnTo>
                    <a:pt x="14" y="16"/>
                  </a:lnTo>
                  <a:lnTo>
                    <a:pt x="14" y="20"/>
                  </a:lnTo>
                  <a:lnTo>
                    <a:pt x="2" y="20"/>
                  </a:lnTo>
                  <a:lnTo>
                    <a:pt x="2" y="20"/>
                  </a:lnTo>
                  <a:lnTo>
                    <a:pt x="4" y="12"/>
                  </a:lnTo>
                  <a:lnTo>
                    <a:pt x="8" y="6"/>
                  </a:lnTo>
                  <a:lnTo>
                    <a:pt x="8" y="6"/>
                  </a:lnTo>
                  <a:lnTo>
                    <a:pt x="14" y="2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30" y="2"/>
                  </a:lnTo>
                  <a:lnTo>
                    <a:pt x="36" y="6"/>
                  </a:lnTo>
                  <a:lnTo>
                    <a:pt x="36" y="6"/>
                  </a:lnTo>
                  <a:lnTo>
                    <a:pt x="40" y="12"/>
                  </a:lnTo>
                  <a:lnTo>
                    <a:pt x="42" y="18"/>
                  </a:lnTo>
                  <a:lnTo>
                    <a:pt x="42" y="18"/>
                  </a:lnTo>
                  <a:lnTo>
                    <a:pt x="40" y="24"/>
                  </a:lnTo>
                  <a:lnTo>
                    <a:pt x="36" y="30"/>
                  </a:lnTo>
                  <a:lnTo>
                    <a:pt x="34" y="30"/>
                  </a:lnTo>
                  <a:lnTo>
                    <a:pt x="34" y="30"/>
                  </a:lnTo>
                  <a:lnTo>
                    <a:pt x="38" y="32"/>
                  </a:lnTo>
                  <a:lnTo>
                    <a:pt x="38" y="32"/>
                  </a:lnTo>
                  <a:lnTo>
                    <a:pt x="42" y="38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2" y="54"/>
                  </a:lnTo>
                  <a:lnTo>
                    <a:pt x="38" y="60"/>
                  </a:lnTo>
                  <a:lnTo>
                    <a:pt x="38" y="60"/>
                  </a:lnTo>
                  <a:lnTo>
                    <a:pt x="32" y="64"/>
                  </a:lnTo>
                  <a:lnTo>
                    <a:pt x="22" y="66"/>
                  </a:lnTo>
                  <a:lnTo>
                    <a:pt x="22" y="66"/>
                  </a:lnTo>
                  <a:lnTo>
                    <a:pt x="14" y="64"/>
                  </a:lnTo>
                  <a:lnTo>
                    <a:pt x="6" y="60"/>
                  </a:lnTo>
                  <a:lnTo>
                    <a:pt x="6" y="60"/>
                  </a:lnTo>
                  <a:lnTo>
                    <a:pt x="2" y="54"/>
                  </a:lnTo>
                  <a:lnTo>
                    <a:pt x="0" y="44"/>
                  </a:lnTo>
                  <a:lnTo>
                    <a:pt x="12" y="44"/>
                  </a:lnTo>
                  <a:lnTo>
                    <a:pt x="12" y="44"/>
                  </a:lnTo>
                  <a:lnTo>
                    <a:pt x="14" y="50"/>
                  </a:lnTo>
                  <a:lnTo>
                    <a:pt x="16" y="52"/>
                  </a:lnTo>
                  <a:lnTo>
                    <a:pt x="16" y="52"/>
                  </a:lnTo>
                  <a:lnTo>
                    <a:pt x="18" y="54"/>
                  </a:lnTo>
                  <a:lnTo>
                    <a:pt x="22" y="56"/>
                  </a:lnTo>
                  <a:lnTo>
                    <a:pt x="22" y="56"/>
                  </a:lnTo>
                  <a:lnTo>
                    <a:pt x="26" y="54"/>
                  </a:lnTo>
                  <a:lnTo>
                    <a:pt x="28" y="52"/>
                  </a:lnTo>
                  <a:lnTo>
                    <a:pt x="28" y="52"/>
                  </a:lnTo>
                  <a:lnTo>
                    <a:pt x="30" y="50"/>
                  </a:lnTo>
                  <a:lnTo>
                    <a:pt x="32" y="46"/>
                  </a:lnTo>
                  <a:lnTo>
                    <a:pt x="32" y="46"/>
                  </a:lnTo>
                  <a:lnTo>
                    <a:pt x="30" y="42"/>
                  </a:lnTo>
                  <a:lnTo>
                    <a:pt x="28" y="38"/>
                  </a:lnTo>
                  <a:lnTo>
                    <a:pt x="28" y="38"/>
                  </a:lnTo>
                  <a:lnTo>
                    <a:pt x="22" y="36"/>
                  </a:lnTo>
                  <a:lnTo>
                    <a:pt x="22" y="36"/>
                  </a:lnTo>
                  <a:lnTo>
                    <a:pt x="20" y="36"/>
                  </a:lnTo>
                  <a:lnTo>
                    <a:pt x="20" y="36"/>
                  </a:lnTo>
                  <a:lnTo>
                    <a:pt x="18" y="36"/>
                  </a:lnTo>
                  <a:lnTo>
                    <a:pt x="18" y="28"/>
                  </a:lnTo>
                  <a:lnTo>
                    <a:pt x="18" y="28"/>
                  </a:lnTo>
                  <a:lnTo>
                    <a:pt x="20" y="28"/>
                  </a:lnTo>
                  <a:lnTo>
                    <a:pt x="20" y="28"/>
                  </a:lnTo>
                  <a:lnTo>
                    <a:pt x="22" y="28"/>
                  </a:lnTo>
                  <a:lnTo>
                    <a:pt x="22" y="28"/>
                  </a:lnTo>
                  <a:lnTo>
                    <a:pt x="28" y="24"/>
                  </a:lnTo>
                  <a:lnTo>
                    <a:pt x="28" y="24"/>
                  </a:lnTo>
                  <a:lnTo>
                    <a:pt x="30" y="22"/>
                  </a:lnTo>
                  <a:lnTo>
                    <a:pt x="30" y="20"/>
                  </a:lnTo>
                  <a:lnTo>
                    <a:pt x="30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160" name="그룹 159"/>
          <p:cNvGrpSpPr/>
          <p:nvPr userDrawn="1"/>
        </p:nvGrpSpPr>
        <p:grpSpPr>
          <a:xfrm>
            <a:off x="2106588" y="2236738"/>
            <a:ext cx="142875" cy="101600"/>
            <a:chOff x="4502150" y="3670300"/>
            <a:chExt cx="142875" cy="101600"/>
          </a:xfrm>
          <a:solidFill>
            <a:schemeClr val="accent4"/>
          </a:solidFill>
        </p:grpSpPr>
        <p:sp>
          <p:nvSpPr>
            <p:cNvPr id="161" name="Freeform 57"/>
            <p:cNvSpPr>
              <a:spLocks/>
            </p:cNvSpPr>
            <p:nvPr userDrawn="1"/>
          </p:nvSpPr>
          <p:spPr bwMode="auto">
            <a:xfrm>
              <a:off x="4502150" y="3698875"/>
              <a:ext cx="73025" cy="73025"/>
            </a:xfrm>
            <a:custGeom>
              <a:avLst/>
              <a:gdLst/>
              <a:ahLst/>
              <a:cxnLst>
                <a:cxn ang="0">
                  <a:pos x="18" y="28"/>
                </a:cxn>
                <a:cxn ang="0">
                  <a:pos x="0" y="28"/>
                </a:cxn>
                <a:cxn ang="0">
                  <a:pos x="0" y="18"/>
                </a:cxn>
                <a:cxn ang="0">
                  <a:pos x="18" y="18"/>
                </a:cxn>
                <a:cxn ang="0">
                  <a:pos x="18" y="0"/>
                </a:cxn>
                <a:cxn ang="0">
                  <a:pos x="28" y="0"/>
                </a:cxn>
                <a:cxn ang="0">
                  <a:pos x="28" y="18"/>
                </a:cxn>
                <a:cxn ang="0">
                  <a:pos x="46" y="18"/>
                </a:cxn>
                <a:cxn ang="0">
                  <a:pos x="46" y="28"/>
                </a:cxn>
                <a:cxn ang="0">
                  <a:pos x="28" y="28"/>
                </a:cxn>
                <a:cxn ang="0">
                  <a:pos x="28" y="46"/>
                </a:cxn>
                <a:cxn ang="0">
                  <a:pos x="18" y="46"/>
                </a:cxn>
                <a:cxn ang="0">
                  <a:pos x="18" y="28"/>
                </a:cxn>
              </a:cxnLst>
              <a:rect l="0" t="0" r="r" b="b"/>
              <a:pathLst>
                <a:path w="46" h="46">
                  <a:moveTo>
                    <a:pt x="18" y="28"/>
                  </a:moveTo>
                  <a:lnTo>
                    <a:pt x="0" y="28"/>
                  </a:lnTo>
                  <a:lnTo>
                    <a:pt x="0" y="18"/>
                  </a:lnTo>
                  <a:lnTo>
                    <a:pt x="18" y="18"/>
                  </a:lnTo>
                  <a:lnTo>
                    <a:pt x="18" y="0"/>
                  </a:lnTo>
                  <a:lnTo>
                    <a:pt x="28" y="0"/>
                  </a:lnTo>
                  <a:lnTo>
                    <a:pt x="28" y="18"/>
                  </a:lnTo>
                  <a:lnTo>
                    <a:pt x="46" y="18"/>
                  </a:lnTo>
                  <a:lnTo>
                    <a:pt x="46" y="28"/>
                  </a:lnTo>
                  <a:lnTo>
                    <a:pt x="28" y="28"/>
                  </a:lnTo>
                  <a:lnTo>
                    <a:pt x="28" y="46"/>
                  </a:lnTo>
                  <a:lnTo>
                    <a:pt x="18" y="46"/>
                  </a:lnTo>
                  <a:lnTo>
                    <a:pt x="18" y="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2" name="Freeform 58"/>
            <p:cNvSpPr>
              <a:spLocks/>
            </p:cNvSpPr>
            <p:nvPr userDrawn="1"/>
          </p:nvSpPr>
          <p:spPr bwMode="auto">
            <a:xfrm>
              <a:off x="4578350" y="3670300"/>
              <a:ext cx="66675" cy="101600"/>
            </a:xfrm>
            <a:custGeom>
              <a:avLst/>
              <a:gdLst/>
              <a:ahLst/>
              <a:cxnLst>
                <a:cxn ang="0">
                  <a:pos x="42" y="20"/>
                </a:cxn>
                <a:cxn ang="0">
                  <a:pos x="42" y="20"/>
                </a:cxn>
                <a:cxn ang="0">
                  <a:pos x="42" y="26"/>
                </a:cxn>
                <a:cxn ang="0">
                  <a:pos x="40" y="32"/>
                </a:cxn>
                <a:cxn ang="0">
                  <a:pos x="40" y="32"/>
                </a:cxn>
                <a:cxn ang="0">
                  <a:pos x="34" y="38"/>
                </a:cxn>
                <a:cxn ang="0">
                  <a:pos x="26" y="42"/>
                </a:cxn>
                <a:cxn ang="0">
                  <a:pos x="26" y="42"/>
                </a:cxn>
                <a:cxn ang="0">
                  <a:pos x="20" y="48"/>
                </a:cxn>
                <a:cxn ang="0">
                  <a:pos x="14" y="52"/>
                </a:cxn>
                <a:cxn ang="0">
                  <a:pos x="14" y="52"/>
                </a:cxn>
                <a:cxn ang="0">
                  <a:pos x="42" y="52"/>
                </a:cxn>
                <a:cxn ang="0">
                  <a:pos x="42" y="64"/>
                </a:cxn>
                <a:cxn ang="0">
                  <a:pos x="0" y="64"/>
                </a:cxn>
                <a:cxn ang="0">
                  <a:pos x="0" y="64"/>
                </a:cxn>
                <a:cxn ang="0">
                  <a:pos x="0" y="64"/>
                </a:cxn>
                <a:cxn ang="0">
                  <a:pos x="0" y="56"/>
                </a:cxn>
                <a:cxn ang="0">
                  <a:pos x="4" y="48"/>
                </a:cxn>
                <a:cxn ang="0">
                  <a:pos x="4" y="48"/>
                </a:cxn>
                <a:cxn ang="0">
                  <a:pos x="10" y="42"/>
                </a:cxn>
                <a:cxn ang="0">
                  <a:pos x="20" y="34"/>
                </a:cxn>
                <a:cxn ang="0">
                  <a:pos x="20" y="34"/>
                </a:cxn>
                <a:cxn ang="0">
                  <a:pos x="28" y="28"/>
                </a:cxn>
                <a:cxn ang="0">
                  <a:pos x="28" y="28"/>
                </a:cxn>
                <a:cxn ang="0">
                  <a:pos x="30" y="20"/>
                </a:cxn>
                <a:cxn ang="0">
                  <a:pos x="30" y="20"/>
                </a:cxn>
                <a:cxn ang="0">
                  <a:pos x="30" y="16"/>
                </a:cxn>
                <a:cxn ang="0">
                  <a:pos x="28" y="14"/>
                </a:cxn>
                <a:cxn ang="0">
                  <a:pos x="28" y="14"/>
                </a:cxn>
                <a:cxn ang="0">
                  <a:pos x="24" y="12"/>
                </a:cxn>
                <a:cxn ang="0">
                  <a:pos x="22" y="10"/>
                </a:cxn>
                <a:cxn ang="0">
                  <a:pos x="22" y="10"/>
                </a:cxn>
                <a:cxn ang="0">
                  <a:pos x="18" y="12"/>
                </a:cxn>
                <a:cxn ang="0">
                  <a:pos x="14" y="14"/>
                </a:cxn>
                <a:cxn ang="0">
                  <a:pos x="14" y="14"/>
                </a:cxn>
                <a:cxn ang="0">
                  <a:pos x="12" y="18"/>
                </a:cxn>
                <a:cxn ang="0">
                  <a:pos x="12" y="22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2" y="14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12" y="2"/>
                </a:cxn>
                <a:cxn ang="0">
                  <a:pos x="22" y="0"/>
                </a:cxn>
                <a:cxn ang="0">
                  <a:pos x="22" y="0"/>
                </a:cxn>
                <a:cxn ang="0">
                  <a:pos x="30" y="2"/>
                </a:cxn>
                <a:cxn ang="0">
                  <a:pos x="36" y="6"/>
                </a:cxn>
                <a:cxn ang="0">
                  <a:pos x="36" y="6"/>
                </a:cxn>
                <a:cxn ang="0">
                  <a:pos x="42" y="12"/>
                </a:cxn>
                <a:cxn ang="0">
                  <a:pos x="42" y="20"/>
                </a:cxn>
                <a:cxn ang="0">
                  <a:pos x="42" y="20"/>
                </a:cxn>
              </a:cxnLst>
              <a:rect l="0" t="0" r="r" b="b"/>
              <a:pathLst>
                <a:path w="42" h="64">
                  <a:moveTo>
                    <a:pt x="42" y="20"/>
                  </a:moveTo>
                  <a:lnTo>
                    <a:pt x="42" y="20"/>
                  </a:lnTo>
                  <a:lnTo>
                    <a:pt x="42" y="26"/>
                  </a:lnTo>
                  <a:lnTo>
                    <a:pt x="40" y="32"/>
                  </a:lnTo>
                  <a:lnTo>
                    <a:pt x="40" y="32"/>
                  </a:lnTo>
                  <a:lnTo>
                    <a:pt x="34" y="38"/>
                  </a:lnTo>
                  <a:lnTo>
                    <a:pt x="26" y="42"/>
                  </a:lnTo>
                  <a:lnTo>
                    <a:pt x="26" y="42"/>
                  </a:lnTo>
                  <a:lnTo>
                    <a:pt x="20" y="48"/>
                  </a:lnTo>
                  <a:lnTo>
                    <a:pt x="14" y="52"/>
                  </a:lnTo>
                  <a:lnTo>
                    <a:pt x="14" y="52"/>
                  </a:lnTo>
                  <a:lnTo>
                    <a:pt x="42" y="52"/>
                  </a:lnTo>
                  <a:lnTo>
                    <a:pt x="42" y="64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0" y="56"/>
                  </a:lnTo>
                  <a:lnTo>
                    <a:pt x="4" y="48"/>
                  </a:lnTo>
                  <a:lnTo>
                    <a:pt x="4" y="48"/>
                  </a:lnTo>
                  <a:lnTo>
                    <a:pt x="10" y="42"/>
                  </a:lnTo>
                  <a:lnTo>
                    <a:pt x="20" y="34"/>
                  </a:lnTo>
                  <a:lnTo>
                    <a:pt x="20" y="34"/>
                  </a:lnTo>
                  <a:lnTo>
                    <a:pt x="28" y="28"/>
                  </a:lnTo>
                  <a:lnTo>
                    <a:pt x="28" y="28"/>
                  </a:lnTo>
                  <a:lnTo>
                    <a:pt x="30" y="20"/>
                  </a:lnTo>
                  <a:lnTo>
                    <a:pt x="30" y="20"/>
                  </a:lnTo>
                  <a:lnTo>
                    <a:pt x="30" y="16"/>
                  </a:lnTo>
                  <a:lnTo>
                    <a:pt x="28" y="14"/>
                  </a:lnTo>
                  <a:lnTo>
                    <a:pt x="28" y="14"/>
                  </a:lnTo>
                  <a:lnTo>
                    <a:pt x="24" y="12"/>
                  </a:lnTo>
                  <a:lnTo>
                    <a:pt x="22" y="10"/>
                  </a:lnTo>
                  <a:lnTo>
                    <a:pt x="22" y="10"/>
                  </a:lnTo>
                  <a:lnTo>
                    <a:pt x="18" y="12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12" y="18"/>
                  </a:lnTo>
                  <a:lnTo>
                    <a:pt x="12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2" y="14"/>
                  </a:lnTo>
                  <a:lnTo>
                    <a:pt x="6" y="6"/>
                  </a:lnTo>
                  <a:lnTo>
                    <a:pt x="6" y="6"/>
                  </a:lnTo>
                  <a:lnTo>
                    <a:pt x="12" y="2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30" y="2"/>
                  </a:lnTo>
                  <a:lnTo>
                    <a:pt x="36" y="6"/>
                  </a:lnTo>
                  <a:lnTo>
                    <a:pt x="36" y="6"/>
                  </a:lnTo>
                  <a:lnTo>
                    <a:pt x="42" y="12"/>
                  </a:lnTo>
                  <a:lnTo>
                    <a:pt x="42" y="20"/>
                  </a:lnTo>
                  <a:lnTo>
                    <a:pt x="42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163" name="그룹 162"/>
          <p:cNvGrpSpPr/>
          <p:nvPr userDrawn="1"/>
        </p:nvGrpSpPr>
        <p:grpSpPr>
          <a:xfrm>
            <a:off x="2493938" y="1814463"/>
            <a:ext cx="215900" cy="101600"/>
            <a:chOff x="4889500" y="3248025"/>
            <a:chExt cx="215900" cy="101600"/>
          </a:xfrm>
          <a:solidFill>
            <a:schemeClr val="accent5">
              <a:lumMod val="90000"/>
            </a:schemeClr>
          </a:solidFill>
        </p:grpSpPr>
        <p:sp>
          <p:nvSpPr>
            <p:cNvPr id="164" name="Freeform 59"/>
            <p:cNvSpPr>
              <a:spLocks/>
            </p:cNvSpPr>
            <p:nvPr userDrawn="1"/>
          </p:nvSpPr>
          <p:spPr bwMode="auto">
            <a:xfrm>
              <a:off x="4889500" y="3276600"/>
              <a:ext cx="69850" cy="73025"/>
            </a:xfrm>
            <a:custGeom>
              <a:avLst/>
              <a:gdLst/>
              <a:ahLst/>
              <a:cxnLst>
                <a:cxn ang="0">
                  <a:pos x="16" y="28"/>
                </a:cxn>
                <a:cxn ang="0">
                  <a:pos x="0" y="28"/>
                </a:cxn>
                <a:cxn ang="0">
                  <a:pos x="0" y="18"/>
                </a:cxn>
                <a:cxn ang="0">
                  <a:pos x="16" y="18"/>
                </a:cxn>
                <a:cxn ang="0">
                  <a:pos x="16" y="0"/>
                </a:cxn>
                <a:cxn ang="0">
                  <a:pos x="26" y="0"/>
                </a:cxn>
                <a:cxn ang="0">
                  <a:pos x="26" y="18"/>
                </a:cxn>
                <a:cxn ang="0">
                  <a:pos x="44" y="18"/>
                </a:cxn>
                <a:cxn ang="0">
                  <a:pos x="44" y="28"/>
                </a:cxn>
                <a:cxn ang="0">
                  <a:pos x="26" y="28"/>
                </a:cxn>
                <a:cxn ang="0">
                  <a:pos x="26" y="46"/>
                </a:cxn>
                <a:cxn ang="0">
                  <a:pos x="16" y="46"/>
                </a:cxn>
                <a:cxn ang="0">
                  <a:pos x="16" y="28"/>
                </a:cxn>
              </a:cxnLst>
              <a:rect l="0" t="0" r="r" b="b"/>
              <a:pathLst>
                <a:path w="44" h="46">
                  <a:moveTo>
                    <a:pt x="16" y="28"/>
                  </a:moveTo>
                  <a:lnTo>
                    <a:pt x="0" y="28"/>
                  </a:lnTo>
                  <a:lnTo>
                    <a:pt x="0" y="18"/>
                  </a:lnTo>
                  <a:lnTo>
                    <a:pt x="16" y="18"/>
                  </a:lnTo>
                  <a:lnTo>
                    <a:pt x="16" y="0"/>
                  </a:lnTo>
                  <a:lnTo>
                    <a:pt x="26" y="0"/>
                  </a:lnTo>
                  <a:lnTo>
                    <a:pt x="26" y="18"/>
                  </a:lnTo>
                  <a:lnTo>
                    <a:pt x="44" y="18"/>
                  </a:lnTo>
                  <a:lnTo>
                    <a:pt x="44" y="28"/>
                  </a:lnTo>
                  <a:lnTo>
                    <a:pt x="26" y="28"/>
                  </a:lnTo>
                  <a:lnTo>
                    <a:pt x="26" y="46"/>
                  </a:lnTo>
                  <a:lnTo>
                    <a:pt x="16" y="46"/>
                  </a:lnTo>
                  <a:lnTo>
                    <a:pt x="16" y="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5" name="Freeform 60"/>
            <p:cNvSpPr>
              <a:spLocks/>
            </p:cNvSpPr>
            <p:nvPr userDrawn="1"/>
          </p:nvSpPr>
          <p:spPr bwMode="auto">
            <a:xfrm>
              <a:off x="4968875" y="3248025"/>
              <a:ext cx="44450" cy="101600"/>
            </a:xfrm>
            <a:custGeom>
              <a:avLst/>
              <a:gdLst/>
              <a:ahLst/>
              <a:cxnLst>
                <a:cxn ang="0">
                  <a:pos x="16" y="20"/>
                </a:cxn>
                <a:cxn ang="0">
                  <a:pos x="0" y="20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6" y="10"/>
                </a:cxn>
                <a:cxn ang="0">
                  <a:pos x="10" y="8"/>
                </a:cxn>
                <a:cxn ang="0">
                  <a:pos x="10" y="8"/>
                </a:cxn>
                <a:cxn ang="0">
                  <a:pos x="14" y="4"/>
                </a:cxn>
                <a:cxn ang="0">
                  <a:pos x="18" y="0"/>
                </a:cxn>
                <a:cxn ang="0">
                  <a:pos x="28" y="0"/>
                </a:cxn>
                <a:cxn ang="0">
                  <a:pos x="28" y="64"/>
                </a:cxn>
                <a:cxn ang="0">
                  <a:pos x="22" y="64"/>
                </a:cxn>
                <a:cxn ang="0">
                  <a:pos x="16" y="64"/>
                </a:cxn>
                <a:cxn ang="0">
                  <a:pos x="16" y="20"/>
                </a:cxn>
              </a:cxnLst>
              <a:rect l="0" t="0" r="r" b="b"/>
              <a:pathLst>
                <a:path w="28" h="64">
                  <a:moveTo>
                    <a:pt x="16" y="20"/>
                  </a:moveTo>
                  <a:lnTo>
                    <a:pt x="0" y="2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6" y="10"/>
                  </a:lnTo>
                  <a:lnTo>
                    <a:pt x="10" y="8"/>
                  </a:lnTo>
                  <a:lnTo>
                    <a:pt x="10" y="8"/>
                  </a:lnTo>
                  <a:lnTo>
                    <a:pt x="14" y="4"/>
                  </a:lnTo>
                  <a:lnTo>
                    <a:pt x="18" y="0"/>
                  </a:lnTo>
                  <a:lnTo>
                    <a:pt x="28" y="0"/>
                  </a:lnTo>
                  <a:lnTo>
                    <a:pt x="28" y="64"/>
                  </a:lnTo>
                  <a:lnTo>
                    <a:pt x="22" y="64"/>
                  </a:lnTo>
                  <a:lnTo>
                    <a:pt x="16" y="64"/>
                  </a:lnTo>
                  <a:lnTo>
                    <a:pt x="16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6" name="Freeform 61"/>
            <p:cNvSpPr>
              <a:spLocks/>
            </p:cNvSpPr>
            <p:nvPr userDrawn="1"/>
          </p:nvSpPr>
          <p:spPr bwMode="auto">
            <a:xfrm>
              <a:off x="5035550" y="3251200"/>
              <a:ext cx="69850" cy="98425"/>
            </a:xfrm>
            <a:custGeom>
              <a:avLst/>
              <a:gdLst/>
              <a:ahLst/>
              <a:cxnLst>
                <a:cxn ang="0">
                  <a:pos x="44" y="40"/>
                </a:cxn>
                <a:cxn ang="0">
                  <a:pos x="44" y="40"/>
                </a:cxn>
                <a:cxn ang="0">
                  <a:pos x="42" y="50"/>
                </a:cxn>
                <a:cxn ang="0">
                  <a:pos x="38" y="56"/>
                </a:cxn>
                <a:cxn ang="0">
                  <a:pos x="38" y="56"/>
                </a:cxn>
                <a:cxn ang="0">
                  <a:pos x="30" y="62"/>
                </a:cxn>
                <a:cxn ang="0">
                  <a:pos x="20" y="62"/>
                </a:cxn>
                <a:cxn ang="0">
                  <a:pos x="20" y="62"/>
                </a:cxn>
                <a:cxn ang="0">
                  <a:pos x="12" y="62"/>
                </a:cxn>
                <a:cxn ang="0">
                  <a:pos x="6" y="58"/>
                </a:cxn>
                <a:cxn ang="0">
                  <a:pos x="6" y="58"/>
                </a:cxn>
                <a:cxn ang="0">
                  <a:pos x="2" y="52"/>
                </a:cxn>
                <a:cxn ang="0">
                  <a:pos x="0" y="44"/>
                </a:cxn>
                <a:cxn ang="0">
                  <a:pos x="12" y="44"/>
                </a:cxn>
                <a:cxn ang="0">
                  <a:pos x="12" y="44"/>
                </a:cxn>
                <a:cxn ang="0">
                  <a:pos x="14" y="48"/>
                </a:cxn>
                <a:cxn ang="0">
                  <a:pos x="16" y="50"/>
                </a:cxn>
                <a:cxn ang="0">
                  <a:pos x="16" y="50"/>
                </a:cxn>
                <a:cxn ang="0">
                  <a:pos x="18" y="52"/>
                </a:cxn>
                <a:cxn ang="0">
                  <a:pos x="22" y="52"/>
                </a:cxn>
                <a:cxn ang="0">
                  <a:pos x="22" y="52"/>
                </a:cxn>
                <a:cxn ang="0">
                  <a:pos x="26" y="52"/>
                </a:cxn>
                <a:cxn ang="0">
                  <a:pos x="28" y="50"/>
                </a:cxn>
                <a:cxn ang="0">
                  <a:pos x="28" y="50"/>
                </a:cxn>
                <a:cxn ang="0">
                  <a:pos x="30" y="46"/>
                </a:cxn>
                <a:cxn ang="0">
                  <a:pos x="30" y="42"/>
                </a:cxn>
                <a:cxn ang="0">
                  <a:pos x="30" y="42"/>
                </a:cxn>
                <a:cxn ang="0">
                  <a:pos x="30" y="36"/>
                </a:cxn>
                <a:cxn ang="0">
                  <a:pos x="28" y="32"/>
                </a:cxn>
                <a:cxn ang="0">
                  <a:pos x="28" y="32"/>
                </a:cxn>
                <a:cxn ang="0">
                  <a:pos x="26" y="30"/>
                </a:cxn>
                <a:cxn ang="0">
                  <a:pos x="22" y="30"/>
                </a:cxn>
                <a:cxn ang="0">
                  <a:pos x="22" y="30"/>
                </a:cxn>
                <a:cxn ang="0">
                  <a:pos x="16" y="30"/>
                </a:cxn>
                <a:cxn ang="0">
                  <a:pos x="16" y="30"/>
                </a:cxn>
                <a:cxn ang="0">
                  <a:pos x="14" y="34"/>
                </a:cxn>
                <a:cxn ang="0">
                  <a:pos x="2" y="34"/>
                </a:cxn>
                <a:cxn ang="0">
                  <a:pos x="6" y="0"/>
                </a:cxn>
                <a:cxn ang="0">
                  <a:pos x="42" y="0"/>
                </a:cxn>
                <a:cxn ang="0">
                  <a:pos x="42" y="10"/>
                </a:cxn>
                <a:cxn ang="0">
                  <a:pos x="16" y="10"/>
                </a:cxn>
                <a:cxn ang="0">
                  <a:pos x="14" y="24"/>
                </a:cxn>
                <a:cxn ang="0">
                  <a:pos x="14" y="24"/>
                </a:cxn>
                <a:cxn ang="0">
                  <a:pos x="18" y="20"/>
                </a:cxn>
                <a:cxn ang="0">
                  <a:pos x="24" y="20"/>
                </a:cxn>
                <a:cxn ang="0">
                  <a:pos x="24" y="20"/>
                </a:cxn>
                <a:cxn ang="0">
                  <a:pos x="32" y="22"/>
                </a:cxn>
                <a:cxn ang="0">
                  <a:pos x="38" y="26"/>
                </a:cxn>
                <a:cxn ang="0">
                  <a:pos x="38" y="26"/>
                </a:cxn>
                <a:cxn ang="0">
                  <a:pos x="42" y="32"/>
                </a:cxn>
                <a:cxn ang="0">
                  <a:pos x="44" y="40"/>
                </a:cxn>
                <a:cxn ang="0">
                  <a:pos x="44" y="40"/>
                </a:cxn>
              </a:cxnLst>
              <a:rect l="0" t="0" r="r" b="b"/>
              <a:pathLst>
                <a:path w="44" h="62">
                  <a:moveTo>
                    <a:pt x="44" y="40"/>
                  </a:moveTo>
                  <a:lnTo>
                    <a:pt x="44" y="40"/>
                  </a:lnTo>
                  <a:lnTo>
                    <a:pt x="42" y="50"/>
                  </a:lnTo>
                  <a:lnTo>
                    <a:pt x="38" y="56"/>
                  </a:lnTo>
                  <a:lnTo>
                    <a:pt x="38" y="56"/>
                  </a:lnTo>
                  <a:lnTo>
                    <a:pt x="30" y="62"/>
                  </a:lnTo>
                  <a:lnTo>
                    <a:pt x="20" y="62"/>
                  </a:lnTo>
                  <a:lnTo>
                    <a:pt x="20" y="62"/>
                  </a:lnTo>
                  <a:lnTo>
                    <a:pt x="12" y="62"/>
                  </a:lnTo>
                  <a:lnTo>
                    <a:pt x="6" y="58"/>
                  </a:lnTo>
                  <a:lnTo>
                    <a:pt x="6" y="58"/>
                  </a:lnTo>
                  <a:lnTo>
                    <a:pt x="2" y="52"/>
                  </a:lnTo>
                  <a:lnTo>
                    <a:pt x="0" y="44"/>
                  </a:lnTo>
                  <a:lnTo>
                    <a:pt x="12" y="44"/>
                  </a:lnTo>
                  <a:lnTo>
                    <a:pt x="12" y="44"/>
                  </a:lnTo>
                  <a:lnTo>
                    <a:pt x="14" y="48"/>
                  </a:lnTo>
                  <a:lnTo>
                    <a:pt x="16" y="50"/>
                  </a:lnTo>
                  <a:lnTo>
                    <a:pt x="16" y="50"/>
                  </a:lnTo>
                  <a:lnTo>
                    <a:pt x="18" y="52"/>
                  </a:lnTo>
                  <a:lnTo>
                    <a:pt x="22" y="52"/>
                  </a:lnTo>
                  <a:lnTo>
                    <a:pt x="22" y="52"/>
                  </a:lnTo>
                  <a:lnTo>
                    <a:pt x="26" y="52"/>
                  </a:lnTo>
                  <a:lnTo>
                    <a:pt x="28" y="50"/>
                  </a:lnTo>
                  <a:lnTo>
                    <a:pt x="28" y="50"/>
                  </a:lnTo>
                  <a:lnTo>
                    <a:pt x="30" y="46"/>
                  </a:lnTo>
                  <a:lnTo>
                    <a:pt x="30" y="42"/>
                  </a:lnTo>
                  <a:lnTo>
                    <a:pt x="30" y="42"/>
                  </a:lnTo>
                  <a:lnTo>
                    <a:pt x="30" y="36"/>
                  </a:lnTo>
                  <a:lnTo>
                    <a:pt x="28" y="32"/>
                  </a:lnTo>
                  <a:lnTo>
                    <a:pt x="28" y="32"/>
                  </a:lnTo>
                  <a:lnTo>
                    <a:pt x="26" y="30"/>
                  </a:lnTo>
                  <a:lnTo>
                    <a:pt x="22" y="30"/>
                  </a:lnTo>
                  <a:lnTo>
                    <a:pt x="22" y="30"/>
                  </a:lnTo>
                  <a:lnTo>
                    <a:pt x="16" y="30"/>
                  </a:lnTo>
                  <a:lnTo>
                    <a:pt x="16" y="30"/>
                  </a:lnTo>
                  <a:lnTo>
                    <a:pt x="14" y="34"/>
                  </a:lnTo>
                  <a:lnTo>
                    <a:pt x="2" y="34"/>
                  </a:lnTo>
                  <a:lnTo>
                    <a:pt x="6" y="0"/>
                  </a:lnTo>
                  <a:lnTo>
                    <a:pt x="42" y="0"/>
                  </a:lnTo>
                  <a:lnTo>
                    <a:pt x="42" y="10"/>
                  </a:lnTo>
                  <a:lnTo>
                    <a:pt x="16" y="10"/>
                  </a:lnTo>
                  <a:lnTo>
                    <a:pt x="14" y="24"/>
                  </a:lnTo>
                  <a:lnTo>
                    <a:pt x="14" y="24"/>
                  </a:lnTo>
                  <a:lnTo>
                    <a:pt x="18" y="20"/>
                  </a:lnTo>
                  <a:lnTo>
                    <a:pt x="24" y="20"/>
                  </a:lnTo>
                  <a:lnTo>
                    <a:pt x="24" y="20"/>
                  </a:lnTo>
                  <a:lnTo>
                    <a:pt x="32" y="22"/>
                  </a:lnTo>
                  <a:lnTo>
                    <a:pt x="38" y="26"/>
                  </a:lnTo>
                  <a:lnTo>
                    <a:pt x="38" y="26"/>
                  </a:lnTo>
                  <a:lnTo>
                    <a:pt x="42" y="32"/>
                  </a:lnTo>
                  <a:lnTo>
                    <a:pt x="44" y="40"/>
                  </a:lnTo>
                  <a:lnTo>
                    <a:pt x="44" y="4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167" name="그룹 166"/>
          <p:cNvGrpSpPr/>
          <p:nvPr userDrawn="1"/>
        </p:nvGrpSpPr>
        <p:grpSpPr>
          <a:xfrm>
            <a:off x="2967013" y="1363613"/>
            <a:ext cx="219075" cy="101600"/>
            <a:chOff x="5362575" y="2797175"/>
            <a:chExt cx="219075" cy="101600"/>
          </a:xfrm>
          <a:solidFill>
            <a:schemeClr val="accent2"/>
          </a:solidFill>
        </p:grpSpPr>
        <p:sp>
          <p:nvSpPr>
            <p:cNvPr id="168" name="Freeform 62"/>
            <p:cNvSpPr>
              <a:spLocks/>
            </p:cNvSpPr>
            <p:nvPr userDrawn="1"/>
          </p:nvSpPr>
          <p:spPr bwMode="auto">
            <a:xfrm>
              <a:off x="5362575" y="2825750"/>
              <a:ext cx="73025" cy="69850"/>
            </a:xfrm>
            <a:custGeom>
              <a:avLst/>
              <a:gdLst/>
              <a:ahLst/>
              <a:cxnLst>
                <a:cxn ang="0">
                  <a:pos x="18" y="28"/>
                </a:cxn>
                <a:cxn ang="0">
                  <a:pos x="0" y="28"/>
                </a:cxn>
                <a:cxn ang="0">
                  <a:pos x="0" y="18"/>
                </a:cxn>
                <a:cxn ang="0">
                  <a:pos x="18" y="18"/>
                </a:cxn>
                <a:cxn ang="0">
                  <a:pos x="18" y="0"/>
                </a:cxn>
                <a:cxn ang="0">
                  <a:pos x="28" y="0"/>
                </a:cxn>
                <a:cxn ang="0">
                  <a:pos x="28" y="18"/>
                </a:cxn>
                <a:cxn ang="0">
                  <a:pos x="46" y="18"/>
                </a:cxn>
                <a:cxn ang="0">
                  <a:pos x="46" y="28"/>
                </a:cxn>
                <a:cxn ang="0">
                  <a:pos x="28" y="28"/>
                </a:cxn>
                <a:cxn ang="0">
                  <a:pos x="28" y="44"/>
                </a:cxn>
                <a:cxn ang="0">
                  <a:pos x="18" y="44"/>
                </a:cxn>
                <a:cxn ang="0">
                  <a:pos x="18" y="28"/>
                </a:cxn>
              </a:cxnLst>
              <a:rect l="0" t="0" r="r" b="b"/>
              <a:pathLst>
                <a:path w="46" h="44">
                  <a:moveTo>
                    <a:pt x="18" y="28"/>
                  </a:moveTo>
                  <a:lnTo>
                    <a:pt x="0" y="28"/>
                  </a:lnTo>
                  <a:lnTo>
                    <a:pt x="0" y="18"/>
                  </a:lnTo>
                  <a:lnTo>
                    <a:pt x="18" y="18"/>
                  </a:lnTo>
                  <a:lnTo>
                    <a:pt x="18" y="0"/>
                  </a:lnTo>
                  <a:lnTo>
                    <a:pt x="28" y="0"/>
                  </a:lnTo>
                  <a:lnTo>
                    <a:pt x="28" y="18"/>
                  </a:lnTo>
                  <a:lnTo>
                    <a:pt x="46" y="18"/>
                  </a:lnTo>
                  <a:lnTo>
                    <a:pt x="46" y="28"/>
                  </a:lnTo>
                  <a:lnTo>
                    <a:pt x="28" y="28"/>
                  </a:lnTo>
                  <a:lnTo>
                    <a:pt x="28" y="44"/>
                  </a:lnTo>
                  <a:lnTo>
                    <a:pt x="18" y="44"/>
                  </a:lnTo>
                  <a:lnTo>
                    <a:pt x="18" y="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9" name="Freeform 63"/>
            <p:cNvSpPr>
              <a:spLocks/>
            </p:cNvSpPr>
            <p:nvPr userDrawn="1"/>
          </p:nvSpPr>
          <p:spPr bwMode="auto">
            <a:xfrm>
              <a:off x="5438775" y="2797175"/>
              <a:ext cx="69850" cy="101600"/>
            </a:xfrm>
            <a:custGeom>
              <a:avLst/>
              <a:gdLst/>
              <a:ahLst/>
              <a:cxnLst>
                <a:cxn ang="0">
                  <a:pos x="28" y="18"/>
                </a:cxn>
                <a:cxn ang="0">
                  <a:pos x="26" y="12"/>
                </a:cxn>
                <a:cxn ang="0">
                  <a:pos x="24" y="10"/>
                </a:cxn>
                <a:cxn ang="0">
                  <a:pos x="22" y="10"/>
                </a:cxn>
                <a:cxn ang="0">
                  <a:pos x="14" y="12"/>
                </a:cxn>
                <a:cxn ang="0">
                  <a:pos x="12" y="16"/>
                </a:cxn>
                <a:cxn ang="0">
                  <a:pos x="0" y="20"/>
                </a:cxn>
                <a:cxn ang="0">
                  <a:pos x="2" y="12"/>
                </a:cxn>
                <a:cxn ang="0">
                  <a:pos x="6" y="4"/>
                </a:cxn>
                <a:cxn ang="0">
                  <a:pos x="22" y="0"/>
                </a:cxn>
                <a:cxn ang="0">
                  <a:pos x="30" y="0"/>
                </a:cxn>
                <a:cxn ang="0">
                  <a:pos x="36" y="4"/>
                </a:cxn>
                <a:cxn ang="0">
                  <a:pos x="42" y="18"/>
                </a:cxn>
                <a:cxn ang="0">
                  <a:pos x="40" y="24"/>
                </a:cxn>
                <a:cxn ang="0">
                  <a:pos x="34" y="30"/>
                </a:cxn>
                <a:cxn ang="0">
                  <a:pos x="38" y="32"/>
                </a:cxn>
                <a:cxn ang="0">
                  <a:pos x="42" y="36"/>
                </a:cxn>
                <a:cxn ang="0">
                  <a:pos x="44" y="44"/>
                </a:cxn>
                <a:cxn ang="0">
                  <a:pos x="38" y="60"/>
                </a:cxn>
                <a:cxn ang="0">
                  <a:pos x="30" y="64"/>
                </a:cxn>
                <a:cxn ang="0">
                  <a:pos x="22" y="64"/>
                </a:cxn>
                <a:cxn ang="0">
                  <a:pos x="6" y="60"/>
                </a:cxn>
                <a:cxn ang="0">
                  <a:pos x="2" y="52"/>
                </a:cxn>
                <a:cxn ang="0">
                  <a:pos x="12" y="44"/>
                </a:cxn>
                <a:cxn ang="0">
                  <a:pos x="12" y="48"/>
                </a:cxn>
                <a:cxn ang="0">
                  <a:pos x="14" y="52"/>
                </a:cxn>
                <a:cxn ang="0">
                  <a:pos x="20" y="54"/>
                </a:cxn>
                <a:cxn ang="0">
                  <a:pos x="24" y="54"/>
                </a:cxn>
                <a:cxn ang="0">
                  <a:pos x="28" y="52"/>
                </a:cxn>
                <a:cxn ang="0">
                  <a:pos x="30" y="44"/>
                </a:cxn>
                <a:cxn ang="0">
                  <a:pos x="30" y="40"/>
                </a:cxn>
                <a:cxn ang="0">
                  <a:pos x="28" y="38"/>
                </a:cxn>
                <a:cxn ang="0">
                  <a:pos x="22" y="36"/>
                </a:cxn>
                <a:cxn ang="0">
                  <a:pos x="18" y="36"/>
                </a:cxn>
                <a:cxn ang="0">
                  <a:pos x="16" y="26"/>
                </a:cxn>
                <a:cxn ang="0">
                  <a:pos x="18" y="26"/>
                </a:cxn>
                <a:cxn ang="0">
                  <a:pos x="22" y="26"/>
                </a:cxn>
                <a:cxn ang="0">
                  <a:pos x="26" y="24"/>
                </a:cxn>
                <a:cxn ang="0">
                  <a:pos x="28" y="22"/>
                </a:cxn>
                <a:cxn ang="0">
                  <a:pos x="28" y="18"/>
                </a:cxn>
              </a:cxnLst>
              <a:rect l="0" t="0" r="r" b="b"/>
              <a:pathLst>
                <a:path w="44" h="64">
                  <a:moveTo>
                    <a:pt x="28" y="18"/>
                  </a:moveTo>
                  <a:lnTo>
                    <a:pt x="28" y="18"/>
                  </a:lnTo>
                  <a:lnTo>
                    <a:pt x="28" y="14"/>
                  </a:lnTo>
                  <a:lnTo>
                    <a:pt x="26" y="12"/>
                  </a:lnTo>
                  <a:lnTo>
                    <a:pt x="26" y="12"/>
                  </a:lnTo>
                  <a:lnTo>
                    <a:pt x="24" y="10"/>
                  </a:lnTo>
                  <a:lnTo>
                    <a:pt x="22" y="10"/>
                  </a:lnTo>
                  <a:lnTo>
                    <a:pt x="22" y="10"/>
                  </a:lnTo>
                  <a:lnTo>
                    <a:pt x="18" y="10"/>
                  </a:lnTo>
                  <a:lnTo>
                    <a:pt x="14" y="12"/>
                  </a:lnTo>
                  <a:lnTo>
                    <a:pt x="14" y="12"/>
                  </a:lnTo>
                  <a:lnTo>
                    <a:pt x="12" y="16"/>
                  </a:lnTo>
                  <a:lnTo>
                    <a:pt x="12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12"/>
                  </a:lnTo>
                  <a:lnTo>
                    <a:pt x="6" y="4"/>
                  </a:lnTo>
                  <a:lnTo>
                    <a:pt x="6" y="4"/>
                  </a:lnTo>
                  <a:lnTo>
                    <a:pt x="14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30" y="0"/>
                  </a:lnTo>
                  <a:lnTo>
                    <a:pt x="36" y="4"/>
                  </a:lnTo>
                  <a:lnTo>
                    <a:pt x="36" y="4"/>
                  </a:lnTo>
                  <a:lnTo>
                    <a:pt x="40" y="10"/>
                  </a:lnTo>
                  <a:lnTo>
                    <a:pt x="42" y="18"/>
                  </a:lnTo>
                  <a:lnTo>
                    <a:pt x="42" y="18"/>
                  </a:lnTo>
                  <a:lnTo>
                    <a:pt x="40" y="24"/>
                  </a:lnTo>
                  <a:lnTo>
                    <a:pt x="36" y="28"/>
                  </a:lnTo>
                  <a:lnTo>
                    <a:pt x="34" y="30"/>
                  </a:lnTo>
                  <a:lnTo>
                    <a:pt x="34" y="30"/>
                  </a:lnTo>
                  <a:lnTo>
                    <a:pt x="38" y="32"/>
                  </a:lnTo>
                  <a:lnTo>
                    <a:pt x="38" y="32"/>
                  </a:lnTo>
                  <a:lnTo>
                    <a:pt x="42" y="36"/>
                  </a:lnTo>
                  <a:lnTo>
                    <a:pt x="44" y="44"/>
                  </a:lnTo>
                  <a:lnTo>
                    <a:pt x="44" y="44"/>
                  </a:lnTo>
                  <a:lnTo>
                    <a:pt x="42" y="52"/>
                  </a:lnTo>
                  <a:lnTo>
                    <a:pt x="38" y="60"/>
                  </a:lnTo>
                  <a:lnTo>
                    <a:pt x="38" y="60"/>
                  </a:lnTo>
                  <a:lnTo>
                    <a:pt x="30" y="64"/>
                  </a:lnTo>
                  <a:lnTo>
                    <a:pt x="22" y="64"/>
                  </a:lnTo>
                  <a:lnTo>
                    <a:pt x="22" y="64"/>
                  </a:lnTo>
                  <a:lnTo>
                    <a:pt x="12" y="64"/>
                  </a:lnTo>
                  <a:lnTo>
                    <a:pt x="6" y="60"/>
                  </a:lnTo>
                  <a:lnTo>
                    <a:pt x="6" y="60"/>
                  </a:lnTo>
                  <a:lnTo>
                    <a:pt x="2" y="52"/>
                  </a:lnTo>
                  <a:lnTo>
                    <a:pt x="0" y="44"/>
                  </a:lnTo>
                  <a:lnTo>
                    <a:pt x="12" y="44"/>
                  </a:lnTo>
                  <a:lnTo>
                    <a:pt x="12" y="44"/>
                  </a:lnTo>
                  <a:lnTo>
                    <a:pt x="12" y="48"/>
                  </a:lnTo>
                  <a:lnTo>
                    <a:pt x="14" y="52"/>
                  </a:lnTo>
                  <a:lnTo>
                    <a:pt x="14" y="52"/>
                  </a:lnTo>
                  <a:lnTo>
                    <a:pt x="16" y="54"/>
                  </a:lnTo>
                  <a:lnTo>
                    <a:pt x="20" y="54"/>
                  </a:lnTo>
                  <a:lnTo>
                    <a:pt x="20" y="54"/>
                  </a:lnTo>
                  <a:lnTo>
                    <a:pt x="24" y="54"/>
                  </a:lnTo>
                  <a:lnTo>
                    <a:pt x="28" y="52"/>
                  </a:lnTo>
                  <a:lnTo>
                    <a:pt x="28" y="52"/>
                  </a:lnTo>
                  <a:lnTo>
                    <a:pt x="30" y="48"/>
                  </a:lnTo>
                  <a:lnTo>
                    <a:pt x="30" y="44"/>
                  </a:lnTo>
                  <a:lnTo>
                    <a:pt x="30" y="44"/>
                  </a:lnTo>
                  <a:lnTo>
                    <a:pt x="30" y="40"/>
                  </a:lnTo>
                  <a:lnTo>
                    <a:pt x="28" y="38"/>
                  </a:lnTo>
                  <a:lnTo>
                    <a:pt x="28" y="38"/>
                  </a:lnTo>
                  <a:lnTo>
                    <a:pt x="22" y="36"/>
                  </a:lnTo>
                  <a:lnTo>
                    <a:pt x="22" y="36"/>
                  </a:lnTo>
                  <a:lnTo>
                    <a:pt x="18" y="36"/>
                  </a:lnTo>
                  <a:lnTo>
                    <a:pt x="18" y="36"/>
                  </a:lnTo>
                  <a:lnTo>
                    <a:pt x="16" y="36"/>
                  </a:lnTo>
                  <a:lnTo>
                    <a:pt x="16" y="26"/>
                  </a:lnTo>
                  <a:lnTo>
                    <a:pt x="16" y="26"/>
                  </a:lnTo>
                  <a:lnTo>
                    <a:pt x="18" y="26"/>
                  </a:lnTo>
                  <a:lnTo>
                    <a:pt x="18" y="26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26" y="24"/>
                  </a:lnTo>
                  <a:lnTo>
                    <a:pt x="26" y="24"/>
                  </a:lnTo>
                  <a:lnTo>
                    <a:pt x="28" y="22"/>
                  </a:lnTo>
                  <a:lnTo>
                    <a:pt x="28" y="18"/>
                  </a:lnTo>
                  <a:lnTo>
                    <a:pt x="28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0" name="Freeform 64"/>
            <p:cNvSpPr>
              <a:spLocks noEditPoints="1"/>
            </p:cNvSpPr>
            <p:nvPr userDrawn="1"/>
          </p:nvSpPr>
          <p:spPr bwMode="auto">
            <a:xfrm>
              <a:off x="5511800" y="2797175"/>
              <a:ext cx="69850" cy="98425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0" y="44"/>
                </a:cxn>
                <a:cxn ang="0">
                  <a:pos x="0" y="38"/>
                </a:cxn>
                <a:cxn ang="0">
                  <a:pos x="22" y="0"/>
                </a:cxn>
                <a:cxn ang="0">
                  <a:pos x="30" y="0"/>
                </a:cxn>
                <a:cxn ang="0">
                  <a:pos x="36" y="0"/>
                </a:cxn>
                <a:cxn ang="0">
                  <a:pos x="36" y="40"/>
                </a:cxn>
                <a:cxn ang="0">
                  <a:pos x="44" y="40"/>
                </a:cxn>
                <a:cxn ang="0">
                  <a:pos x="44" y="48"/>
                </a:cxn>
                <a:cxn ang="0">
                  <a:pos x="36" y="48"/>
                </a:cxn>
                <a:cxn ang="0">
                  <a:pos x="36" y="62"/>
                </a:cxn>
                <a:cxn ang="0">
                  <a:pos x="24" y="62"/>
                </a:cxn>
                <a:cxn ang="0">
                  <a:pos x="24" y="48"/>
                </a:cxn>
                <a:cxn ang="0">
                  <a:pos x="0" y="48"/>
                </a:cxn>
                <a:cxn ang="0">
                  <a:pos x="24" y="40"/>
                </a:cxn>
                <a:cxn ang="0">
                  <a:pos x="24" y="12"/>
                </a:cxn>
                <a:cxn ang="0">
                  <a:pos x="10" y="38"/>
                </a:cxn>
                <a:cxn ang="0">
                  <a:pos x="8" y="40"/>
                </a:cxn>
                <a:cxn ang="0">
                  <a:pos x="24" y="40"/>
                </a:cxn>
              </a:cxnLst>
              <a:rect l="0" t="0" r="r" b="b"/>
              <a:pathLst>
                <a:path w="44" h="62">
                  <a:moveTo>
                    <a:pt x="0" y="48"/>
                  </a:moveTo>
                  <a:lnTo>
                    <a:pt x="0" y="44"/>
                  </a:lnTo>
                  <a:lnTo>
                    <a:pt x="0" y="38"/>
                  </a:lnTo>
                  <a:lnTo>
                    <a:pt x="22" y="0"/>
                  </a:lnTo>
                  <a:lnTo>
                    <a:pt x="30" y="0"/>
                  </a:lnTo>
                  <a:lnTo>
                    <a:pt x="36" y="0"/>
                  </a:lnTo>
                  <a:lnTo>
                    <a:pt x="36" y="40"/>
                  </a:lnTo>
                  <a:lnTo>
                    <a:pt x="44" y="40"/>
                  </a:lnTo>
                  <a:lnTo>
                    <a:pt x="44" y="48"/>
                  </a:lnTo>
                  <a:lnTo>
                    <a:pt x="36" y="48"/>
                  </a:lnTo>
                  <a:lnTo>
                    <a:pt x="36" y="62"/>
                  </a:lnTo>
                  <a:lnTo>
                    <a:pt x="24" y="62"/>
                  </a:lnTo>
                  <a:lnTo>
                    <a:pt x="24" y="48"/>
                  </a:lnTo>
                  <a:lnTo>
                    <a:pt x="0" y="48"/>
                  </a:lnTo>
                  <a:close/>
                  <a:moveTo>
                    <a:pt x="24" y="40"/>
                  </a:moveTo>
                  <a:lnTo>
                    <a:pt x="24" y="12"/>
                  </a:lnTo>
                  <a:lnTo>
                    <a:pt x="10" y="38"/>
                  </a:lnTo>
                  <a:lnTo>
                    <a:pt x="8" y="40"/>
                  </a:lnTo>
                  <a:lnTo>
                    <a:pt x="24" y="4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171" name="그룹 170"/>
          <p:cNvGrpSpPr/>
          <p:nvPr userDrawn="1"/>
        </p:nvGrpSpPr>
        <p:grpSpPr>
          <a:xfrm>
            <a:off x="1604938" y="2024013"/>
            <a:ext cx="193675" cy="168275"/>
            <a:chOff x="4000500" y="3457575"/>
            <a:chExt cx="193675" cy="168275"/>
          </a:xfrm>
        </p:grpSpPr>
        <p:sp>
          <p:nvSpPr>
            <p:cNvPr id="172" name="Rectangle 65"/>
            <p:cNvSpPr>
              <a:spLocks noChangeArrowheads="1"/>
            </p:cNvSpPr>
            <p:nvPr userDrawn="1"/>
          </p:nvSpPr>
          <p:spPr bwMode="auto">
            <a:xfrm>
              <a:off x="4000500" y="3540125"/>
              <a:ext cx="34925" cy="85725"/>
            </a:xfrm>
            <a:prstGeom prst="rect">
              <a:avLst/>
            </a:prstGeom>
            <a:solidFill>
              <a:srgbClr val="E2EAE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3" name="Rectangle 66"/>
            <p:cNvSpPr>
              <a:spLocks noChangeArrowheads="1"/>
            </p:cNvSpPr>
            <p:nvPr userDrawn="1"/>
          </p:nvSpPr>
          <p:spPr bwMode="auto">
            <a:xfrm>
              <a:off x="4051300" y="3486150"/>
              <a:ext cx="38100" cy="139700"/>
            </a:xfrm>
            <a:prstGeom prst="rect">
              <a:avLst/>
            </a:prstGeom>
            <a:solidFill>
              <a:srgbClr val="E2EAE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4" name="Rectangle 67"/>
            <p:cNvSpPr>
              <a:spLocks noChangeArrowheads="1"/>
            </p:cNvSpPr>
            <p:nvPr userDrawn="1"/>
          </p:nvSpPr>
          <p:spPr bwMode="auto">
            <a:xfrm>
              <a:off x="4105275" y="3517900"/>
              <a:ext cx="34925" cy="107950"/>
            </a:xfrm>
            <a:prstGeom prst="rect">
              <a:avLst/>
            </a:prstGeom>
            <a:solidFill>
              <a:srgbClr val="E2EAE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5" name="Rectangle 68"/>
            <p:cNvSpPr>
              <a:spLocks noChangeArrowheads="1"/>
            </p:cNvSpPr>
            <p:nvPr userDrawn="1"/>
          </p:nvSpPr>
          <p:spPr bwMode="auto">
            <a:xfrm>
              <a:off x="4159250" y="3457575"/>
              <a:ext cx="34925" cy="168275"/>
            </a:xfrm>
            <a:prstGeom prst="rect">
              <a:avLst/>
            </a:prstGeom>
            <a:solidFill>
              <a:srgbClr val="E2EAE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176" name="Freeform 69"/>
          <p:cNvSpPr>
            <a:spLocks noEditPoints="1"/>
          </p:cNvSpPr>
          <p:nvPr userDrawn="1"/>
        </p:nvSpPr>
        <p:spPr bwMode="auto">
          <a:xfrm>
            <a:off x="3011463" y="1747788"/>
            <a:ext cx="206375" cy="193675"/>
          </a:xfrm>
          <a:custGeom>
            <a:avLst/>
            <a:gdLst/>
            <a:ahLst/>
            <a:cxnLst>
              <a:cxn ang="0">
                <a:pos x="30" y="96"/>
              </a:cxn>
              <a:cxn ang="0">
                <a:pos x="22" y="100"/>
              </a:cxn>
              <a:cxn ang="0">
                <a:pos x="18" y="108"/>
              </a:cxn>
              <a:cxn ang="0">
                <a:pos x="18" y="114"/>
              </a:cxn>
              <a:cxn ang="0">
                <a:pos x="26" y="120"/>
              </a:cxn>
              <a:cxn ang="0">
                <a:pos x="30" y="122"/>
              </a:cxn>
              <a:cxn ang="0">
                <a:pos x="40" y="118"/>
              </a:cxn>
              <a:cxn ang="0">
                <a:pos x="44" y="108"/>
              </a:cxn>
              <a:cxn ang="0">
                <a:pos x="42" y="104"/>
              </a:cxn>
              <a:cxn ang="0">
                <a:pos x="36" y="96"/>
              </a:cxn>
              <a:cxn ang="0">
                <a:pos x="30" y="96"/>
              </a:cxn>
              <a:cxn ang="0">
                <a:pos x="96" y="34"/>
              </a:cxn>
              <a:cxn ang="0">
                <a:pos x="104" y="62"/>
              </a:cxn>
              <a:cxn ang="0">
                <a:pos x="88" y="78"/>
              </a:cxn>
              <a:cxn ang="0">
                <a:pos x="78" y="34"/>
              </a:cxn>
              <a:cxn ang="0">
                <a:pos x="88" y="78"/>
              </a:cxn>
              <a:cxn ang="0">
                <a:pos x="62" y="78"/>
              </a:cxn>
              <a:cxn ang="0">
                <a:pos x="70" y="34"/>
              </a:cxn>
              <a:cxn ang="0">
                <a:pos x="52" y="78"/>
              </a:cxn>
              <a:cxn ang="0">
                <a:pos x="44" y="34"/>
              </a:cxn>
              <a:cxn ang="0">
                <a:pos x="52" y="78"/>
              </a:cxn>
              <a:cxn ang="0">
                <a:pos x="26" y="78"/>
              </a:cxn>
              <a:cxn ang="0">
                <a:pos x="34" y="34"/>
              </a:cxn>
              <a:cxn ang="0">
                <a:pos x="26" y="26"/>
              </a:cxn>
              <a:cxn ang="0">
                <a:pos x="26" y="0"/>
              </a:cxn>
              <a:cxn ang="0">
                <a:pos x="0" y="8"/>
              </a:cxn>
              <a:cxn ang="0">
                <a:pos x="18" y="26"/>
              </a:cxn>
              <a:cxn ang="0">
                <a:pos x="18" y="86"/>
              </a:cxn>
              <a:cxn ang="0">
                <a:pos x="130" y="26"/>
              </a:cxn>
              <a:cxn ang="0">
                <a:pos x="92" y="96"/>
              </a:cxn>
              <a:cxn ang="0">
                <a:pos x="86" y="96"/>
              </a:cxn>
              <a:cxn ang="0">
                <a:pos x="80" y="104"/>
              </a:cxn>
              <a:cxn ang="0">
                <a:pos x="78" y="108"/>
              </a:cxn>
              <a:cxn ang="0">
                <a:pos x="82" y="118"/>
              </a:cxn>
              <a:cxn ang="0">
                <a:pos x="92" y="122"/>
              </a:cxn>
              <a:cxn ang="0">
                <a:pos x="96" y="120"/>
              </a:cxn>
              <a:cxn ang="0">
                <a:pos x="104" y="114"/>
              </a:cxn>
              <a:cxn ang="0">
                <a:pos x="104" y="108"/>
              </a:cxn>
              <a:cxn ang="0">
                <a:pos x="100" y="100"/>
              </a:cxn>
              <a:cxn ang="0">
                <a:pos x="92" y="96"/>
              </a:cxn>
            </a:cxnLst>
            <a:rect l="0" t="0" r="r" b="b"/>
            <a:pathLst>
              <a:path w="130" h="122">
                <a:moveTo>
                  <a:pt x="30" y="96"/>
                </a:moveTo>
                <a:lnTo>
                  <a:pt x="30" y="96"/>
                </a:lnTo>
                <a:lnTo>
                  <a:pt x="26" y="96"/>
                </a:lnTo>
                <a:lnTo>
                  <a:pt x="22" y="100"/>
                </a:lnTo>
                <a:lnTo>
                  <a:pt x="18" y="104"/>
                </a:lnTo>
                <a:lnTo>
                  <a:pt x="18" y="108"/>
                </a:lnTo>
                <a:lnTo>
                  <a:pt x="18" y="108"/>
                </a:lnTo>
                <a:lnTo>
                  <a:pt x="18" y="114"/>
                </a:lnTo>
                <a:lnTo>
                  <a:pt x="22" y="118"/>
                </a:lnTo>
                <a:lnTo>
                  <a:pt x="26" y="120"/>
                </a:lnTo>
                <a:lnTo>
                  <a:pt x="30" y="122"/>
                </a:lnTo>
                <a:lnTo>
                  <a:pt x="30" y="122"/>
                </a:lnTo>
                <a:lnTo>
                  <a:pt x="36" y="120"/>
                </a:lnTo>
                <a:lnTo>
                  <a:pt x="40" y="118"/>
                </a:lnTo>
                <a:lnTo>
                  <a:pt x="42" y="114"/>
                </a:lnTo>
                <a:lnTo>
                  <a:pt x="44" y="108"/>
                </a:lnTo>
                <a:lnTo>
                  <a:pt x="44" y="108"/>
                </a:lnTo>
                <a:lnTo>
                  <a:pt x="42" y="104"/>
                </a:lnTo>
                <a:lnTo>
                  <a:pt x="40" y="100"/>
                </a:lnTo>
                <a:lnTo>
                  <a:pt x="36" y="96"/>
                </a:lnTo>
                <a:lnTo>
                  <a:pt x="30" y="96"/>
                </a:lnTo>
                <a:lnTo>
                  <a:pt x="30" y="96"/>
                </a:lnTo>
                <a:close/>
                <a:moveTo>
                  <a:pt x="96" y="78"/>
                </a:moveTo>
                <a:lnTo>
                  <a:pt x="96" y="34"/>
                </a:lnTo>
                <a:lnTo>
                  <a:pt x="104" y="34"/>
                </a:lnTo>
                <a:lnTo>
                  <a:pt x="104" y="62"/>
                </a:lnTo>
                <a:lnTo>
                  <a:pt x="96" y="78"/>
                </a:lnTo>
                <a:close/>
                <a:moveTo>
                  <a:pt x="88" y="78"/>
                </a:moveTo>
                <a:lnTo>
                  <a:pt x="78" y="78"/>
                </a:lnTo>
                <a:lnTo>
                  <a:pt x="78" y="34"/>
                </a:lnTo>
                <a:lnTo>
                  <a:pt x="88" y="34"/>
                </a:lnTo>
                <a:lnTo>
                  <a:pt x="88" y="78"/>
                </a:lnTo>
                <a:close/>
                <a:moveTo>
                  <a:pt x="70" y="78"/>
                </a:moveTo>
                <a:lnTo>
                  <a:pt x="62" y="78"/>
                </a:lnTo>
                <a:lnTo>
                  <a:pt x="62" y="34"/>
                </a:lnTo>
                <a:lnTo>
                  <a:pt x="70" y="34"/>
                </a:lnTo>
                <a:lnTo>
                  <a:pt x="70" y="78"/>
                </a:lnTo>
                <a:close/>
                <a:moveTo>
                  <a:pt x="52" y="78"/>
                </a:moveTo>
                <a:lnTo>
                  <a:pt x="44" y="78"/>
                </a:lnTo>
                <a:lnTo>
                  <a:pt x="44" y="34"/>
                </a:lnTo>
                <a:lnTo>
                  <a:pt x="52" y="34"/>
                </a:lnTo>
                <a:lnTo>
                  <a:pt x="52" y="78"/>
                </a:lnTo>
                <a:close/>
                <a:moveTo>
                  <a:pt x="34" y="78"/>
                </a:moveTo>
                <a:lnTo>
                  <a:pt x="26" y="78"/>
                </a:lnTo>
                <a:lnTo>
                  <a:pt x="26" y="34"/>
                </a:lnTo>
                <a:lnTo>
                  <a:pt x="34" y="34"/>
                </a:lnTo>
                <a:lnTo>
                  <a:pt x="34" y="78"/>
                </a:lnTo>
                <a:close/>
                <a:moveTo>
                  <a:pt x="26" y="26"/>
                </a:moveTo>
                <a:lnTo>
                  <a:pt x="26" y="8"/>
                </a:lnTo>
                <a:lnTo>
                  <a:pt x="26" y="0"/>
                </a:lnTo>
                <a:lnTo>
                  <a:pt x="0" y="0"/>
                </a:lnTo>
                <a:lnTo>
                  <a:pt x="0" y="8"/>
                </a:lnTo>
                <a:lnTo>
                  <a:pt x="18" y="8"/>
                </a:lnTo>
                <a:lnTo>
                  <a:pt x="18" y="26"/>
                </a:lnTo>
                <a:lnTo>
                  <a:pt x="18" y="34"/>
                </a:lnTo>
                <a:lnTo>
                  <a:pt x="18" y="86"/>
                </a:lnTo>
                <a:lnTo>
                  <a:pt x="104" y="86"/>
                </a:lnTo>
                <a:lnTo>
                  <a:pt x="130" y="26"/>
                </a:lnTo>
                <a:lnTo>
                  <a:pt x="26" y="26"/>
                </a:lnTo>
                <a:close/>
                <a:moveTo>
                  <a:pt x="92" y="96"/>
                </a:moveTo>
                <a:lnTo>
                  <a:pt x="92" y="96"/>
                </a:lnTo>
                <a:lnTo>
                  <a:pt x="86" y="96"/>
                </a:lnTo>
                <a:lnTo>
                  <a:pt x="82" y="100"/>
                </a:lnTo>
                <a:lnTo>
                  <a:pt x="80" y="104"/>
                </a:lnTo>
                <a:lnTo>
                  <a:pt x="78" y="108"/>
                </a:lnTo>
                <a:lnTo>
                  <a:pt x="78" y="108"/>
                </a:lnTo>
                <a:lnTo>
                  <a:pt x="80" y="114"/>
                </a:lnTo>
                <a:lnTo>
                  <a:pt x="82" y="118"/>
                </a:lnTo>
                <a:lnTo>
                  <a:pt x="86" y="120"/>
                </a:lnTo>
                <a:lnTo>
                  <a:pt x="92" y="122"/>
                </a:lnTo>
                <a:lnTo>
                  <a:pt x="92" y="122"/>
                </a:lnTo>
                <a:lnTo>
                  <a:pt x="96" y="120"/>
                </a:lnTo>
                <a:lnTo>
                  <a:pt x="100" y="118"/>
                </a:lnTo>
                <a:lnTo>
                  <a:pt x="104" y="114"/>
                </a:lnTo>
                <a:lnTo>
                  <a:pt x="104" y="108"/>
                </a:lnTo>
                <a:lnTo>
                  <a:pt x="104" y="108"/>
                </a:lnTo>
                <a:lnTo>
                  <a:pt x="104" y="104"/>
                </a:lnTo>
                <a:lnTo>
                  <a:pt x="100" y="100"/>
                </a:lnTo>
                <a:lnTo>
                  <a:pt x="96" y="96"/>
                </a:lnTo>
                <a:lnTo>
                  <a:pt x="92" y="96"/>
                </a:lnTo>
                <a:lnTo>
                  <a:pt x="92" y="96"/>
                </a:lnTo>
                <a:close/>
              </a:path>
            </a:pathLst>
          </a:custGeom>
          <a:solidFill>
            <a:srgbClr val="E2EAED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77" name="직사각형 176"/>
          <p:cNvSpPr/>
          <p:nvPr userDrawn="1"/>
        </p:nvSpPr>
        <p:spPr>
          <a:xfrm>
            <a:off x="1027088" y="4365104"/>
            <a:ext cx="460800" cy="151216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8" name="직사각형 177"/>
          <p:cNvSpPr/>
          <p:nvPr userDrawn="1"/>
        </p:nvSpPr>
        <p:spPr>
          <a:xfrm>
            <a:off x="1487038" y="4365104"/>
            <a:ext cx="460800" cy="151216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9" name="직사각형 178"/>
          <p:cNvSpPr/>
          <p:nvPr userDrawn="1"/>
        </p:nvSpPr>
        <p:spPr>
          <a:xfrm>
            <a:off x="1944238" y="4365104"/>
            <a:ext cx="460800" cy="151216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0" name="직사각형 179"/>
          <p:cNvSpPr/>
          <p:nvPr userDrawn="1"/>
        </p:nvSpPr>
        <p:spPr>
          <a:xfrm>
            <a:off x="2405038" y="4365104"/>
            <a:ext cx="460800" cy="151216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1" name="직사각형 180"/>
          <p:cNvSpPr/>
          <p:nvPr userDrawn="1"/>
        </p:nvSpPr>
        <p:spPr>
          <a:xfrm>
            <a:off x="2864988" y="4365104"/>
            <a:ext cx="460800" cy="151216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2" name="양쪽 모서리가 둥근 사각형 181"/>
          <p:cNvSpPr/>
          <p:nvPr userDrawn="1"/>
        </p:nvSpPr>
        <p:spPr>
          <a:xfrm rot="16200000">
            <a:off x="8387916" y="584685"/>
            <a:ext cx="1080119" cy="432048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그룹 18"/>
          <p:cNvGrpSpPr/>
          <p:nvPr userDrawn="1"/>
        </p:nvGrpSpPr>
        <p:grpSpPr>
          <a:xfrm>
            <a:off x="1" y="1358900"/>
            <a:ext cx="9143999" cy="4140200"/>
            <a:chOff x="1" y="1358900"/>
            <a:chExt cx="9143999" cy="4140200"/>
          </a:xfrm>
        </p:grpSpPr>
        <p:sp>
          <p:nvSpPr>
            <p:cNvPr id="7" name="Freeform 9"/>
            <p:cNvSpPr>
              <a:spLocks/>
            </p:cNvSpPr>
            <p:nvPr userDrawn="1"/>
          </p:nvSpPr>
          <p:spPr bwMode="auto">
            <a:xfrm rot="5400000">
              <a:off x="-188912" y="1547813"/>
              <a:ext cx="1381125" cy="1003300"/>
            </a:xfrm>
            <a:custGeom>
              <a:avLst/>
              <a:gdLst/>
              <a:ahLst/>
              <a:cxnLst>
                <a:cxn ang="0">
                  <a:pos x="0" y="632"/>
                </a:cxn>
                <a:cxn ang="0">
                  <a:pos x="580" y="0"/>
                </a:cxn>
                <a:cxn ang="0">
                  <a:pos x="870" y="0"/>
                </a:cxn>
                <a:cxn ang="0">
                  <a:pos x="522" y="632"/>
                </a:cxn>
                <a:cxn ang="0">
                  <a:pos x="0" y="632"/>
                </a:cxn>
              </a:cxnLst>
              <a:rect l="0" t="0" r="r" b="b"/>
              <a:pathLst>
                <a:path w="870" h="632">
                  <a:moveTo>
                    <a:pt x="0" y="632"/>
                  </a:moveTo>
                  <a:lnTo>
                    <a:pt x="580" y="0"/>
                  </a:lnTo>
                  <a:lnTo>
                    <a:pt x="870" y="0"/>
                  </a:lnTo>
                  <a:lnTo>
                    <a:pt x="522" y="632"/>
                  </a:lnTo>
                  <a:lnTo>
                    <a:pt x="0" y="632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" name="Freeform 10"/>
            <p:cNvSpPr>
              <a:spLocks/>
            </p:cNvSpPr>
            <p:nvPr userDrawn="1"/>
          </p:nvSpPr>
          <p:spPr bwMode="auto">
            <a:xfrm rot="5400000">
              <a:off x="-4762" y="2192338"/>
              <a:ext cx="1012825" cy="1003300"/>
            </a:xfrm>
            <a:custGeom>
              <a:avLst/>
              <a:gdLst/>
              <a:ahLst/>
              <a:cxnLst>
                <a:cxn ang="0">
                  <a:pos x="0" y="632"/>
                </a:cxn>
                <a:cxn ang="0">
                  <a:pos x="348" y="0"/>
                </a:cxn>
                <a:cxn ang="0">
                  <a:pos x="638" y="0"/>
                </a:cxn>
                <a:cxn ang="0">
                  <a:pos x="522" y="632"/>
                </a:cxn>
                <a:cxn ang="0">
                  <a:pos x="0" y="632"/>
                </a:cxn>
              </a:cxnLst>
              <a:rect l="0" t="0" r="r" b="b"/>
              <a:pathLst>
                <a:path w="638" h="632">
                  <a:moveTo>
                    <a:pt x="0" y="632"/>
                  </a:moveTo>
                  <a:lnTo>
                    <a:pt x="348" y="0"/>
                  </a:lnTo>
                  <a:lnTo>
                    <a:pt x="638" y="0"/>
                  </a:lnTo>
                  <a:lnTo>
                    <a:pt x="522" y="632"/>
                  </a:lnTo>
                  <a:lnTo>
                    <a:pt x="0" y="632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" name="Freeform 11"/>
            <p:cNvSpPr>
              <a:spLocks/>
            </p:cNvSpPr>
            <p:nvPr userDrawn="1"/>
          </p:nvSpPr>
          <p:spPr bwMode="auto">
            <a:xfrm rot="5400000">
              <a:off x="87313" y="2928938"/>
              <a:ext cx="828675" cy="1003300"/>
            </a:xfrm>
            <a:custGeom>
              <a:avLst/>
              <a:gdLst/>
              <a:ahLst/>
              <a:cxnLst>
                <a:cxn ang="0">
                  <a:pos x="0" y="632"/>
                </a:cxn>
                <a:cxn ang="0">
                  <a:pos x="116" y="0"/>
                </a:cxn>
                <a:cxn ang="0">
                  <a:pos x="404" y="0"/>
                </a:cxn>
                <a:cxn ang="0">
                  <a:pos x="522" y="632"/>
                </a:cxn>
                <a:cxn ang="0">
                  <a:pos x="0" y="632"/>
                </a:cxn>
              </a:cxnLst>
              <a:rect l="0" t="0" r="r" b="b"/>
              <a:pathLst>
                <a:path w="522" h="632">
                  <a:moveTo>
                    <a:pt x="0" y="632"/>
                  </a:moveTo>
                  <a:lnTo>
                    <a:pt x="116" y="0"/>
                  </a:lnTo>
                  <a:lnTo>
                    <a:pt x="404" y="0"/>
                  </a:lnTo>
                  <a:lnTo>
                    <a:pt x="522" y="632"/>
                  </a:lnTo>
                  <a:lnTo>
                    <a:pt x="0" y="632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" name="Freeform 12"/>
            <p:cNvSpPr>
              <a:spLocks/>
            </p:cNvSpPr>
            <p:nvPr userDrawn="1"/>
          </p:nvSpPr>
          <p:spPr bwMode="auto">
            <a:xfrm rot="5400000">
              <a:off x="-4762" y="3662363"/>
              <a:ext cx="1012825" cy="1003300"/>
            </a:xfrm>
            <a:custGeom>
              <a:avLst/>
              <a:gdLst/>
              <a:ahLst/>
              <a:cxnLst>
                <a:cxn ang="0">
                  <a:pos x="118" y="632"/>
                </a:cxn>
                <a:cxn ang="0">
                  <a:pos x="0" y="0"/>
                </a:cxn>
                <a:cxn ang="0">
                  <a:pos x="290" y="0"/>
                </a:cxn>
                <a:cxn ang="0">
                  <a:pos x="638" y="632"/>
                </a:cxn>
                <a:cxn ang="0">
                  <a:pos x="118" y="632"/>
                </a:cxn>
              </a:cxnLst>
              <a:rect l="0" t="0" r="r" b="b"/>
              <a:pathLst>
                <a:path w="638" h="632">
                  <a:moveTo>
                    <a:pt x="118" y="632"/>
                  </a:moveTo>
                  <a:lnTo>
                    <a:pt x="0" y="0"/>
                  </a:lnTo>
                  <a:lnTo>
                    <a:pt x="290" y="0"/>
                  </a:lnTo>
                  <a:lnTo>
                    <a:pt x="638" y="632"/>
                  </a:lnTo>
                  <a:lnTo>
                    <a:pt x="118" y="632"/>
                  </a:lnTo>
                  <a:close/>
                </a:path>
              </a:pathLst>
            </a:custGeom>
            <a:solidFill>
              <a:schemeClr val="accent5">
                <a:lumMod val="9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" name="Freeform 13"/>
            <p:cNvSpPr>
              <a:spLocks/>
            </p:cNvSpPr>
            <p:nvPr userDrawn="1"/>
          </p:nvSpPr>
          <p:spPr bwMode="auto">
            <a:xfrm rot="5400000">
              <a:off x="-188912" y="4306888"/>
              <a:ext cx="1381125" cy="1003300"/>
            </a:xfrm>
            <a:custGeom>
              <a:avLst/>
              <a:gdLst/>
              <a:ahLst/>
              <a:cxnLst>
                <a:cxn ang="0">
                  <a:pos x="348" y="632"/>
                </a:cxn>
                <a:cxn ang="0">
                  <a:pos x="0" y="0"/>
                </a:cxn>
                <a:cxn ang="0">
                  <a:pos x="290" y="0"/>
                </a:cxn>
                <a:cxn ang="0">
                  <a:pos x="870" y="632"/>
                </a:cxn>
                <a:cxn ang="0">
                  <a:pos x="348" y="632"/>
                </a:cxn>
              </a:cxnLst>
              <a:rect l="0" t="0" r="r" b="b"/>
              <a:pathLst>
                <a:path w="870" h="632">
                  <a:moveTo>
                    <a:pt x="348" y="632"/>
                  </a:moveTo>
                  <a:lnTo>
                    <a:pt x="0" y="0"/>
                  </a:lnTo>
                  <a:lnTo>
                    <a:pt x="290" y="0"/>
                  </a:lnTo>
                  <a:lnTo>
                    <a:pt x="870" y="632"/>
                  </a:lnTo>
                  <a:lnTo>
                    <a:pt x="348" y="632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" name="타원 11"/>
            <p:cNvSpPr/>
            <p:nvPr userDrawn="1"/>
          </p:nvSpPr>
          <p:spPr>
            <a:xfrm rot="5400000">
              <a:off x="-509736" y="3181722"/>
              <a:ext cx="3024336" cy="494556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3" name="직사각형 12"/>
            <p:cNvSpPr/>
            <p:nvPr userDrawn="1"/>
          </p:nvSpPr>
          <p:spPr>
            <a:xfrm rot="5400000">
              <a:off x="4831964" y="-1571586"/>
              <a:ext cx="460800" cy="81632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4" name="직사각형 13"/>
            <p:cNvSpPr/>
            <p:nvPr userDrawn="1"/>
          </p:nvSpPr>
          <p:spPr>
            <a:xfrm rot="5400000">
              <a:off x="4831964" y="-1111636"/>
              <a:ext cx="460800" cy="816327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5" name="직사각형 14"/>
            <p:cNvSpPr/>
            <p:nvPr userDrawn="1"/>
          </p:nvSpPr>
          <p:spPr>
            <a:xfrm rot="5400000">
              <a:off x="4831964" y="-654436"/>
              <a:ext cx="460800" cy="816327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6" name="직사각형 15"/>
            <p:cNvSpPr/>
            <p:nvPr userDrawn="1"/>
          </p:nvSpPr>
          <p:spPr>
            <a:xfrm rot="5400000">
              <a:off x="4831964" y="-193636"/>
              <a:ext cx="460800" cy="816327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7" name="직사각형 16"/>
            <p:cNvSpPr/>
            <p:nvPr userDrawn="1"/>
          </p:nvSpPr>
          <p:spPr>
            <a:xfrm rot="5400000">
              <a:off x="4831964" y="266314"/>
              <a:ext cx="460800" cy="816327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22" name="타원 21"/>
          <p:cNvSpPr/>
          <p:nvPr userDrawn="1"/>
        </p:nvSpPr>
        <p:spPr>
          <a:xfrm>
            <a:off x="3059832" y="1183382"/>
            <a:ext cx="360040" cy="4765898"/>
          </a:xfrm>
          <a:prstGeom prst="ellipse">
            <a:avLst/>
          </a:prstGeom>
          <a:gradFill>
            <a:gsLst>
              <a:gs pos="0">
                <a:schemeClr val="tx1">
                  <a:alpha val="21000"/>
                </a:scheme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3" name="타원 22"/>
          <p:cNvSpPr/>
          <p:nvPr userDrawn="1"/>
        </p:nvSpPr>
        <p:spPr>
          <a:xfrm>
            <a:off x="6991697" y="1183382"/>
            <a:ext cx="360040" cy="4765898"/>
          </a:xfrm>
          <a:prstGeom prst="ellipse">
            <a:avLst/>
          </a:prstGeom>
          <a:gradFill>
            <a:gsLst>
              <a:gs pos="0">
                <a:schemeClr val="tx1">
                  <a:alpha val="21000"/>
                </a:scheme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21" name="그림 20" descr="패션배경.jpg"/>
          <p:cNvPicPr>
            <a:picLocks noChangeAspect="1"/>
          </p:cNvPicPr>
          <p:nvPr userDrawn="1"/>
        </p:nvPicPr>
        <p:blipFill>
          <a:blip r:embed="rId2" cstate="print"/>
          <a:srcRect l="38188" t="21650" r="22438" b="23750"/>
          <a:stretch>
            <a:fillRect/>
          </a:stretch>
        </p:blipFill>
        <p:spPr>
          <a:xfrm>
            <a:off x="3275856" y="1556792"/>
            <a:ext cx="3851895" cy="3744416"/>
          </a:xfrm>
          <a:prstGeom prst="rect">
            <a:avLst/>
          </a:prstGeom>
        </p:spPr>
      </p:pic>
      <p:sp>
        <p:nvSpPr>
          <p:cNvPr id="4" name="텍스트 개체 틀 46"/>
          <p:cNvSpPr>
            <a:spLocks noGrp="1"/>
          </p:cNvSpPr>
          <p:nvPr>
            <p:ph type="body" sz="quarter" idx="17" hasCustomPrompt="1"/>
          </p:nvPr>
        </p:nvSpPr>
        <p:spPr>
          <a:xfrm>
            <a:off x="3707904" y="3286694"/>
            <a:ext cx="2355993" cy="37241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93663" indent="-93663">
              <a:lnSpc>
                <a:spcPct val="130000"/>
              </a:lnSpc>
              <a:buFont typeface="Arial" pitchFamily="34" charset="0"/>
              <a:buChar char="•"/>
              <a:defRPr sz="14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5" name="텍스트 개체 틀 53"/>
          <p:cNvSpPr>
            <a:spLocks noGrp="1"/>
          </p:cNvSpPr>
          <p:nvPr>
            <p:ph type="body" sz="quarter" idx="19" hasCustomPrompt="1"/>
          </p:nvPr>
        </p:nvSpPr>
        <p:spPr>
          <a:xfrm>
            <a:off x="4499992" y="2636912"/>
            <a:ext cx="2355993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sz="2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65" name="텍스트 개체 틀 64"/>
          <p:cNvSpPr>
            <a:spLocks noGrp="1"/>
          </p:cNvSpPr>
          <p:nvPr>
            <p:ph type="body" sz="quarter" idx="20" hasCustomPrompt="1"/>
          </p:nvPr>
        </p:nvSpPr>
        <p:spPr>
          <a:xfrm>
            <a:off x="3635896" y="2420888"/>
            <a:ext cx="1223963" cy="1079500"/>
          </a:xfrm>
          <a:prstGeom prst="rect">
            <a:avLst/>
          </a:prstGeom>
        </p:spPr>
        <p:txBody>
          <a:bodyPr/>
          <a:lstStyle>
            <a:lvl1pPr>
              <a:buNone/>
              <a:defRPr sz="5400" b="1">
                <a:solidFill>
                  <a:schemeClr val="accent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25" name="양쪽 모서리가 둥근 사각형 24"/>
          <p:cNvSpPr/>
          <p:nvPr userDrawn="1"/>
        </p:nvSpPr>
        <p:spPr>
          <a:xfrm rot="16200000">
            <a:off x="8387916" y="584685"/>
            <a:ext cx="1080119" cy="432048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타원 7"/>
          <p:cNvSpPr/>
          <p:nvPr userDrawn="1"/>
        </p:nvSpPr>
        <p:spPr>
          <a:xfrm>
            <a:off x="107504" y="-603448"/>
            <a:ext cx="360040" cy="7704856"/>
          </a:xfrm>
          <a:prstGeom prst="ellipse">
            <a:avLst/>
          </a:prstGeom>
          <a:gradFill>
            <a:gsLst>
              <a:gs pos="0">
                <a:schemeClr val="tx1">
                  <a:alpha val="21000"/>
                </a:scheme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9" name="그림 8" descr="패션배경.jpg"/>
          <p:cNvPicPr>
            <a:picLocks noChangeAspect="1"/>
          </p:cNvPicPr>
          <p:nvPr userDrawn="1"/>
        </p:nvPicPr>
        <p:blipFill>
          <a:blip r:embed="rId2" cstate="print"/>
          <a:srcRect l="2751"/>
          <a:stretch>
            <a:fillRect/>
          </a:stretch>
        </p:blipFill>
        <p:spPr>
          <a:xfrm>
            <a:off x="251520" y="0"/>
            <a:ext cx="8892480" cy="6858000"/>
          </a:xfrm>
          <a:prstGeom prst="rect">
            <a:avLst/>
          </a:prstGeom>
        </p:spPr>
      </p:pic>
      <p:sp>
        <p:nvSpPr>
          <p:cNvPr id="10" name="양쪽 모서리가 둥근 사각형 9"/>
          <p:cNvSpPr/>
          <p:nvPr userDrawn="1"/>
        </p:nvSpPr>
        <p:spPr>
          <a:xfrm>
            <a:off x="7884368" y="6425952"/>
            <a:ext cx="1080119" cy="432048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직사각형 6"/>
          <p:cNvSpPr/>
          <p:nvPr userDrawn="1"/>
        </p:nvSpPr>
        <p:spPr>
          <a:xfrm>
            <a:off x="251520" y="116712"/>
            <a:ext cx="8892480" cy="86401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D974A20B-953E-4D2F-B8D6-CEE57938931E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34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314735" y="142830"/>
            <a:ext cx="7929673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35" name="텍스트 개체 틀 33"/>
          <p:cNvSpPr>
            <a:spLocks noGrp="1"/>
          </p:cNvSpPr>
          <p:nvPr>
            <p:ph type="body" sz="quarter" idx="18" hasCustomPrompt="1"/>
          </p:nvPr>
        </p:nvSpPr>
        <p:spPr>
          <a:xfrm>
            <a:off x="314735" y="601638"/>
            <a:ext cx="7929673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11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768244" y="65478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chemeClr val="bg1"/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8DC7864A-7696-4FA6-A93F-815309042BDB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768244" y="6471699"/>
            <a:ext cx="21336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5" name="직사각형 4"/>
          <p:cNvSpPr/>
          <p:nvPr userDrawn="1"/>
        </p:nvSpPr>
        <p:spPr>
          <a:xfrm>
            <a:off x="0" y="0"/>
            <a:ext cx="9144000" cy="720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뒷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직사각형 160"/>
          <p:cNvSpPr/>
          <p:nvPr userDrawn="1"/>
        </p:nvSpPr>
        <p:spPr>
          <a:xfrm rot="10800000">
            <a:off x="5393679" y="5589240"/>
            <a:ext cx="460800" cy="1268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2" name="직사각형 161"/>
          <p:cNvSpPr/>
          <p:nvPr userDrawn="1"/>
        </p:nvSpPr>
        <p:spPr>
          <a:xfrm rot="10800000">
            <a:off x="4937931" y="5589240"/>
            <a:ext cx="460800" cy="126876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3" name="직사각형 162"/>
          <p:cNvSpPr/>
          <p:nvPr userDrawn="1"/>
        </p:nvSpPr>
        <p:spPr>
          <a:xfrm rot="10800000">
            <a:off x="4480731" y="5589240"/>
            <a:ext cx="460800" cy="126876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4" name="직사각형 163"/>
          <p:cNvSpPr/>
          <p:nvPr userDrawn="1"/>
        </p:nvSpPr>
        <p:spPr>
          <a:xfrm rot="10800000">
            <a:off x="4019931" y="5589240"/>
            <a:ext cx="460800" cy="1268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5" name="직사각형 164"/>
          <p:cNvSpPr/>
          <p:nvPr userDrawn="1"/>
        </p:nvSpPr>
        <p:spPr>
          <a:xfrm rot="10800000">
            <a:off x="3559981" y="5589240"/>
            <a:ext cx="460800" cy="126876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6" name="타원 165"/>
          <p:cNvSpPr/>
          <p:nvPr userDrawn="1"/>
        </p:nvSpPr>
        <p:spPr>
          <a:xfrm rot="5400000">
            <a:off x="4391980" y="3225043"/>
            <a:ext cx="360040" cy="4765898"/>
          </a:xfrm>
          <a:prstGeom prst="ellipse">
            <a:avLst/>
          </a:prstGeom>
          <a:gradFill>
            <a:gsLst>
              <a:gs pos="0">
                <a:schemeClr val="tx1">
                  <a:alpha val="21000"/>
                </a:scheme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70" name="그림 169" descr="패션배경.jpg"/>
          <p:cNvPicPr>
            <a:picLocks noChangeAspect="1"/>
          </p:cNvPicPr>
          <p:nvPr userDrawn="1"/>
        </p:nvPicPr>
        <p:blipFill>
          <a:blip r:embed="rId2" cstate="print"/>
          <a:srcRect l="27163" t="42650" r="24012" b="18501"/>
          <a:stretch>
            <a:fillRect/>
          </a:stretch>
        </p:blipFill>
        <p:spPr>
          <a:xfrm>
            <a:off x="2483768" y="2924944"/>
            <a:ext cx="4464496" cy="2664296"/>
          </a:xfrm>
          <a:prstGeom prst="rect">
            <a:avLst/>
          </a:prstGeom>
        </p:spPr>
      </p:pic>
      <p:sp>
        <p:nvSpPr>
          <p:cNvPr id="3" name="날짜 개체 틀 2"/>
          <p:cNvSpPr>
            <a:spLocks noGrp="1"/>
          </p:cNvSpPr>
          <p:nvPr userDrawn="1">
            <p:ph type="dt" sz="half" idx="10"/>
          </p:nvPr>
        </p:nvSpPr>
        <p:spPr/>
        <p:txBody>
          <a:bodyPr/>
          <a:lstStyle/>
          <a:p>
            <a:fld id="{0E4C2088-329D-464F-B5BE-1FEDCD9D7B15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24" name="제목 1"/>
          <p:cNvSpPr>
            <a:spLocks noGrp="1"/>
          </p:cNvSpPr>
          <p:nvPr>
            <p:ph type="ctrTitle" hasCustomPrompt="1"/>
          </p:nvPr>
        </p:nvSpPr>
        <p:spPr>
          <a:xfrm>
            <a:off x="2382436" y="4506120"/>
            <a:ext cx="4379129" cy="81253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30000"/>
              </a:lnSpc>
              <a:defRPr sz="3600" b="1">
                <a:solidFill>
                  <a:schemeClr val="accent1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25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3052741" y="4362104"/>
            <a:ext cx="303851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130000"/>
              </a:lnSpc>
              <a:buNone/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3" name="Freeform 9"/>
          <p:cNvSpPr>
            <a:spLocks/>
          </p:cNvSpPr>
          <p:nvPr userDrawn="1"/>
        </p:nvSpPr>
        <p:spPr bwMode="auto">
          <a:xfrm rot="10800000">
            <a:off x="5260974" y="0"/>
            <a:ext cx="1381125" cy="620688"/>
          </a:xfrm>
          <a:custGeom>
            <a:avLst/>
            <a:gdLst/>
            <a:ahLst/>
            <a:cxnLst>
              <a:cxn ang="0">
                <a:pos x="0" y="632"/>
              </a:cxn>
              <a:cxn ang="0">
                <a:pos x="580" y="0"/>
              </a:cxn>
              <a:cxn ang="0">
                <a:pos x="870" y="0"/>
              </a:cxn>
              <a:cxn ang="0">
                <a:pos x="522" y="632"/>
              </a:cxn>
              <a:cxn ang="0">
                <a:pos x="0" y="632"/>
              </a:cxn>
            </a:cxnLst>
            <a:rect l="0" t="0" r="r" b="b"/>
            <a:pathLst>
              <a:path w="870" h="632">
                <a:moveTo>
                  <a:pt x="0" y="632"/>
                </a:moveTo>
                <a:lnTo>
                  <a:pt x="580" y="0"/>
                </a:lnTo>
                <a:lnTo>
                  <a:pt x="870" y="0"/>
                </a:lnTo>
                <a:lnTo>
                  <a:pt x="522" y="632"/>
                </a:lnTo>
                <a:lnTo>
                  <a:pt x="0" y="632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4" name="Freeform 10"/>
          <p:cNvSpPr>
            <a:spLocks/>
          </p:cNvSpPr>
          <p:nvPr userDrawn="1"/>
        </p:nvSpPr>
        <p:spPr bwMode="auto">
          <a:xfrm rot="10800000">
            <a:off x="4800599" y="0"/>
            <a:ext cx="1012825" cy="620688"/>
          </a:xfrm>
          <a:custGeom>
            <a:avLst/>
            <a:gdLst/>
            <a:ahLst/>
            <a:cxnLst>
              <a:cxn ang="0">
                <a:pos x="0" y="632"/>
              </a:cxn>
              <a:cxn ang="0">
                <a:pos x="348" y="0"/>
              </a:cxn>
              <a:cxn ang="0">
                <a:pos x="638" y="0"/>
              </a:cxn>
              <a:cxn ang="0">
                <a:pos x="522" y="632"/>
              </a:cxn>
              <a:cxn ang="0">
                <a:pos x="0" y="632"/>
              </a:cxn>
            </a:cxnLst>
            <a:rect l="0" t="0" r="r" b="b"/>
            <a:pathLst>
              <a:path w="638" h="632">
                <a:moveTo>
                  <a:pt x="0" y="632"/>
                </a:moveTo>
                <a:lnTo>
                  <a:pt x="348" y="0"/>
                </a:lnTo>
                <a:lnTo>
                  <a:pt x="638" y="0"/>
                </a:lnTo>
                <a:lnTo>
                  <a:pt x="522" y="632"/>
                </a:lnTo>
                <a:lnTo>
                  <a:pt x="0" y="63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5" name="Freeform 11"/>
          <p:cNvSpPr>
            <a:spLocks/>
          </p:cNvSpPr>
          <p:nvPr userDrawn="1"/>
        </p:nvSpPr>
        <p:spPr bwMode="auto">
          <a:xfrm rot="10800000">
            <a:off x="4156074" y="0"/>
            <a:ext cx="828675" cy="620688"/>
          </a:xfrm>
          <a:custGeom>
            <a:avLst/>
            <a:gdLst/>
            <a:ahLst/>
            <a:cxnLst>
              <a:cxn ang="0">
                <a:pos x="0" y="632"/>
              </a:cxn>
              <a:cxn ang="0">
                <a:pos x="116" y="0"/>
              </a:cxn>
              <a:cxn ang="0">
                <a:pos x="404" y="0"/>
              </a:cxn>
              <a:cxn ang="0">
                <a:pos x="522" y="632"/>
              </a:cxn>
              <a:cxn ang="0">
                <a:pos x="0" y="632"/>
              </a:cxn>
            </a:cxnLst>
            <a:rect l="0" t="0" r="r" b="b"/>
            <a:pathLst>
              <a:path w="522" h="632">
                <a:moveTo>
                  <a:pt x="0" y="632"/>
                </a:moveTo>
                <a:lnTo>
                  <a:pt x="116" y="0"/>
                </a:lnTo>
                <a:lnTo>
                  <a:pt x="404" y="0"/>
                </a:lnTo>
                <a:lnTo>
                  <a:pt x="522" y="632"/>
                </a:lnTo>
                <a:lnTo>
                  <a:pt x="0" y="632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6" name="Freeform 12"/>
          <p:cNvSpPr>
            <a:spLocks/>
          </p:cNvSpPr>
          <p:nvPr userDrawn="1"/>
        </p:nvSpPr>
        <p:spPr bwMode="auto">
          <a:xfrm rot="10800000">
            <a:off x="3330574" y="0"/>
            <a:ext cx="1012825" cy="620688"/>
          </a:xfrm>
          <a:custGeom>
            <a:avLst/>
            <a:gdLst/>
            <a:ahLst/>
            <a:cxnLst>
              <a:cxn ang="0">
                <a:pos x="118" y="632"/>
              </a:cxn>
              <a:cxn ang="0">
                <a:pos x="0" y="0"/>
              </a:cxn>
              <a:cxn ang="0">
                <a:pos x="290" y="0"/>
              </a:cxn>
              <a:cxn ang="0">
                <a:pos x="638" y="632"/>
              </a:cxn>
              <a:cxn ang="0">
                <a:pos x="118" y="632"/>
              </a:cxn>
            </a:cxnLst>
            <a:rect l="0" t="0" r="r" b="b"/>
            <a:pathLst>
              <a:path w="638" h="632">
                <a:moveTo>
                  <a:pt x="118" y="632"/>
                </a:moveTo>
                <a:lnTo>
                  <a:pt x="0" y="0"/>
                </a:lnTo>
                <a:lnTo>
                  <a:pt x="290" y="0"/>
                </a:lnTo>
                <a:lnTo>
                  <a:pt x="638" y="632"/>
                </a:lnTo>
                <a:lnTo>
                  <a:pt x="118" y="632"/>
                </a:lnTo>
                <a:close/>
              </a:path>
            </a:pathLst>
          </a:custGeom>
          <a:solidFill>
            <a:schemeClr val="accent5">
              <a:lumMod val="9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7" name="Freeform 13"/>
          <p:cNvSpPr>
            <a:spLocks/>
          </p:cNvSpPr>
          <p:nvPr userDrawn="1"/>
        </p:nvSpPr>
        <p:spPr bwMode="auto">
          <a:xfrm rot="10800000">
            <a:off x="2501899" y="0"/>
            <a:ext cx="1381125" cy="620688"/>
          </a:xfrm>
          <a:custGeom>
            <a:avLst/>
            <a:gdLst/>
            <a:ahLst/>
            <a:cxnLst>
              <a:cxn ang="0">
                <a:pos x="348" y="632"/>
              </a:cxn>
              <a:cxn ang="0">
                <a:pos x="0" y="0"/>
              </a:cxn>
              <a:cxn ang="0">
                <a:pos x="290" y="0"/>
              </a:cxn>
              <a:cxn ang="0">
                <a:pos x="870" y="632"/>
              </a:cxn>
              <a:cxn ang="0">
                <a:pos x="348" y="632"/>
              </a:cxn>
            </a:cxnLst>
            <a:rect l="0" t="0" r="r" b="b"/>
            <a:pathLst>
              <a:path w="870" h="632">
                <a:moveTo>
                  <a:pt x="348" y="632"/>
                </a:moveTo>
                <a:lnTo>
                  <a:pt x="0" y="0"/>
                </a:lnTo>
                <a:lnTo>
                  <a:pt x="290" y="0"/>
                </a:lnTo>
                <a:lnTo>
                  <a:pt x="870" y="632"/>
                </a:lnTo>
                <a:lnTo>
                  <a:pt x="348" y="632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8" name="타원 17"/>
          <p:cNvSpPr/>
          <p:nvPr userDrawn="1"/>
        </p:nvSpPr>
        <p:spPr>
          <a:xfrm rot="10800000">
            <a:off x="3059832" y="368517"/>
            <a:ext cx="3024336" cy="494556"/>
          </a:xfrm>
          <a:prstGeom prst="ellipse">
            <a:avLst/>
          </a:prstGeom>
          <a:gradFill flip="none" rotWithShape="1">
            <a:gsLst>
              <a:gs pos="0">
                <a:schemeClr val="tx1">
                  <a:alpha val="21000"/>
                </a:scheme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9" name="Freeform 5"/>
          <p:cNvSpPr>
            <a:spLocks/>
          </p:cNvSpPr>
          <p:nvPr userDrawn="1"/>
        </p:nvSpPr>
        <p:spPr bwMode="auto">
          <a:xfrm rot="10800000">
            <a:off x="3327400" y="616663"/>
            <a:ext cx="555625" cy="2790825"/>
          </a:xfrm>
          <a:custGeom>
            <a:avLst/>
            <a:gdLst/>
            <a:ahLst/>
            <a:cxnLst>
              <a:cxn ang="0">
                <a:pos x="290" y="1758"/>
              </a:cxn>
              <a:cxn ang="0">
                <a:pos x="290" y="1758"/>
              </a:cxn>
              <a:cxn ang="0">
                <a:pos x="300" y="1346"/>
              </a:cxn>
              <a:cxn ang="0">
                <a:pos x="316" y="950"/>
              </a:cxn>
              <a:cxn ang="0">
                <a:pos x="332" y="558"/>
              </a:cxn>
              <a:cxn ang="0">
                <a:pos x="350" y="154"/>
              </a:cxn>
              <a:cxn ang="0">
                <a:pos x="350" y="154"/>
              </a:cxn>
              <a:cxn ang="0">
                <a:pos x="350" y="136"/>
              </a:cxn>
              <a:cxn ang="0">
                <a:pos x="348" y="120"/>
              </a:cxn>
              <a:cxn ang="0">
                <a:pos x="344" y="106"/>
              </a:cxn>
              <a:cxn ang="0">
                <a:pos x="338" y="92"/>
              </a:cxn>
              <a:cxn ang="0">
                <a:pos x="330" y="78"/>
              </a:cxn>
              <a:cxn ang="0">
                <a:pos x="322" y="66"/>
              </a:cxn>
              <a:cxn ang="0">
                <a:pos x="312" y="54"/>
              </a:cxn>
              <a:cxn ang="0">
                <a:pos x="302" y="42"/>
              </a:cxn>
              <a:cxn ang="0">
                <a:pos x="290" y="34"/>
              </a:cxn>
              <a:cxn ang="0">
                <a:pos x="276" y="24"/>
              </a:cxn>
              <a:cxn ang="0">
                <a:pos x="262" y="18"/>
              </a:cxn>
              <a:cxn ang="0">
                <a:pos x="248" y="12"/>
              </a:cxn>
              <a:cxn ang="0">
                <a:pos x="234" y="6"/>
              </a:cxn>
              <a:cxn ang="0">
                <a:pos x="218" y="2"/>
              </a:cxn>
              <a:cxn ang="0">
                <a:pos x="202" y="0"/>
              </a:cxn>
              <a:cxn ang="0">
                <a:pos x="188" y="0"/>
              </a:cxn>
              <a:cxn ang="0">
                <a:pos x="188" y="0"/>
              </a:cxn>
              <a:cxn ang="0">
                <a:pos x="156" y="2"/>
              </a:cxn>
              <a:cxn ang="0">
                <a:pos x="122" y="8"/>
              </a:cxn>
              <a:cxn ang="0">
                <a:pos x="92" y="18"/>
              </a:cxn>
              <a:cxn ang="0">
                <a:pos x="76" y="24"/>
              </a:cxn>
              <a:cxn ang="0">
                <a:pos x="62" y="32"/>
              </a:cxn>
              <a:cxn ang="0">
                <a:pos x="50" y="40"/>
              </a:cxn>
              <a:cxn ang="0">
                <a:pos x="38" y="50"/>
              </a:cxn>
              <a:cxn ang="0">
                <a:pos x="26" y="62"/>
              </a:cxn>
              <a:cxn ang="0">
                <a:pos x="18" y="74"/>
              </a:cxn>
              <a:cxn ang="0">
                <a:pos x="10" y="86"/>
              </a:cxn>
              <a:cxn ang="0">
                <a:pos x="4" y="100"/>
              </a:cxn>
              <a:cxn ang="0">
                <a:pos x="2" y="116"/>
              </a:cxn>
              <a:cxn ang="0">
                <a:pos x="0" y="132"/>
              </a:cxn>
              <a:cxn ang="0">
                <a:pos x="0" y="132"/>
              </a:cxn>
              <a:cxn ang="0">
                <a:pos x="0" y="1758"/>
              </a:cxn>
              <a:cxn ang="0">
                <a:pos x="0" y="1758"/>
              </a:cxn>
              <a:cxn ang="0">
                <a:pos x="290" y="1758"/>
              </a:cxn>
              <a:cxn ang="0">
                <a:pos x="290" y="1758"/>
              </a:cxn>
            </a:cxnLst>
            <a:rect l="0" t="0" r="r" b="b"/>
            <a:pathLst>
              <a:path w="350" h="1758">
                <a:moveTo>
                  <a:pt x="290" y="1758"/>
                </a:moveTo>
                <a:lnTo>
                  <a:pt x="290" y="1758"/>
                </a:lnTo>
                <a:lnTo>
                  <a:pt x="300" y="1346"/>
                </a:lnTo>
                <a:lnTo>
                  <a:pt x="316" y="950"/>
                </a:lnTo>
                <a:lnTo>
                  <a:pt x="332" y="558"/>
                </a:lnTo>
                <a:lnTo>
                  <a:pt x="350" y="154"/>
                </a:lnTo>
                <a:lnTo>
                  <a:pt x="350" y="154"/>
                </a:lnTo>
                <a:lnTo>
                  <a:pt x="350" y="136"/>
                </a:lnTo>
                <a:lnTo>
                  <a:pt x="348" y="120"/>
                </a:lnTo>
                <a:lnTo>
                  <a:pt x="344" y="106"/>
                </a:lnTo>
                <a:lnTo>
                  <a:pt x="338" y="92"/>
                </a:lnTo>
                <a:lnTo>
                  <a:pt x="330" y="78"/>
                </a:lnTo>
                <a:lnTo>
                  <a:pt x="322" y="66"/>
                </a:lnTo>
                <a:lnTo>
                  <a:pt x="312" y="54"/>
                </a:lnTo>
                <a:lnTo>
                  <a:pt x="302" y="42"/>
                </a:lnTo>
                <a:lnTo>
                  <a:pt x="290" y="34"/>
                </a:lnTo>
                <a:lnTo>
                  <a:pt x="276" y="24"/>
                </a:lnTo>
                <a:lnTo>
                  <a:pt x="262" y="18"/>
                </a:lnTo>
                <a:lnTo>
                  <a:pt x="248" y="12"/>
                </a:lnTo>
                <a:lnTo>
                  <a:pt x="234" y="6"/>
                </a:lnTo>
                <a:lnTo>
                  <a:pt x="218" y="2"/>
                </a:lnTo>
                <a:lnTo>
                  <a:pt x="202" y="0"/>
                </a:lnTo>
                <a:lnTo>
                  <a:pt x="188" y="0"/>
                </a:lnTo>
                <a:lnTo>
                  <a:pt x="188" y="0"/>
                </a:lnTo>
                <a:lnTo>
                  <a:pt x="156" y="2"/>
                </a:lnTo>
                <a:lnTo>
                  <a:pt x="122" y="8"/>
                </a:lnTo>
                <a:lnTo>
                  <a:pt x="92" y="18"/>
                </a:lnTo>
                <a:lnTo>
                  <a:pt x="76" y="24"/>
                </a:lnTo>
                <a:lnTo>
                  <a:pt x="62" y="32"/>
                </a:lnTo>
                <a:lnTo>
                  <a:pt x="50" y="40"/>
                </a:lnTo>
                <a:lnTo>
                  <a:pt x="38" y="50"/>
                </a:lnTo>
                <a:lnTo>
                  <a:pt x="26" y="62"/>
                </a:lnTo>
                <a:lnTo>
                  <a:pt x="18" y="74"/>
                </a:lnTo>
                <a:lnTo>
                  <a:pt x="10" y="86"/>
                </a:lnTo>
                <a:lnTo>
                  <a:pt x="4" y="100"/>
                </a:lnTo>
                <a:lnTo>
                  <a:pt x="2" y="116"/>
                </a:lnTo>
                <a:lnTo>
                  <a:pt x="0" y="132"/>
                </a:lnTo>
                <a:lnTo>
                  <a:pt x="0" y="132"/>
                </a:lnTo>
                <a:lnTo>
                  <a:pt x="0" y="1758"/>
                </a:lnTo>
                <a:lnTo>
                  <a:pt x="0" y="1758"/>
                </a:lnTo>
                <a:lnTo>
                  <a:pt x="290" y="1758"/>
                </a:lnTo>
                <a:lnTo>
                  <a:pt x="290" y="1758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0" name="Freeform 6"/>
          <p:cNvSpPr>
            <a:spLocks/>
          </p:cNvSpPr>
          <p:nvPr userDrawn="1"/>
        </p:nvSpPr>
        <p:spPr bwMode="auto">
          <a:xfrm rot="10800000">
            <a:off x="3422650" y="616663"/>
            <a:ext cx="460375" cy="2847975"/>
          </a:xfrm>
          <a:custGeom>
            <a:avLst/>
            <a:gdLst/>
            <a:ahLst/>
            <a:cxnLst>
              <a:cxn ang="0">
                <a:pos x="290" y="1794"/>
              </a:cxn>
              <a:cxn ang="0">
                <a:pos x="290" y="146"/>
              </a:cxn>
              <a:cxn ang="0">
                <a:pos x="290" y="146"/>
              </a:cxn>
              <a:cxn ang="0">
                <a:pos x="290" y="130"/>
              </a:cxn>
              <a:cxn ang="0">
                <a:pos x="286" y="116"/>
              </a:cxn>
              <a:cxn ang="0">
                <a:pos x="284" y="102"/>
              </a:cxn>
              <a:cxn ang="0">
                <a:pos x="278" y="88"/>
              </a:cxn>
              <a:cxn ang="0">
                <a:pos x="272" y="76"/>
              </a:cxn>
              <a:cxn ang="0">
                <a:pos x="266" y="64"/>
              </a:cxn>
              <a:cxn ang="0">
                <a:pos x="256" y="52"/>
              </a:cxn>
              <a:cxn ang="0">
                <a:pos x="248" y="42"/>
              </a:cxn>
              <a:cxn ang="0">
                <a:pos x="238" y="34"/>
              </a:cxn>
              <a:cxn ang="0">
                <a:pos x="226" y="26"/>
              </a:cxn>
              <a:cxn ang="0">
                <a:pos x="214" y="18"/>
              </a:cxn>
              <a:cxn ang="0">
                <a:pos x="202" y="12"/>
              </a:cxn>
              <a:cxn ang="0">
                <a:pos x="188" y="6"/>
              </a:cxn>
              <a:cxn ang="0">
                <a:pos x="174" y="4"/>
              </a:cxn>
              <a:cxn ang="0">
                <a:pos x="160" y="2"/>
              </a:cxn>
              <a:cxn ang="0">
                <a:pos x="146" y="0"/>
              </a:cxn>
              <a:cxn ang="0">
                <a:pos x="146" y="0"/>
              </a:cxn>
              <a:cxn ang="0">
                <a:pos x="130" y="2"/>
              </a:cxn>
              <a:cxn ang="0">
                <a:pos x="116" y="4"/>
              </a:cxn>
              <a:cxn ang="0">
                <a:pos x="102" y="6"/>
              </a:cxn>
              <a:cxn ang="0">
                <a:pos x="88" y="12"/>
              </a:cxn>
              <a:cxn ang="0">
                <a:pos x="76" y="18"/>
              </a:cxn>
              <a:cxn ang="0">
                <a:pos x="64" y="26"/>
              </a:cxn>
              <a:cxn ang="0">
                <a:pos x="52" y="34"/>
              </a:cxn>
              <a:cxn ang="0">
                <a:pos x="42" y="42"/>
              </a:cxn>
              <a:cxn ang="0">
                <a:pos x="34" y="52"/>
              </a:cxn>
              <a:cxn ang="0">
                <a:pos x="26" y="64"/>
              </a:cxn>
              <a:cxn ang="0">
                <a:pos x="18" y="76"/>
              </a:cxn>
              <a:cxn ang="0">
                <a:pos x="12" y="88"/>
              </a:cxn>
              <a:cxn ang="0">
                <a:pos x="6" y="102"/>
              </a:cxn>
              <a:cxn ang="0">
                <a:pos x="4" y="116"/>
              </a:cxn>
              <a:cxn ang="0">
                <a:pos x="2" y="130"/>
              </a:cxn>
              <a:cxn ang="0">
                <a:pos x="0" y="146"/>
              </a:cxn>
              <a:cxn ang="0">
                <a:pos x="0" y="1794"/>
              </a:cxn>
              <a:cxn ang="0">
                <a:pos x="290" y="1794"/>
              </a:cxn>
            </a:cxnLst>
            <a:rect l="0" t="0" r="r" b="b"/>
            <a:pathLst>
              <a:path w="290" h="1794">
                <a:moveTo>
                  <a:pt x="290" y="1794"/>
                </a:moveTo>
                <a:lnTo>
                  <a:pt x="290" y="146"/>
                </a:lnTo>
                <a:lnTo>
                  <a:pt x="290" y="146"/>
                </a:lnTo>
                <a:lnTo>
                  <a:pt x="290" y="130"/>
                </a:lnTo>
                <a:lnTo>
                  <a:pt x="286" y="116"/>
                </a:lnTo>
                <a:lnTo>
                  <a:pt x="284" y="102"/>
                </a:lnTo>
                <a:lnTo>
                  <a:pt x="278" y="88"/>
                </a:lnTo>
                <a:lnTo>
                  <a:pt x="272" y="76"/>
                </a:lnTo>
                <a:lnTo>
                  <a:pt x="266" y="64"/>
                </a:lnTo>
                <a:lnTo>
                  <a:pt x="256" y="52"/>
                </a:lnTo>
                <a:lnTo>
                  <a:pt x="248" y="42"/>
                </a:lnTo>
                <a:lnTo>
                  <a:pt x="238" y="34"/>
                </a:lnTo>
                <a:lnTo>
                  <a:pt x="226" y="26"/>
                </a:lnTo>
                <a:lnTo>
                  <a:pt x="214" y="18"/>
                </a:lnTo>
                <a:lnTo>
                  <a:pt x="202" y="12"/>
                </a:lnTo>
                <a:lnTo>
                  <a:pt x="188" y="6"/>
                </a:lnTo>
                <a:lnTo>
                  <a:pt x="174" y="4"/>
                </a:lnTo>
                <a:lnTo>
                  <a:pt x="160" y="2"/>
                </a:lnTo>
                <a:lnTo>
                  <a:pt x="146" y="0"/>
                </a:lnTo>
                <a:lnTo>
                  <a:pt x="146" y="0"/>
                </a:lnTo>
                <a:lnTo>
                  <a:pt x="130" y="2"/>
                </a:lnTo>
                <a:lnTo>
                  <a:pt x="116" y="4"/>
                </a:lnTo>
                <a:lnTo>
                  <a:pt x="102" y="6"/>
                </a:lnTo>
                <a:lnTo>
                  <a:pt x="88" y="12"/>
                </a:lnTo>
                <a:lnTo>
                  <a:pt x="76" y="18"/>
                </a:lnTo>
                <a:lnTo>
                  <a:pt x="64" y="26"/>
                </a:lnTo>
                <a:lnTo>
                  <a:pt x="52" y="34"/>
                </a:lnTo>
                <a:lnTo>
                  <a:pt x="42" y="42"/>
                </a:lnTo>
                <a:lnTo>
                  <a:pt x="34" y="52"/>
                </a:lnTo>
                <a:lnTo>
                  <a:pt x="26" y="64"/>
                </a:lnTo>
                <a:lnTo>
                  <a:pt x="18" y="76"/>
                </a:lnTo>
                <a:lnTo>
                  <a:pt x="12" y="88"/>
                </a:lnTo>
                <a:lnTo>
                  <a:pt x="6" y="102"/>
                </a:lnTo>
                <a:lnTo>
                  <a:pt x="4" y="116"/>
                </a:lnTo>
                <a:lnTo>
                  <a:pt x="2" y="130"/>
                </a:lnTo>
                <a:lnTo>
                  <a:pt x="0" y="146"/>
                </a:lnTo>
                <a:lnTo>
                  <a:pt x="0" y="1794"/>
                </a:lnTo>
                <a:lnTo>
                  <a:pt x="290" y="1794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1" name="Freeform 8"/>
          <p:cNvSpPr>
            <a:spLocks/>
          </p:cNvSpPr>
          <p:nvPr userDrawn="1"/>
        </p:nvSpPr>
        <p:spPr bwMode="auto">
          <a:xfrm rot="10800000">
            <a:off x="3794125" y="616663"/>
            <a:ext cx="549275" cy="2397125"/>
          </a:xfrm>
          <a:custGeom>
            <a:avLst/>
            <a:gdLst/>
            <a:ahLst/>
            <a:cxnLst>
              <a:cxn ang="0">
                <a:pos x="290" y="1510"/>
              </a:cxn>
              <a:cxn ang="0">
                <a:pos x="290" y="1510"/>
              </a:cxn>
              <a:cxn ang="0">
                <a:pos x="296" y="1312"/>
              </a:cxn>
              <a:cxn ang="0">
                <a:pos x="300" y="1138"/>
              </a:cxn>
              <a:cxn ang="0">
                <a:pos x="314" y="828"/>
              </a:cxn>
              <a:cxn ang="0">
                <a:pos x="328" y="520"/>
              </a:cxn>
              <a:cxn ang="0">
                <a:pos x="346" y="154"/>
              </a:cxn>
              <a:cxn ang="0">
                <a:pos x="346" y="154"/>
              </a:cxn>
              <a:cxn ang="0">
                <a:pos x="346" y="138"/>
              </a:cxn>
              <a:cxn ang="0">
                <a:pos x="344" y="122"/>
              </a:cxn>
              <a:cxn ang="0">
                <a:pos x="340" y="106"/>
              </a:cxn>
              <a:cxn ang="0">
                <a:pos x="334" y="92"/>
              </a:cxn>
              <a:cxn ang="0">
                <a:pos x="328" y="78"/>
              </a:cxn>
              <a:cxn ang="0">
                <a:pos x="320" y="66"/>
              </a:cxn>
              <a:cxn ang="0">
                <a:pos x="310" y="54"/>
              </a:cxn>
              <a:cxn ang="0">
                <a:pos x="300" y="44"/>
              </a:cxn>
              <a:cxn ang="0">
                <a:pos x="288" y="34"/>
              </a:cxn>
              <a:cxn ang="0">
                <a:pos x="276" y="26"/>
              </a:cxn>
              <a:cxn ang="0">
                <a:pos x="262" y="18"/>
              </a:cxn>
              <a:cxn ang="0">
                <a:pos x="248" y="12"/>
              </a:cxn>
              <a:cxn ang="0">
                <a:pos x="234" y="8"/>
              </a:cxn>
              <a:cxn ang="0">
                <a:pos x="218" y="4"/>
              </a:cxn>
              <a:cxn ang="0">
                <a:pos x="204" y="2"/>
              </a:cxn>
              <a:cxn ang="0">
                <a:pos x="188" y="0"/>
              </a:cxn>
              <a:cxn ang="0">
                <a:pos x="188" y="0"/>
              </a:cxn>
              <a:cxn ang="0">
                <a:pos x="156" y="2"/>
              </a:cxn>
              <a:cxn ang="0">
                <a:pos x="124" y="8"/>
              </a:cxn>
              <a:cxn ang="0">
                <a:pos x="92" y="18"/>
              </a:cxn>
              <a:cxn ang="0">
                <a:pos x="76" y="26"/>
              </a:cxn>
              <a:cxn ang="0">
                <a:pos x="62" y="32"/>
              </a:cxn>
              <a:cxn ang="0">
                <a:pos x="50" y="42"/>
              </a:cxn>
              <a:cxn ang="0">
                <a:pos x="38" y="52"/>
              </a:cxn>
              <a:cxn ang="0">
                <a:pos x="28" y="62"/>
              </a:cxn>
              <a:cxn ang="0">
                <a:pos x="18" y="74"/>
              </a:cxn>
              <a:cxn ang="0">
                <a:pos x="10" y="86"/>
              </a:cxn>
              <a:cxn ang="0">
                <a:pos x="6" y="100"/>
              </a:cxn>
              <a:cxn ang="0">
                <a:pos x="2" y="116"/>
              </a:cxn>
              <a:cxn ang="0">
                <a:pos x="0" y="132"/>
              </a:cxn>
              <a:cxn ang="0">
                <a:pos x="0" y="132"/>
              </a:cxn>
              <a:cxn ang="0">
                <a:pos x="0" y="1510"/>
              </a:cxn>
              <a:cxn ang="0">
                <a:pos x="0" y="1510"/>
              </a:cxn>
              <a:cxn ang="0">
                <a:pos x="290" y="1510"/>
              </a:cxn>
            </a:cxnLst>
            <a:rect l="0" t="0" r="r" b="b"/>
            <a:pathLst>
              <a:path w="346" h="1510">
                <a:moveTo>
                  <a:pt x="290" y="1510"/>
                </a:moveTo>
                <a:lnTo>
                  <a:pt x="290" y="1510"/>
                </a:lnTo>
                <a:lnTo>
                  <a:pt x="296" y="1312"/>
                </a:lnTo>
                <a:lnTo>
                  <a:pt x="300" y="1138"/>
                </a:lnTo>
                <a:lnTo>
                  <a:pt x="314" y="828"/>
                </a:lnTo>
                <a:lnTo>
                  <a:pt x="328" y="520"/>
                </a:lnTo>
                <a:lnTo>
                  <a:pt x="346" y="154"/>
                </a:lnTo>
                <a:lnTo>
                  <a:pt x="346" y="154"/>
                </a:lnTo>
                <a:lnTo>
                  <a:pt x="346" y="138"/>
                </a:lnTo>
                <a:lnTo>
                  <a:pt x="344" y="122"/>
                </a:lnTo>
                <a:lnTo>
                  <a:pt x="340" y="106"/>
                </a:lnTo>
                <a:lnTo>
                  <a:pt x="334" y="92"/>
                </a:lnTo>
                <a:lnTo>
                  <a:pt x="328" y="78"/>
                </a:lnTo>
                <a:lnTo>
                  <a:pt x="320" y="66"/>
                </a:lnTo>
                <a:lnTo>
                  <a:pt x="310" y="54"/>
                </a:lnTo>
                <a:lnTo>
                  <a:pt x="300" y="44"/>
                </a:lnTo>
                <a:lnTo>
                  <a:pt x="288" y="34"/>
                </a:lnTo>
                <a:lnTo>
                  <a:pt x="276" y="26"/>
                </a:lnTo>
                <a:lnTo>
                  <a:pt x="262" y="18"/>
                </a:lnTo>
                <a:lnTo>
                  <a:pt x="248" y="12"/>
                </a:lnTo>
                <a:lnTo>
                  <a:pt x="234" y="8"/>
                </a:lnTo>
                <a:lnTo>
                  <a:pt x="218" y="4"/>
                </a:lnTo>
                <a:lnTo>
                  <a:pt x="204" y="2"/>
                </a:lnTo>
                <a:lnTo>
                  <a:pt x="188" y="0"/>
                </a:lnTo>
                <a:lnTo>
                  <a:pt x="188" y="0"/>
                </a:lnTo>
                <a:lnTo>
                  <a:pt x="156" y="2"/>
                </a:lnTo>
                <a:lnTo>
                  <a:pt x="124" y="8"/>
                </a:lnTo>
                <a:lnTo>
                  <a:pt x="92" y="18"/>
                </a:lnTo>
                <a:lnTo>
                  <a:pt x="76" y="26"/>
                </a:lnTo>
                <a:lnTo>
                  <a:pt x="62" y="32"/>
                </a:lnTo>
                <a:lnTo>
                  <a:pt x="50" y="42"/>
                </a:lnTo>
                <a:lnTo>
                  <a:pt x="38" y="52"/>
                </a:lnTo>
                <a:lnTo>
                  <a:pt x="28" y="62"/>
                </a:lnTo>
                <a:lnTo>
                  <a:pt x="18" y="74"/>
                </a:lnTo>
                <a:lnTo>
                  <a:pt x="10" y="86"/>
                </a:lnTo>
                <a:lnTo>
                  <a:pt x="6" y="100"/>
                </a:lnTo>
                <a:lnTo>
                  <a:pt x="2" y="116"/>
                </a:lnTo>
                <a:lnTo>
                  <a:pt x="0" y="132"/>
                </a:lnTo>
                <a:lnTo>
                  <a:pt x="0" y="132"/>
                </a:lnTo>
                <a:lnTo>
                  <a:pt x="0" y="1510"/>
                </a:lnTo>
                <a:lnTo>
                  <a:pt x="0" y="1510"/>
                </a:lnTo>
                <a:lnTo>
                  <a:pt x="290" y="1510"/>
                </a:lnTo>
              </a:path>
            </a:pathLst>
          </a:custGeom>
          <a:solidFill>
            <a:schemeClr val="tx1"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2" name="Freeform 14"/>
          <p:cNvSpPr>
            <a:spLocks/>
          </p:cNvSpPr>
          <p:nvPr userDrawn="1"/>
        </p:nvSpPr>
        <p:spPr bwMode="auto">
          <a:xfrm rot="10800000">
            <a:off x="3883025" y="616663"/>
            <a:ext cx="460375" cy="2432050"/>
          </a:xfrm>
          <a:custGeom>
            <a:avLst/>
            <a:gdLst/>
            <a:ahLst/>
            <a:cxnLst>
              <a:cxn ang="0">
                <a:pos x="290" y="1532"/>
              </a:cxn>
              <a:cxn ang="0">
                <a:pos x="290" y="146"/>
              </a:cxn>
              <a:cxn ang="0">
                <a:pos x="290" y="146"/>
              </a:cxn>
              <a:cxn ang="0">
                <a:pos x="290" y="130"/>
              </a:cxn>
              <a:cxn ang="0">
                <a:pos x="288" y="116"/>
              </a:cxn>
              <a:cxn ang="0">
                <a:pos x="284" y="102"/>
              </a:cxn>
              <a:cxn ang="0">
                <a:pos x="278" y="88"/>
              </a:cxn>
              <a:cxn ang="0">
                <a:pos x="272" y="76"/>
              </a:cxn>
              <a:cxn ang="0">
                <a:pos x="266" y="64"/>
              </a:cxn>
              <a:cxn ang="0">
                <a:pos x="258" y="54"/>
              </a:cxn>
              <a:cxn ang="0">
                <a:pos x="248" y="42"/>
              </a:cxn>
              <a:cxn ang="0">
                <a:pos x="238" y="34"/>
              </a:cxn>
              <a:cxn ang="0">
                <a:pos x="226" y="26"/>
              </a:cxn>
              <a:cxn ang="0">
                <a:pos x="214" y="18"/>
              </a:cxn>
              <a:cxn ang="0">
                <a:pos x="202" y="12"/>
              </a:cxn>
              <a:cxn ang="0">
                <a:pos x="188" y="6"/>
              </a:cxn>
              <a:cxn ang="0">
                <a:pos x="174" y="4"/>
              </a:cxn>
              <a:cxn ang="0">
                <a:pos x="160" y="2"/>
              </a:cxn>
              <a:cxn ang="0">
                <a:pos x="146" y="0"/>
              </a:cxn>
              <a:cxn ang="0">
                <a:pos x="146" y="0"/>
              </a:cxn>
              <a:cxn ang="0">
                <a:pos x="130" y="2"/>
              </a:cxn>
              <a:cxn ang="0">
                <a:pos x="116" y="4"/>
              </a:cxn>
              <a:cxn ang="0">
                <a:pos x="102" y="6"/>
              </a:cxn>
              <a:cxn ang="0">
                <a:pos x="90" y="12"/>
              </a:cxn>
              <a:cxn ang="0">
                <a:pos x="76" y="18"/>
              </a:cxn>
              <a:cxn ang="0">
                <a:pos x="64" y="26"/>
              </a:cxn>
              <a:cxn ang="0">
                <a:pos x="54" y="34"/>
              </a:cxn>
              <a:cxn ang="0">
                <a:pos x="44" y="42"/>
              </a:cxn>
              <a:cxn ang="0">
                <a:pos x="34" y="54"/>
              </a:cxn>
              <a:cxn ang="0">
                <a:pos x="26" y="64"/>
              </a:cxn>
              <a:cxn ang="0">
                <a:pos x="18" y="76"/>
              </a:cxn>
              <a:cxn ang="0">
                <a:pos x="12" y="88"/>
              </a:cxn>
              <a:cxn ang="0">
                <a:pos x="8" y="102"/>
              </a:cxn>
              <a:cxn ang="0">
                <a:pos x="4" y="116"/>
              </a:cxn>
              <a:cxn ang="0">
                <a:pos x="2" y="130"/>
              </a:cxn>
              <a:cxn ang="0">
                <a:pos x="0" y="146"/>
              </a:cxn>
              <a:cxn ang="0">
                <a:pos x="0" y="1532"/>
              </a:cxn>
              <a:cxn ang="0">
                <a:pos x="290" y="1532"/>
              </a:cxn>
            </a:cxnLst>
            <a:rect l="0" t="0" r="r" b="b"/>
            <a:pathLst>
              <a:path w="290" h="1532">
                <a:moveTo>
                  <a:pt x="290" y="1532"/>
                </a:moveTo>
                <a:lnTo>
                  <a:pt x="290" y="146"/>
                </a:lnTo>
                <a:lnTo>
                  <a:pt x="290" y="146"/>
                </a:lnTo>
                <a:lnTo>
                  <a:pt x="290" y="130"/>
                </a:lnTo>
                <a:lnTo>
                  <a:pt x="288" y="116"/>
                </a:lnTo>
                <a:lnTo>
                  <a:pt x="284" y="102"/>
                </a:lnTo>
                <a:lnTo>
                  <a:pt x="278" y="88"/>
                </a:lnTo>
                <a:lnTo>
                  <a:pt x="272" y="76"/>
                </a:lnTo>
                <a:lnTo>
                  <a:pt x="266" y="64"/>
                </a:lnTo>
                <a:lnTo>
                  <a:pt x="258" y="54"/>
                </a:lnTo>
                <a:lnTo>
                  <a:pt x="248" y="42"/>
                </a:lnTo>
                <a:lnTo>
                  <a:pt x="238" y="34"/>
                </a:lnTo>
                <a:lnTo>
                  <a:pt x="226" y="26"/>
                </a:lnTo>
                <a:lnTo>
                  <a:pt x="214" y="18"/>
                </a:lnTo>
                <a:lnTo>
                  <a:pt x="202" y="12"/>
                </a:lnTo>
                <a:lnTo>
                  <a:pt x="188" y="6"/>
                </a:lnTo>
                <a:lnTo>
                  <a:pt x="174" y="4"/>
                </a:lnTo>
                <a:lnTo>
                  <a:pt x="160" y="2"/>
                </a:lnTo>
                <a:lnTo>
                  <a:pt x="146" y="0"/>
                </a:lnTo>
                <a:lnTo>
                  <a:pt x="146" y="0"/>
                </a:lnTo>
                <a:lnTo>
                  <a:pt x="130" y="2"/>
                </a:lnTo>
                <a:lnTo>
                  <a:pt x="116" y="4"/>
                </a:lnTo>
                <a:lnTo>
                  <a:pt x="102" y="6"/>
                </a:lnTo>
                <a:lnTo>
                  <a:pt x="90" y="12"/>
                </a:lnTo>
                <a:lnTo>
                  <a:pt x="76" y="18"/>
                </a:lnTo>
                <a:lnTo>
                  <a:pt x="64" y="26"/>
                </a:lnTo>
                <a:lnTo>
                  <a:pt x="54" y="34"/>
                </a:lnTo>
                <a:lnTo>
                  <a:pt x="44" y="42"/>
                </a:lnTo>
                <a:lnTo>
                  <a:pt x="34" y="54"/>
                </a:lnTo>
                <a:lnTo>
                  <a:pt x="26" y="64"/>
                </a:lnTo>
                <a:lnTo>
                  <a:pt x="18" y="76"/>
                </a:lnTo>
                <a:lnTo>
                  <a:pt x="12" y="88"/>
                </a:lnTo>
                <a:lnTo>
                  <a:pt x="8" y="102"/>
                </a:lnTo>
                <a:lnTo>
                  <a:pt x="4" y="116"/>
                </a:lnTo>
                <a:lnTo>
                  <a:pt x="2" y="130"/>
                </a:lnTo>
                <a:lnTo>
                  <a:pt x="0" y="146"/>
                </a:lnTo>
                <a:lnTo>
                  <a:pt x="0" y="1532"/>
                </a:lnTo>
                <a:lnTo>
                  <a:pt x="290" y="1532"/>
                </a:ln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3" name="Freeform 15"/>
          <p:cNvSpPr>
            <a:spLocks/>
          </p:cNvSpPr>
          <p:nvPr userDrawn="1"/>
        </p:nvSpPr>
        <p:spPr bwMode="auto">
          <a:xfrm rot="10800000">
            <a:off x="3883025" y="616663"/>
            <a:ext cx="460375" cy="2432050"/>
          </a:xfrm>
          <a:custGeom>
            <a:avLst/>
            <a:gdLst/>
            <a:ahLst/>
            <a:cxnLst>
              <a:cxn ang="0">
                <a:pos x="290" y="1532"/>
              </a:cxn>
              <a:cxn ang="0">
                <a:pos x="290" y="146"/>
              </a:cxn>
              <a:cxn ang="0">
                <a:pos x="290" y="146"/>
              </a:cxn>
              <a:cxn ang="0">
                <a:pos x="290" y="130"/>
              </a:cxn>
              <a:cxn ang="0">
                <a:pos x="288" y="116"/>
              </a:cxn>
              <a:cxn ang="0">
                <a:pos x="284" y="102"/>
              </a:cxn>
              <a:cxn ang="0">
                <a:pos x="278" y="88"/>
              </a:cxn>
              <a:cxn ang="0">
                <a:pos x="272" y="76"/>
              </a:cxn>
              <a:cxn ang="0">
                <a:pos x="266" y="64"/>
              </a:cxn>
              <a:cxn ang="0">
                <a:pos x="258" y="54"/>
              </a:cxn>
              <a:cxn ang="0">
                <a:pos x="248" y="42"/>
              </a:cxn>
              <a:cxn ang="0">
                <a:pos x="238" y="34"/>
              </a:cxn>
              <a:cxn ang="0">
                <a:pos x="226" y="26"/>
              </a:cxn>
              <a:cxn ang="0">
                <a:pos x="214" y="18"/>
              </a:cxn>
              <a:cxn ang="0">
                <a:pos x="202" y="12"/>
              </a:cxn>
              <a:cxn ang="0">
                <a:pos x="188" y="6"/>
              </a:cxn>
              <a:cxn ang="0">
                <a:pos x="174" y="4"/>
              </a:cxn>
              <a:cxn ang="0">
                <a:pos x="160" y="2"/>
              </a:cxn>
              <a:cxn ang="0">
                <a:pos x="146" y="0"/>
              </a:cxn>
              <a:cxn ang="0">
                <a:pos x="146" y="0"/>
              </a:cxn>
              <a:cxn ang="0">
                <a:pos x="130" y="2"/>
              </a:cxn>
              <a:cxn ang="0">
                <a:pos x="116" y="4"/>
              </a:cxn>
              <a:cxn ang="0">
                <a:pos x="102" y="6"/>
              </a:cxn>
              <a:cxn ang="0">
                <a:pos x="90" y="12"/>
              </a:cxn>
              <a:cxn ang="0">
                <a:pos x="76" y="18"/>
              </a:cxn>
              <a:cxn ang="0">
                <a:pos x="64" y="26"/>
              </a:cxn>
              <a:cxn ang="0">
                <a:pos x="54" y="34"/>
              </a:cxn>
              <a:cxn ang="0">
                <a:pos x="44" y="42"/>
              </a:cxn>
              <a:cxn ang="0">
                <a:pos x="34" y="54"/>
              </a:cxn>
              <a:cxn ang="0">
                <a:pos x="26" y="64"/>
              </a:cxn>
              <a:cxn ang="0">
                <a:pos x="18" y="76"/>
              </a:cxn>
              <a:cxn ang="0">
                <a:pos x="12" y="88"/>
              </a:cxn>
              <a:cxn ang="0">
                <a:pos x="8" y="102"/>
              </a:cxn>
              <a:cxn ang="0">
                <a:pos x="4" y="116"/>
              </a:cxn>
              <a:cxn ang="0">
                <a:pos x="2" y="130"/>
              </a:cxn>
              <a:cxn ang="0">
                <a:pos x="0" y="146"/>
              </a:cxn>
              <a:cxn ang="0">
                <a:pos x="0" y="1532"/>
              </a:cxn>
              <a:cxn ang="0">
                <a:pos x="290" y="1532"/>
              </a:cxn>
            </a:cxnLst>
            <a:rect l="0" t="0" r="r" b="b"/>
            <a:pathLst>
              <a:path w="290" h="1532">
                <a:moveTo>
                  <a:pt x="290" y="1532"/>
                </a:moveTo>
                <a:lnTo>
                  <a:pt x="290" y="146"/>
                </a:lnTo>
                <a:lnTo>
                  <a:pt x="290" y="146"/>
                </a:lnTo>
                <a:lnTo>
                  <a:pt x="290" y="130"/>
                </a:lnTo>
                <a:lnTo>
                  <a:pt x="288" y="116"/>
                </a:lnTo>
                <a:lnTo>
                  <a:pt x="284" y="102"/>
                </a:lnTo>
                <a:lnTo>
                  <a:pt x="278" y="88"/>
                </a:lnTo>
                <a:lnTo>
                  <a:pt x="272" y="76"/>
                </a:lnTo>
                <a:lnTo>
                  <a:pt x="266" y="64"/>
                </a:lnTo>
                <a:lnTo>
                  <a:pt x="258" y="54"/>
                </a:lnTo>
                <a:lnTo>
                  <a:pt x="248" y="42"/>
                </a:lnTo>
                <a:lnTo>
                  <a:pt x="238" y="34"/>
                </a:lnTo>
                <a:lnTo>
                  <a:pt x="226" y="26"/>
                </a:lnTo>
                <a:lnTo>
                  <a:pt x="214" y="18"/>
                </a:lnTo>
                <a:lnTo>
                  <a:pt x="202" y="12"/>
                </a:lnTo>
                <a:lnTo>
                  <a:pt x="188" y="6"/>
                </a:lnTo>
                <a:lnTo>
                  <a:pt x="174" y="4"/>
                </a:lnTo>
                <a:lnTo>
                  <a:pt x="160" y="2"/>
                </a:lnTo>
                <a:lnTo>
                  <a:pt x="146" y="0"/>
                </a:lnTo>
                <a:lnTo>
                  <a:pt x="146" y="0"/>
                </a:lnTo>
                <a:lnTo>
                  <a:pt x="130" y="2"/>
                </a:lnTo>
                <a:lnTo>
                  <a:pt x="116" y="4"/>
                </a:lnTo>
                <a:lnTo>
                  <a:pt x="102" y="6"/>
                </a:lnTo>
                <a:lnTo>
                  <a:pt x="90" y="12"/>
                </a:lnTo>
                <a:lnTo>
                  <a:pt x="76" y="18"/>
                </a:lnTo>
                <a:lnTo>
                  <a:pt x="64" y="26"/>
                </a:lnTo>
                <a:lnTo>
                  <a:pt x="54" y="34"/>
                </a:lnTo>
                <a:lnTo>
                  <a:pt x="44" y="42"/>
                </a:lnTo>
                <a:lnTo>
                  <a:pt x="34" y="54"/>
                </a:lnTo>
                <a:lnTo>
                  <a:pt x="26" y="64"/>
                </a:lnTo>
                <a:lnTo>
                  <a:pt x="18" y="76"/>
                </a:lnTo>
                <a:lnTo>
                  <a:pt x="12" y="88"/>
                </a:lnTo>
                <a:lnTo>
                  <a:pt x="8" y="102"/>
                </a:lnTo>
                <a:lnTo>
                  <a:pt x="4" y="116"/>
                </a:lnTo>
                <a:lnTo>
                  <a:pt x="2" y="130"/>
                </a:lnTo>
                <a:lnTo>
                  <a:pt x="0" y="146"/>
                </a:lnTo>
                <a:lnTo>
                  <a:pt x="0" y="1532"/>
                </a:lnTo>
                <a:lnTo>
                  <a:pt x="290" y="1532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1" name="Freeform 17"/>
          <p:cNvSpPr>
            <a:spLocks/>
          </p:cNvSpPr>
          <p:nvPr userDrawn="1"/>
        </p:nvSpPr>
        <p:spPr bwMode="auto">
          <a:xfrm rot="10800000">
            <a:off x="4248150" y="616663"/>
            <a:ext cx="552450" cy="1958975"/>
          </a:xfrm>
          <a:custGeom>
            <a:avLst/>
            <a:gdLst/>
            <a:ahLst/>
            <a:cxnLst>
              <a:cxn ang="0">
                <a:pos x="288" y="1234"/>
              </a:cxn>
              <a:cxn ang="0">
                <a:pos x="288" y="1234"/>
              </a:cxn>
              <a:cxn ang="0">
                <a:pos x="294" y="1048"/>
              </a:cxn>
              <a:cxn ang="0">
                <a:pos x="300" y="904"/>
              </a:cxn>
              <a:cxn ang="0">
                <a:pos x="306" y="790"/>
              </a:cxn>
              <a:cxn ang="0">
                <a:pos x="314" y="688"/>
              </a:cxn>
              <a:cxn ang="0">
                <a:pos x="330" y="476"/>
              </a:cxn>
              <a:cxn ang="0">
                <a:pos x="340" y="336"/>
              </a:cxn>
              <a:cxn ang="0">
                <a:pos x="348" y="154"/>
              </a:cxn>
              <a:cxn ang="0">
                <a:pos x="348" y="154"/>
              </a:cxn>
              <a:cxn ang="0">
                <a:pos x="348" y="136"/>
              </a:cxn>
              <a:cxn ang="0">
                <a:pos x="346" y="122"/>
              </a:cxn>
              <a:cxn ang="0">
                <a:pos x="342" y="106"/>
              </a:cxn>
              <a:cxn ang="0">
                <a:pos x="336" y="92"/>
              </a:cxn>
              <a:cxn ang="0">
                <a:pos x="330" y="78"/>
              </a:cxn>
              <a:cxn ang="0">
                <a:pos x="320" y="66"/>
              </a:cxn>
              <a:cxn ang="0">
                <a:pos x="312" y="54"/>
              </a:cxn>
              <a:cxn ang="0">
                <a:pos x="300" y="44"/>
              </a:cxn>
              <a:cxn ang="0">
                <a:pos x="288" y="34"/>
              </a:cxn>
              <a:cxn ang="0">
                <a:pos x="276" y="26"/>
              </a:cxn>
              <a:cxn ang="0">
                <a:pos x="262" y="18"/>
              </a:cxn>
              <a:cxn ang="0">
                <a:pos x="248" y="12"/>
              </a:cxn>
              <a:cxn ang="0">
                <a:pos x="232" y="6"/>
              </a:cxn>
              <a:cxn ang="0">
                <a:pos x="218" y="4"/>
              </a:cxn>
              <a:cxn ang="0">
                <a:pos x="202" y="0"/>
              </a:cxn>
              <a:cxn ang="0">
                <a:pos x="186" y="0"/>
              </a:cxn>
              <a:cxn ang="0">
                <a:pos x="186" y="0"/>
              </a:cxn>
              <a:cxn ang="0">
                <a:pos x="154" y="2"/>
              </a:cxn>
              <a:cxn ang="0">
                <a:pos x="122" y="8"/>
              </a:cxn>
              <a:cxn ang="0">
                <a:pos x="90" y="18"/>
              </a:cxn>
              <a:cxn ang="0">
                <a:pos x="76" y="24"/>
              </a:cxn>
              <a:cxn ang="0">
                <a:pos x="62" y="32"/>
              </a:cxn>
              <a:cxn ang="0">
                <a:pos x="48" y="40"/>
              </a:cxn>
              <a:cxn ang="0">
                <a:pos x="36" y="50"/>
              </a:cxn>
              <a:cxn ang="0">
                <a:pos x="26" y="62"/>
              </a:cxn>
              <a:cxn ang="0">
                <a:pos x="16" y="74"/>
              </a:cxn>
              <a:cxn ang="0">
                <a:pos x="10" y="86"/>
              </a:cxn>
              <a:cxn ang="0">
                <a:pos x="4" y="100"/>
              </a:cxn>
              <a:cxn ang="0">
                <a:pos x="0" y="116"/>
              </a:cxn>
              <a:cxn ang="0">
                <a:pos x="0" y="132"/>
              </a:cxn>
              <a:cxn ang="0">
                <a:pos x="0" y="132"/>
              </a:cxn>
              <a:cxn ang="0">
                <a:pos x="0" y="1234"/>
              </a:cxn>
              <a:cxn ang="0">
                <a:pos x="0" y="1234"/>
              </a:cxn>
              <a:cxn ang="0">
                <a:pos x="288" y="1234"/>
              </a:cxn>
            </a:cxnLst>
            <a:rect l="0" t="0" r="r" b="b"/>
            <a:pathLst>
              <a:path w="348" h="1234">
                <a:moveTo>
                  <a:pt x="288" y="1234"/>
                </a:moveTo>
                <a:lnTo>
                  <a:pt x="288" y="1234"/>
                </a:lnTo>
                <a:lnTo>
                  <a:pt x="294" y="1048"/>
                </a:lnTo>
                <a:lnTo>
                  <a:pt x="300" y="904"/>
                </a:lnTo>
                <a:lnTo>
                  <a:pt x="306" y="790"/>
                </a:lnTo>
                <a:lnTo>
                  <a:pt x="314" y="688"/>
                </a:lnTo>
                <a:lnTo>
                  <a:pt x="330" y="476"/>
                </a:lnTo>
                <a:lnTo>
                  <a:pt x="340" y="336"/>
                </a:lnTo>
                <a:lnTo>
                  <a:pt x="348" y="154"/>
                </a:lnTo>
                <a:lnTo>
                  <a:pt x="348" y="154"/>
                </a:lnTo>
                <a:lnTo>
                  <a:pt x="348" y="136"/>
                </a:lnTo>
                <a:lnTo>
                  <a:pt x="346" y="122"/>
                </a:lnTo>
                <a:lnTo>
                  <a:pt x="342" y="106"/>
                </a:lnTo>
                <a:lnTo>
                  <a:pt x="336" y="92"/>
                </a:lnTo>
                <a:lnTo>
                  <a:pt x="330" y="78"/>
                </a:lnTo>
                <a:lnTo>
                  <a:pt x="320" y="66"/>
                </a:lnTo>
                <a:lnTo>
                  <a:pt x="312" y="54"/>
                </a:lnTo>
                <a:lnTo>
                  <a:pt x="300" y="44"/>
                </a:lnTo>
                <a:lnTo>
                  <a:pt x="288" y="34"/>
                </a:lnTo>
                <a:lnTo>
                  <a:pt x="276" y="26"/>
                </a:lnTo>
                <a:lnTo>
                  <a:pt x="262" y="18"/>
                </a:lnTo>
                <a:lnTo>
                  <a:pt x="248" y="12"/>
                </a:lnTo>
                <a:lnTo>
                  <a:pt x="232" y="6"/>
                </a:lnTo>
                <a:lnTo>
                  <a:pt x="218" y="4"/>
                </a:lnTo>
                <a:lnTo>
                  <a:pt x="202" y="0"/>
                </a:lnTo>
                <a:lnTo>
                  <a:pt x="186" y="0"/>
                </a:lnTo>
                <a:lnTo>
                  <a:pt x="186" y="0"/>
                </a:lnTo>
                <a:lnTo>
                  <a:pt x="154" y="2"/>
                </a:lnTo>
                <a:lnTo>
                  <a:pt x="122" y="8"/>
                </a:lnTo>
                <a:lnTo>
                  <a:pt x="90" y="18"/>
                </a:lnTo>
                <a:lnTo>
                  <a:pt x="76" y="24"/>
                </a:lnTo>
                <a:lnTo>
                  <a:pt x="62" y="32"/>
                </a:lnTo>
                <a:lnTo>
                  <a:pt x="48" y="40"/>
                </a:lnTo>
                <a:lnTo>
                  <a:pt x="36" y="50"/>
                </a:lnTo>
                <a:lnTo>
                  <a:pt x="26" y="62"/>
                </a:lnTo>
                <a:lnTo>
                  <a:pt x="16" y="74"/>
                </a:lnTo>
                <a:lnTo>
                  <a:pt x="10" y="86"/>
                </a:lnTo>
                <a:lnTo>
                  <a:pt x="4" y="100"/>
                </a:lnTo>
                <a:lnTo>
                  <a:pt x="0" y="116"/>
                </a:lnTo>
                <a:lnTo>
                  <a:pt x="0" y="132"/>
                </a:lnTo>
                <a:lnTo>
                  <a:pt x="0" y="132"/>
                </a:lnTo>
                <a:lnTo>
                  <a:pt x="0" y="1234"/>
                </a:lnTo>
                <a:lnTo>
                  <a:pt x="0" y="1234"/>
                </a:lnTo>
                <a:lnTo>
                  <a:pt x="288" y="1234"/>
                </a:lnTo>
              </a:path>
            </a:pathLst>
          </a:custGeom>
          <a:solidFill>
            <a:schemeClr val="tx1"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2" name="Freeform 18"/>
          <p:cNvSpPr>
            <a:spLocks/>
          </p:cNvSpPr>
          <p:nvPr userDrawn="1"/>
        </p:nvSpPr>
        <p:spPr bwMode="auto">
          <a:xfrm rot="10800000">
            <a:off x="4343400" y="616663"/>
            <a:ext cx="457200" cy="2000250"/>
          </a:xfrm>
          <a:custGeom>
            <a:avLst/>
            <a:gdLst/>
            <a:ahLst/>
            <a:cxnLst>
              <a:cxn ang="0">
                <a:pos x="288" y="1260"/>
              </a:cxn>
              <a:cxn ang="0">
                <a:pos x="288" y="144"/>
              </a:cxn>
              <a:cxn ang="0">
                <a:pos x="288" y="144"/>
              </a:cxn>
              <a:cxn ang="0">
                <a:pos x="288" y="130"/>
              </a:cxn>
              <a:cxn ang="0">
                <a:pos x="286" y="116"/>
              </a:cxn>
              <a:cxn ang="0">
                <a:pos x="282" y="102"/>
              </a:cxn>
              <a:cxn ang="0">
                <a:pos x="278" y="88"/>
              </a:cxn>
              <a:cxn ang="0">
                <a:pos x="272" y="76"/>
              </a:cxn>
              <a:cxn ang="0">
                <a:pos x="264" y="64"/>
              </a:cxn>
              <a:cxn ang="0">
                <a:pos x="256" y="52"/>
              </a:cxn>
              <a:cxn ang="0">
                <a:pos x="246" y="42"/>
              </a:cxn>
              <a:cxn ang="0">
                <a:pos x="236" y="32"/>
              </a:cxn>
              <a:cxn ang="0">
                <a:pos x="224" y="24"/>
              </a:cxn>
              <a:cxn ang="0">
                <a:pos x="214" y="16"/>
              </a:cxn>
              <a:cxn ang="0">
                <a:pos x="200" y="10"/>
              </a:cxn>
              <a:cxn ang="0">
                <a:pos x="188" y="6"/>
              </a:cxn>
              <a:cxn ang="0">
                <a:pos x="174" y="2"/>
              </a:cxn>
              <a:cxn ang="0">
                <a:pos x="158" y="0"/>
              </a:cxn>
              <a:cxn ang="0">
                <a:pos x="144" y="0"/>
              </a:cxn>
              <a:cxn ang="0">
                <a:pos x="144" y="0"/>
              </a:cxn>
              <a:cxn ang="0">
                <a:pos x="130" y="0"/>
              </a:cxn>
              <a:cxn ang="0">
                <a:pos x="114" y="2"/>
              </a:cxn>
              <a:cxn ang="0">
                <a:pos x="100" y="6"/>
              </a:cxn>
              <a:cxn ang="0">
                <a:pos x="88" y="10"/>
              </a:cxn>
              <a:cxn ang="0">
                <a:pos x="74" y="16"/>
              </a:cxn>
              <a:cxn ang="0">
                <a:pos x="64" y="24"/>
              </a:cxn>
              <a:cxn ang="0">
                <a:pos x="52" y="32"/>
              </a:cxn>
              <a:cxn ang="0">
                <a:pos x="42" y="42"/>
              </a:cxn>
              <a:cxn ang="0">
                <a:pos x="32" y="52"/>
              </a:cxn>
              <a:cxn ang="0">
                <a:pos x="24" y="64"/>
              </a:cxn>
              <a:cxn ang="0">
                <a:pos x="16" y="76"/>
              </a:cxn>
              <a:cxn ang="0">
                <a:pos x="10" y="88"/>
              </a:cxn>
              <a:cxn ang="0">
                <a:pos x="6" y="102"/>
              </a:cxn>
              <a:cxn ang="0">
                <a:pos x="2" y="116"/>
              </a:cxn>
              <a:cxn ang="0">
                <a:pos x="0" y="130"/>
              </a:cxn>
              <a:cxn ang="0">
                <a:pos x="0" y="144"/>
              </a:cxn>
              <a:cxn ang="0">
                <a:pos x="0" y="1260"/>
              </a:cxn>
              <a:cxn ang="0">
                <a:pos x="288" y="1260"/>
              </a:cxn>
            </a:cxnLst>
            <a:rect l="0" t="0" r="r" b="b"/>
            <a:pathLst>
              <a:path w="288" h="1260">
                <a:moveTo>
                  <a:pt x="288" y="1260"/>
                </a:moveTo>
                <a:lnTo>
                  <a:pt x="288" y="144"/>
                </a:lnTo>
                <a:lnTo>
                  <a:pt x="288" y="144"/>
                </a:lnTo>
                <a:lnTo>
                  <a:pt x="288" y="130"/>
                </a:lnTo>
                <a:lnTo>
                  <a:pt x="286" y="116"/>
                </a:lnTo>
                <a:lnTo>
                  <a:pt x="282" y="102"/>
                </a:lnTo>
                <a:lnTo>
                  <a:pt x="278" y="88"/>
                </a:lnTo>
                <a:lnTo>
                  <a:pt x="272" y="76"/>
                </a:lnTo>
                <a:lnTo>
                  <a:pt x="264" y="64"/>
                </a:lnTo>
                <a:lnTo>
                  <a:pt x="256" y="52"/>
                </a:lnTo>
                <a:lnTo>
                  <a:pt x="246" y="42"/>
                </a:lnTo>
                <a:lnTo>
                  <a:pt x="236" y="32"/>
                </a:lnTo>
                <a:lnTo>
                  <a:pt x="224" y="24"/>
                </a:lnTo>
                <a:lnTo>
                  <a:pt x="214" y="16"/>
                </a:lnTo>
                <a:lnTo>
                  <a:pt x="200" y="10"/>
                </a:lnTo>
                <a:lnTo>
                  <a:pt x="188" y="6"/>
                </a:lnTo>
                <a:lnTo>
                  <a:pt x="174" y="2"/>
                </a:lnTo>
                <a:lnTo>
                  <a:pt x="158" y="0"/>
                </a:lnTo>
                <a:lnTo>
                  <a:pt x="144" y="0"/>
                </a:lnTo>
                <a:lnTo>
                  <a:pt x="144" y="0"/>
                </a:lnTo>
                <a:lnTo>
                  <a:pt x="130" y="0"/>
                </a:lnTo>
                <a:lnTo>
                  <a:pt x="114" y="2"/>
                </a:lnTo>
                <a:lnTo>
                  <a:pt x="100" y="6"/>
                </a:lnTo>
                <a:lnTo>
                  <a:pt x="88" y="10"/>
                </a:lnTo>
                <a:lnTo>
                  <a:pt x="74" y="16"/>
                </a:lnTo>
                <a:lnTo>
                  <a:pt x="64" y="24"/>
                </a:lnTo>
                <a:lnTo>
                  <a:pt x="52" y="32"/>
                </a:lnTo>
                <a:lnTo>
                  <a:pt x="42" y="42"/>
                </a:lnTo>
                <a:lnTo>
                  <a:pt x="32" y="52"/>
                </a:lnTo>
                <a:lnTo>
                  <a:pt x="24" y="64"/>
                </a:lnTo>
                <a:lnTo>
                  <a:pt x="16" y="76"/>
                </a:lnTo>
                <a:lnTo>
                  <a:pt x="10" y="88"/>
                </a:lnTo>
                <a:lnTo>
                  <a:pt x="6" y="102"/>
                </a:lnTo>
                <a:lnTo>
                  <a:pt x="2" y="116"/>
                </a:lnTo>
                <a:lnTo>
                  <a:pt x="0" y="130"/>
                </a:lnTo>
                <a:lnTo>
                  <a:pt x="0" y="144"/>
                </a:lnTo>
                <a:lnTo>
                  <a:pt x="0" y="1260"/>
                </a:lnTo>
                <a:lnTo>
                  <a:pt x="288" y="1260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5" name="Freeform 19"/>
          <p:cNvSpPr>
            <a:spLocks/>
          </p:cNvSpPr>
          <p:nvPr userDrawn="1"/>
        </p:nvSpPr>
        <p:spPr bwMode="auto">
          <a:xfrm rot="10800000">
            <a:off x="4343400" y="616663"/>
            <a:ext cx="457200" cy="2000250"/>
          </a:xfrm>
          <a:custGeom>
            <a:avLst/>
            <a:gdLst/>
            <a:ahLst/>
            <a:cxnLst>
              <a:cxn ang="0">
                <a:pos x="288" y="1260"/>
              </a:cxn>
              <a:cxn ang="0">
                <a:pos x="288" y="144"/>
              </a:cxn>
              <a:cxn ang="0">
                <a:pos x="288" y="144"/>
              </a:cxn>
              <a:cxn ang="0">
                <a:pos x="288" y="130"/>
              </a:cxn>
              <a:cxn ang="0">
                <a:pos x="286" y="116"/>
              </a:cxn>
              <a:cxn ang="0">
                <a:pos x="282" y="102"/>
              </a:cxn>
              <a:cxn ang="0">
                <a:pos x="278" y="88"/>
              </a:cxn>
              <a:cxn ang="0">
                <a:pos x="272" y="76"/>
              </a:cxn>
              <a:cxn ang="0">
                <a:pos x="264" y="64"/>
              </a:cxn>
              <a:cxn ang="0">
                <a:pos x="256" y="52"/>
              </a:cxn>
              <a:cxn ang="0">
                <a:pos x="246" y="42"/>
              </a:cxn>
              <a:cxn ang="0">
                <a:pos x="236" y="32"/>
              </a:cxn>
              <a:cxn ang="0">
                <a:pos x="224" y="24"/>
              </a:cxn>
              <a:cxn ang="0">
                <a:pos x="214" y="16"/>
              </a:cxn>
              <a:cxn ang="0">
                <a:pos x="200" y="10"/>
              </a:cxn>
              <a:cxn ang="0">
                <a:pos x="188" y="6"/>
              </a:cxn>
              <a:cxn ang="0">
                <a:pos x="174" y="2"/>
              </a:cxn>
              <a:cxn ang="0">
                <a:pos x="158" y="0"/>
              </a:cxn>
              <a:cxn ang="0">
                <a:pos x="144" y="0"/>
              </a:cxn>
              <a:cxn ang="0">
                <a:pos x="144" y="0"/>
              </a:cxn>
              <a:cxn ang="0">
                <a:pos x="130" y="0"/>
              </a:cxn>
              <a:cxn ang="0">
                <a:pos x="114" y="2"/>
              </a:cxn>
              <a:cxn ang="0">
                <a:pos x="100" y="6"/>
              </a:cxn>
              <a:cxn ang="0">
                <a:pos x="88" y="10"/>
              </a:cxn>
              <a:cxn ang="0">
                <a:pos x="74" y="16"/>
              </a:cxn>
              <a:cxn ang="0">
                <a:pos x="64" y="24"/>
              </a:cxn>
              <a:cxn ang="0">
                <a:pos x="52" y="32"/>
              </a:cxn>
              <a:cxn ang="0">
                <a:pos x="42" y="42"/>
              </a:cxn>
              <a:cxn ang="0">
                <a:pos x="32" y="52"/>
              </a:cxn>
              <a:cxn ang="0">
                <a:pos x="24" y="64"/>
              </a:cxn>
              <a:cxn ang="0">
                <a:pos x="16" y="76"/>
              </a:cxn>
              <a:cxn ang="0">
                <a:pos x="10" y="88"/>
              </a:cxn>
              <a:cxn ang="0">
                <a:pos x="6" y="102"/>
              </a:cxn>
              <a:cxn ang="0">
                <a:pos x="2" y="116"/>
              </a:cxn>
              <a:cxn ang="0">
                <a:pos x="0" y="130"/>
              </a:cxn>
              <a:cxn ang="0">
                <a:pos x="0" y="144"/>
              </a:cxn>
              <a:cxn ang="0">
                <a:pos x="0" y="1260"/>
              </a:cxn>
              <a:cxn ang="0">
                <a:pos x="288" y="1260"/>
              </a:cxn>
            </a:cxnLst>
            <a:rect l="0" t="0" r="r" b="b"/>
            <a:pathLst>
              <a:path w="288" h="1260">
                <a:moveTo>
                  <a:pt x="288" y="1260"/>
                </a:moveTo>
                <a:lnTo>
                  <a:pt x="288" y="144"/>
                </a:lnTo>
                <a:lnTo>
                  <a:pt x="288" y="144"/>
                </a:lnTo>
                <a:lnTo>
                  <a:pt x="288" y="130"/>
                </a:lnTo>
                <a:lnTo>
                  <a:pt x="286" y="116"/>
                </a:lnTo>
                <a:lnTo>
                  <a:pt x="282" y="102"/>
                </a:lnTo>
                <a:lnTo>
                  <a:pt x="278" y="88"/>
                </a:lnTo>
                <a:lnTo>
                  <a:pt x="272" y="76"/>
                </a:lnTo>
                <a:lnTo>
                  <a:pt x="264" y="64"/>
                </a:lnTo>
                <a:lnTo>
                  <a:pt x="256" y="52"/>
                </a:lnTo>
                <a:lnTo>
                  <a:pt x="246" y="42"/>
                </a:lnTo>
                <a:lnTo>
                  <a:pt x="236" y="32"/>
                </a:lnTo>
                <a:lnTo>
                  <a:pt x="224" y="24"/>
                </a:lnTo>
                <a:lnTo>
                  <a:pt x="214" y="16"/>
                </a:lnTo>
                <a:lnTo>
                  <a:pt x="200" y="10"/>
                </a:lnTo>
                <a:lnTo>
                  <a:pt x="188" y="6"/>
                </a:lnTo>
                <a:lnTo>
                  <a:pt x="174" y="2"/>
                </a:lnTo>
                <a:lnTo>
                  <a:pt x="158" y="0"/>
                </a:lnTo>
                <a:lnTo>
                  <a:pt x="144" y="0"/>
                </a:lnTo>
                <a:lnTo>
                  <a:pt x="144" y="0"/>
                </a:lnTo>
                <a:lnTo>
                  <a:pt x="130" y="0"/>
                </a:lnTo>
                <a:lnTo>
                  <a:pt x="114" y="2"/>
                </a:lnTo>
                <a:lnTo>
                  <a:pt x="100" y="6"/>
                </a:lnTo>
                <a:lnTo>
                  <a:pt x="88" y="10"/>
                </a:lnTo>
                <a:lnTo>
                  <a:pt x="74" y="16"/>
                </a:lnTo>
                <a:lnTo>
                  <a:pt x="64" y="24"/>
                </a:lnTo>
                <a:lnTo>
                  <a:pt x="52" y="32"/>
                </a:lnTo>
                <a:lnTo>
                  <a:pt x="42" y="42"/>
                </a:lnTo>
                <a:lnTo>
                  <a:pt x="32" y="52"/>
                </a:lnTo>
                <a:lnTo>
                  <a:pt x="24" y="64"/>
                </a:lnTo>
                <a:lnTo>
                  <a:pt x="16" y="76"/>
                </a:lnTo>
                <a:lnTo>
                  <a:pt x="10" y="88"/>
                </a:lnTo>
                <a:lnTo>
                  <a:pt x="6" y="102"/>
                </a:lnTo>
                <a:lnTo>
                  <a:pt x="2" y="116"/>
                </a:lnTo>
                <a:lnTo>
                  <a:pt x="0" y="130"/>
                </a:lnTo>
                <a:lnTo>
                  <a:pt x="0" y="144"/>
                </a:lnTo>
                <a:lnTo>
                  <a:pt x="0" y="1260"/>
                </a:lnTo>
                <a:lnTo>
                  <a:pt x="288" y="126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6" name="Freeform 20"/>
          <p:cNvSpPr>
            <a:spLocks/>
          </p:cNvSpPr>
          <p:nvPr userDrawn="1"/>
        </p:nvSpPr>
        <p:spPr bwMode="auto">
          <a:xfrm rot="10800000">
            <a:off x="4708525" y="616663"/>
            <a:ext cx="552450" cy="2514600"/>
          </a:xfrm>
          <a:custGeom>
            <a:avLst/>
            <a:gdLst/>
            <a:ahLst/>
            <a:cxnLst>
              <a:cxn ang="0">
                <a:pos x="290" y="1584"/>
              </a:cxn>
              <a:cxn ang="0">
                <a:pos x="290" y="1584"/>
              </a:cxn>
              <a:cxn ang="0">
                <a:pos x="294" y="1382"/>
              </a:cxn>
              <a:cxn ang="0">
                <a:pos x="300" y="1200"/>
              </a:cxn>
              <a:cxn ang="0">
                <a:pos x="314" y="864"/>
              </a:cxn>
              <a:cxn ang="0">
                <a:pos x="330" y="530"/>
              </a:cxn>
              <a:cxn ang="0">
                <a:pos x="348" y="152"/>
              </a:cxn>
              <a:cxn ang="0">
                <a:pos x="348" y="152"/>
              </a:cxn>
              <a:cxn ang="0">
                <a:pos x="348" y="136"/>
              </a:cxn>
              <a:cxn ang="0">
                <a:pos x="346" y="120"/>
              </a:cxn>
              <a:cxn ang="0">
                <a:pos x="342" y="106"/>
              </a:cxn>
              <a:cxn ang="0">
                <a:pos x="338" y="90"/>
              </a:cxn>
              <a:cxn ang="0">
                <a:pos x="330" y="78"/>
              </a:cxn>
              <a:cxn ang="0">
                <a:pos x="322" y="64"/>
              </a:cxn>
              <a:cxn ang="0">
                <a:pos x="312" y="52"/>
              </a:cxn>
              <a:cxn ang="0">
                <a:pos x="300" y="42"/>
              </a:cxn>
              <a:cxn ang="0">
                <a:pos x="288" y="32"/>
              </a:cxn>
              <a:cxn ang="0">
                <a:pos x="276" y="24"/>
              </a:cxn>
              <a:cxn ang="0">
                <a:pos x="262" y="16"/>
              </a:cxn>
              <a:cxn ang="0">
                <a:pos x="248" y="10"/>
              </a:cxn>
              <a:cxn ang="0">
                <a:pos x="232" y="6"/>
              </a:cxn>
              <a:cxn ang="0">
                <a:pos x="218" y="2"/>
              </a:cxn>
              <a:cxn ang="0">
                <a:pos x="202" y="0"/>
              </a:cxn>
              <a:cxn ang="0">
                <a:pos x="186" y="0"/>
              </a:cxn>
              <a:cxn ang="0">
                <a:pos x="186" y="0"/>
              </a:cxn>
              <a:cxn ang="0">
                <a:pos x="154" y="2"/>
              </a:cxn>
              <a:cxn ang="0">
                <a:pos x="122" y="8"/>
              </a:cxn>
              <a:cxn ang="0">
                <a:pos x="90" y="18"/>
              </a:cxn>
              <a:cxn ang="0">
                <a:pos x="76" y="24"/>
              </a:cxn>
              <a:cxn ang="0">
                <a:pos x="62" y="32"/>
              </a:cxn>
              <a:cxn ang="0">
                <a:pos x="48" y="40"/>
              </a:cxn>
              <a:cxn ang="0">
                <a:pos x="36" y="50"/>
              </a:cxn>
              <a:cxn ang="0">
                <a:pos x="26" y="60"/>
              </a:cxn>
              <a:cxn ang="0">
                <a:pos x="18" y="72"/>
              </a:cxn>
              <a:cxn ang="0">
                <a:pos x="10" y="86"/>
              </a:cxn>
              <a:cxn ang="0">
                <a:pos x="4" y="100"/>
              </a:cxn>
              <a:cxn ang="0">
                <a:pos x="0" y="114"/>
              </a:cxn>
              <a:cxn ang="0">
                <a:pos x="0" y="130"/>
              </a:cxn>
              <a:cxn ang="0">
                <a:pos x="0" y="130"/>
              </a:cxn>
              <a:cxn ang="0">
                <a:pos x="0" y="1584"/>
              </a:cxn>
              <a:cxn ang="0">
                <a:pos x="0" y="1584"/>
              </a:cxn>
              <a:cxn ang="0">
                <a:pos x="290" y="1584"/>
              </a:cxn>
              <a:cxn ang="0">
                <a:pos x="290" y="1584"/>
              </a:cxn>
            </a:cxnLst>
            <a:rect l="0" t="0" r="r" b="b"/>
            <a:pathLst>
              <a:path w="348" h="1584">
                <a:moveTo>
                  <a:pt x="290" y="1584"/>
                </a:moveTo>
                <a:lnTo>
                  <a:pt x="290" y="1584"/>
                </a:lnTo>
                <a:lnTo>
                  <a:pt x="294" y="1382"/>
                </a:lnTo>
                <a:lnTo>
                  <a:pt x="300" y="1200"/>
                </a:lnTo>
                <a:lnTo>
                  <a:pt x="314" y="864"/>
                </a:lnTo>
                <a:lnTo>
                  <a:pt x="330" y="530"/>
                </a:lnTo>
                <a:lnTo>
                  <a:pt x="348" y="152"/>
                </a:lnTo>
                <a:lnTo>
                  <a:pt x="348" y="152"/>
                </a:lnTo>
                <a:lnTo>
                  <a:pt x="348" y="136"/>
                </a:lnTo>
                <a:lnTo>
                  <a:pt x="346" y="120"/>
                </a:lnTo>
                <a:lnTo>
                  <a:pt x="342" y="106"/>
                </a:lnTo>
                <a:lnTo>
                  <a:pt x="338" y="90"/>
                </a:lnTo>
                <a:lnTo>
                  <a:pt x="330" y="78"/>
                </a:lnTo>
                <a:lnTo>
                  <a:pt x="322" y="64"/>
                </a:lnTo>
                <a:lnTo>
                  <a:pt x="312" y="52"/>
                </a:lnTo>
                <a:lnTo>
                  <a:pt x="300" y="42"/>
                </a:lnTo>
                <a:lnTo>
                  <a:pt x="288" y="32"/>
                </a:lnTo>
                <a:lnTo>
                  <a:pt x="276" y="24"/>
                </a:lnTo>
                <a:lnTo>
                  <a:pt x="262" y="16"/>
                </a:lnTo>
                <a:lnTo>
                  <a:pt x="248" y="10"/>
                </a:lnTo>
                <a:lnTo>
                  <a:pt x="232" y="6"/>
                </a:lnTo>
                <a:lnTo>
                  <a:pt x="218" y="2"/>
                </a:lnTo>
                <a:lnTo>
                  <a:pt x="202" y="0"/>
                </a:lnTo>
                <a:lnTo>
                  <a:pt x="186" y="0"/>
                </a:lnTo>
                <a:lnTo>
                  <a:pt x="186" y="0"/>
                </a:lnTo>
                <a:lnTo>
                  <a:pt x="154" y="2"/>
                </a:lnTo>
                <a:lnTo>
                  <a:pt x="122" y="8"/>
                </a:lnTo>
                <a:lnTo>
                  <a:pt x="90" y="18"/>
                </a:lnTo>
                <a:lnTo>
                  <a:pt x="76" y="24"/>
                </a:lnTo>
                <a:lnTo>
                  <a:pt x="62" y="32"/>
                </a:lnTo>
                <a:lnTo>
                  <a:pt x="48" y="40"/>
                </a:lnTo>
                <a:lnTo>
                  <a:pt x="36" y="50"/>
                </a:lnTo>
                <a:lnTo>
                  <a:pt x="26" y="60"/>
                </a:lnTo>
                <a:lnTo>
                  <a:pt x="18" y="72"/>
                </a:lnTo>
                <a:lnTo>
                  <a:pt x="10" y="86"/>
                </a:lnTo>
                <a:lnTo>
                  <a:pt x="4" y="100"/>
                </a:lnTo>
                <a:lnTo>
                  <a:pt x="0" y="114"/>
                </a:lnTo>
                <a:lnTo>
                  <a:pt x="0" y="130"/>
                </a:lnTo>
                <a:lnTo>
                  <a:pt x="0" y="130"/>
                </a:lnTo>
                <a:lnTo>
                  <a:pt x="0" y="1584"/>
                </a:lnTo>
                <a:lnTo>
                  <a:pt x="0" y="1584"/>
                </a:lnTo>
                <a:lnTo>
                  <a:pt x="290" y="1584"/>
                </a:lnTo>
                <a:lnTo>
                  <a:pt x="290" y="1584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7" name="Freeform 21"/>
          <p:cNvSpPr>
            <a:spLocks/>
          </p:cNvSpPr>
          <p:nvPr userDrawn="1"/>
        </p:nvSpPr>
        <p:spPr bwMode="auto">
          <a:xfrm rot="10800000">
            <a:off x="4800600" y="616663"/>
            <a:ext cx="460375" cy="2565400"/>
          </a:xfrm>
          <a:custGeom>
            <a:avLst/>
            <a:gdLst/>
            <a:ahLst/>
            <a:cxnLst>
              <a:cxn ang="0">
                <a:pos x="290" y="1616"/>
              </a:cxn>
              <a:cxn ang="0">
                <a:pos x="290" y="144"/>
              </a:cxn>
              <a:cxn ang="0">
                <a:pos x="290" y="144"/>
              </a:cxn>
              <a:cxn ang="0">
                <a:pos x="288" y="130"/>
              </a:cxn>
              <a:cxn ang="0">
                <a:pos x="286" y="116"/>
              </a:cxn>
              <a:cxn ang="0">
                <a:pos x="282" y="102"/>
              </a:cxn>
              <a:cxn ang="0">
                <a:pos x="278" y="88"/>
              </a:cxn>
              <a:cxn ang="0">
                <a:pos x="272" y="76"/>
              </a:cxn>
              <a:cxn ang="0">
                <a:pos x="264" y="64"/>
              </a:cxn>
              <a:cxn ang="0">
                <a:pos x="256" y="52"/>
              </a:cxn>
              <a:cxn ang="0">
                <a:pos x="246" y="42"/>
              </a:cxn>
              <a:cxn ang="0">
                <a:pos x="236" y="34"/>
              </a:cxn>
              <a:cxn ang="0">
                <a:pos x="226" y="24"/>
              </a:cxn>
              <a:cxn ang="0">
                <a:pos x="214" y="18"/>
              </a:cxn>
              <a:cxn ang="0">
                <a:pos x="200" y="12"/>
              </a:cxn>
              <a:cxn ang="0">
                <a:pos x="188" y="6"/>
              </a:cxn>
              <a:cxn ang="0">
                <a:pos x="174" y="2"/>
              </a:cxn>
              <a:cxn ang="0">
                <a:pos x="160" y="0"/>
              </a:cxn>
              <a:cxn ang="0">
                <a:pos x="144" y="0"/>
              </a:cxn>
              <a:cxn ang="0">
                <a:pos x="144" y="0"/>
              </a:cxn>
              <a:cxn ang="0">
                <a:pos x="130" y="0"/>
              </a:cxn>
              <a:cxn ang="0">
                <a:pos x="116" y="2"/>
              </a:cxn>
              <a:cxn ang="0">
                <a:pos x="102" y="6"/>
              </a:cxn>
              <a:cxn ang="0">
                <a:pos x="88" y="12"/>
              </a:cxn>
              <a:cxn ang="0">
                <a:pos x="76" y="18"/>
              </a:cxn>
              <a:cxn ang="0">
                <a:pos x="64" y="24"/>
              </a:cxn>
              <a:cxn ang="0">
                <a:pos x="52" y="34"/>
              </a:cxn>
              <a:cxn ang="0">
                <a:pos x="42" y="42"/>
              </a:cxn>
              <a:cxn ang="0">
                <a:pos x="32" y="52"/>
              </a:cxn>
              <a:cxn ang="0">
                <a:pos x="24" y="64"/>
              </a:cxn>
              <a:cxn ang="0">
                <a:pos x="18" y="76"/>
              </a:cxn>
              <a:cxn ang="0">
                <a:pos x="12" y="88"/>
              </a:cxn>
              <a:cxn ang="0">
                <a:pos x="6" y="102"/>
              </a:cxn>
              <a:cxn ang="0">
                <a:pos x="2" y="116"/>
              </a:cxn>
              <a:cxn ang="0">
                <a:pos x="0" y="130"/>
              </a:cxn>
              <a:cxn ang="0">
                <a:pos x="0" y="144"/>
              </a:cxn>
              <a:cxn ang="0">
                <a:pos x="0" y="1616"/>
              </a:cxn>
              <a:cxn ang="0">
                <a:pos x="290" y="1616"/>
              </a:cxn>
            </a:cxnLst>
            <a:rect l="0" t="0" r="r" b="b"/>
            <a:pathLst>
              <a:path w="290" h="1616">
                <a:moveTo>
                  <a:pt x="290" y="1616"/>
                </a:moveTo>
                <a:lnTo>
                  <a:pt x="290" y="144"/>
                </a:lnTo>
                <a:lnTo>
                  <a:pt x="290" y="144"/>
                </a:lnTo>
                <a:lnTo>
                  <a:pt x="288" y="130"/>
                </a:lnTo>
                <a:lnTo>
                  <a:pt x="286" y="116"/>
                </a:lnTo>
                <a:lnTo>
                  <a:pt x="282" y="102"/>
                </a:lnTo>
                <a:lnTo>
                  <a:pt x="278" y="88"/>
                </a:lnTo>
                <a:lnTo>
                  <a:pt x="272" y="76"/>
                </a:lnTo>
                <a:lnTo>
                  <a:pt x="264" y="64"/>
                </a:lnTo>
                <a:lnTo>
                  <a:pt x="256" y="52"/>
                </a:lnTo>
                <a:lnTo>
                  <a:pt x="246" y="42"/>
                </a:lnTo>
                <a:lnTo>
                  <a:pt x="236" y="34"/>
                </a:lnTo>
                <a:lnTo>
                  <a:pt x="226" y="24"/>
                </a:lnTo>
                <a:lnTo>
                  <a:pt x="214" y="18"/>
                </a:lnTo>
                <a:lnTo>
                  <a:pt x="200" y="12"/>
                </a:lnTo>
                <a:lnTo>
                  <a:pt x="188" y="6"/>
                </a:lnTo>
                <a:lnTo>
                  <a:pt x="174" y="2"/>
                </a:lnTo>
                <a:lnTo>
                  <a:pt x="160" y="0"/>
                </a:lnTo>
                <a:lnTo>
                  <a:pt x="144" y="0"/>
                </a:lnTo>
                <a:lnTo>
                  <a:pt x="144" y="0"/>
                </a:lnTo>
                <a:lnTo>
                  <a:pt x="130" y="0"/>
                </a:lnTo>
                <a:lnTo>
                  <a:pt x="116" y="2"/>
                </a:lnTo>
                <a:lnTo>
                  <a:pt x="102" y="6"/>
                </a:lnTo>
                <a:lnTo>
                  <a:pt x="88" y="12"/>
                </a:lnTo>
                <a:lnTo>
                  <a:pt x="76" y="18"/>
                </a:lnTo>
                <a:lnTo>
                  <a:pt x="64" y="24"/>
                </a:lnTo>
                <a:lnTo>
                  <a:pt x="52" y="34"/>
                </a:lnTo>
                <a:lnTo>
                  <a:pt x="42" y="42"/>
                </a:lnTo>
                <a:lnTo>
                  <a:pt x="32" y="52"/>
                </a:lnTo>
                <a:lnTo>
                  <a:pt x="24" y="64"/>
                </a:lnTo>
                <a:lnTo>
                  <a:pt x="18" y="76"/>
                </a:lnTo>
                <a:lnTo>
                  <a:pt x="12" y="88"/>
                </a:lnTo>
                <a:lnTo>
                  <a:pt x="6" y="102"/>
                </a:lnTo>
                <a:lnTo>
                  <a:pt x="2" y="116"/>
                </a:lnTo>
                <a:lnTo>
                  <a:pt x="0" y="130"/>
                </a:lnTo>
                <a:lnTo>
                  <a:pt x="0" y="144"/>
                </a:lnTo>
                <a:lnTo>
                  <a:pt x="0" y="1616"/>
                </a:lnTo>
                <a:lnTo>
                  <a:pt x="290" y="1616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8" name="Freeform 22"/>
          <p:cNvSpPr>
            <a:spLocks/>
          </p:cNvSpPr>
          <p:nvPr userDrawn="1"/>
        </p:nvSpPr>
        <p:spPr bwMode="auto">
          <a:xfrm rot="10800000">
            <a:off x="5165725" y="616663"/>
            <a:ext cx="555625" cy="2162175"/>
          </a:xfrm>
          <a:custGeom>
            <a:avLst/>
            <a:gdLst/>
            <a:ahLst/>
            <a:cxnLst>
              <a:cxn ang="0">
                <a:pos x="290" y="1362"/>
              </a:cxn>
              <a:cxn ang="0">
                <a:pos x="290" y="1362"/>
              </a:cxn>
              <a:cxn ang="0">
                <a:pos x="294" y="1170"/>
              </a:cxn>
              <a:cxn ang="0">
                <a:pos x="300" y="1012"/>
              </a:cxn>
              <a:cxn ang="0">
                <a:pos x="308" y="876"/>
              </a:cxn>
              <a:cxn ang="0">
                <a:pos x="314" y="752"/>
              </a:cxn>
              <a:cxn ang="0">
                <a:pos x="332" y="496"/>
              </a:cxn>
              <a:cxn ang="0">
                <a:pos x="340" y="340"/>
              </a:cxn>
              <a:cxn ang="0">
                <a:pos x="350" y="152"/>
              </a:cxn>
              <a:cxn ang="0">
                <a:pos x="350" y="152"/>
              </a:cxn>
              <a:cxn ang="0">
                <a:pos x="350" y="136"/>
              </a:cxn>
              <a:cxn ang="0">
                <a:pos x="348" y="120"/>
              </a:cxn>
              <a:cxn ang="0">
                <a:pos x="344" y="106"/>
              </a:cxn>
              <a:cxn ang="0">
                <a:pos x="338" y="90"/>
              </a:cxn>
              <a:cxn ang="0">
                <a:pos x="330" y="78"/>
              </a:cxn>
              <a:cxn ang="0">
                <a:pos x="322" y="64"/>
              </a:cxn>
              <a:cxn ang="0">
                <a:pos x="312" y="54"/>
              </a:cxn>
              <a:cxn ang="0">
                <a:pos x="300" y="42"/>
              </a:cxn>
              <a:cxn ang="0">
                <a:pos x="288" y="32"/>
              </a:cxn>
              <a:cxn ang="0">
                <a:pos x="276" y="24"/>
              </a:cxn>
              <a:cxn ang="0">
                <a:pos x="262" y="16"/>
              </a:cxn>
              <a:cxn ang="0">
                <a:pos x="248" y="10"/>
              </a:cxn>
              <a:cxn ang="0">
                <a:pos x="234" y="6"/>
              </a:cxn>
              <a:cxn ang="0">
                <a:pos x="218" y="2"/>
              </a:cxn>
              <a:cxn ang="0">
                <a:pos x="202" y="0"/>
              </a:cxn>
              <a:cxn ang="0">
                <a:pos x="188" y="0"/>
              </a:cxn>
              <a:cxn ang="0">
                <a:pos x="188" y="0"/>
              </a:cxn>
              <a:cxn ang="0">
                <a:pos x="156" y="2"/>
              </a:cxn>
              <a:cxn ang="0">
                <a:pos x="122" y="8"/>
              </a:cxn>
              <a:cxn ang="0">
                <a:pos x="92" y="18"/>
              </a:cxn>
              <a:cxn ang="0">
                <a:pos x="76" y="24"/>
              </a:cxn>
              <a:cxn ang="0">
                <a:pos x="62" y="32"/>
              </a:cxn>
              <a:cxn ang="0">
                <a:pos x="50" y="40"/>
              </a:cxn>
              <a:cxn ang="0">
                <a:pos x="38" y="50"/>
              </a:cxn>
              <a:cxn ang="0">
                <a:pos x="26" y="60"/>
              </a:cxn>
              <a:cxn ang="0">
                <a:pos x="18" y="72"/>
              </a:cxn>
              <a:cxn ang="0">
                <a:pos x="10" y="86"/>
              </a:cxn>
              <a:cxn ang="0">
                <a:pos x="4" y="100"/>
              </a:cxn>
              <a:cxn ang="0">
                <a:pos x="2" y="114"/>
              </a:cxn>
              <a:cxn ang="0">
                <a:pos x="0" y="130"/>
              </a:cxn>
              <a:cxn ang="0">
                <a:pos x="0" y="130"/>
              </a:cxn>
              <a:cxn ang="0">
                <a:pos x="0" y="1362"/>
              </a:cxn>
              <a:cxn ang="0">
                <a:pos x="0" y="1362"/>
              </a:cxn>
              <a:cxn ang="0">
                <a:pos x="290" y="1362"/>
              </a:cxn>
            </a:cxnLst>
            <a:rect l="0" t="0" r="r" b="b"/>
            <a:pathLst>
              <a:path w="350" h="1362">
                <a:moveTo>
                  <a:pt x="290" y="1362"/>
                </a:moveTo>
                <a:lnTo>
                  <a:pt x="290" y="1362"/>
                </a:lnTo>
                <a:lnTo>
                  <a:pt x="294" y="1170"/>
                </a:lnTo>
                <a:lnTo>
                  <a:pt x="300" y="1012"/>
                </a:lnTo>
                <a:lnTo>
                  <a:pt x="308" y="876"/>
                </a:lnTo>
                <a:lnTo>
                  <a:pt x="314" y="752"/>
                </a:lnTo>
                <a:lnTo>
                  <a:pt x="332" y="496"/>
                </a:lnTo>
                <a:lnTo>
                  <a:pt x="340" y="340"/>
                </a:lnTo>
                <a:lnTo>
                  <a:pt x="350" y="152"/>
                </a:lnTo>
                <a:lnTo>
                  <a:pt x="350" y="152"/>
                </a:lnTo>
                <a:lnTo>
                  <a:pt x="350" y="136"/>
                </a:lnTo>
                <a:lnTo>
                  <a:pt x="348" y="120"/>
                </a:lnTo>
                <a:lnTo>
                  <a:pt x="344" y="106"/>
                </a:lnTo>
                <a:lnTo>
                  <a:pt x="338" y="90"/>
                </a:lnTo>
                <a:lnTo>
                  <a:pt x="330" y="78"/>
                </a:lnTo>
                <a:lnTo>
                  <a:pt x="322" y="64"/>
                </a:lnTo>
                <a:lnTo>
                  <a:pt x="312" y="54"/>
                </a:lnTo>
                <a:lnTo>
                  <a:pt x="300" y="42"/>
                </a:lnTo>
                <a:lnTo>
                  <a:pt x="288" y="32"/>
                </a:lnTo>
                <a:lnTo>
                  <a:pt x="276" y="24"/>
                </a:lnTo>
                <a:lnTo>
                  <a:pt x="262" y="16"/>
                </a:lnTo>
                <a:lnTo>
                  <a:pt x="248" y="10"/>
                </a:lnTo>
                <a:lnTo>
                  <a:pt x="234" y="6"/>
                </a:lnTo>
                <a:lnTo>
                  <a:pt x="218" y="2"/>
                </a:lnTo>
                <a:lnTo>
                  <a:pt x="202" y="0"/>
                </a:lnTo>
                <a:lnTo>
                  <a:pt x="188" y="0"/>
                </a:lnTo>
                <a:lnTo>
                  <a:pt x="188" y="0"/>
                </a:lnTo>
                <a:lnTo>
                  <a:pt x="156" y="2"/>
                </a:lnTo>
                <a:lnTo>
                  <a:pt x="122" y="8"/>
                </a:lnTo>
                <a:lnTo>
                  <a:pt x="92" y="18"/>
                </a:lnTo>
                <a:lnTo>
                  <a:pt x="76" y="24"/>
                </a:lnTo>
                <a:lnTo>
                  <a:pt x="62" y="32"/>
                </a:lnTo>
                <a:lnTo>
                  <a:pt x="50" y="40"/>
                </a:lnTo>
                <a:lnTo>
                  <a:pt x="38" y="50"/>
                </a:lnTo>
                <a:lnTo>
                  <a:pt x="26" y="60"/>
                </a:lnTo>
                <a:lnTo>
                  <a:pt x="18" y="72"/>
                </a:lnTo>
                <a:lnTo>
                  <a:pt x="10" y="86"/>
                </a:lnTo>
                <a:lnTo>
                  <a:pt x="4" y="100"/>
                </a:lnTo>
                <a:lnTo>
                  <a:pt x="2" y="114"/>
                </a:lnTo>
                <a:lnTo>
                  <a:pt x="0" y="130"/>
                </a:lnTo>
                <a:lnTo>
                  <a:pt x="0" y="130"/>
                </a:lnTo>
                <a:lnTo>
                  <a:pt x="0" y="1362"/>
                </a:lnTo>
                <a:lnTo>
                  <a:pt x="0" y="1362"/>
                </a:lnTo>
                <a:lnTo>
                  <a:pt x="290" y="1362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9" name="Freeform 23"/>
          <p:cNvSpPr>
            <a:spLocks/>
          </p:cNvSpPr>
          <p:nvPr userDrawn="1"/>
        </p:nvSpPr>
        <p:spPr bwMode="auto">
          <a:xfrm rot="10800000">
            <a:off x="5165725" y="616663"/>
            <a:ext cx="555625" cy="2162175"/>
          </a:xfrm>
          <a:custGeom>
            <a:avLst/>
            <a:gdLst/>
            <a:ahLst/>
            <a:cxnLst>
              <a:cxn ang="0">
                <a:pos x="290" y="1362"/>
              </a:cxn>
              <a:cxn ang="0">
                <a:pos x="290" y="1362"/>
              </a:cxn>
              <a:cxn ang="0">
                <a:pos x="294" y="1170"/>
              </a:cxn>
              <a:cxn ang="0">
                <a:pos x="300" y="1012"/>
              </a:cxn>
              <a:cxn ang="0">
                <a:pos x="308" y="876"/>
              </a:cxn>
              <a:cxn ang="0">
                <a:pos x="314" y="752"/>
              </a:cxn>
              <a:cxn ang="0">
                <a:pos x="332" y="496"/>
              </a:cxn>
              <a:cxn ang="0">
                <a:pos x="340" y="340"/>
              </a:cxn>
              <a:cxn ang="0">
                <a:pos x="350" y="152"/>
              </a:cxn>
              <a:cxn ang="0">
                <a:pos x="350" y="152"/>
              </a:cxn>
              <a:cxn ang="0">
                <a:pos x="350" y="136"/>
              </a:cxn>
              <a:cxn ang="0">
                <a:pos x="348" y="120"/>
              </a:cxn>
              <a:cxn ang="0">
                <a:pos x="344" y="106"/>
              </a:cxn>
              <a:cxn ang="0">
                <a:pos x="338" y="90"/>
              </a:cxn>
              <a:cxn ang="0">
                <a:pos x="330" y="78"/>
              </a:cxn>
              <a:cxn ang="0">
                <a:pos x="322" y="64"/>
              </a:cxn>
              <a:cxn ang="0">
                <a:pos x="312" y="54"/>
              </a:cxn>
              <a:cxn ang="0">
                <a:pos x="300" y="42"/>
              </a:cxn>
              <a:cxn ang="0">
                <a:pos x="288" y="32"/>
              </a:cxn>
              <a:cxn ang="0">
                <a:pos x="276" y="24"/>
              </a:cxn>
              <a:cxn ang="0">
                <a:pos x="262" y="16"/>
              </a:cxn>
              <a:cxn ang="0">
                <a:pos x="248" y="10"/>
              </a:cxn>
              <a:cxn ang="0">
                <a:pos x="234" y="6"/>
              </a:cxn>
              <a:cxn ang="0">
                <a:pos x="218" y="2"/>
              </a:cxn>
              <a:cxn ang="0">
                <a:pos x="202" y="0"/>
              </a:cxn>
              <a:cxn ang="0">
                <a:pos x="188" y="0"/>
              </a:cxn>
              <a:cxn ang="0">
                <a:pos x="188" y="0"/>
              </a:cxn>
              <a:cxn ang="0">
                <a:pos x="156" y="2"/>
              </a:cxn>
              <a:cxn ang="0">
                <a:pos x="122" y="8"/>
              </a:cxn>
              <a:cxn ang="0">
                <a:pos x="92" y="18"/>
              </a:cxn>
              <a:cxn ang="0">
                <a:pos x="76" y="24"/>
              </a:cxn>
              <a:cxn ang="0">
                <a:pos x="62" y="32"/>
              </a:cxn>
              <a:cxn ang="0">
                <a:pos x="50" y="40"/>
              </a:cxn>
              <a:cxn ang="0">
                <a:pos x="38" y="50"/>
              </a:cxn>
              <a:cxn ang="0">
                <a:pos x="26" y="60"/>
              </a:cxn>
              <a:cxn ang="0">
                <a:pos x="18" y="72"/>
              </a:cxn>
              <a:cxn ang="0">
                <a:pos x="10" y="86"/>
              </a:cxn>
              <a:cxn ang="0">
                <a:pos x="4" y="100"/>
              </a:cxn>
              <a:cxn ang="0">
                <a:pos x="2" y="114"/>
              </a:cxn>
              <a:cxn ang="0">
                <a:pos x="0" y="130"/>
              </a:cxn>
              <a:cxn ang="0">
                <a:pos x="0" y="130"/>
              </a:cxn>
              <a:cxn ang="0">
                <a:pos x="0" y="1362"/>
              </a:cxn>
              <a:cxn ang="0">
                <a:pos x="0" y="1362"/>
              </a:cxn>
              <a:cxn ang="0">
                <a:pos x="290" y="1362"/>
              </a:cxn>
            </a:cxnLst>
            <a:rect l="0" t="0" r="r" b="b"/>
            <a:pathLst>
              <a:path w="350" h="1362">
                <a:moveTo>
                  <a:pt x="290" y="1362"/>
                </a:moveTo>
                <a:lnTo>
                  <a:pt x="290" y="1362"/>
                </a:lnTo>
                <a:lnTo>
                  <a:pt x="294" y="1170"/>
                </a:lnTo>
                <a:lnTo>
                  <a:pt x="300" y="1012"/>
                </a:lnTo>
                <a:lnTo>
                  <a:pt x="308" y="876"/>
                </a:lnTo>
                <a:lnTo>
                  <a:pt x="314" y="752"/>
                </a:lnTo>
                <a:lnTo>
                  <a:pt x="332" y="496"/>
                </a:lnTo>
                <a:lnTo>
                  <a:pt x="340" y="340"/>
                </a:lnTo>
                <a:lnTo>
                  <a:pt x="350" y="152"/>
                </a:lnTo>
                <a:lnTo>
                  <a:pt x="350" y="152"/>
                </a:lnTo>
                <a:lnTo>
                  <a:pt x="350" y="136"/>
                </a:lnTo>
                <a:lnTo>
                  <a:pt x="348" y="120"/>
                </a:lnTo>
                <a:lnTo>
                  <a:pt x="344" y="106"/>
                </a:lnTo>
                <a:lnTo>
                  <a:pt x="338" y="90"/>
                </a:lnTo>
                <a:lnTo>
                  <a:pt x="330" y="78"/>
                </a:lnTo>
                <a:lnTo>
                  <a:pt x="322" y="64"/>
                </a:lnTo>
                <a:lnTo>
                  <a:pt x="312" y="54"/>
                </a:lnTo>
                <a:lnTo>
                  <a:pt x="300" y="42"/>
                </a:lnTo>
                <a:lnTo>
                  <a:pt x="288" y="32"/>
                </a:lnTo>
                <a:lnTo>
                  <a:pt x="276" y="24"/>
                </a:lnTo>
                <a:lnTo>
                  <a:pt x="262" y="16"/>
                </a:lnTo>
                <a:lnTo>
                  <a:pt x="248" y="10"/>
                </a:lnTo>
                <a:lnTo>
                  <a:pt x="234" y="6"/>
                </a:lnTo>
                <a:lnTo>
                  <a:pt x="218" y="2"/>
                </a:lnTo>
                <a:lnTo>
                  <a:pt x="202" y="0"/>
                </a:lnTo>
                <a:lnTo>
                  <a:pt x="188" y="0"/>
                </a:lnTo>
                <a:lnTo>
                  <a:pt x="188" y="0"/>
                </a:lnTo>
                <a:lnTo>
                  <a:pt x="156" y="2"/>
                </a:lnTo>
                <a:lnTo>
                  <a:pt x="122" y="8"/>
                </a:lnTo>
                <a:lnTo>
                  <a:pt x="92" y="18"/>
                </a:lnTo>
                <a:lnTo>
                  <a:pt x="76" y="24"/>
                </a:lnTo>
                <a:lnTo>
                  <a:pt x="62" y="32"/>
                </a:lnTo>
                <a:lnTo>
                  <a:pt x="50" y="40"/>
                </a:lnTo>
                <a:lnTo>
                  <a:pt x="38" y="50"/>
                </a:lnTo>
                <a:lnTo>
                  <a:pt x="26" y="60"/>
                </a:lnTo>
                <a:lnTo>
                  <a:pt x="18" y="72"/>
                </a:lnTo>
                <a:lnTo>
                  <a:pt x="10" y="86"/>
                </a:lnTo>
                <a:lnTo>
                  <a:pt x="4" y="100"/>
                </a:lnTo>
                <a:lnTo>
                  <a:pt x="2" y="114"/>
                </a:lnTo>
                <a:lnTo>
                  <a:pt x="0" y="130"/>
                </a:lnTo>
                <a:lnTo>
                  <a:pt x="0" y="130"/>
                </a:lnTo>
                <a:lnTo>
                  <a:pt x="0" y="1362"/>
                </a:lnTo>
                <a:lnTo>
                  <a:pt x="0" y="1362"/>
                </a:lnTo>
                <a:lnTo>
                  <a:pt x="290" y="1362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0" name="Freeform 24"/>
          <p:cNvSpPr>
            <a:spLocks/>
          </p:cNvSpPr>
          <p:nvPr userDrawn="1"/>
        </p:nvSpPr>
        <p:spPr bwMode="auto">
          <a:xfrm rot="10800000">
            <a:off x="5260975" y="616663"/>
            <a:ext cx="460375" cy="2212975"/>
          </a:xfrm>
          <a:custGeom>
            <a:avLst/>
            <a:gdLst/>
            <a:ahLst/>
            <a:cxnLst>
              <a:cxn ang="0">
                <a:pos x="290" y="1394"/>
              </a:cxn>
              <a:cxn ang="0">
                <a:pos x="290" y="144"/>
              </a:cxn>
              <a:cxn ang="0">
                <a:pos x="290" y="144"/>
              </a:cxn>
              <a:cxn ang="0">
                <a:pos x="288" y="130"/>
              </a:cxn>
              <a:cxn ang="0">
                <a:pos x="286" y="116"/>
              </a:cxn>
              <a:cxn ang="0">
                <a:pos x="284" y="102"/>
              </a:cxn>
              <a:cxn ang="0">
                <a:pos x="278" y="88"/>
              </a:cxn>
              <a:cxn ang="0">
                <a:pos x="272" y="76"/>
              </a:cxn>
              <a:cxn ang="0">
                <a:pos x="264" y="64"/>
              </a:cxn>
              <a:cxn ang="0">
                <a:pos x="256" y="52"/>
              </a:cxn>
              <a:cxn ang="0">
                <a:pos x="248" y="42"/>
              </a:cxn>
              <a:cxn ang="0">
                <a:pos x="238" y="34"/>
              </a:cxn>
              <a:cxn ang="0">
                <a:pos x="226" y="24"/>
              </a:cxn>
              <a:cxn ang="0">
                <a:pos x="214" y="18"/>
              </a:cxn>
              <a:cxn ang="0">
                <a:pos x="202" y="12"/>
              </a:cxn>
              <a:cxn ang="0">
                <a:pos x="188" y="6"/>
              </a:cxn>
              <a:cxn ang="0">
                <a:pos x="174" y="4"/>
              </a:cxn>
              <a:cxn ang="0">
                <a:pos x="160" y="0"/>
              </a:cxn>
              <a:cxn ang="0">
                <a:pos x="144" y="0"/>
              </a:cxn>
              <a:cxn ang="0">
                <a:pos x="144" y="0"/>
              </a:cxn>
              <a:cxn ang="0">
                <a:pos x="130" y="0"/>
              </a:cxn>
              <a:cxn ang="0">
                <a:pos x="116" y="4"/>
              </a:cxn>
              <a:cxn ang="0">
                <a:pos x="102" y="6"/>
              </a:cxn>
              <a:cxn ang="0">
                <a:pos x="88" y="12"/>
              </a:cxn>
              <a:cxn ang="0">
                <a:pos x="76" y="18"/>
              </a:cxn>
              <a:cxn ang="0">
                <a:pos x="64" y="24"/>
              </a:cxn>
              <a:cxn ang="0">
                <a:pos x="52" y="34"/>
              </a:cxn>
              <a:cxn ang="0">
                <a:pos x="42" y="42"/>
              </a:cxn>
              <a:cxn ang="0">
                <a:pos x="34" y="52"/>
              </a:cxn>
              <a:cxn ang="0">
                <a:pos x="24" y="64"/>
              </a:cxn>
              <a:cxn ang="0">
                <a:pos x="18" y="76"/>
              </a:cxn>
              <a:cxn ang="0">
                <a:pos x="12" y="88"/>
              </a:cxn>
              <a:cxn ang="0">
                <a:pos x="6" y="102"/>
              </a:cxn>
              <a:cxn ang="0">
                <a:pos x="4" y="116"/>
              </a:cxn>
              <a:cxn ang="0">
                <a:pos x="0" y="130"/>
              </a:cxn>
              <a:cxn ang="0">
                <a:pos x="0" y="144"/>
              </a:cxn>
              <a:cxn ang="0">
                <a:pos x="0" y="1394"/>
              </a:cxn>
              <a:cxn ang="0">
                <a:pos x="290" y="1394"/>
              </a:cxn>
            </a:cxnLst>
            <a:rect l="0" t="0" r="r" b="b"/>
            <a:pathLst>
              <a:path w="290" h="1394">
                <a:moveTo>
                  <a:pt x="290" y="1394"/>
                </a:moveTo>
                <a:lnTo>
                  <a:pt x="290" y="144"/>
                </a:lnTo>
                <a:lnTo>
                  <a:pt x="290" y="144"/>
                </a:lnTo>
                <a:lnTo>
                  <a:pt x="288" y="130"/>
                </a:lnTo>
                <a:lnTo>
                  <a:pt x="286" y="116"/>
                </a:lnTo>
                <a:lnTo>
                  <a:pt x="284" y="102"/>
                </a:lnTo>
                <a:lnTo>
                  <a:pt x="278" y="88"/>
                </a:lnTo>
                <a:lnTo>
                  <a:pt x="272" y="76"/>
                </a:lnTo>
                <a:lnTo>
                  <a:pt x="264" y="64"/>
                </a:lnTo>
                <a:lnTo>
                  <a:pt x="256" y="52"/>
                </a:lnTo>
                <a:lnTo>
                  <a:pt x="248" y="42"/>
                </a:lnTo>
                <a:lnTo>
                  <a:pt x="238" y="34"/>
                </a:lnTo>
                <a:lnTo>
                  <a:pt x="226" y="24"/>
                </a:lnTo>
                <a:lnTo>
                  <a:pt x="214" y="18"/>
                </a:lnTo>
                <a:lnTo>
                  <a:pt x="202" y="12"/>
                </a:lnTo>
                <a:lnTo>
                  <a:pt x="188" y="6"/>
                </a:lnTo>
                <a:lnTo>
                  <a:pt x="174" y="4"/>
                </a:lnTo>
                <a:lnTo>
                  <a:pt x="160" y="0"/>
                </a:lnTo>
                <a:lnTo>
                  <a:pt x="144" y="0"/>
                </a:lnTo>
                <a:lnTo>
                  <a:pt x="144" y="0"/>
                </a:lnTo>
                <a:lnTo>
                  <a:pt x="130" y="0"/>
                </a:lnTo>
                <a:lnTo>
                  <a:pt x="116" y="4"/>
                </a:lnTo>
                <a:lnTo>
                  <a:pt x="102" y="6"/>
                </a:lnTo>
                <a:lnTo>
                  <a:pt x="88" y="12"/>
                </a:lnTo>
                <a:lnTo>
                  <a:pt x="76" y="18"/>
                </a:lnTo>
                <a:lnTo>
                  <a:pt x="64" y="24"/>
                </a:lnTo>
                <a:lnTo>
                  <a:pt x="52" y="34"/>
                </a:lnTo>
                <a:lnTo>
                  <a:pt x="42" y="42"/>
                </a:lnTo>
                <a:lnTo>
                  <a:pt x="34" y="52"/>
                </a:lnTo>
                <a:lnTo>
                  <a:pt x="24" y="64"/>
                </a:lnTo>
                <a:lnTo>
                  <a:pt x="18" y="76"/>
                </a:lnTo>
                <a:lnTo>
                  <a:pt x="12" y="88"/>
                </a:lnTo>
                <a:lnTo>
                  <a:pt x="6" y="102"/>
                </a:lnTo>
                <a:lnTo>
                  <a:pt x="4" y="116"/>
                </a:lnTo>
                <a:lnTo>
                  <a:pt x="0" y="130"/>
                </a:lnTo>
                <a:lnTo>
                  <a:pt x="0" y="144"/>
                </a:lnTo>
                <a:lnTo>
                  <a:pt x="0" y="1394"/>
                </a:lnTo>
                <a:lnTo>
                  <a:pt x="290" y="1394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1" name="Freeform 25"/>
          <p:cNvSpPr>
            <a:spLocks/>
          </p:cNvSpPr>
          <p:nvPr userDrawn="1"/>
        </p:nvSpPr>
        <p:spPr bwMode="auto">
          <a:xfrm rot="10800000">
            <a:off x="5260975" y="616663"/>
            <a:ext cx="460375" cy="2212975"/>
          </a:xfrm>
          <a:custGeom>
            <a:avLst/>
            <a:gdLst/>
            <a:ahLst/>
            <a:cxnLst>
              <a:cxn ang="0">
                <a:pos x="290" y="1394"/>
              </a:cxn>
              <a:cxn ang="0">
                <a:pos x="290" y="144"/>
              </a:cxn>
              <a:cxn ang="0">
                <a:pos x="290" y="144"/>
              </a:cxn>
              <a:cxn ang="0">
                <a:pos x="288" y="130"/>
              </a:cxn>
              <a:cxn ang="0">
                <a:pos x="286" y="116"/>
              </a:cxn>
              <a:cxn ang="0">
                <a:pos x="284" y="102"/>
              </a:cxn>
              <a:cxn ang="0">
                <a:pos x="278" y="88"/>
              </a:cxn>
              <a:cxn ang="0">
                <a:pos x="272" y="76"/>
              </a:cxn>
              <a:cxn ang="0">
                <a:pos x="264" y="64"/>
              </a:cxn>
              <a:cxn ang="0">
                <a:pos x="256" y="52"/>
              </a:cxn>
              <a:cxn ang="0">
                <a:pos x="248" y="42"/>
              </a:cxn>
              <a:cxn ang="0">
                <a:pos x="238" y="34"/>
              </a:cxn>
              <a:cxn ang="0">
                <a:pos x="226" y="24"/>
              </a:cxn>
              <a:cxn ang="0">
                <a:pos x="214" y="18"/>
              </a:cxn>
              <a:cxn ang="0">
                <a:pos x="202" y="12"/>
              </a:cxn>
              <a:cxn ang="0">
                <a:pos x="188" y="6"/>
              </a:cxn>
              <a:cxn ang="0">
                <a:pos x="174" y="4"/>
              </a:cxn>
              <a:cxn ang="0">
                <a:pos x="160" y="0"/>
              </a:cxn>
              <a:cxn ang="0">
                <a:pos x="144" y="0"/>
              </a:cxn>
              <a:cxn ang="0">
                <a:pos x="144" y="0"/>
              </a:cxn>
              <a:cxn ang="0">
                <a:pos x="130" y="0"/>
              </a:cxn>
              <a:cxn ang="0">
                <a:pos x="116" y="4"/>
              </a:cxn>
              <a:cxn ang="0">
                <a:pos x="102" y="6"/>
              </a:cxn>
              <a:cxn ang="0">
                <a:pos x="88" y="12"/>
              </a:cxn>
              <a:cxn ang="0">
                <a:pos x="76" y="18"/>
              </a:cxn>
              <a:cxn ang="0">
                <a:pos x="64" y="24"/>
              </a:cxn>
              <a:cxn ang="0">
                <a:pos x="52" y="34"/>
              </a:cxn>
              <a:cxn ang="0">
                <a:pos x="42" y="42"/>
              </a:cxn>
              <a:cxn ang="0">
                <a:pos x="34" y="52"/>
              </a:cxn>
              <a:cxn ang="0">
                <a:pos x="24" y="64"/>
              </a:cxn>
              <a:cxn ang="0">
                <a:pos x="18" y="76"/>
              </a:cxn>
              <a:cxn ang="0">
                <a:pos x="12" y="88"/>
              </a:cxn>
              <a:cxn ang="0">
                <a:pos x="6" y="102"/>
              </a:cxn>
              <a:cxn ang="0">
                <a:pos x="4" y="116"/>
              </a:cxn>
              <a:cxn ang="0">
                <a:pos x="0" y="130"/>
              </a:cxn>
              <a:cxn ang="0">
                <a:pos x="0" y="144"/>
              </a:cxn>
              <a:cxn ang="0">
                <a:pos x="0" y="1394"/>
              </a:cxn>
              <a:cxn ang="0">
                <a:pos x="290" y="1394"/>
              </a:cxn>
            </a:cxnLst>
            <a:rect l="0" t="0" r="r" b="b"/>
            <a:pathLst>
              <a:path w="290" h="1394">
                <a:moveTo>
                  <a:pt x="290" y="1394"/>
                </a:moveTo>
                <a:lnTo>
                  <a:pt x="290" y="144"/>
                </a:lnTo>
                <a:lnTo>
                  <a:pt x="290" y="144"/>
                </a:lnTo>
                <a:lnTo>
                  <a:pt x="288" y="130"/>
                </a:lnTo>
                <a:lnTo>
                  <a:pt x="286" y="116"/>
                </a:lnTo>
                <a:lnTo>
                  <a:pt x="284" y="102"/>
                </a:lnTo>
                <a:lnTo>
                  <a:pt x="278" y="88"/>
                </a:lnTo>
                <a:lnTo>
                  <a:pt x="272" y="76"/>
                </a:lnTo>
                <a:lnTo>
                  <a:pt x="264" y="64"/>
                </a:lnTo>
                <a:lnTo>
                  <a:pt x="256" y="52"/>
                </a:lnTo>
                <a:lnTo>
                  <a:pt x="248" y="42"/>
                </a:lnTo>
                <a:lnTo>
                  <a:pt x="238" y="34"/>
                </a:lnTo>
                <a:lnTo>
                  <a:pt x="226" y="24"/>
                </a:lnTo>
                <a:lnTo>
                  <a:pt x="214" y="18"/>
                </a:lnTo>
                <a:lnTo>
                  <a:pt x="202" y="12"/>
                </a:lnTo>
                <a:lnTo>
                  <a:pt x="188" y="6"/>
                </a:lnTo>
                <a:lnTo>
                  <a:pt x="174" y="4"/>
                </a:lnTo>
                <a:lnTo>
                  <a:pt x="160" y="0"/>
                </a:lnTo>
                <a:lnTo>
                  <a:pt x="144" y="0"/>
                </a:lnTo>
                <a:lnTo>
                  <a:pt x="144" y="0"/>
                </a:lnTo>
                <a:lnTo>
                  <a:pt x="130" y="0"/>
                </a:lnTo>
                <a:lnTo>
                  <a:pt x="116" y="4"/>
                </a:lnTo>
                <a:lnTo>
                  <a:pt x="102" y="6"/>
                </a:lnTo>
                <a:lnTo>
                  <a:pt x="88" y="12"/>
                </a:lnTo>
                <a:lnTo>
                  <a:pt x="76" y="18"/>
                </a:lnTo>
                <a:lnTo>
                  <a:pt x="64" y="24"/>
                </a:lnTo>
                <a:lnTo>
                  <a:pt x="52" y="34"/>
                </a:lnTo>
                <a:lnTo>
                  <a:pt x="42" y="42"/>
                </a:lnTo>
                <a:lnTo>
                  <a:pt x="34" y="52"/>
                </a:lnTo>
                <a:lnTo>
                  <a:pt x="24" y="64"/>
                </a:lnTo>
                <a:lnTo>
                  <a:pt x="18" y="76"/>
                </a:lnTo>
                <a:lnTo>
                  <a:pt x="12" y="88"/>
                </a:lnTo>
                <a:lnTo>
                  <a:pt x="6" y="102"/>
                </a:lnTo>
                <a:lnTo>
                  <a:pt x="4" y="116"/>
                </a:lnTo>
                <a:lnTo>
                  <a:pt x="0" y="130"/>
                </a:lnTo>
                <a:lnTo>
                  <a:pt x="0" y="144"/>
                </a:lnTo>
                <a:lnTo>
                  <a:pt x="0" y="1394"/>
                </a:lnTo>
                <a:lnTo>
                  <a:pt x="290" y="1394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42" name="그룹 41"/>
          <p:cNvGrpSpPr/>
          <p:nvPr userDrawn="1"/>
        </p:nvGrpSpPr>
        <p:grpSpPr>
          <a:xfrm rot="10800000" flipV="1">
            <a:off x="4511675" y="3966964"/>
            <a:ext cx="123825" cy="228600"/>
            <a:chOff x="4508500" y="4016375"/>
            <a:chExt cx="123825" cy="228600"/>
          </a:xfrm>
        </p:grpSpPr>
        <p:sp>
          <p:nvSpPr>
            <p:cNvPr id="43" name="Freeform 26"/>
            <p:cNvSpPr>
              <a:spLocks noEditPoints="1"/>
            </p:cNvSpPr>
            <p:nvPr userDrawn="1"/>
          </p:nvSpPr>
          <p:spPr bwMode="auto">
            <a:xfrm>
              <a:off x="4508500" y="4016375"/>
              <a:ext cx="123825" cy="228600"/>
            </a:xfrm>
            <a:custGeom>
              <a:avLst/>
              <a:gdLst/>
              <a:ahLst/>
              <a:cxnLst>
                <a:cxn ang="0">
                  <a:pos x="40" y="66"/>
                </a:cxn>
                <a:cxn ang="0">
                  <a:pos x="40" y="66"/>
                </a:cxn>
                <a:cxn ang="0">
                  <a:pos x="30" y="64"/>
                </a:cxn>
                <a:cxn ang="0">
                  <a:pos x="22" y="58"/>
                </a:cxn>
                <a:cxn ang="0">
                  <a:pos x="16" y="50"/>
                </a:cxn>
                <a:cxn ang="0">
                  <a:pos x="14" y="40"/>
                </a:cxn>
                <a:cxn ang="0">
                  <a:pos x="14" y="40"/>
                </a:cxn>
                <a:cxn ang="0">
                  <a:pos x="16" y="30"/>
                </a:cxn>
                <a:cxn ang="0">
                  <a:pos x="22" y="22"/>
                </a:cxn>
                <a:cxn ang="0">
                  <a:pos x="30" y="16"/>
                </a:cxn>
                <a:cxn ang="0">
                  <a:pos x="40" y="14"/>
                </a:cxn>
                <a:cxn ang="0">
                  <a:pos x="40" y="14"/>
                </a:cxn>
                <a:cxn ang="0">
                  <a:pos x="50" y="16"/>
                </a:cxn>
                <a:cxn ang="0">
                  <a:pos x="58" y="22"/>
                </a:cxn>
                <a:cxn ang="0">
                  <a:pos x="62" y="30"/>
                </a:cxn>
                <a:cxn ang="0">
                  <a:pos x="64" y="40"/>
                </a:cxn>
                <a:cxn ang="0">
                  <a:pos x="64" y="40"/>
                </a:cxn>
                <a:cxn ang="0">
                  <a:pos x="62" y="50"/>
                </a:cxn>
                <a:cxn ang="0">
                  <a:pos x="58" y="58"/>
                </a:cxn>
                <a:cxn ang="0">
                  <a:pos x="50" y="64"/>
                </a:cxn>
                <a:cxn ang="0">
                  <a:pos x="40" y="66"/>
                </a:cxn>
                <a:cxn ang="0">
                  <a:pos x="40" y="0"/>
                </a:cxn>
                <a:cxn ang="0">
                  <a:pos x="40" y="0"/>
                </a:cxn>
                <a:cxn ang="0">
                  <a:pos x="32" y="2"/>
                </a:cxn>
                <a:cxn ang="0">
                  <a:pos x="24" y="4"/>
                </a:cxn>
                <a:cxn ang="0">
                  <a:pos x="18" y="8"/>
                </a:cxn>
                <a:cxn ang="0">
                  <a:pos x="12" y="12"/>
                </a:cxn>
                <a:cxn ang="0">
                  <a:pos x="8" y="18"/>
                </a:cxn>
                <a:cxn ang="0">
                  <a:pos x="4" y="24"/>
                </a:cxn>
                <a:cxn ang="0">
                  <a:pos x="2" y="32"/>
                </a:cxn>
                <a:cxn ang="0">
                  <a:pos x="0" y="40"/>
                </a:cxn>
                <a:cxn ang="0">
                  <a:pos x="0" y="40"/>
                </a:cxn>
                <a:cxn ang="0">
                  <a:pos x="2" y="50"/>
                </a:cxn>
                <a:cxn ang="0">
                  <a:pos x="6" y="66"/>
                </a:cxn>
                <a:cxn ang="0">
                  <a:pos x="20" y="100"/>
                </a:cxn>
                <a:cxn ang="0">
                  <a:pos x="40" y="144"/>
                </a:cxn>
                <a:cxn ang="0">
                  <a:pos x="40" y="144"/>
                </a:cxn>
                <a:cxn ang="0">
                  <a:pos x="58" y="100"/>
                </a:cxn>
                <a:cxn ang="0">
                  <a:pos x="72" y="66"/>
                </a:cxn>
                <a:cxn ang="0">
                  <a:pos x="76" y="50"/>
                </a:cxn>
                <a:cxn ang="0">
                  <a:pos x="78" y="40"/>
                </a:cxn>
                <a:cxn ang="0">
                  <a:pos x="78" y="40"/>
                </a:cxn>
                <a:cxn ang="0">
                  <a:pos x="78" y="32"/>
                </a:cxn>
                <a:cxn ang="0">
                  <a:pos x="76" y="24"/>
                </a:cxn>
                <a:cxn ang="0">
                  <a:pos x="72" y="18"/>
                </a:cxn>
                <a:cxn ang="0">
                  <a:pos x="66" y="12"/>
                </a:cxn>
                <a:cxn ang="0">
                  <a:pos x="62" y="8"/>
                </a:cxn>
                <a:cxn ang="0">
                  <a:pos x="54" y="4"/>
                </a:cxn>
                <a:cxn ang="0">
                  <a:pos x="48" y="2"/>
                </a:cxn>
                <a:cxn ang="0">
                  <a:pos x="40" y="0"/>
                </a:cxn>
              </a:cxnLst>
              <a:rect l="0" t="0" r="r" b="b"/>
              <a:pathLst>
                <a:path w="78" h="144">
                  <a:moveTo>
                    <a:pt x="40" y="66"/>
                  </a:moveTo>
                  <a:lnTo>
                    <a:pt x="40" y="66"/>
                  </a:lnTo>
                  <a:lnTo>
                    <a:pt x="30" y="64"/>
                  </a:lnTo>
                  <a:lnTo>
                    <a:pt x="22" y="58"/>
                  </a:lnTo>
                  <a:lnTo>
                    <a:pt x="16" y="50"/>
                  </a:lnTo>
                  <a:lnTo>
                    <a:pt x="14" y="40"/>
                  </a:lnTo>
                  <a:lnTo>
                    <a:pt x="14" y="40"/>
                  </a:lnTo>
                  <a:lnTo>
                    <a:pt x="16" y="30"/>
                  </a:lnTo>
                  <a:lnTo>
                    <a:pt x="22" y="22"/>
                  </a:lnTo>
                  <a:lnTo>
                    <a:pt x="30" y="16"/>
                  </a:lnTo>
                  <a:lnTo>
                    <a:pt x="40" y="14"/>
                  </a:lnTo>
                  <a:lnTo>
                    <a:pt x="40" y="14"/>
                  </a:lnTo>
                  <a:lnTo>
                    <a:pt x="50" y="16"/>
                  </a:lnTo>
                  <a:lnTo>
                    <a:pt x="58" y="22"/>
                  </a:lnTo>
                  <a:lnTo>
                    <a:pt x="62" y="30"/>
                  </a:lnTo>
                  <a:lnTo>
                    <a:pt x="64" y="40"/>
                  </a:lnTo>
                  <a:lnTo>
                    <a:pt x="64" y="40"/>
                  </a:lnTo>
                  <a:lnTo>
                    <a:pt x="62" y="50"/>
                  </a:lnTo>
                  <a:lnTo>
                    <a:pt x="58" y="58"/>
                  </a:lnTo>
                  <a:lnTo>
                    <a:pt x="50" y="64"/>
                  </a:lnTo>
                  <a:lnTo>
                    <a:pt x="40" y="66"/>
                  </a:lnTo>
                  <a:close/>
                  <a:moveTo>
                    <a:pt x="40" y="0"/>
                  </a:moveTo>
                  <a:lnTo>
                    <a:pt x="40" y="0"/>
                  </a:lnTo>
                  <a:lnTo>
                    <a:pt x="32" y="2"/>
                  </a:lnTo>
                  <a:lnTo>
                    <a:pt x="24" y="4"/>
                  </a:lnTo>
                  <a:lnTo>
                    <a:pt x="18" y="8"/>
                  </a:lnTo>
                  <a:lnTo>
                    <a:pt x="12" y="12"/>
                  </a:lnTo>
                  <a:lnTo>
                    <a:pt x="8" y="18"/>
                  </a:lnTo>
                  <a:lnTo>
                    <a:pt x="4" y="24"/>
                  </a:lnTo>
                  <a:lnTo>
                    <a:pt x="2" y="32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2" y="50"/>
                  </a:lnTo>
                  <a:lnTo>
                    <a:pt x="6" y="66"/>
                  </a:lnTo>
                  <a:lnTo>
                    <a:pt x="20" y="100"/>
                  </a:lnTo>
                  <a:lnTo>
                    <a:pt x="40" y="144"/>
                  </a:lnTo>
                  <a:lnTo>
                    <a:pt x="40" y="144"/>
                  </a:lnTo>
                  <a:lnTo>
                    <a:pt x="58" y="100"/>
                  </a:lnTo>
                  <a:lnTo>
                    <a:pt x="72" y="66"/>
                  </a:lnTo>
                  <a:lnTo>
                    <a:pt x="76" y="50"/>
                  </a:lnTo>
                  <a:lnTo>
                    <a:pt x="78" y="40"/>
                  </a:lnTo>
                  <a:lnTo>
                    <a:pt x="78" y="40"/>
                  </a:lnTo>
                  <a:lnTo>
                    <a:pt x="78" y="32"/>
                  </a:lnTo>
                  <a:lnTo>
                    <a:pt x="76" y="24"/>
                  </a:lnTo>
                  <a:lnTo>
                    <a:pt x="72" y="18"/>
                  </a:lnTo>
                  <a:lnTo>
                    <a:pt x="66" y="12"/>
                  </a:lnTo>
                  <a:lnTo>
                    <a:pt x="62" y="8"/>
                  </a:lnTo>
                  <a:lnTo>
                    <a:pt x="54" y="4"/>
                  </a:lnTo>
                  <a:lnTo>
                    <a:pt x="48" y="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4" name="Freeform 27"/>
            <p:cNvSpPr>
              <a:spLocks/>
            </p:cNvSpPr>
            <p:nvPr userDrawn="1"/>
          </p:nvSpPr>
          <p:spPr bwMode="auto">
            <a:xfrm>
              <a:off x="4530725" y="4038600"/>
              <a:ext cx="79375" cy="82550"/>
            </a:xfrm>
            <a:custGeom>
              <a:avLst/>
              <a:gdLst/>
              <a:ahLst/>
              <a:cxnLst>
                <a:cxn ang="0">
                  <a:pos x="26" y="52"/>
                </a:cxn>
                <a:cxn ang="0">
                  <a:pos x="26" y="52"/>
                </a:cxn>
                <a:cxn ang="0">
                  <a:pos x="16" y="50"/>
                </a:cxn>
                <a:cxn ang="0">
                  <a:pos x="8" y="44"/>
                </a:cxn>
                <a:cxn ang="0">
                  <a:pos x="2" y="36"/>
                </a:cxn>
                <a:cxn ang="0">
                  <a:pos x="0" y="26"/>
                </a:cxn>
                <a:cxn ang="0">
                  <a:pos x="0" y="26"/>
                </a:cxn>
                <a:cxn ang="0">
                  <a:pos x="2" y="16"/>
                </a:cxn>
                <a:cxn ang="0">
                  <a:pos x="8" y="8"/>
                </a:cxn>
                <a:cxn ang="0">
                  <a:pos x="16" y="2"/>
                </a:cxn>
                <a:cxn ang="0">
                  <a:pos x="26" y="0"/>
                </a:cxn>
                <a:cxn ang="0">
                  <a:pos x="26" y="0"/>
                </a:cxn>
                <a:cxn ang="0">
                  <a:pos x="36" y="2"/>
                </a:cxn>
                <a:cxn ang="0">
                  <a:pos x="44" y="8"/>
                </a:cxn>
                <a:cxn ang="0">
                  <a:pos x="48" y="16"/>
                </a:cxn>
                <a:cxn ang="0">
                  <a:pos x="50" y="26"/>
                </a:cxn>
                <a:cxn ang="0">
                  <a:pos x="50" y="26"/>
                </a:cxn>
                <a:cxn ang="0">
                  <a:pos x="48" y="36"/>
                </a:cxn>
                <a:cxn ang="0">
                  <a:pos x="44" y="44"/>
                </a:cxn>
                <a:cxn ang="0">
                  <a:pos x="36" y="50"/>
                </a:cxn>
                <a:cxn ang="0">
                  <a:pos x="26" y="52"/>
                </a:cxn>
              </a:cxnLst>
              <a:rect l="0" t="0" r="r" b="b"/>
              <a:pathLst>
                <a:path w="50" h="52">
                  <a:moveTo>
                    <a:pt x="26" y="52"/>
                  </a:moveTo>
                  <a:lnTo>
                    <a:pt x="26" y="52"/>
                  </a:lnTo>
                  <a:lnTo>
                    <a:pt x="16" y="50"/>
                  </a:lnTo>
                  <a:lnTo>
                    <a:pt x="8" y="44"/>
                  </a:lnTo>
                  <a:lnTo>
                    <a:pt x="2" y="3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2" y="16"/>
                  </a:lnTo>
                  <a:lnTo>
                    <a:pt x="8" y="8"/>
                  </a:lnTo>
                  <a:lnTo>
                    <a:pt x="16" y="2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36" y="2"/>
                  </a:lnTo>
                  <a:lnTo>
                    <a:pt x="44" y="8"/>
                  </a:lnTo>
                  <a:lnTo>
                    <a:pt x="48" y="16"/>
                  </a:lnTo>
                  <a:lnTo>
                    <a:pt x="50" y="26"/>
                  </a:lnTo>
                  <a:lnTo>
                    <a:pt x="50" y="26"/>
                  </a:lnTo>
                  <a:lnTo>
                    <a:pt x="48" y="36"/>
                  </a:lnTo>
                  <a:lnTo>
                    <a:pt x="44" y="44"/>
                  </a:lnTo>
                  <a:lnTo>
                    <a:pt x="36" y="50"/>
                  </a:lnTo>
                  <a:lnTo>
                    <a:pt x="26" y="52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5" name="Freeform 28"/>
            <p:cNvSpPr>
              <a:spLocks/>
            </p:cNvSpPr>
            <p:nvPr userDrawn="1"/>
          </p:nvSpPr>
          <p:spPr bwMode="auto">
            <a:xfrm>
              <a:off x="4508500" y="4016375"/>
              <a:ext cx="123825" cy="228600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32" y="2"/>
                </a:cxn>
                <a:cxn ang="0">
                  <a:pos x="24" y="4"/>
                </a:cxn>
                <a:cxn ang="0">
                  <a:pos x="18" y="8"/>
                </a:cxn>
                <a:cxn ang="0">
                  <a:pos x="12" y="12"/>
                </a:cxn>
                <a:cxn ang="0">
                  <a:pos x="8" y="18"/>
                </a:cxn>
                <a:cxn ang="0">
                  <a:pos x="4" y="24"/>
                </a:cxn>
                <a:cxn ang="0">
                  <a:pos x="2" y="32"/>
                </a:cxn>
                <a:cxn ang="0">
                  <a:pos x="0" y="40"/>
                </a:cxn>
                <a:cxn ang="0">
                  <a:pos x="0" y="40"/>
                </a:cxn>
                <a:cxn ang="0">
                  <a:pos x="2" y="50"/>
                </a:cxn>
                <a:cxn ang="0">
                  <a:pos x="6" y="66"/>
                </a:cxn>
                <a:cxn ang="0">
                  <a:pos x="20" y="100"/>
                </a:cxn>
                <a:cxn ang="0">
                  <a:pos x="40" y="144"/>
                </a:cxn>
                <a:cxn ang="0">
                  <a:pos x="40" y="144"/>
                </a:cxn>
                <a:cxn ang="0">
                  <a:pos x="58" y="100"/>
                </a:cxn>
                <a:cxn ang="0">
                  <a:pos x="72" y="66"/>
                </a:cxn>
                <a:cxn ang="0">
                  <a:pos x="76" y="50"/>
                </a:cxn>
                <a:cxn ang="0">
                  <a:pos x="78" y="40"/>
                </a:cxn>
                <a:cxn ang="0">
                  <a:pos x="78" y="40"/>
                </a:cxn>
                <a:cxn ang="0">
                  <a:pos x="78" y="32"/>
                </a:cxn>
                <a:cxn ang="0">
                  <a:pos x="76" y="24"/>
                </a:cxn>
                <a:cxn ang="0">
                  <a:pos x="72" y="18"/>
                </a:cxn>
                <a:cxn ang="0">
                  <a:pos x="66" y="12"/>
                </a:cxn>
                <a:cxn ang="0">
                  <a:pos x="62" y="8"/>
                </a:cxn>
                <a:cxn ang="0">
                  <a:pos x="54" y="4"/>
                </a:cxn>
                <a:cxn ang="0">
                  <a:pos x="48" y="2"/>
                </a:cxn>
                <a:cxn ang="0">
                  <a:pos x="40" y="0"/>
                </a:cxn>
              </a:cxnLst>
              <a:rect l="0" t="0" r="r" b="b"/>
              <a:pathLst>
                <a:path w="78" h="144">
                  <a:moveTo>
                    <a:pt x="40" y="0"/>
                  </a:moveTo>
                  <a:lnTo>
                    <a:pt x="40" y="0"/>
                  </a:lnTo>
                  <a:lnTo>
                    <a:pt x="32" y="2"/>
                  </a:lnTo>
                  <a:lnTo>
                    <a:pt x="24" y="4"/>
                  </a:lnTo>
                  <a:lnTo>
                    <a:pt x="18" y="8"/>
                  </a:lnTo>
                  <a:lnTo>
                    <a:pt x="12" y="12"/>
                  </a:lnTo>
                  <a:lnTo>
                    <a:pt x="8" y="18"/>
                  </a:lnTo>
                  <a:lnTo>
                    <a:pt x="4" y="24"/>
                  </a:lnTo>
                  <a:lnTo>
                    <a:pt x="2" y="32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2" y="50"/>
                  </a:lnTo>
                  <a:lnTo>
                    <a:pt x="6" y="66"/>
                  </a:lnTo>
                  <a:lnTo>
                    <a:pt x="20" y="100"/>
                  </a:lnTo>
                  <a:lnTo>
                    <a:pt x="40" y="144"/>
                  </a:lnTo>
                  <a:lnTo>
                    <a:pt x="40" y="144"/>
                  </a:lnTo>
                  <a:lnTo>
                    <a:pt x="58" y="100"/>
                  </a:lnTo>
                  <a:lnTo>
                    <a:pt x="72" y="66"/>
                  </a:lnTo>
                  <a:lnTo>
                    <a:pt x="76" y="50"/>
                  </a:lnTo>
                  <a:lnTo>
                    <a:pt x="78" y="40"/>
                  </a:lnTo>
                  <a:lnTo>
                    <a:pt x="78" y="40"/>
                  </a:lnTo>
                  <a:lnTo>
                    <a:pt x="78" y="32"/>
                  </a:lnTo>
                  <a:lnTo>
                    <a:pt x="76" y="24"/>
                  </a:lnTo>
                  <a:lnTo>
                    <a:pt x="72" y="18"/>
                  </a:lnTo>
                  <a:lnTo>
                    <a:pt x="66" y="12"/>
                  </a:lnTo>
                  <a:lnTo>
                    <a:pt x="62" y="8"/>
                  </a:lnTo>
                  <a:lnTo>
                    <a:pt x="54" y="4"/>
                  </a:lnTo>
                  <a:lnTo>
                    <a:pt x="48" y="2"/>
                  </a:lnTo>
                  <a:lnTo>
                    <a:pt x="4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6" name="Freeform 29"/>
            <p:cNvSpPr>
              <a:spLocks/>
            </p:cNvSpPr>
            <p:nvPr userDrawn="1"/>
          </p:nvSpPr>
          <p:spPr bwMode="auto">
            <a:xfrm>
              <a:off x="4546600" y="4054475"/>
              <a:ext cx="47625" cy="47625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16" y="0"/>
                </a:cxn>
                <a:cxn ang="0">
                  <a:pos x="10" y="2"/>
                </a:cxn>
                <a:cxn ang="0">
                  <a:pos x="4" y="6"/>
                </a:cxn>
                <a:cxn ang="0">
                  <a:pos x="2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22"/>
                </a:cxn>
                <a:cxn ang="0">
                  <a:pos x="4" y="26"/>
                </a:cxn>
                <a:cxn ang="0">
                  <a:pos x="10" y="30"/>
                </a:cxn>
                <a:cxn ang="0">
                  <a:pos x="16" y="30"/>
                </a:cxn>
                <a:cxn ang="0">
                  <a:pos x="16" y="30"/>
                </a:cxn>
                <a:cxn ang="0">
                  <a:pos x="22" y="30"/>
                </a:cxn>
                <a:cxn ang="0">
                  <a:pos x="26" y="26"/>
                </a:cxn>
                <a:cxn ang="0">
                  <a:pos x="30" y="22"/>
                </a:cxn>
                <a:cxn ang="0">
                  <a:pos x="30" y="16"/>
                </a:cxn>
                <a:cxn ang="0">
                  <a:pos x="30" y="16"/>
                </a:cxn>
                <a:cxn ang="0">
                  <a:pos x="30" y="10"/>
                </a:cxn>
                <a:cxn ang="0">
                  <a:pos x="26" y="6"/>
                </a:cxn>
                <a:cxn ang="0">
                  <a:pos x="22" y="2"/>
                </a:cxn>
                <a:cxn ang="0">
                  <a:pos x="16" y="0"/>
                </a:cxn>
              </a:cxnLst>
              <a:rect l="0" t="0" r="r" b="b"/>
              <a:pathLst>
                <a:path w="30" h="30">
                  <a:moveTo>
                    <a:pt x="16" y="0"/>
                  </a:moveTo>
                  <a:lnTo>
                    <a:pt x="16" y="0"/>
                  </a:lnTo>
                  <a:lnTo>
                    <a:pt x="10" y="2"/>
                  </a:lnTo>
                  <a:lnTo>
                    <a:pt x="4" y="6"/>
                  </a:lnTo>
                  <a:lnTo>
                    <a:pt x="2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22"/>
                  </a:lnTo>
                  <a:lnTo>
                    <a:pt x="4" y="26"/>
                  </a:lnTo>
                  <a:lnTo>
                    <a:pt x="10" y="30"/>
                  </a:lnTo>
                  <a:lnTo>
                    <a:pt x="16" y="30"/>
                  </a:lnTo>
                  <a:lnTo>
                    <a:pt x="16" y="30"/>
                  </a:lnTo>
                  <a:lnTo>
                    <a:pt x="22" y="30"/>
                  </a:lnTo>
                  <a:lnTo>
                    <a:pt x="26" y="26"/>
                  </a:lnTo>
                  <a:lnTo>
                    <a:pt x="30" y="22"/>
                  </a:lnTo>
                  <a:lnTo>
                    <a:pt x="30" y="16"/>
                  </a:lnTo>
                  <a:lnTo>
                    <a:pt x="30" y="16"/>
                  </a:lnTo>
                  <a:lnTo>
                    <a:pt x="30" y="10"/>
                  </a:lnTo>
                  <a:lnTo>
                    <a:pt x="26" y="6"/>
                  </a:lnTo>
                  <a:lnTo>
                    <a:pt x="22" y="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7" name="Freeform 30"/>
            <p:cNvSpPr>
              <a:spLocks/>
            </p:cNvSpPr>
            <p:nvPr userDrawn="1"/>
          </p:nvSpPr>
          <p:spPr bwMode="auto">
            <a:xfrm>
              <a:off x="4546600" y="4054475"/>
              <a:ext cx="47625" cy="47625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16" y="0"/>
                </a:cxn>
                <a:cxn ang="0">
                  <a:pos x="10" y="2"/>
                </a:cxn>
                <a:cxn ang="0">
                  <a:pos x="4" y="6"/>
                </a:cxn>
                <a:cxn ang="0">
                  <a:pos x="2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22"/>
                </a:cxn>
                <a:cxn ang="0">
                  <a:pos x="4" y="26"/>
                </a:cxn>
                <a:cxn ang="0">
                  <a:pos x="10" y="30"/>
                </a:cxn>
                <a:cxn ang="0">
                  <a:pos x="16" y="30"/>
                </a:cxn>
                <a:cxn ang="0">
                  <a:pos x="16" y="30"/>
                </a:cxn>
                <a:cxn ang="0">
                  <a:pos x="22" y="30"/>
                </a:cxn>
                <a:cxn ang="0">
                  <a:pos x="26" y="26"/>
                </a:cxn>
                <a:cxn ang="0">
                  <a:pos x="30" y="22"/>
                </a:cxn>
                <a:cxn ang="0">
                  <a:pos x="30" y="16"/>
                </a:cxn>
                <a:cxn ang="0">
                  <a:pos x="30" y="16"/>
                </a:cxn>
                <a:cxn ang="0">
                  <a:pos x="30" y="10"/>
                </a:cxn>
                <a:cxn ang="0">
                  <a:pos x="26" y="6"/>
                </a:cxn>
                <a:cxn ang="0">
                  <a:pos x="22" y="2"/>
                </a:cxn>
                <a:cxn ang="0">
                  <a:pos x="16" y="0"/>
                </a:cxn>
              </a:cxnLst>
              <a:rect l="0" t="0" r="r" b="b"/>
              <a:pathLst>
                <a:path w="30" h="30">
                  <a:moveTo>
                    <a:pt x="16" y="0"/>
                  </a:moveTo>
                  <a:lnTo>
                    <a:pt x="16" y="0"/>
                  </a:lnTo>
                  <a:lnTo>
                    <a:pt x="10" y="2"/>
                  </a:lnTo>
                  <a:lnTo>
                    <a:pt x="4" y="6"/>
                  </a:lnTo>
                  <a:lnTo>
                    <a:pt x="2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22"/>
                  </a:lnTo>
                  <a:lnTo>
                    <a:pt x="4" y="26"/>
                  </a:lnTo>
                  <a:lnTo>
                    <a:pt x="10" y="30"/>
                  </a:lnTo>
                  <a:lnTo>
                    <a:pt x="16" y="30"/>
                  </a:lnTo>
                  <a:lnTo>
                    <a:pt x="16" y="30"/>
                  </a:lnTo>
                  <a:lnTo>
                    <a:pt x="22" y="30"/>
                  </a:lnTo>
                  <a:lnTo>
                    <a:pt x="26" y="26"/>
                  </a:lnTo>
                  <a:lnTo>
                    <a:pt x="30" y="22"/>
                  </a:lnTo>
                  <a:lnTo>
                    <a:pt x="30" y="16"/>
                  </a:lnTo>
                  <a:lnTo>
                    <a:pt x="30" y="16"/>
                  </a:lnTo>
                  <a:lnTo>
                    <a:pt x="30" y="10"/>
                  </a:lnTo>
                  <a:lnTo>
                    <a:pt x="26" y="6"/>
                  </a:lnTo>
                  <a:lnTo>
                    <a:pt x="22" y="2"/>
                  </a:lnTo>
                  <a:lnTo>
                    <a:pt x="16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97" name="그룹 96"/>
          <p:cNvGrpSpPr/>
          <p:nvPr userDrawn="1"/>
        </p:nvGrpSpPr>
        <p:grpSpPr>
          <a:xfrm>
            <a:off x="5384800" y="4052689"/>
            <a:ext cx="206375" cy="142875"/>
            <a:chOff x="5384800" y="6149950"/>
            <a:chExt cx="206375" cy="142875"/>
          </a:xfrm>
        </p:grpSpPr>
        <p:sp>
          <p:nvSpPr>
            <p:cNvPr id="49" name="Freeform 31"/>
            <p:cNvSpPr>
              <a:spLocks/>
            </p:cNvSpPr>
            <p:nvPr userDrawn="1"/>
          </p:nvSpPr>
          <p:spPr bwMode="auto">
            <a:xfrm rot="10800000" flipV="1">
              <a:off x="5419725" y="6200750"/>
              <a:ext cx="63500" cy="63500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20" y="0"/>
                </a:cxn>
                <a:cxn ang="0">
                  <a:pos x="12" y="2"/>
                </a:cxn>
                <a:cxn ang="0">
                  <a:pos x="4" y="6"/>
                </a:cxn>
                <a:cxn ang="0">
                  <a:pos x="0" y="12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0" y="28"/>
                </a:cxn>
                <a:cxn ang="0">
                  <a:pos x="4" y="34"/>
                </a:cxn>
                <a:cxn ang="0">
                  <a:pos x="12" y="40"/>
                </a:cxn>
                <a:cxn ang="0">
                  <a:pos x="20" y="40"/>
                </a:cxn>
                <a:cxn ang="0">
                  <a:pos x="20" y="40"/>
                </a:cxn>
                <a:cxn ang="0">
                  <a:pos x="26" y="40"/>
                </a:cxn>
                <a:cxn ang="0">
                  <a:pos x="34" y="34"/>
                </a:cxn>
                <a:cxn ang="0">
                  <a:pos x="38" y="28"/>
                </a:cxn>
                <a:cxn ang="0">
                  <a:pos x="40" y="20"/>
                </a:cxn>
                <a:cxn ang="0">
                  <a:pos x="40" y="20"/>
                </a:cxn>
                <a:cxn ang="0">
                  <a:pos x="38" y="12"/>
                </a:cxn>
                <a:cxn ang="0">
                  <a:pos x="34" y="6"/>
                </a:cxn>
                <a:cxn ang="0">
                  <a:pos x="26" y="2"/>
                </a:cxn>
                <a:cxn ang="0">
                  <a:pos x="20" y="0"/>
                </a:cxn>
              </a:cxnLst>
              <a:rect l="0" t="0" r="r" b="b"/>
              <a:pathLst>
                <a:path w="40" h="40">
                  <a:moveTo>
                    <a:pt x="20" y="0"/>
                  </a:moveTo>
                  <a:lnTo>
                    <a:pt x="20" y="0"/>
                  </a:lnTo>
                  <a:lnTo>
                    <a:pt x="12" y="2"/>
                  </a:lnTo>
                  <a:lnTo>
                    <a:pt x="4" y="6"/>
                  </a:lnTo>
                  <a:lnTo>
                    <a:pt x="0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8"/>
                  </a:lnTo>
                  <a:lnTo>
                    <a:pt x="4" y="34"/>
                  </a:lnTo>
                  <a:lnTo>
                    <a:pt x="12" y="40"/>
                  </a:lnTo>
                  <a:lnTo>
                    <a:pt x="20" y="40"/>
                  </a:lnTo>
                  <a:lnTo>
                    <a:pt x="20" y="40"/>
                  </a:lnTo>
                  <a:lnTo>
                    <a:pt x="26" y="40"/>
                  </a:lnTo>
                  <a:lnTo>
                    <a:pt x="34" y="34"/>
                  </a:lnTo>
                  <a:lnTo>
                    <a:pt x="38" y="28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38" y="12"/>
                  </a:lnTo>
                  <a:lnTo>
                    <a:pt x="34" y="6"/>
                  </a:lnTo>
                  <a:lnTo>
                    <a:pt x="26" y="2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" name="Freeform 32"/>
            <p:cNvSpPr>
              <a:spLocks/>
            </p:cNvSpPr>
            <p:nvPr userDrawn="1"/>
          </p:nvSpPr>
          <p:spPr bwMode="auto">
            <a:xfrm rot="10800000" flipV="1">
              <a:off x="5419725" y="6200750"/>
              <a:ext cx="63500" cy="63500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20" y="0"/>
                </a:cxn>
                <a:cxn ang="0">
                  <a:pos x="12" y="2"/>
                </a:cxn>
                <a:cxn ang="0">
                  <a:pos x="4" y="6"/>
                </a:cxn>
                <a:cxn ang="0">
                  <a:pos x="0" y="12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0" y="28"/>
                </a:cxn>
                <a:cxn ang="0">
                  <a:pos x="4" y="34"/>
                </a:cxn>
                <a:cxn ang="0">
                  <a:pos x="12" y="40"/>
                </a:cxn>
                <a:cxn ang="0">
                  <a:pos x="20" y="40"/>
                </a:cxn>
                <a:cxn ang="0">
                  <a:pos x="20" y="40"/>
                </a:cxn>
                <a:cxn ang="0">
                  <a:pos x="26" y="40"/>
                </a:cxn>
                <a:cxn ang="0">
                  <a:pos x="34" y="34"/>
                </a:cxn>
                <a:cxn ang="0">
                  <a:pos x="38" y="28"/>
                </a:cxn>
                <a:cxn ang="0">
                  <a:pos x="40" y="20"/>
                </a:cxn>
                <a:cxn ang="0">
                  <a:pos x="40" y="20"/>
                </a:cxn>
                <a:cxn ang="0">
                  <a:pos x="38" y="12"/>
                </a:cxn>
                <a:cxn ang="0">
                  <a:pos x="34" y="6"/>
                </a:cxn>
                <a:cxn ang="0">
                  <a:pos x="26" y="2"/>
                </a:cxn>
                <a:cxn ang="0">
                  <a:pos x="20" y="0"/>
                </a:cxn>
              </a:cxnLst>
              <a:rect l="0" t="0" r="r" b="b"/>
              <a:pathLst>
                <a:path w="40" h="40">
                  <a:moveTo>
                    <a:pt x="20" y="0"/>
                  </a:moveTo>
                  <a:lnTo>
                    <a:pt x="20" y="0"/>
                  </a:lnTo>
                  <a:lnTo>
                    <a:pt x="12" y="2"/>
                  </a:lnTo>
                  <a:lnTo>
                    <a:pt x="4" y="6"/>
                  </a:lnTo>
                  <a:lnTo>
                    <a:pt x="0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8"/>
                  </a:lnTo>
                  <a:lnTo>
                    <a:pt x="4" y="34"/>
                  </a:lnTo>
                  <a:lnTo>
                    <a:pt x="12" y="40"/>
                  </a:lnTo>
                  <a:lnTo>
                    <a:pt x="20" y="40"/>
                  </a:lnTo>
                  <a:lnTo>
                    <a:pt x="20" y="40"/>
                  </a:lnTo>
                  <a:lnTo>
                    <a:pt x="26" y="40"/>
                  </a:lnTo>
                  <a:lnTo>
                    <a:pt x="34" y="34"/>
                  </a:lnTo>
                  <a:lnTo>
                    <a:pt x="38" y="28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38" y="12"/>
                  </a:lnTo>
                  <a:lnTo>
                    <a:pt x="34" y="6"/>
                  </a:lnTo>
                  <a:lnTo>
                    <a:pt x="26" y="2"/>
                  </a:lnTo>
                  <a:lnTo>
                    <a:pt x="2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" name="Freeform 33"/>
            <p:cNvSpPr>
              <a:spLocks noEditPoints="1"/>
            </p:cNvSpPr>
            <p:nvPr userDrawn="1"/>
          </p:nvSpPr>
          <p:spPr bwMode="auto">
            <a:xfrm rot="10800000" flipV="1">
              <a:off x="5384800" y="6172175"/>
              <a:ext cx="206375" cy="120650"/>
            </a:xfrm>
            <a:custGeom>
              <a:avLst/>
              <a:gdLst/>
              <a:ahLst/>
              <a:cxnLst>
                <a:cxn ang="0">
                  <a:pos x="16" y="24"/>
                </a:cxn>
                <a:cxn ang="0">
                  <a:pos x="16" y="24"/>
                </a:cxn>
                <a:cxn ang="0">
                  <a:pos x="14" y="22"/>
                </a:cxn>
                <a:cxn ang="0">
                  <a:pos x="12" y="20"/>
                </a:cxn>
                <a:cxn ang="0">
                  <a:pos x="12" y="14"/>
                </a:cxn>
                <a:cxn ang="0">
                  <a:pos x="12" y="14"/>
                </a:cxn>
                <a:cxn ang="0">
                  <a:pos x="14" y="12"/>
                </a:cxn>
                <a:cxn ang="0">
                  <a:pos x="16" y="10"/>
                </a:cxn>
                <a:cxn ang="0">
                  <a:pos x="38" y="10"/>
                </a:cxn>
                <a:cxn ang="0">
                  <a:pos x="38" y="10"/>
                </a:cxn>
                <a:cxn ang="0">
                  <a:pos x="42" y="12"/>
                </a:cxn>
                <a:cxn ang="0">
                  <a:pos x="42" y="14"/>
                </a:cxn>
                <a:cxn ang="0">
                  <a:pos x="42" y="20"/>
                </a:cxn>
                <a:cxn ang="0">
                  <a:pos x="42" y="20"/>
                </a:cxn>
                <a:cxn ang="0">
                  <a:pos x="42" y="22"/>
                </a:cxn>
                <a:cxn ang="0">
                  <a:pos x="38" y="24"/>
                </a:cxn>
                <a:cxn ang="0">
                  <a:pos x="16" y="24"/>
                </a:cxn>
                <a:cxn ang="0">
                  <a:pos x="88" y="68"/>
                </a:cxn>
                <a:cxn ang="0">
                  <a:pos x="88" y="68"/>
                </a:cxn>
                <a:cxn ang="0">
                  <a:pos x="76" y="66"/>
                </a:cxn>
                <a:cxn ang="0">
                  <a:pos x="66" y="58"/>
                </a:cxn>
                <a:cxn ang="0">
                  <a:pos x="60" y="50"/>
                </a:cxn>
                <a:cxn ang="0">
                  <a:pos x="58" y="38"/>
                </a:cxn>
                <a:cxn ang="0">
                  <a:pos x="58" y="38"/>
                </a:cxn>
                <a:cxn ang="0">
                  <a:pos x="60" y="28"/>
                </a:cxn>
                <a:cxn ang="0">
                  <a:pos x="66" y="18"/>
                </a:cxn>
                <a:cxn ang="0">
                  <a:pos x="76" y="12"/>
                </a:cxn>
                <a:cxn ang="0">
                  <a:pos x="88" y="10"/>
                </a:cxn>
                <a:cxn ang="0">
                  <a:pos x="88" y="10"/>
                </a:cxn>
                <a:cxn ang="0">
                  <a:pos x="98" y="12"/>
                </a:cxn>
                <a:cxn ang="0">
                  <a:pos x="108" y="18"/>
                </a:cxn>
                <a:cxn ang="0">
                  <a:pos x="114" y="28"/>
                </a:cxn>
                <a:cxn ang="0">
                  <a:pos x="116" y="38"/>
                </a:cxn>
                <a:cxn ang="0">
                  <a:pos x="116" y="38"/>
                </a:cxn>
                <a:cxn ang="0">
                  <a:pos x="114" y="50"/>
                </a:cxn>
                <a:cxn ang="0">
                  <a:pos x="108" y="58"/>
                </a:cxn>
                <a:cxn ang="0">
                  <a:pos x="98" y="66"/>
                </a:cxn>
                <a:cxn ang="0">
                  <a:pos x="88" y="68"/>
                </a:cxn>
                <a:cxn ang="0">
                  <a:pos x="118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2" y="2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66"/>
                </a:cxn>
                <a:cxn ang="0">
                  <a:pos x="0" y="66"/>
                </a:cxn>
                <a:cxn ang="0">
                  <a:pos x="0" y="70"/>
                </a:cxn>
                <a:cxn ang="0">
                  <a:pos x="2" y="74"/>
                </a:cxn>
                <a:cxn ang="0">
                  <a:pos x="6" y="76"/>
                </a:cxn>
                <a:cxn ang="0">
                  <a:pos x="10" y="76"/>
                </a:cxn>
                <a:cxn ang="0">
                  <a:pos x="118" y="76"/>
                </a:cxn>
                <a:cxn ang="0">
                  <a:pos x="118" y="76"/>
                </a:cxn>
                <a:cxn ang="0">
                  <a:pos x="122" y="76"/>
                </a:cxn>
                <a:cxn ang="0">
                  <a:pos x="126" y="74"/>
                </a:cxn>
                <a:cxn ang="0">
                  <a:pos x="128" y="70"/>
                </a:cxn>
                <a:cxn ang="0">
                  <a:pos x="130" y="66"/>
                </a:cxn>
                <a:cxn ang="0">
                  <a:pos x="130" y="10"/>
                </a:cxn>
                <a:cxn ang="0">
                  <a:pos x="130" y="10"/>
                </a:cxn>
                <a:cxn ang="0">
                  <a:pos x="128" y="6"/>
                </a:cxn>
                <a:cxn ang="0">
                  <a:pos x="126" y="2"/>
                </a:cxn>
                <a:cxn ang="0">
                  <a:pos x="122" y="0"/>
                </a:cxn>
                <a:cxn ang="0">
                  <a:pos x="118" y="0"/>
                </a:cxn>
              </a:cxnLst>
              <a:rect l="0" t="0" r="r" b="b"/>
              <a:pathLst>
                <a:path w="130" h="76">
                  <a:moveTo>
                    <a:pt x="16" y="24"/>
                  </a:moveTo>
                  <a:lnTo>
                    <a:pt x="16" y="24"/>
                  </a:lnTo>
                  <a:lnTo>
                    <a:pt x="14" y="22"/>
                  </a:lnTo>
                  <a:lnTo>
                    <a:pt x="12" y="20"/>
                  </a:lnTo>
                  <a:lnTo>
                    <a:pt x="12" y="14"/>
                  </a:lnTo>
                  <a:lnTo>
                    <a:pt x="12" y="14"/>
                  </a:lnTo>
                  <a:lnTo>
                    <a:pt x="14" y="12"/>
                  </a:lnTo>
                  <a:lnTo>
                    <a:pt x="16" y="10"/>
                  </a:lnTo>
                  <a:lnTo>
                    <a:pt x="38" y="10"/>
                  </a:lnTo>
                  <a:lnTo>
                    <a:pt x="38" y="10"/>
                  </a:lnTo>
                  <a:lnTo>
                    <a:pt x="42" y="12"/>
                  </a:lnTo>
                  <a:lnTo>
                    <a:pt x="42" y="14"/>
                  </a:lnTo>
                  <a:lnTo>
                    <a:pt x="42" y="20"/>
                  </a:lnTo>
                  <a:lnTo>
                    <a:pt x="42" y="20"/>
                  </a:lnTo>
                  <a:lnTo>
                    <a:pt x="42" y="22"/>
                  </a:lnTo>
                  <a:lnTo>
                    <a:pt x="38" y="24"/>
                  </a:lnTo>
                  <a:lnTo>
                    <a:pt x="16" y="24"/>
                  </a:lnTo>
                  <a:close/>
                  <a:moveTo>
                    <a:pt x="88" y="68"/>
                  </a:moveTo>
                  <a:lnTo>
                    <a:pt x="88" y="68"/>
                  </a:lnTo>
                  <a:lnTo>
                    <a:pt x="76" y="66"/>
                  </a:lnTo>
                  <a:lnTo>
                    <a:pt x="66" y="58"/>
                  </a:lnTo>
                  <a:lnTo>
                    <a:pt x="60" y="50"/>
                  </a:lnTo>
                  <a:lnTo>
                    <a:pt x="58" y="38"/>
                  </a:lnTo>
                  <a:lnTo>
                    <a:pt x="58" y="38"/>
                  </a:lnTo>
                  <a:lnTo>
                    <a:pt x="60" y="28"/>
                  </a:lnTo>
                  <a:lnTo>
                    <a:pt x="66" y="18"/>
                  </a:lnTo>
                  <a:lnTo>
                    <a:pt x="76" y="12"/>
                  </a:lnTo>
                  <a:lnTo>
                    <a:pt x="88" y="10"/>
                  </a:lnTo>
                  <a:lnTo>
                    <a:pt x="88" y="10"/>
                  </a:lnTo>
                  <a:lnTo>
                    <a:pt x="98" y="12"/>
                  </a:lnTo>
                  <a:lnTo>
                    <a:pt x="108" y="18"/>
                  </a:lnTo>
                  <a:lnTo>
                    <a:pt x="114" y="28"/>
                  </a:lnTo>
                  <a:lnTo>
                    <a:pt x="116" y="38"/>
                  </a:lnTo>
                  <a:lnTo>
                    <a:pt x="116" y="38"/>
                  </a:lnTo>
                  <a:lnTo>
                    <a:pt x="114" y="50"/>
                  </a:lnTo>
                  <a:lnTo>
                    <a:pt x="108" y="58"/>
                  </a:lnTo>
                  <a:lnTo>
                    <a:pt x="98" y="66"/>
                  </a:lnTo>
                  <a:lnTo>
                    <a:pt x="88" y="68"/>
                  </a:lnTo>
                  <a:close/>
                  <a:moveTo>
                    <a:pt x="118" y="0"/>
                  </a:moveTo>
                  <a:lnTo>
                    <a:pt x="10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0" y="70"/>
                  </a:lnTo>
                  <a:lnTo>
                    <a:pt x="2" y="74"/>
                  </a:lnTo>
                  <a:lnTo>
                    <a:pt x="6" y="76"/>
                  </a:lnTo>
                  <a:lnTo>
                    <a:pt x="10" y="76"/>
                  </a:lnTo>
                  <a:lnTo>
                    <a:pt x="118" y="76"/>
                  </a:lnTo>
                  <a:lnTo>
                    <a:pt x="118" y="76"/>
                  </a:lnTo>
                  <a:lnTo>
                    <a:pt x="122" y="76"/>
                  </a:lnTo>
                  <a:lnTo>
                    <a:pt x="126" y="74"/>
                  </a:lnTo>
                  <a:lnTo>
                    <a:pt x="128" y="70"/>
                  </a:lnTo>
                  <a:lnTo>
                    <a:pt x="130" y="66"/>
                  </a:lnTo>
                  <a:lnTo>
                    <a:pt x="130" y="10"/>
                  </a:lnTo>
                  <a:lnTo>
                    <a:pt x="130" y="10"/>
                  </a:lnTo>
                  <a:lnTo>
                    <a:pt x="128" y="6"/>
                  </a:lnTo>
                  <a:lnTo>
                    <a:pt x="126" y="2"/>
                  </a:lnTo>
                  <a:lnTo>
                    <a:pt x="122" y="0"/>
                  </a:lnTo>
                  <a:lnTo>
                    <a:pt x="118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2" name="Freeform 34"/>
            <p:cNvSpPr>
              <a:spLocks/>
            </p:cNvSpPr>
            <p:nvPr userDrawn="1"/>
          </p:nvSpPr>
          <p:spPr bwMode="auto">
            <a:xfrm rot="10800000" flipV="1">
              <a:off x="5524500" y="6188050"/>
              <a:ext cx="47625" cy="22225"/>
            </a:xfrm>
            <a:custGeom>
              <a:avLst/>
              <a:gdLst/>
              <a:ahLst/>
              <a:cxnLst>
                <a:cxn ang="0">
                  <a:pos x="4" y="14"/>
                </a:cxn>
                <a:cxn ang="0">
                  <a:pos x="4" y="14"/>
                </a:cxn>
                <a:cxn ang="0">
                  <a:pos x="2" y="12"/>
                </a:cxn>
                <a:cxn ang="0">
                  <a:pos x="0" y="1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2" y="2"/>
                </a:cxn>
                <a:cxn ang="0">
                  <a:pos x="4" y="0"/>
                </a:cxn>
                <a:cxn ang="0">
                  <a:pos x="26" y="0"/>
                </a:cxn>
                <a:cxn ang="0">
                  <a:pos x="26" y="0"/>
                </a:cxn>
                <a:cxn ang="0">
                  <a:pos x="30" y="2"/>
                </a:cxn>
                <a:cxn ang="0">
                  <a:pos x="30" y="4"/>
                </a:cxn>
                <a:cxn ang="0">
                  <a:pos x="30" y="10"/>
                </a:cxn>
                <a:cxn ang="0">
                  <a:pos x="30" y="10"/>
                </a:cxn>
                <a:cxn ang="0">
                  <a:pos x="30" y="12"/>
                </a:cxn>
                <a:cxn ang="0">
                  <a:pos x="26" y="14"/>
                </a:cxn>
                <a:cxn ang="0">
                  <a:pos x="4" y="14"/>
                </a:cxn>
              </a:cxnLst>
              <a:rect l="0" t="0" r="r" b="b"/>
              <a:pathLst>
                <a:path w="30" h="14">
                  <a:moveTo>
                    <a:pt x="4" y="14"/>
                  </a:moveTo>
                  <a:lnTo>
                    <a:pt x="4" y="14"/>
                  </a:lnTo>
                  <a:lnTo>
                    <a:pt x="2" y="12"/>
                  </a:lnTo>
                  <a:lnTo>
                    <a:pt x="0" y="10"/>
                  </a:lnTo>
                  <a:lnTo>
                    <a:pt x="0" y="4"/>
                  </a:lnTo>
                  <a:lnTo>
                    <a:pt x="0" y="4"/>
                  </a:lnTo>
                  <a:lnTo>
                    <a:pt x="2" y="2"/>
                  </a:lnTo>
                  <a:lnTo>
                    <a:pt x="4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30" y="2"/>
                  </a:lnTo>
                  <a:lnTo>
                    <a:pt x="30" y="4"/>
                  </a:lnTo>
                  <a:lnTo>
                    <a:pt x="30" y="10"/>
                  </a:lnTo>
                  <a:lnTo>
                    <a:pt x="30" y="10"/>
                  </a:lnTo>
                  <a:lnTo>
                    <a:pt x="30" y="12"/>
                  </a:lnTo>
                  <a:lnTo>
                    <a:pt x="26" y="14"/>
                  </a:lnTo>
                  <a:lnTo>
                    <a:pt x="4" y="14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" name="Freeform 35"/>
            <p:cNvSpPr>
              <a:spLocks/>
            </p:cNvSpPr>
            <p:nvPr userDrawn="1"/>
          </p:nvSpPr>
          <p:spPr bwMode="auto">
            <a:xfrm rot="10800000" flipV="1">
              <a:off x="5407025" y="6188050"/>
              <a:ext cx="92075" cy="92075"/>
            </a:xfrm>
            <a:custGeom>
              <a:avLst/>
              <a:gdLst/>
              <a:ahLst/>
              <a:cxnLst>
                <a:cxn ang="0">
                  <a:pos x="30" y="58"/>
                </a:cxn>
                <a:cxn ang="0">
                  <a:pos x="30" y="58"/>
                </a:cxn>
                <a:cxn ang="0">
                  <a:pos x="18" y="56"/>
                </a:cxn>
                <a:cxn ang="0">
                  <a:pos x="8" y="48"/>
                </a:cxn>
                <a:cxn ang="0">
                  <a:pos x="2" y="40"/>
                </a:cxn>
                <a:cxn ang="0">
                  <a:pos x="0" y="28"/>
                </a:cxn>
                <a:cxn ang="0">
                  <a:pos x="0" y="28"/>
                </a:cxn>
                <a:cxn ang="0">
                  <a:pos x="2" y="18"/>
                </a:cxn>
                <a:cxn ang="0">
                  <a:pos x="8" y="8"/>
                </a:cxn>
                <a:cxn ang="0">
                  <a:pos x="18" y="2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40" y="2"/>
                </a:cxn>
                <a:cxn ang="0">
                  <a:pos x="50" y="8"/>
                </a:cxn>
                <a:cxn ang="0">
                  <a:pos x="56" y="18"/>
                </a:cxn>
                <a:cxn ang="0">
                  <a:pos x="58" y="28"/>
                </a:cxn>
                <a:cxn ang="0">
                  <a:pos x="58" y="28"/>
                </a:cxn>
                <a:cxn ang="0">
                  <a:pos x="56" y="40"/>
                </a:cxn>
                <a:cxn ang="0">
                  <a:pos x="50" y="48"/>
                </a:cxn>
                <a:cxn ang="0">
                  <a:pos x="40" y="56"/>
                </a:cxn>
                <a:cxn ang="0">
                  <a:pos x="30" y="58"/>
                </a:cxn>
              </a:cxnLst>
              <a:rect l="0" t="0" r="r" b="b"/>
              <a:pathLst>
                <a:path w="58" h="58">
                  <a:moveTo>
                    <a:pt x="30" y="58"/>
                  </a:moveTo>
                  <a:lnTo>
                    <a:pt x="30" y="58"/>
                  </a:lnTo>
                  <a:lnTo>
                    <a:pt x="18" y="56"/>
                  </a:lnTo>
                  <a:lnTo>
                    <a:pt x="8" y="48"/>
                  </a:lnTo>
                  <a:lnTo>
                    <a:pt x="2" y="40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2" y="18"/>
                  </a:lnTo>
                  <a:lnTo>
                    <a:pt x="8" y="8"/>
                  </a:lnTo>
                  <a:lnTo>
                    <a:pt x="18" y="2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40" y="2"/>
                  </a:lnTo>
                  <a:lnTo>
                    <a:pt x="50" y="8"/>
                  </a:lnTo>
                  <a:lnTo>
                    <a:pt x="56" y="18"/>
                  </a:lnTo>
                  <a:lnTo>
                    <a:pt x="58" y="28"/>
                  </a:lnTo>
                  <a:lnTo>
                    <a:pt x="58" y="28"/>
                  </a:lnTo>
                  <a:lnTo>
                    <a:pt x="56" y="40"/>
                  </a:lnTo>
                  <a:lnTo>
                    <a:pt x="50" y="48"/>
                  </a:lnTo>
                  <a:lnTo>
                    <a:pt x="40" y="56"/>
                  </a:lnTo>
                  <a:lnTo>
                    <a:pt x="30" y="5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4" name="Freeform 36"/>
            <p:cNvSpPr>
              <a:spLocks/>
            </p:cNvSpPr>
            <p:nvPr userDrawn="1"/>
          </p:nvSpPr>
          <p:spPr bwMode="auto">
            <a:xfrm rot="10800000" flipV="1">
              <a:off x="5384800" y="6172175"/>
              <a:ext cx="206375" cy="120650"/>
            </a:xfrm>
            <a:custGeom>
              <a:avLst/>
              <a:gdLst/>
              <a:ahLst/>
              <a:cxnLst>
                <a:cxn ang="0">
                  <a:pos x="118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2" y="2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66"/>
                </a:cxn>
                <a:cxn ang="0">
                  <a:pos x="0" y="66"/>
                </a:cxn>
                <a:cxn ang="0">
                  <a:pos x="0" y="70"/>
                </a:cxn>
                <a:cxn ang="0">
                  <a:pos x="2" y="74"/>
                </a:cxn>
                <a:cxn ang="0">
                  <a:pos x="6" y="76"/>
                </a:cxn>
                <a:cxn ang="0">
                  <a:pos x="10" y="76"/>
                </a:cxn>
                <a:cxn ang="0">
                  <a:pos x="118" y="76"/>
                </a:cxn>
                <a:cxn ang="0">
                  <a:pos x="118" y="76"/>
                </a:cxn>
                <a:cxn ang="0">
                  <a:pos x="122" y="76"/>
                </a:cxn>
                <a:cxn ang="0">
                  <a:pos x="126" y="74"/>
                </a:cxn>
                <a:cxn ang="0">
                  <a:pos x="128" y="70"/>
                </a:cxn>
                <a:cxn ang="0">
                  <a:pos x="130" y="66"/>
                </a:cxn>
                <a:cxn ang="0">
                  <a:pos x="130" y="10"/>
                </a:cxn>
                <a:cxn ang="0">
                  <a:pos x="130" y="10"/>
                </a:cxn>
                <a:cxn ang="0">
                  <a:pos x="128" y="6"/>
                </a:cxn>
                <a:cxn ang="0">
                  <a:pos x="126" y="2"/>
                </a:cxn>
                <a:cxn ang="0">
                  <a:pos x="122" y="0"/>
                </a:cxn>
                <a:cxn ang="0">
                  <a:pos x="118" y="0"/>
                </a:cxn>
              </a:cxnLst>
              <a:rect l="0" t="0" r="r" b="b"/>
              <a:pathLst>
                <a:path w="130" h="76">
                  <a:moveTo>
                    <a:pt x="118" y="0"/>
                  </a:moveTo>
                  <a:lnTo>
                    <a:pt x="10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0" y="70"/>
                  </a:lnTo>
                  <a:lnTo>
                    <a:pt x="2" y="74"/>
                  </a:lnTo>
                  <a:lnTo>
                    <a:pt x="6" y="76"/>
                  </a:lnTo>
                  <a:lnTo>
                    <a:pt x="10" y="76"/>
                  </a:lnTo>
                  <a:lnTo>
                    <a:pt x="118" y="76"/>
                  </a:lnTo>
                  <a:lnTo>
                    <a:pt x="118" y="76"/>
                  </a:lnTo>
                  <a:lnTo>
                    <a:pt x="122" y="76"/>
                  </a:lnTo>
                  <a:lnTo>
                    <a:pt x="126" y="74"/>
                  </a:lnTo>
                  <a:lnTo>
                    <a:pt x="128" y="70"/>
                  </a:lnTo>
                  <a:lnTo>
                    <a:pt x="130" y="66"/>
                  </a:lnTo>
                  <a:lnTo>
                    <a:pt x="130" y="10"/>
                  </a:lnTo>
                  <a:lnTo>
                    <a:pt x="130" y="10"/>
                  </a:lnTo>
                  <a:lnTo>
                    <a:pt x="128" y="6"/>
                  </a:lnTo>
                  <a:lnTo>
                    <a:pt x="126" y="2"/>
                  </a:lnTo>
                  <a:lnTo>
                    <a:pt x="122" y="0"/>
                  </a:lnTo>
                  <a:lnTo>
                    <a:pt x="118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5" name="Freeform 37"/>
            <p:cNvSpPr>
              <a:spLocks/>
            </p:cNvSpPr>
            <p:nvPr userDrawn="1"/>
          </p:nvSpPr>
          <p:spPr bwMode="auto">
            <a:xfrm rot="10800000" flipV="1">
              <a:off x="5527675" y="6149950"/>
              <a:ext cx="31750" cy="12700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0"/>
                </a:cxn>
                <a:cxn ang="0">
                  <a:pos x="2" y="2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20" y="8"/>
                </a:cxn>
                <a:cxn ang="0">
                  <a:pos x="20" y="8"/>
                </a:cxn>
                <a:cxn ang="0">
                  <a:pos x="18" y="6"/>
                </a:cxn>
                <a:cxn ang="0">
                  <a:pos x="16" y="2"/>
                </a:cxn>
                <a:cxn ang="0">
                  <a:pos x="14" y="0"/>
                </a:cxn>
                <a:cxn ang="0">
                  <a:pos x="10" y="0"/>
                </a:cxn>
              </a:cxnLst>
              <a:rect l="0" t="0" r="r" b="b"/>
              <a:pathLst>
                <a:path w="20" h="8">
                  <a:moveTo>
                    <a:pt x="10" y="0"/>
                  </a:moveTo>
                  <a:lnTo>
                    <a:pt x="8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8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18" y="6"/>
                  </a:lnTo>
                  <a:lnTo>
                    <a:pt x="16" y="2"/>
                  </a:lnTo>
                  <a:lnTo>
                    <a:pt x="14" y="0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EDF5F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6" name="Freeform 38"/>
            <p:cNvSpPr>
              <a:spLocks/>
            </p:cNvSpPr>
            <p:nvPr userDrawn="1"/>
          </p:nvSpPr>
          <p:spPr bwMode="auto">
            <a:xfrm rot="10800000" flipV="1">
              <a:off x="5527675" y="6149950"/>
              <a:ext cx="31750" cy="12700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0"/>
                </a:cxn>
                <a:cxn ang="0">
                  <a:pos x="2" y="2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20" y="8"/>
                </a:cxn>
                <a:cxn ang="0">
                  <a:pos x="20" y="8"/>
                </a:cxn>
                <a:cxn ang="0">
                  <a:pos x="18" y="6"/>
                </a:cxn>
                <a:cxn ang="0">
                  <a:pos x="16" y="2"/>
                </a:cxn>
                <a:cxn ang="0">
                  <a:pos x="14" y="0"/>
                </a:cxn>
                <a:cxn ang="0">
                  <a:pos x="10" y="0"/>
                </a:cxn>
              </a:cxnLst>
              <a:rect l="0" t="0" r="r" b="b"/>
              <a:pathLst>
                <a:path w="20" h="8">
                  <a:moveTo>
                    <a:pt x="10" y="0"/>
                  </a:moveTo>
                  <a:lnTo>
                    <a:pt x="8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8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18" y="6"/>
                  </a:lnTo>
                  <a:lnTo>
                    <a:pt x="16" y="2"/>
                  </a:lnTo>
                  <a:lnTo>
                    <a:pt x="14" y="0"/>
                  </a:lnTo>
                  <a:lnTo>
                    <a:pt x="10" y="0"/>
                  </a:lnTo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57" name="그룹 56"/>
          <p:cNvGrpSpPr/>
          <p:nvPr userDrawn="1"/>
        </p:nvGrpSpPr>
        <p:grpSpPr>
          <a:xfrm rot="10800000" flipV="1">
            <a:off x="4013200" y="4005064"/>
            <a:ext cx="196850" cy="190500"/>
            <a:chOff x="4933950" y="3629025"/>
            <a:chExt cx="196850" cy="190500"/>
          </a:xfrm>
          <a:solidFill>
            <a:schemeClr val="accent5">
              <a:lumMod val="75000"/>
            </a:schemeClr>
          </a:solidFill>
        </p:grpSpPr>
        <p:sp>
          <p:nvSpPr>
            <p:cNvPr id="58" name="Rectangle 39"/>
            <p:cNvSpPr>
              <a:spLocks noChangeArrowheads="1"/>
            </p:cNvSpPr>
            <p:nvPr userDrawn="1"/>
          </p:nvSpPr>
          <p:spPr bwMode="auto">
            <a:xfrm>
              <a:off x="4933950" y="3768725"/>
              <a:ext cx="50800" cy="508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" name="Rectangle 40"/>
            <p:cNvSpPr>
              <a:spLocks noChangeArrowheads="1"/>
            </p:cNvSpPr>
            <p:nvPr userDrawn="1"/>
          </p:nvSpPr>
          <p:spPr bwMode="auto">
            <a:xfrm>
              <a:off x="4933950" y="3768725"/>
              <a:ext cx="50800" cy="508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0" name="Rectangle 41"/>
            <p:cNvSpPr>
              <a:spLocks noChangeArrowheads="1"/>
            </p:cNvSpPr>
            <p:nvPr userDrawn="1"/>
          </p:nvSpPr>
          <p:spPr bwMode="auto">
            <a:xfrm>
              <a:off x="5006975" y="3768725"/>
              <a:ext cx="50800" cy="508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" name="Rectangle 42"/>
            <p:cNvSpPr>
              <a:spLocks noChangeArrowheads="1"/>
            </p:cNvSpPr>
            <p:nvPr userDrawn="1"/>
          </p:nvSpPr>
          <p:spPr bwMode="auto">
            <a:xfrm>
              <a:off x="5006975" y="3768725"/>
              <a:ext cx="50800" cy="508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2" name="Rectangle 43"/>
            <p:cNvSpPr>
              <a:spLocks noChangeArrowheads="1"/>
            </p:cNvSpPr>
            <p:nvPr userDrawn="1"/>
          </p:nvSpPr>
          <p:spPr bwMode="auto">
            <a:xfrm>
              <a:off x="5076825" y="3768725"/>
              <a:ext cx="53975" cy="508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3" name="Rectangle 44"/>
            <p:cNvSpPr>
              <a:spLocks noChangeArrowheads="1"/>
            </p:cNvSpPr>
            <p:nvPr userDrawn="1"/>
          </p:nvSpPr>
          <p:spPr bwMode="auto">
            <a:xfrm>
              <a:off x="5076825" y="3768725"/>
              <a:ext cx="53975" cy="508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4" name="Rectangle 45"/>
            <p:cNvSpPr>
              <a:spLocks noChangeArrowheads="1"/>
            </p:cNvSpPr>
            <p:nvPr userDrawn="1"/>
          </p:nvSpPr>
          <p:spPr bwMode="auto">
            <a:xfrm>
              <a:off x="5006975" y="3698875"/>
              <a:ext cx="50800" cy="508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5" name="Rectangle 46"/>
            <p:cNvSpPr>
              <a:spLocks noChangeArrowheads="1"/>
            </p:cNvSpPr>
            <p:nvPr userDrawn="1"/>
          </p:nvSpPr>
          <p:spPr bwMode="auto">
            <a:xfrm>
              <a:off x="5006975" y="3698875"/>
              <a:ext cx="50800" cy="508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6" name="Rectangle 47"/>
            <p:cNvSpPr>
              <a:spLocks noChangeArrowheads="1"/>
            </p:cNvSpPr>
            <p:nvPr userDrawn="1"/>
          </p:nvSpPr>
          <p:spPr bwMode="auto">
            <a:xfrm>
              <a:off x="5076825" y="3698875"/>
              <a:ext cx="53975" cy="508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7" name="Rectangle 48"/>
            <p:cNvSpPr>
              <a:spLocks noChangeArrowheads="1"/>
            </p:cNvSpPr>
            <p:nvPr userDrawn="1"/>
          </p:nvSpPr>
          <p:spPr bwMode="auto">
            <a:xfrm>
              <a:off x="5076825" y="3698875"/>
              <a:ext cx="53975" cy="508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8" name="Rectangle 49"/>
            <p:cNvSpPr>
              <a:spLocks noChangeArrowheads="1"/>
            </p:cNvSpPr>
            <p:nvPr userDrawn="1"/>
          </p:nvSpPr>
          <p:spPr bwMode="auto">
            <a:xfrm>
              <a:off x="5076825" y="3629025"/>
              <a:ext cx="53975" cy="508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9" name="Rectangle 50"/>
            <p:cNvSpPr>
              <a:spLocks noChangeArrowheads="1"/>
            </p:cNvSpPr>
            <p:nvPr userDrawn="1"/>
          </p:nvSpPr>
          <p:spPr bwMode="auto">
            <a:xfrm>
              <a:off x="5076825" y="3629025"/>
              <a:ext cx="53975" cy="508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89" name="그룹 88"/>
          <p:cNvGrpSpPr/>
          <p:nvPr userDrawn="1"/>
        </p:nvGrpSpPr>
        <p:grpSpPr>
          <a:xfrm rot="10800000" flipV="1">
            <a:off x="4949825" y="4027289"/>
            <a:ext cx="193675" cy="168275"/>
            <a:chOff x="4000500" y="3457575"/>
            <a:chExt cx="193675" cy="168275"/>
          </a:xfrm>
          <a:solidFill>
            <a:schemeClr val="accent3"/>
          </a:solidFill>
        </p:grpSpPr>
        <p:sp>
          <p:nvSpPr>
            <p:cNvPr id="90" name="Rectangle 65"/>
            <p:cNvSpPr>
              <a:spLocks noChangeArrowheads="1"/>
            </p:cNvSpPr>
            <p:nvPr userDrawn="1"/>
          </p:nvSpPr>
          <p:spPr bwMode="auto">
            <a:xfrm>
              <a:off x="4000500" y="3540125"/>
              <a:ext cx="34925" cy="857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1" name="Rectangle 66"/>
            <p:cNvSpPr>
              <a:spLocks noChangeArrowheads="1"/>
            </p:cNvSpPr>
            <p:nvPr userDrawn="1"/>
          </p:nvSpPr>
          <p:spPr bwMode="auto">
            <a:xfrm>
              <a:off x="4051300" y="3486150"/>
              <a:ext cx="38100" cy="1397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2" name="Rectangle 67"/>
            <p:cNvSpPr>
              <a:spLocks noChangeArrowheads="1"/>
            </p:cNvSpPr>
            <p:nvPr userDrawn="1"/>
          </p:nvSpPr>
          <p:spPr bwMode="auto">
            <a:xfrm>
              <a:off x="4105275" y="3517900"/>
              <a:ext cx="34925" cy="1079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3" name="Rectangle 68"/>
            <p:cNvSpPr>
              <a:spLocks noChangeArrowheads="1"/>
            </p:cNvSpPr>
            <p:nvPr userDrawn="1"/>
          </p:nvSpPr>
          <p:spPr bwMode="auto">
            <a:xfrm>
              <a:off x="4159250" y="3457575"/>
              <a:ext cx="34925" cy="16827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94" name="Freeform 69"/>
          <p:cNvSpPr>
            <a:spLocks noEditPoints="1"/>
          </p:cNvSpPr>
          <p:nvPr userDrawn="1"/>
        </p:nvSpPr>
        <p:spPr bwMode="auto">
          <a:xfrm rot="10800000" flipV="1">
            <a:off x="3530600" y="4001890"/>
            <a:ext cx="206375" cy="193675"/>
          </a:xfrm>
          <a:custGeom>
            <a:avLst/>
            <a:gdLst/>
            <a:ahLst/>
            <a:cxnLst>
              <a:cxn ang="0">
                <a:pos x="30" y="96"/>
              </a:cxn>
              <a:cxn ang="0">
                <a:pos x="22" y="100"/>
              </a:cxn>
              <a:cxn ang="0">
                <a:pos x="18" y="108"/>
              </a:cxn>
              <a:cxn ang="0">
                <a:pos x="18" y="114"/>
              </a:cxn>
              <a:cxn ang="0">
                <a:pos x="26" y="120"/>
              </a:cxn>
              <a:cxn ang="0">
                <a:pos x="30" y="122"/>
              </a:cxn>
              <a:cxn ang="0">
                <a:pos x="40" y="118"/>
              </a:cxn>
              <a:cxn ang="0">
                <a:pos x="44" y="108"/>
              </a:cxn>
              <a:cxn ang="0">
                <a:pos x="42" y="104"/>
              </a:cxn>
              <a:cxn ang="0">
                <a:pos x="36" y="96"/>
              </a:cxn>
              <a:cxn ang="0">
                <a:pos x="30" y="96"/>
              </a:cxn>
              <a:cxn ang="0">
                <a:pos x="96" y="34"/>
              </a:cxn>
              <a:cxn ang="0">
                <a:pos x="104" y="62"/>
              </a:cxn>
              <a:cxn ang="0">
                <a:pos x="88" y="78"/>
              </a:cxn>
              <a:cxn ang="0">
                <a:pos x="78" y="34"/>
              </a:cxn>
              <a:cxn ang="0">
                <a:pos x="88" y="78"/>
              </a:cxn>
              <a:cxn ang="0">
                <a:pos x="62" y="78"/>
              </a:cxn>
              <a:cxn ang="0">
                <a:pos x="70" y="34"/>
              </a:cxn>
              <a:cxn ang="0">
                <a:pos x="52" y="78"/>
              </a:cxn>
              <a:cxn ang="0">
                <a:pos x="44" y="34"/>
              </a:cxn>
              <a:cxn ang="0">
                <a:pos x="52" y="78"/>
              </a:cxn>
              <a:cxn ang="0">
                <a:pos x="26" y="78"/>
              </a:cxn>
              <a:cxn ang="0">
                <a:pos x="34" y="34"/>
              </a:cxn>
              <a:cxn ang="0">
                <a:pos x="26" y="26"/>
              </a:cxn>
              <a:cxn ang="0">
                <a:pos x="26" y="0"/>
              </a:cxn>
              <a:cxn ang="0">
                <a:pos x="0" y="8"/>
              </a:cxn>
              <a:cxn ang="0">
                <a:pos x="18" y="26"/>
              </a:cxn>
              <a:cxn ang="0">
                <a:pos x="18" y="86"/>
              </a:cxn>
              <a:cxn ang="0">
                <a:pos x="130" y="26"/>
              </a:cxn>
              <a:cxn ang="0">
                <a:pos x="92" y="96"/>
              </a:cxn>
              <a:cxn ang="0">
                <a:pos x="86" y="96"/>
              </a:cxn>
              <a:cxn ang="0">
                <a:pos x="80" y="104"/>
              </a:cxn>
              <a:cxn ang="0">
                <a:pos x="78" y="108"/>
              </a:cxn>
              <a:cxn ang="0">
                <a:pos x="82" y="118"/>
              </a:cxn>
              <a:cxn ang="0">
                <a:pos x="92" y="122"/>
              </a:cxn>
              <a:cxn ang="0">
                <a:pos x="96" y="120"/>
              </a:cxn>
              <a:cxn ang="0">
                <a:pos x="104" y="114"/>
              </a:cxn>
              <a:cxn ang="0">
                <a:pos x="104" y="108"/>
              </a:cxn>
              <a:cxn ang="0">
                <a:pos x="100" y="100"/>
              </a:cxn>
              <a:cxn ang="0">
                <a:pos x="92" y="96"/>
              </a:cxn>
            </a:cxnLst>
            <a:rect l="0" t="0" r="r" b="b"/>
            <a:pathLst>
              <a:path w="130" h="122">
                <a:moveTo>
                  <a:pt x="30" y="96"/>
                </a:moveTo>
                <a:lnTo>
                  <a:pt x="30" y="96"/>
                </a:lnTo>
                <a:lnTo>
                  <a:pt x="26" y="96"/>
                </a:lnTo>
                <a:lnTo>
                  <a:pt x="22" y="100"/>
                </a:lnTo>
                <a:lnTo>
                  <a:pt x="18" y="104"/>
                </a:lnTo>
                <a:lnTo>
                  <a:pt x="18" y="108"/>
                </a:lnTo>
                <a:lnTo>
                  <a:pt x="18" y="108"/>
                </a:lnTo>
                <a:lnTo>
                  <a:pt x="18" y="114"/>
                </a:lnTo>
                <a:lnTo>
                  <a:pt x="22" y="118"/>
                </a:lnTo>
                <a:lnTo>
                  <a:pt x="26" y="120"/>
                </a:lnTo>
                <a:lnTo>
                  <a:pt x="30" y="122"/>
                </a:lnTo>
                <a:lnTo>
                  <a:pt x="30" y="122"/>
                </a:lnTo>
                <a:lnTo>
                  <a:pt x="36" y="120"/>
                </a:lnTo>
                <a:lnTo>
                  <a:pt x="40" y="118"/>
                </a:lnTo>
                <a:lnTo>
                  <a:pt x="42" y="114"/>
                </a:lnTo>
                <a:lnTo>
                  <a:pt x="44" y="108"/>
                </a:lnTo>
                <a:lnTo>
                  <a:pt x="44" y="108"/>
                </a:lnTo>
                <a:lnTo>
                  <a:pt x="42" y="104"/>
                </a:lnTo>
                <a:lnTo>
                  <a:pt x="40" y="100"/>
                </a:lnTo>
                <a:lnTo>
                  <a:pt x="36" y="96"/>
                </a:lnTo>
                <a:lnTo>
                  <a:pt x="30" y="96"/>
                </a:lnTo>
                <a:lnTo>
                  <a:pt x="30" y="96"/>
                </a:lnTo>
                <a:close/>
                <a:moveTo>
                  <a:pt x="96" y="78"/>
                </a:moveTo>
                <a:lnTo>
                  <a:pt x="96" y="34"/>
                </a:lnTo>
                <a:lnTo>
                  <a:pt x="104" y="34"/>
                </a:lnTo>
                <a:lnTo>
                  <a:pt x="104" y="62"/>
                </a:lnTo>
                <a:lnTo>
                  <a:pt x="96" y="78"/>
                </a:lnTo>
                <a:close/>
                <a:moveTo>
                  <a:pt x="88" y="78"/>
                </a:moveTo>
                <a:lnTo>
                  <a:pt x="78" y="78"/>
                </a:lnTo>
                <a:lnTo>
                  <a:pt x="78" y="34"/>
                </a:lnTo>
                <a:lnTo>
                  <a:pt x="88" y="34"/>
                </a:lnTo>
                <a:lnTo>
                  <a:pt x="88" y="78"/>
                </a:lnTo>
                <a:close/>
                <a:moveTo>
                  <a:pt x="70" y="78"/>
                </a:moveTo>
                <a:lnTo>
                  <a:pt x="62" y="78"/>
                </a:lnTo>
                <a:lnTo>
                  <a:pt x="62" y="34"/>
                </a:lnTo>
                <a:lnTo>
                  <a:pt x="70" y="34"/>
                </a:lnTo>
                <a:lnTo>
                  <a:pt x="70" y="78"/>
                </a:lnTo>
                <a:close/>
                <a:moveTo>
                  <a:pt x="52" y="78"/>
                </a:moveTo>
                <a:lnTo>
                  <a:pt x="44" y="78"/>
                </a:lnTo>
                <a:lnTo>
                  <a:pt x="44" y="34"/>
                </a:lnTo>
                <a:lnTo>
                  <a:pt x="52" y="34"/>
                </a:lnTo>
                <a:lnTo>
                  <a:pt x="52" y="78"/>
                </a:lnTo>
                <a:close/>
                <a:moveTo>
                  <a:pt x="34" y="78"/>
                </a:moveTo>
                <a:lnTo>
                  <a:pt x="26" y="78"/>
                </a:lnTo>
                <a:lnTo>
                  <a:pt x="26" y="34"/>
                </a:lnTo>
                <a:lnTo>
                  <a:pt x="34" y="34"/>
                </a:lnTo>
                <a:lnTo>
                  <a:pt x="34" y="78"/>
                </a:lnTo>
                <a:close/>
                <a:moveTo>
                  <a:pt x="26" y="26"/>
                </a:moveTo>
                <a:lnTo>
                  <a:pt x="26" y="8"/>
                </a:lnTo>
                <a:lnTo>
                  <a:pt x="26" y="0"/>
                </a:lnTo>
                <a:lnTo>
                  <a:pt x="0" y="0"/>
                </a:lnTo>
                <a:lnTo>
                  <a:pt x="0" y="8"/>
                </a:lnTo>
                <a:lnTo>
                  <a:pt x="18" y="8"/>
                </a:lnTo>
                <a:lnTo>
                  <a:pt x="18" y="26"/>
                </a:lnTo>
                <a:lnTo>
                  <a:pt x="18" y="34"/>
                </a:lnTo>
                <a:lnTo>
                  <a:pt x="18" y="86"/>
                </a:lnTo>
                <a:lnTo>
                  <a:pt x="104" y="86"/>
                </a:lnTo>
                <a:lnTo>
                  <a:pt x="130" y="26"/>
                </a:lnTo>
                <a:lnTo>
                  <a:pt x="26" y="26"/>
                </a:lnTo>
                <a:close/>
                <a:moveTo>
                  <a:pt x="92" y="96"/>
                </a:moveTo>
                <a:lnTo>
                  <a:pt x="92" y="96"/>
                </a:lnTo>
                <a:lnTo>
                  <a:pt x="86" y="96"/>
                </a:lnTo>
                <a:lnTo>
                  <a:pt x="82" y="100"/>
                </a:lnTo>
                <a:lnTo>
                  <a:pt x="80" y="104"/>
                </a:lnTo>
                <a:lnTo>
                  <a:pt x="78" y="108"/>
                </a:lnTo>
                <a:lnTo>
                  <a:pt x="78" y="108"/>
                </a:lnTo>
                <a:lnTo>
                  <a:pt x="80" y="114"/>
                </a:lnTo>
                <a:lnTo>
                  <a:pt x="82" y="118"/>
                </a:lnTo>
                <a:lnTo>
                  <a:pt x="86" y="120"/>
                </a:lnTo>
                <a:lnTo>
                  <a:pt x="92" y="122"/>
                </a:lnTo>
                <a:lnTo>
                  <a:pt x="92" y="122"/>
                </a:lnTo>
                <a:lnTo>
                  <a:pt x="96" y="120"/>
                </a:lnTo>
                <a:lnTo>
                  <a:pt x="100" y="118"/>
                </a:lnTo>
                <a:lnTo>
                  <a:pt x="104" y="114"/>
                </a:lnTo>
                <a:lnTo>
                  <a:pt x="104" y="108"/>
                </a:lnTo>
                <a:lnTo>
                  <a:pt x="104" y="108"/>
                </a:lnTo>
                <a:lnTo>
                  <a:pt x="104" y="104"/>
                </a:lnTo>
                <a:lnTo>
                  <a:pt x="100" y="100"/>
                </a:lnTo>
                <a:lnTo>
                  <a:pt x="96" y="96"/>
                </a:lnTo>
                <a:lnTo>
                  <a:pt x="92" y="96"/>
                </a:lnTo>
                <a:lnTo>
                  <a:pt x="92" y="96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151" name="그룹 150"/>
          <p:cNvGrpSpPr/>
          <p:nvPr userDrawn="1"/>
        </p:nvGrpSpPr>
        <p:grpSpPr>
          <a:xfrm>
            <a:off x="4562946" y="2670110"/>
            <a:ext cx="36000" cy="1196974"/>
            <a:chOff x="4562946" y="2670110"/>
            <a:chExt cx="36000" cy="1196974"/>
          </a:xfrm>
        </p:grpSpPr>
        <p:sp>
          <p:nvSpPr>
            <p:cNvPr id="101" name="타원 100"/>
            <p:cNvSpPr/>
            <p:nvPr userDrawn="1"/>
          </p:nvSpPr>
          <p:spPr>
            <a:xfrm>
              <a:off x="4562946" y="2822972"/>
              <a:ext cx="36000" cy="3600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02" name="타원 101"/>
            <p:cNvSpPr/>
            <p:nvPr userDrawn="1"/>
          </p:nvSpPr>
          <p:spPr>
            <a:xfrm>
              <a:off x="4562946" y="2966988"/>
              <a:ext cx="36000" cy="3600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03" name="타원 102"/>
            <p:cNvSpPr/>
            <p:nvPr userDrawn="1"/>
          </p:nvSpPr>
          <p:spPr>
            <a:xfrm>
              <a:off x="4562946" y="3111004"/>
              <a:ext cx="36000" cy="3600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04" name="타원 103"/>
            <p:cNvSpPr/>
            <p:nvPr userDrawn="1"/>
          </p:nvSpPr>
          <p:spPr>
            <a:xfrm>
              <a:off x="4562946" y="3255020"/>
              <a:ext cx="36000" cy="3600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05" name="타원 104"/>
            <p:cNvSpPr/>
            <p:nvPr userDrawn="1"/>
          </p:nvSpPr>
          <p:spPr>
            <a:xfrm>
              <a:off x="4562946" y="3399036"/>
              <a:ext cx="36000" cy="3600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06" name="타원 105"/>
            <p:cNvSpPr/>
            <p:nvPr userDrawn="1"/>
          </p:nvSpPr>
          <p:spPr>
            <a:xfrm>
              <a:off x="4562946" y="3543052"/>
              <a:ext cx="36000" cy="3600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07" name="타원 106"/>
            <p:cNvSpPr/>
            <p:nvPr userDrawn="1"/>
          </p:nvSpPr>
          <p:spPr>
            <a:xfrm>
              <a:off x="4562946" y="3687068"/>
              <a:ext cx="36000" cy="3600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08" name="타원 107"/>
            <p:cNvSpPr/>
            <p:nvPr userDrawn="1"/>
          </p:nvSpPr>
          <p:spPr>
            <a:xfrm>
              <a:off x="4562946" y="3831084"/>
              <a:ext cx="36000" cy="3600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47" name="타원 146"/>
            <p:cNvSpPr/>
            <p:nvPr userDrawn="1"/>
          </p:nvSpPr>
          <p:spPr>
            <a:xfrm>
              <a:off x="4562946" y="2670110"/>
              <a:ext cx="36000" cy="3600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grpSp>
        <p:nvGrpSpPr>
          <p:cNvPr id="150" name="그룹 149"/>
          <p:cNvGrpSpPr/>
          <p:nvPr userDrawn="1"/>
        </p:nvGrpSpPr>
        <p:grpSpPr>
          <a:xfrm>
            <a:off x="4100807" y="3112513"/>
            <a:ext cx="36000" cy="756080"/>
            <a:chOff x="4100807" y="3112513"/>
            <a:chExt cx="36000" cy="756080"/>
          </a:xfrm>
        </p:grpSpPr>
        <p:sp>
          <p:nvSpPr>
            <p:cNvPr id="114" name="타원 113"/>
            <p:cNvSpPr/>
            <p:nvPr userDrawn="1"/>
          </p:nvSpPr>
          <p:spPr>
            <a:xfrm>
              <a:off x="4100807" y="3112513"/>
              <a:ext cx="36000" cy="3600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15" name="타원 114"/>
            <p:cNvSpPr/>
            <p:nvPr userDrawn="1"/>
          </p:nvSpPr>
          <p:spPr>
            <a:xfrm>
              <a:off x="4100807" y="3256529"/>
              <a:ext cx="36000" cy="3600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16" name="타원 115"/>
            <p:cNvSpPr/>
            <p:nvPr userDrawn="1"/>
          </p:nvSpPr>
          <p:spPr>
            <a:xfrm>
              <a:off x="4100807" y="3400545"/>
              <a:ext cx="36000" cy="3600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17" name="타원 116"/>
            <p:cNvSpPr/>
            <p:nvPr userDrawn="1"/>
          </p:nvSpPr>
          <p:spPr>
            <a:xfrm>
              <a:off x="4100807" y="3544561"/>
              <a:ext cx="36000" cy="3600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18" name="타원 117"/>
            <p:cNvSpPr/>
            <p:nvPr userDrawn="1"/>
          </p:nvSpPr>
          <p:spPr>
            <a:xfrm>
              <a:off x="4100807" y="3688577"/>
              <a:ext cx="36000" cy="3600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19" name="타원 118"/>
            <p:cNvSpPr/>
            <p:nvPr userDrawn="1"/>
          </p:nvSpPr>
          <p:spPr>
            <a:xfrm>
              <a:off x="4100807" y="3832593"/>
              <a:ext cx="36000" cy="3600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grpSp>
        <p:nvGrpSpPr>
          <p:cNvPr id="149" name="그룹 148"/>
          <p:cNvGrpSpPr/>
          <p:nvPr userDrawn="1"/>
        </p:nvGrpSpPr>
        <p:grpSpPr>
          <a:xfrm>
            <a:off x="3641597" y="3546070"/>
            <a:ext cx="36000" cy="324032"/>
            <a:chOff x="3641597" y="3546070"/>
            <a:chExt cx="36000" cy="324032"/>
          </a:xfrm>
        </p:grpSpPr>
        <p:sp>
          <p:nvSpPr>
            <p:cNvPr id="126" name="타원 125"/>
            <p:cNvSpPr/>
            <p:nvPr userDrawn="1"/>
          </p:nvSpPr>
          <p:spPr>
            <a:xfrm>
              <a:off x="3641597" y="3546070"/>
              <a:ext cx="36000" cy="3600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27" name="타원 126"/>
            <p:cNvSpPr/>
            <p:nvPr userDrawn="1"/>
          </p:nvSpPr>
          <p:spPr>
            <a:xfrm>
              <a:off x="3641597" y="3690086"/>
              <a:ext cx="36000" cy="3600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28" name="타원 127"/>
            <p:cNvSpPr/>
            <p:nvPr userDrawn="1"/>
          </p:nvSpPr>
          <p:spPr>
            <a:xfrm>
              <a:off x="3641597" y="3834102"/>
              <a:ext cx="36000" cy="3600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grpSp>
        <p:nvGrpSpPr>
          <p:cNvPr id="153" name="그룹 152"/>
          <p:cNvGrpSpPr/>
          <p:nvPr userDrawn="1"/>
        </p:nvGrpSpPr>
        <p:grpSpPr>
          <a:xfrm>
            <a:off x="5495697" y="2963970"/>
            <a:ext cx="36000" cy="900096"/>
            <a:chOff x="5495697" y="2963970"/>
            <a:chExt cx="36000" cy="900096"/>
          </a:xfrm>
        </p:grpSpPr>
        <p:sp>
          <p:nvSpPr>
            <p:cNvPr id="131" name="타원 130"/>
            <p:cNvSpPr/>
            <p:nvPr userDrawn="1"/>
          </p:nvSpPr>
          <p:spPr>
            <a:xfrm>
              <a:off x="5495697" y="2963970"/>
              <a:ext cx="36000" cy="3600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32" name="타원 131"/>
            <p:cNvSpPr/>
            <p:nvPr userDrawn="1"/>
          </p:nvSpPr>
          <p:spPr>
            <a:xfrm>
              <a:off x="5495697" y="3107986"/>
              <a:ext cx="36000" cy="3600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33" name="타원 132"/>
            <p:cNvSpPr/>
            <p:nvPr userDrawn="1"/>
          </p:nvSpPr>
          <p:spPr>
            <a:xfrm>
              <a:off x="5495697" y="3252002"/>
              <a:ext cx="36000" cy="3600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34" name="타원 133"/>
            <p:cNvSpPr/>
            <p:nvPr userDrawn="1"/>
          </p:nvSpPr>
          <p:spPr>
            <a:xfrm>
              <a:off x="5495697" y="3396018"/>
              <a:ext cx="36000" cy="3600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35" name="타원 134"/>
            <p:cNvSpPr/>
            <p:nvPr userDrawn="1"/>
          </p:nvSpPr>
          <p:spPr>
            <a:xfrm>
              <a:off x="5495697" y="3540034"/>
              <a:ext cx="36000" cy="3600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36" name="타원 135"/>
            <p:cNvSpPr/>
            <p:nvPr userDrawn="1"/>
          </p:nvSpPr>
          <p:spPr>
            <a:xfrm>
              <a:off x="5495697" y="3684050"/>
              <a:ext cx="36000" cy="3600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37" name="타원 136"/>
            <p:cNvSpPr/>
            <p:nvPr userDrawn="1"/>
          </p:nvSpPr>
          <p:spPr>
            <a:xfrm>
              <a:off x="5495697" y="3828066"/>
              <a:ext cx="36000" cy="3600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grpSp>
        <p:nvGrpSpPr>
          <p:cNvPr id="152" name="그룹 151"/>
          <p:cNvGrpSpPr/>
          <p:nvPr userDrawn="1"/>
        </p:nvGrpSpPr>
        <p:grpSpPr>
          <a:xfrm>
            <a:off x="5042523" y="3253511"/>
            <a:ext cx="36000" cy="612064"/>
            <a:chOff x="5042523" y="3253511"/>
            <a:chExt cx="36000" cy="612064"/>
          </a:xfrm>
        </p:grpSpPr>
        <p:sp>
          <p:nvSpPr>
            <p:cNvPr id="142" name="타원 141"/>
            <p:cNvSpPr/>
            <p:nvPr userDrawn="1"/>
          </p:nvSpPr>
          <p:spPr>
            <a:xfrm>
              <a:off x="5042523" y="3253511"/>
              <a:ext cx="36000" cy="3600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43" name="타원 142"/>
            <p:cNvSpPr/>
            <p:nvPr userDrawn="1"/>
          </p:nvSpPr>
          <p:spPr>
            <a:xfrm>
              <a:off x="5042523" y="3397527"/>
              <a:ext cx="36000" cy="3600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44" name="타원 143"/>
            <p:cNvSpPr/>
            <p:nvPr userDrawn="1"/>
          </p:nvSpPr>
          <p:spPr>
            <a:xfrm>
              <a:off x="5042523" y="3541543"/>
              <a:ext cx="36000" cy="3600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45" name="타원 144"/>
            <p:cNvSpPr/>
            <p:nvPr userDrawn="1"/>
          </p:nvSpPr>
          <p:spPr>
            <a:xfrm>
              <a:off x="5042523" y="3685559"/>
              <a:ext cx="36000" cy="3600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46" name="타원 145"/>
            <p:cNvSpPr/>
            <p:nvPr userDrawn="1"/>
          </p:nvSpPr>
          <p:spPr>
            <a:xfrm>
              <a:off x="5042523" y="3829575"/>
              <a:ext cx="36000" cy="3600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171" name="양쪽 모서리가 둥근 사각형 170"/>
          <p:cNvSpPr/>
          <p:nvPr userDrawn="1"/>
        </p:nvSpPr>
        <p:spPr>
          <a:xfrm rot="16200000">
            <a:off x="8387916" y="584685"/>
            <a:ext cx="1080119" cy="432048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C2088-329D-464F-B5BE-1FEDCD9D7B15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768244" y="65478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  <p:sldLayoutId id="2147483656" r:id="rId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5722%26v_flag%3d0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gif"/><Relationship Id="rId13" Type="http://schemas.openxmlformats.org/officeDocument/2006/relationships/hyperlink" Target="http://www.bizforms.co.kr/bms/check.asp?code=bs3217338750418&amp;go_url=http%3a%2f%2fpowerpoint.bizforms.co.kr%2fform_view%2fview.asp%3fnumber%3d105721%26v_flag%3d0%0d%0a" TargetMode="External"/><Relationship Id="rId18" Type="http://schemas.openxmlformats.org/officeDocument/2006/relationships/image" Target="../media/image17.gif"/><Relationship Id="rId3" Type="http://schemas.openxmlformats.org/officeDocument/2006/relationships/hyperlink" Target="http://www.bizforms.co.kr/bms/check.asp?code=bs3217338750418&amp;go_url=http%3a%2f%2fpowerpoint.bizforms.co.kr%2fform_view%2fview.asp%3fnumber%3d186247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05662%26v_flag%3d0%0d%0a" TargetMode="External"/><Relationship Id="rId12" Type="http://schemas.openxmlformats.org/officeDocument/2006/relationships/image" Target="../media/image14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9.jpg"/><Relationship Id="rId16" Type="http://schemas.openxmlformats.org/officeDocument/2006/relationships/image" Target="../media/image16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05725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13.gif"/><Relationship Id="rId4" Type="http://schemas.openxmlformats.org/officeDocument/2006/relationships/image" Target="../media/image10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15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gif"/><Relationship Id="rId13" Type="http://schemas.openxmlformats.org/officeDocument/2006/relationships/hyperlink" Target="http://www.bizforms.co.kr/bms/check.asp?code=bs3217338750418&amp;go_url=http%3a%2f%2fpowerpoint.bizforms.co.kr%2fform_view%2fview.asp%3fnumber%3d186925%26v_flag%3d0" TargetMode="External"/><Relationship Id="rId18" Type="http://schemas.openxmlformats.org/officeDocument/2006/relationships/image" Target="../media/image25.jpg"/><Relationship Id="rId3" Type="http://schemas.openxmlformats.org/officeDocument/2006/relationships/hyperlink" Target="http://www.bizforms.co.kr/bms/check.asp?code=bs3217338750418&amp;go_url=http%3a%2f%2fpowerpoint.bizforms.co.kr%2fform_view%2fview.asp%3fnumber%3d186878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5784%26v_flag%3d0%0d%0a" TargetMode="External"/><Relationship Id="rId12" Type="http://schemas.openxmlformats.org/officeDocument/2006/relationships/image" Target="../media/image22.gif"/><Relationship Id="rId17" Type="http://schemas.openxmlformats.org/officeDocument/2006/relationships/hyperlink" Target="http://www.bizforms.co.kr/bms/check.asp?code=bs3217338750418&amp;go_url=http%3a%2f%2fpowerpoint.bizforms.co.kr%2fpackage%2fview.asp%3fnumber%3d112500%26v_flag%3d0%0d%0a" TargetMode="External"/><Relationship Id="rId2" Type="http://schemas.openxmlformats.org/officeDocument/2006/relationships/image" Target="../media/image9.jpg"/><Relationship Id="rId16" Type="http://schemas.openxmlformats.org/officeDocument/2006/relationships/image" Target="../media/image24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9.gif"/><Relationship Id="rId11" Type="http://schemas.openxmlformats.org/officeDocument/2006/relationships/hyperlink" Target="http://www.bizforms.co.kr/bms/check.asp?code=bs3217338750418&amp;go_url=http%3a%2f%2fpowerpoint.bizforms.co.kr%2fform_view%2fview.asp%3fnumber%3d18659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890%26v_flag%3d0%0d%0a" TargetMode="External"/><Relationship Id="rId15" Type="http://schemas.openxmlformats.org/officeDocument/2006/relationships/hyperlink" Target="http://www.bizforms.co.kr/bms/check.asp?code=bs3217338750418&amp;go_url=http%3a%2f%2fpowerpoint.bizforms.co.kr%2fpackage%2fview.asp%3fnumber%3d112508%26v_flag%3d0%0d%0a" TargetMode="External"/><Relationship Id="rId10" Type="http://schemas.openxmlformats.org/officeDocument/2006/relationships/image" Target="../media/image21.gif"/><Relationship Id="rId4" Type="http://schemas.openxmlformats.org/officeDocument/2006/relationships/image" Target="../media/image18.gif"/><Relationship Id="rId9" Type="http://schemas.openxmlformats.org/officeDocument/2006/relationships/hyperlink" Target="http://www.bizforms.co.kr/bms/check.asp?code=bs3217338750418&amp;go_url=http%3a%2f%2fpowerpoint.bizforms.co.kr%2fform_view%2fview.asp%3fnumber%3d186311%26v_flag%3d0%0d%0a" TargetMode="External"/><Relationship Id="rId14" Type="http://schemas.openxmlformats.org/officeDocument/2006/relationships/image" Target="../media/image23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A144644B-6AC5-4F27-BE58-6B470526376D}"/>
              </a:ext>
            </a:extLst>
          </p:cNvPr>
          <p:cNvSpPr/>
          <p:nvPr/>
        </p:nvSpPr>
        <p:spPr>
          <a:xfrm>
            <a:off x="8136" y="484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6" name="그림 5">
            <a:hlinkClick r:id="rId3"/>
            <a:extLst>
              <a:ext uri="{FF2B5EF4-FFF2-40B4-BE49-F238E27FC236}">
                <a16:creationId xmlns:a16="http://schemas.microsoft.com/office/drawing/2014/main" id="{56EA12CA-1340-45D2-8238-234DDF02342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66E10CCF-5BAB-4F43-8203-88EEB448B9DA}"/>
              </a:ext>
            </a:extLst>
          </p:cNvPr>
          <p:cNvSpPr/>
          <p:nvPr/>
        </p:nvSpPr>
        <p:spPr>
          <a:xfrm>
            <a:off x="551623" y="4435822"/>
            <a:ext cx="255390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31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직사각형 7">
            <a:hlinkClick r:id="rId3"/>
            <a:extLst>
              <a:ext uri="{FF2B5EF4-FFF2-40B4-BE49-F238E27FC236}">
                <a16:creationId xmlns:a16="http://schemas.microsoft.com/office/drawing/2014/main" id="{0879C609-6779-4D00-B09B-9876181409AA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5A3E5E4C-6DA9-407F-9EC3-D9AD73B3D4CB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http://www.bizforms.co.kr/bms/check.asp?code=bs3217338750418&amp;go_url=http%3a%2f%2fpowerpoint.bizforms.co.kr%2fform_view%2fview.asp%3fnumber%3d105722%26v_flag%3d0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7F20D7CD-ECF3-4FA8-BB0F-AB8461FDB3D8}"/>
              </a:ext>
            </a:extLst>
          </p:cNvPr>
          <p:cNvSpPr/>
          <p:nvPr/>
        </p:nvSpPr>
        <p:spPr>
          <a:xfrm>
            <a:off x="551623" y="3986545"/>
            <a:ext cx="2735044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패션 사업계획서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투자유치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56411A45-3227-414D-966C-860DDFB672FF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9893AD03-7116-47F5-8A06-0380EA30664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908085"/>
            <a:ext cx="3907875" cy="5041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55139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1-4 </a:t>
            </a:r>
            <a:r>
              <a:rPr lang="ko-KR" altLang="en-US" dirty="0"/>
              <a:t>회사비전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회사비전을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grpSp>
        <p:nvGrpSpPr>
          <p:cNvPr id="23" name="그룹 68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4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27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36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7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28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07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29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0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34" name="자유형 33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35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1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32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회사비전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33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438855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기업이 원하는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경영철학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경영이념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비전 등의 내용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을 작성할 수 있는 부분입니다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자사가 나아가고자 하는 방향과 비전에 대해서  구성도로 기재하거나 서술형식으로 할 수도 있습니다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sp>
        <p:nvSpPr>
          <p:cNvPr id="73" name="Rectangle 20"/>
          <p:cNvSpPr>
            <a:spLocks noChangeArrowheads="1"/>
          </p:cNvSpPr>
          <p:nvPr/>
        </p:nvSpPr>
        <p:spPr bwMode="auto">
          <a:xfrm>
            <a:off x="1551986" y="3929066"/>
            <a:ext cx="1285608" cy="240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algn="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200" b="1" dirty="0">
                <a:solidFill>
                  <a:schemeClr val="accent1"/>
                </a:solidFill>
                <a:latin typeface="맑은 고딕" pitchFamily="50" charset="-127"/>
                <a:ea typeface="맑은 고딕" pitchFamily="50" charset="-127"/>
              </a:rPr>
              <a:t>제목을 입력하세요</a:t>
            </a:r>
            <a:endParaRPr kumimoji="1" lang="ko-KR" altLang="ko-KR" sz="1200" b="1" dirty="0">
              <a:solidFill>
                <a:schemeClr val="accent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4" name="Rectangle 21"/>
          <p:cNvSpPr>
            <a:spLocks noChangeArrowheads="1"/>
          </p:cNvSpPr>
          <p:nvPr/>
        </p:nvSpPr>
        <p:spPr bwMode="auto">
          <a:xfrm>
            <a:off x="714348" y="4246567"/>
            <a:ext cx="2214578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algn="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1" lang="ko-KR" altLang="en-US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본문 맑은고딕 </a:t>
            </a:r>
            <a:r>
              <a:rPr kumimoji="1" lang="en-US" altLang="ko-KR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10pt </a:t>
            </a:r>
            <a:r>
              <a:rPr kumimoji="1" lang="ko-KR" altLang="en-US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정렬은 왼쪽 정렬을 권장합니다</a:t>
            </a:r>
            <a:r>
              <a:rPr kumimoji="1" lang="en-US" altLang="ko-KR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algn="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 algn="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본문 맑은고딕 </a:t>
            </a:r>
            <a:r>
              <a:rPr kumimoji="1" lang="en-US" altLang="ko-KR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10pt </a:t>
            </a:r>
            <a:r>
              <a:rPr kumimoji="1" lang="ko-KR" altLang="en-US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정렬은 왼쪽 정렬을 권장합니다</a:t>
            </a:r>
            <a:r>
              <a:rPr kumimoji="1" lang="en-US" altLang="ko-KR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  <a:endParaRPr kumimoji="1" lang="ko-KR" altLang="ko-KR" sz="1000" dirty="0">
              <a:solidFill>
                <a:srgbClr val="010101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 algn="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endParaRPr kumimoji="1" lang="ko-KR" altLang="ko-KR" sz="1000" dirty="0">
              <a:solidFill>
                <a:srgbClr val="01010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5" name="Rectangle 24"/>
          <p:cNvSpPr>
            <a:spLocks noChangeArrowheads="1"/>
          </p:cNvSpPr>
          <p:nvPr/>
        </p:nvSpPr>
        <p:spPr bwMode="auto">
          <a:xfrm>
            <a:off x="6000760" y="4500570"/>
            <a:ext cx="1285608" cy="240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200" b="1" dirty="0">
                <a:solidFill>
                  <a:schemeClr val="accent3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제목을 입력하세요</a:t>
            </a:r>
          </a:p>
        </p:txBody>
      </p:sp>
      <p:sp>
        <p:nvSpPr>
          <p:cNvPr id="76" name="Rectangle 25"/>
          <p:cNvSpPr>
            <a:spLocks noChangeArrowheads="1"/>
          </p:cNvSpPr>
          <p:nvPr/>
        </p:nvSpPr>
        <p:spPr bwMode="auto">
          <a:xfrm>
            <a:off x="6000760" y="4818070"/>
            <a:ext cx="242889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1" lang="ko-KR" altLang="en-US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본문 맑은고딕 </a:t>
            </a:r>
            <a:r>
              <a:rPr kumimoji="1" lang="en-US" altLang="ko-KR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10pt </a:t>
            </a:r>
            <a:r>
              <a:rPr kumimoji="1" lang="ko-KR" altLang="en-US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정렬은 왼쪽 정렬을 권장합니다</a:t>
            </a:r>
            <a:r>
              <a:rPr kumimoji="1" lang="en-US" altLang="ko-KR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본문 맑은고딕 </a:t>
            </a:r>
            <a:r>
              <a:rPr kumimoji="1" lang="en-US" altLang="ko-KR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10pt </a:t>
            </a:r>
            <a:r>
              <a:rPr kumimoji="1" lang="ko-KR" altLang="en-US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정렬은 왼쪽 정렬을 권장합니다</a:t>
            </a:r>
            <a:r>
              <a:rPr kumimoji="1" lang="en-US" altLang="ko-KR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  <a:endParaRPr kumimoji="1" lang="ko-KR" altLang="ko-KR" sz="1000" dirty="0">
              <a:solidFill>
                <a:srgbClr val="010101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endParaRPr kumimoji="1" lang="ko-KR" altLang="ko-KR" sz="1000" dirty="0">
              <a:solidFill>
                <a:srgbClr val="01010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7" name="Rectangle 28"/>
          <p:cNvSpPr>
            <a:spLocks noChangeArrowheads="1"/>
          </p:cNvSpPr>
          <p:nvPr/>
        </p:nvSpPr>
        <p:spPr bwMode="auto">
          <a:xfrm>
            <a:off x="5806375" y="1714488"/>
            <a:ext cx="1285608" cy="240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200" b="1" dirty="0">
                <a:solidFill>
                  <a:schemeClr val="accent4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제목을 입력하세요</a:t>
            </a:r>
            <a:endParaRPr kumimoji="1" lang="ko-KR" sz="1200" b="1" dirty="0">
              <a:solidFill>
                <a:schemeClr val="accent4">
                  <a:lumMod val="7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8" name="Rectangle 29"/>
          <p:cNvSpPr>
            <a:spLocks noChangeArrowheads="1"/>
          </p:cNvSpPr>
          <p:nvPr/>
        </p:nvSpPr>
        <p:spPr bwMode="auto">
          <a:xfrm>
            <a:off x="5806375" y="2031988"/>
            <a:ext cx="2551839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1" lang="ko-KR" altLang="en-US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본문 맑은고딕 </a:t>
            </a:r>
            <a:r>
              <a:rPr kumimoji="1" lang="en-US" altLang="ko-KR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10pt </a:t>
            </a:r>
            <a:r>
              <a:rPr kumimoji="1" lang="ko-KR" altLang="en-US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정렬은 왼쪽 정렬을 권장합니다</a:t>
            </a:r>
            <a:r>
              <a:rPr kumimoji="1" lang="en-US" altLang="ko-KR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본문 맑은고딕 </a:t>
            </a:r>
            <a:r>
              <a:rPr kumimoji="1" lang="en-US" altLang="ko-KR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10pt </a:t>
            </a:r>
            <a:r>
              <a:rPr kumimoji="1" lang="ko-KR" altLang="en-US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정렬은 왼쪽 정렬을 권장합니다</a:t>
            </a:r>
            <a:r>
              <a:rPr kumimoji="1" lang="en-US" altLang="ko-KR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  <a:endParaRPr kumimoji="1" lang="ko-KR" altLang="ko-KR" sz="1000" dirty="0">
              <a:solidFill>
                <a:srgbClr val="010101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endParaRPr kumimoji="1" lang="ko-KR" altLang="ko-KR" sz="1000" dirty="0">
              <a:solidFill>
                <a:srgbClr val="01010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45" name="그룹 44"/>
          <p:cNvGrpSpPr/>
          <p:nvPr/>
        </p:nvGrpSpPr>
        <p:grpSpPr>
          <a:xfrm>
            <a:off x="3088471" y="2988469"/>
            <a:ext cx="1347790" cy="1347790"/>
            <a:chOff x="2280878" y="3330910"/>
            <a:chExt cx="1165225" cy="1165225"/>
          </a:xfrm>
        </p:grpSpPr>
        <p:sp>
          <p:nvSpPr>
            <p:cNvPr id="65" name="Freeform 13"/>
            <p:cNvSpPr>
              <a:spLocks/>
            </p:cNvSpPr>
            <p:nvPr/>
          </p:nvSpPr>
          <p:spPr bwMode="auto">
            <a:xfrm rot="18900000">
              <a:off x="2280878" y="3330910"/>
              <a:ext cx="1165225" cy="1165225"/>
            </a:xfrm>
            <a:prstGeom prst="rect">
              <a:avLst/>
            </a:prstGeom>
            <a:ln/>
            <a:ex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66" name="그룹 65"/>
            <p:cNvGrpSpPr/>
            <p:nvPr/>
          </p:nvGrpSpPr>
          <p:grpSpPr>
            <a:xfrm>
              <a:off x="2588575" y="3623140"/>
              <a:ext cx="522484" cy="512672"/>
              <a:chOff x="2578100" y="3736975"/>
              <a:chExt cx="676275" cy="663575"/>
            </a:xfrm>
          </p:grpSpPr>
          <p:sp>
            <p:nvSpPr>
              <p:cNvPr id="67" name="Freeform 14"/>
              <p:cNvSpPr>
                <a:spLocks/>
              </p:cNvSpPr>
              <p:nvPr/>
            </p:nvSpPr>
            <p:spPr bwMode="auto">
              <a:xfrm>
                <a:off x="2784475" y="3736975"/>
                <a:ext cx="469900" cy="663575"/>
              </a:xfrm>
              <a:custGeom>
                <a:avLst/>
                <a:gdLst>
                  <a:gd name="T0" fmla="*/ 296 w 296"/>
                  <a:gd name="T1" fmla="*/ 194 h 418"/>
                  <a:gd name="T2" fmla="*/ 284 w 296"/>
                  <a:gd name="T3" fmla="*/ 176 h 418"/>
                  <a:gd name="T4" fmla="*/ 268 w 296"/>
                  <a:gd name="T5" fmla="*/ 170 h 418"/>
                  <a:gd name="T6" fmla="*/ 232 w 296"/>
                  <a:gd name="T7" fmla="*/ 174 h 418"/>
                  <a:gd name="T8" fmla="*/ 190 w 296"/>
                  <a:gd name="T9" fmla="*/ 174 h 418"/>
                  <a:gd name="T10" fmla="*/ 178 w 296"/>
                  <a:gd name="T11" fmla="*/ 170 h 418"/>
                  <a:gd name="T12" fmla="*/ 166 w 296"/>
                  <a:gd name="T13" fmla="*/ 164 h 418"/>
                  <a:gd name="T14" fmla="*/ 162 w 296"/>
                  <a:gd name="T15" fmla="*/ 160 h 418"/>
                  <a:gd name="T16" fmla="*/ 160 w 296"/>
                  <a:gd name="T17" fmla="*/ 134 h 418"/>
                  <a:gd name="T18" fmla="*/ 166 w 296"/>
                  <a:gd name="T19" fmla="*/ 116 h 418"/>
                  <a:gd name="T20" fmla="*/ 178 w 296"/>
                  <a:gd name="T21" fmla="*/ 98 h 418"/>
                  <a:gd name="T22" fmla="*/ 192 w 296"/>
                  <a:gd name="T23" fmla="*/ 82 h 418"/>
                  <a:gd name="T24" fmla="*/ 208 w 296"/>
                  <a:gd name="T25" fmla="*/ 50 h 418"/>
                  <a:gd name="T26" fmla="*/ 208 w 296"/>
                  <a:gd name="T27" fmla="*/ 34 h 418"/>
                  <a:gd name="T28" fmla="*/ 204 w 296"/>
                  <a:gd name="T29" fmla="*/ 18 h 418"/>
                  <a:gd name="T30" fmla="*/ 190 w 296"/>
                  <a:gd name="T31" fmla="*/ 2 h 418"/>
                  <a:gd name="T32" fmla="*/ 182 w 296"/>
                  <a:gd name="T33" fmla="*/ 0 h 418"/>
                  <a:gd name="T34" fmla="*/ 172 w 296"/>
                  <a:gd name="T35" fmla="*/ 8 h 418"/>
                  <a:gd name="T36" fmla="*/ 160 w 296"/>
                  <a:gd name="T37" fmla="*/ 28 h 418"/>
                  <a:gd name="T38" fmla="*/ 148 w 296"/>
                  <a:gd name="T39" fmla="*/ 48 h 418"/>
                  <a:gd name="T40" fmla="*/ 104 w 296"/>
                  <a:gd name="T41" fmla="*/ 94 h 418"/>
                  <a:gd name="T42" fmla="*/ 88 w 296"/>
                  <a:gd name="T43" fmla="*/ 108 h 418"/>
                  <a:gd name="T44" fmla="*/ 58 w 296"/>
                  <a:gd name="T45" fmla="*/ 126 h 418"/>
                  <a:gd name="T46" fmla="*/ 40 w 296"/>
                  <a:gd name="T47" fmla="*/ 138 h 418"/>
                  <a:gd name="T48" fmla="*/ 28 w 296"/>
                  <a:gd name="T49" fmla="*/ 156 h 418"/>
                  <a:gd name="T50" fmla="*/ 22 w 296"/>
                  <a:gd name="T51" fmla="*/ 170 h 418"/>
                  <a:gd name="T52" fmla="*/ 12 w 296"/>
                  <a:gd name="T53" fmla="*/ 180 h 418"/>
                  <a:gd name="T54" fmla="*/ 4 w 296"/>
                  <a:gd name="T55" fmla="*/ 224 h 418"/>
                  <a:gd name="T56" fmla="*/ 0 w 296"/>
                  <a:gd name="T57" fmla="*/ 280 h 418"/>
                  <a:gd name="T58" fmla="*/ 2 w 296"/>
                  <a:gd name="T59" fmla="*/ 316 h 418"/>
                  <a:gd name="T60" fmla="*/ 10 w 296"/>
                  <a:gd name="T61" fmla="*/ 378 h 418"/>
                  <a:gd name="T62" fmla="*/ 18 w 296"/>
                  <a:gd name="T63" fmla="*/ 400 h 418"/>
                  <a:gd name="T64" fmla="*/ 64 w 296"/>
                  <a:gd name="T65" fmla="*/ 404 h 418"/>
                  <a:gd name="T66" fmla="*/ 130 w 296"/>
                  <a:gd name="T67" fmla="*/ 418 h 418"/>
                  <a:gd name="T68" fmla="*/ 152 w 296"/>
                  <a:gd name="T69" fmla="*/ 418 h 418"/>
                  <a:gd name="T70" fmla="*/ 202 w 296"/>
                  <a:gd name="T71" fmla="*/ 416 h 418"/>
                  <a:gd name="T72" fmla="*/ 228 w 296"/>
                  <a:gd name="T73" fmla="*/ 412 h 418"/>
                  <a:gd name="T74" fmla="*/ 246 w 296"/>
                  <a:gd name="T75" fmla="*/ 400 h 418"/>
                  <a:gd name="T76" fmla="*/ 250 w 296"/>
                  <a:gd name="T77" fmla="*/ 394 h 418"/>
                  <a:gd name="T78" fmla="*/ 256 w 296"/>
                  <a:gd name="T79" fmla="*/ 378 h 418"/>
                  <a:gd name="T80" fmla="*/ 256 w 296"/>
                  <a:gd name="T81" fmla="*/ 366 h 418"/>
                  <a:gd name="T82" fmla="*/ 258 w 296"/>
                  <a:gd name="T83" fmla="*/ 364 h 418"/>
                  <a:gd name="T84" fmla="*/ 276 w 296"/>
                  <a:gd name="T85" fmla="*/ 348 h 418"/>
                  <a:gd name="T86" fmla="*/ 282 w 296"/>
                  <a:gd name="T87" fmla="*/ 336 h 418"/>
                  <a:gd name="T88" fmla="*/ 282 w 296"/>
                  <a:gd name="T89" fmla="*/ 324 h 418"/>
                  <a:gd name="T90" fmla="*/ 278 w 296"/>
                  <a:gd name="T91" fmla="*/ 304 h 418"/>
                  <a:gd name="T92" fmla="*/ 284 w 296"/>
                  <a:gd name="T93" fmla="*/ 294 h 418"/>
                  <a:gd name="T94" fmla="*/ 292 w 296"/>
                  <a:gd name="T95" fmla="*/ 272 h 418"/>
                  <a:gd name="T96" fmla="*/ 292 w 296"/>
                  <a:gd name="T97" fmla="*/ 258 h 418"/>
                  <a:gd name="T98" fmla="*/ 284 w 296"/>
                  <a:gd name="T99" fmla="*/ 236 h 418"/>
                  <a:gd name="T100" fmla="*/ 286 w 296"/>
                  <a:gd name="T101" fmla="*/ 232 h 418"/>
                  <a:gd name="T102" fmla="*/ 296 w 296"/>
                  <a:gd name="T103" fmla="*/ 208 h 418"/>
                  <a:gd name="T104" fmla="*/ 296 w 296"/>
                  <a:gd name="T105" fmla="*/ 194 h 4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96" h="418">
                    <a:moveTo>
                      <a:pt x="296" y="194"/>
                    </a:moveTo>
                    <a:lnTo>
                      <a:pt x="296" y="194"/>
                    </a:lnTo>
                    <a:lnTo>
                      <a:pt x="290" y="184"/>
                    </a:lnTo>
                    <a:lnTo>
                      <a:pt x="284" y="176"/>
                    </a:lnTo>
                    <a:lnTo>
                      <a:pt x="276" y="172"/>
                    </a:lnTo>
                    <a:lnTo>
                      <a:pt x="268" y="170"/>
                    </a:lnTo>
                    <a:lnTo>
                      <a:pt x="268" y="170"/>
                    </a:lnTo>
                    <a:lnTo>
                      <a:pt x="232" y="174"/>
                    </a:lnTo>
                    <a:lnTo>
                      <a:pt x="208" y="176"/>
                    </a:lnTo>
                    <a:lnTo>
                      <a:pt x="190" y="174"/>
                    </a:lnTo>
                    <a:lnTo>
                      <a:pt x="190" y="174"/>
                    </a:lnTo>
                    <a:lnTo>
                      <a:pt x="178" y="170"/>
                    </a:lnTo>
                    <a:lnTo>
                      <a:pt x="170" y="168"/>
                    </a:lnTo>
                    <a:lnTo>
                      <a:pt x="166" y="164"/>
                    </a:lnTo>
                    <a:lnTo>
                      <a:pt x="162" y="160"/>
                    </a:lnTo>
                    <a:lnTo>
                      <a:pt x="162" y="160"/>
                    </a:lnTo>
                    <a:lnTo>
                      <a:pt x="160" y="150"/>
                    </a:lnTo>
                    <a:lnTo>
                      <a:pt x="160" y="134"/>
                    </a:lnTo>
                    <a:lnTo>
                      <a:pt x="162" y="126"/>
                    </a:lnTo>
                    <a:lnTo>
                      <a:pt x="166" y="116"/>
                    </a:lnTo>
                    <a:lnTo>
                      <a:pt x="172" y="108"/>
                    </a:lnTo>
                    <a:lnTo>
                      <a:pt x="178" y="98"/>
                    </a:lnTo>
                    <a:lnTo>
                      <a:pt x="178" y="98"/>
                    </a:lnTo>
                    <a:lnTo>
                      <a:pt x="192" y="82"/>
                    </a:lnTo>
                    <a:lnTo>
                      <a:pt x="202" y="66"/>
                    </a:lnTo>
                    <a:lnTo>
                      <a:pt x="208" y="50"/>
                    </a:lnTo>
                    <a:lnTo>
                      <a:pt x="208" y="34"/>
                    </a:lnTo>
                    <a:lnTo>
                      <a:pt x="208" y="34"/>
                    </a:lnTo>
                    <a:lnTo>
                      <a:pt x="206" y="26"/>
                    </a:lnTo>
                    <a:lnTo>
                      <a:pt x="204" y="18"/>
                    </a:lnTo>
                    <a:lnTo>
                      <a:pt x="198" y="8"/>
                    </a:lnTo>
                    <a:lnTo>
                      <a:pt x="190" y="2"/>
                    </a:lnTo>
                    <a:lnTo>
                      <a:pt x="182" y="0"/>
                    </a:lnTo>
                    <a:lnTo>
                      <a:pt x="182" y="0"/>
                    </a:lnTo>
                    <a:lnTo>
                      <a:pt x="176" y="2"/>
                    </a:lnTo>
                    <a:lnTo>
                      <a:pt x="172" y="8"/>
                    </a:lnTo>
                    <a:lnTo>
                      <a:pt x="160" y="28"/>
                    </a:lnTo>
                    <a:lnTo>
                      <a:pt x="160" y="28"/>
                    </a:lnTo>
                    <a:lnTo>
                      <a:pt x="154" y="38"/>
                    </a:lnTo>
                    <a:lnTo>
                      <a:pt x="148" y="48"/>
                    </a:lnTo>
                    <a:lnTo>
                      <a:pt x="126" y="72"/>
                    </a:lnTo>
                    <a:lnTo>
                      <a:pt x="104" y="94"/>
                    </a:lnTo>
                    <a:lnTo>
                      <a:pt x="88" y="108"/>
                    </a:lnTo>
                    <a:lnTo>
                      <a:pt x="88" y="108"/>
                    </a:lnTo>
                    <a:lnTo>
                      <a:pt x="76" y="116"/>
                    </a:lnTo>
                    <a:lnTo>
                      <a:pt x="58" y="126"/>
                    </a:lnTo>
                    <a:lnTo>
                      <a:pt x="48" y="132"/>
                    </a:lnTo>
                    <a:lnTo>
                      <a:pt x="40" y="138"/>
                    </a:lnTo>
                    <a:lnTo>
                      <a:pt x="34" y="146"/>
                    </a:lnTo>
                    <a:lnTo>
                      <a:pt x="28" y="156"/>
                    </a:lnTo>
                    <a:lnTo>
                      <a:pt x="28" y="156"/>
                    </a:lnTo>
                    <a:lnTo>
                      <a:pt x="22" y="170"/>
                    </a:lnTo>
                    <a:lnTo>
                      <a:pt x="12" y="180"/>
                    </a:lnTo>
                    <a:lnTo>
                      <a:pt x="12" y="180"/>
                    </a:lnTo>
                    <a:lnTo>
                      <a:pt x="8" y="200"/>
                    </a:lnTo>
                    <a:lnTo>
                      <a:pt x="4" y="224"/>
                    </a:lnTo>
                    <a:lnTo>
                      <a:pt x="2" y="252"/>
                    </a:lnTo>
                    <a:lnTo>
                      <a:pt x="0" y="280"/>
                    </a:lnTo>
                    <a:lnTo>
                      <a:pt x="0" y="280"/>
                    </a:lnTo>
                    <a:lnTo>
                      <a:pt x="2" y="316"/>
                    </a:lnTo>
                    <a:lnTo>
                      <a:pt x="6" y="350"/>
                    </a:lnTo>
                    <a:lnTo>
                      <a:pt x="10" y="378"/>
                    </a:lnTo>
                    <a:lnTo>
                      <a:pt x="18" y="400"/>
                    </a:lnTo>
                    <a:lnTo>
                      <a:pt x="18" y="400"/>
                    </a:lnTo>
                    <a:lnTo>
                      <a:pt x="64" y="404"/>
                    </a:lnTo>
                    <a:lnTo>
                      <a:pt x="64" y="404"/>
                    </a:lnTo>
                    <a:lnTo>
                      <a:pt x="108" y="412"/>
                    </a:lnTo>
                    <a:lnTo>
                      <a:pt x="130" y="418"/>
                    </a:lnTo>
                    <a:lnTo>
                      <a:pt x="152" y="418"/>
                    </a:lnTo>
                    <a:lnTo>
                      <a:pt x="152" y="418"/>
                    </a:lnTo>
                    <a:lnTo>
                      <a:pt x="174" y="418"/>
                    </a:lnTo>
                    <a:lnTo>
                      <a:pt x="202" y="416"/>
                    </a:lnTo>
                    <a:lnTo>
                      <a:pt x="216" y="414"/>
                    </a:lnTo>
                    <a:lnTo>
                      <a:pt x="228" y="412"/>
                    </a:lnTo>
                    <a:lnTo>
                      <a:pt x="240" y="406"/>
                    </a:lnTo>
                    <a:lnTo>
                      <a:pt x="246" y="400"/>
                    </a:lnTo>
                    <a:lnTo>
                      <a:pt x="246" y="400"/>
                    </a:lnTo>
                    <a:lnTo>
                      <a:pt x="250" y="394"/>
                    </a:lnTo>
                    <a:lnTo>
                      <a:pt x="254" y="390"/>
                    </a:lnTo>
                    <a:lnTo>
                      <a:pt x="256" y="378"/>
                    </a:lnTo>
                    <a:lnTo>
                      <a:pt x="256" y="370"/>
                    </a:lnTo>
                    <a:lnTo>
                      <a:pt x="256" y="366"/>
                    </a:lnTo>
                    <a:lnTo>
                      <a:pt x="256" y="366"/>
                    </a:lnTo>
                    <a:lnTo>
                      <a:pt x="258" y="364"/>
                    </a:lnTo>
                    <a:lnTo>
                      <a:pt x="266" y="358"/>
                    </a:lnTo>
                    <a:lnTo>
                      <a:pt x="276" y="348"/>
                    </a:lnTo>
                    <a:lnTo>
                      <a:pt x="278" y="342"/>
                    </a:lnTo>
                    <a:lnTo>
                      <a:pt x="282" y="336"/>
                    </a:lnTo>
                    <a:lnTo>
                      <a:pt x="282" y="336"/>
                    </a:lnTo>
                    <a:lnTo>
                      <a:pt x="282" y="324"/>
                    </a:lnTo>
                    <a:lnTo>
                      <a:pt x="282" y="312"/>
                    </a:lnTo>
                    <a:lnTo>
                      <a:pt x="278" y="304"/>
                    </a:lnTo>
                    <a:lnTo>
                      <a:pt x="278" y="304"/>
                    </a:lnTo>
                    <a:lnTo>
                      <a:pt x="284" y="294"/>
                    </a:lnTo>
                    <a:lnTo>
                      <a:pt x="290" y="284"/>
                    </a:lnTo>
                    <a:lnTo>
                      <a:pt x="292" y="272"/>
                    </a:lnTo>
                    <a:lnTo>
                      <a:pt x="292" y="272"/>
                    </a:lnTo>
                    <a:lnTo>
                      <a:pt x="292" y="258"/>
                    </a:lnTo>
                    <a:lnTo>
                      <a:pt x="290" y="248"/>
                    </a:lnTo>
                    <a:lnTo>
                      <a:pt x="284" y="236"/>
                    </a:lnTo>
                    <a:lnTo>
                      <a:pt x="284" y="236"/>
                    </a:lnTo>
                    <a:lnTo>
                      <a:pt x="286" y="232"/>
                    </a:lnTo>
                    <a:lnTo>
                      <a:pt x="292" y="222"/>
                    </a:lnTo>
                    <a:lnTo>
                      <a:pt x="296" y="208"/>
                    </a:lnTo>
                    <a:lnTo>
                      <a:pt x="296" y="202"/>
                    </a:lnTo>
                    <a:lnTo>
                      <a:pt x="296" y="194"/>
                    </a:lnTo>
                    <a:lnTo>
                      <a:pt x="296" y="19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ffectLst>
                <a:innerShdw blurRad="63500" dist="38100" dir="13500000">
                  <a:prstClr val="black">
                    <a:alpha val="20000"/>
                  </a:prstClr>
                </a:innerShdw>
              </a:effectLst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8" name="Freeform 15"/>
              <p:cNvSpPr>
                <a:spLocks/>
              </p:cNvSpPr>
              <p:nvPr/>
            </p:nvSpPr>
            <p:spPr bwMode="auto">
              <a:xfrm>
                <a:off x="2578100" y="3962400"/>
                <a:ext cx="212725" cy="438150"/>
              </a:xfrm>
              <a:custGeom>
                <a:avLst/>
                <a:gdLst>
                  <a:gd name="T0" fmla="*/ 36 w 134"/>
                  <a:gd name="T1" fmla="*/ 0 h 276"/>
                  <a:gd name="T2" fmla="*/ 134 w 134"/>
                  <a:gd name="T3" fmla="*/ 0 h 276"/>
                  <a:gd name="T4" fmla="*/ 134 w 134"/>
                  <a:gd name="T5" fmla="*/ 0 h 276"/>
                  <a:gd name="T6" fmla="*/ 130 w 134"/>
                  <a:gd name="T7" fmla="*/ 0 h 276"/>
                  <a:gd name="T8" fmla="*/ 126 w 134"/>
                  <a:gd name="T9" fmla="*/ 2 h 276"/>
                  <a:gd name="T10" fmla="*/ 120 w 134"/>
                  <a:gd name="T11" fmla="*/ 10 h 276"/>
                  <a:gd name="T12" fmla="*/ 114 w 134"/>
                  <a:gd name="T13" fmla="*/ 24 h 276"/>
                  <a:gd name="T14" fmla="*/ 108 w 134"/>
                  <a:gd name="T15" fmla="*/ 40 h 276"/>
                  <a:gd name="T16" fmla="*/ 104 w 134"/>
                  <a:gd name="T17" fmla="*/ 60 h 276"/>
                  <a:gd name="T18" fmla="*/ 100 w 134"/>
                  <a:gd name="T19" fmla="*/ 84 h 276"/>
                  <a:gd name="T20" fmla="*/ 98 w 134"/>
                  <a:gd name="T21" fmla="*/ 110 h 276"/>
                  <a:gd name="T22" fmla="*/ 98 w 134"/>
                  <a:gd name="T23" fmla="*/ 138 h 276"/>
                  <a:gd name="T24" fmla="*/ 98 w 134"/>
                  <a:gd name="T25" fmla="*/ 138 h 276"/>
                  <a:gd name="T26" fmla="*/ 98 w 134"/>
                  <a:gd name="T27" fmla="*/ 166 h 276"/>
                  <a:gd name="T28" fmla="*/ 100 w 134"/>
                  <a:gd name="T29" fmla="*/ 192 h 276"/>
                  <a:gd name="T30" fmla="*/ 104 w 134"/>
                  <a:gd name="T31" fmla="*/ 216 h 276"/>
                  <a:gd name="T32" fmla="*/ 108 w 134"/>
                  <a:gd name="T33" fmla="*/ 236 h 276"/>
                  <a:gd name="T34" fmla="*/ 114 w 134"/>
                  <a:gd name="T35" fmla="*/ 252 h 276"/>
                  <a:gd name="T36" fmla="*/ 120 w 134"/>
                  <a:gd name="T37" fmla="*/ 266 h 276"/>
                  <a:gd name="T38" fmla="*/ 126 w 134"/>
                  <a:gd name="T39" fmla="*/ 274 h 276"/>
                  <a:gd name="T40" fmla="*/ 130 w 134"/>
                  <a:gd name="T41" fmla="*/ 276 h 276"/>
                  <a:gd name="T42" fmla="*/ 134 w 134"/>
                  <a:gd name="T43" fmla="*/ 276 h 276"/>
                  <a:gd name="T44" fmla="*/ 36 w 134"/>
                  <a:gd name="T45" fmla="*/ 276 h 276"/>
                  <a:gd name="T46" fmla="*/ 36 w 134"/>
                  <a:gd name="T47" fmla="*/ 276 h 276"/>
                  <a:gd name="T48" fmla="*/ 32 w 134"/>
                  <a:gd name="T49" fmla="*/ 276 h 276"/>
                  <a:gd name="T50" fmla="*/ 28 w 134"/>
                  <a:gd name="T51" fmla="*/ 274 h 276"/>
                  <a:gd name="T52" fmla="*/ 22 w 134"/>
                  <a:gd name="T53" fmla="*/ 266 h 276"/>
                  <a:gd name="T54" fmla="*/ 16 w 134"/>
                  <a:gd name="T55" fmla="*/ 252 h 276"/>
                  <a:gd name="T56" fmla="*/ 10 w 134"/>
                  <a:gd name="T57" fmla="*/ 236 h 276"/>
                  <a:gd name="T58" fmla="*/ 6 w 134"/>
                  <a:gd name="T59" fmla="*/ 216 h 276"/>
                  <a:gd name="T60" fmla="*/ 2 w 134"/>
                  <a:gd name="T61" fmla="*/ 192 h 276"/>
                  <a:gd name="T62" fmla="*/ 0 w 134"/>
                  <a:gd name="T63" fmla="*/ 166 h 276"/>
                  <a:gd name="T64" fmla="*/ 0 w 134"/>
                  <a:gd name="T65" fmla="*/ 138 h 276"/>
                  <a:gd name="T66" fmla="*/ 0 w 134"/>
                  <a:gd name="T67" fmla="*/ 138 h 276"/>
                  <a:gd name="T68" fmla="*/ 0 w 134"/>
                  <a:gd name="T69" fmla="*/ 110 h 276"/>
                  <a:gd name="T70" fmla="*/ 2 w 134"/>
                  <a:gd name="T71" fmla="*/ 84 h 276"/>
                  <a:gd name="T72" fmla="*/ 6 w 134"/>
                  <a:gd name="T73" fmla="*/ 60 h 276"/>
                  <a:gd name="T74" fmla="*/ 10 w 134"/>
                  <a:gd name="T75" fmla="*/ 40 h 276"/>
                  <a:gd name="T76" fmla="*/ 16 w 134"/>
                  <a:gd name="T77" fmla="*/ 24 h 276"/>
                  <a:gd name="T78" fmla="*/ 22 w 134"/>
                  <a:gd name="T79" fmla="*/ 10 h 276"/>
                  <a:gd name="T80" fmla="*/ 28 w 134"/>
                  <a:gd name="T81" fmla="*/ 2 h 276"/>
                  <a:gd name="T82" fmla="*/ 32 w 134"/>
                  <a:gd name="T83" fmla="*/ 0 h 276"/>
                  <a:gd name="T84" fmla="*/ 36 w 134"/>
                  <a:gd name="T85" fmla="*/ 0 h 276"/>
                  <a:gd name="T86" fmla="*/ 36 w 134"/>
                  <a:gd name="T87" fmla="*/ 0 h 2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34" h="276">
                    <a:moveTo>
                      <a:pt x="36" y="0"/>
                    </a:moveTo>
                    <a:lnTo>
                      <a:pt x="134" y="0"/>
                    </a:lnTo>
                    <a:lnTo>
                      <a:pt x="134" y="0"/>
                    </a:lnTo>
                    <a:lnTo>
                      <a:pt x="130" y="0"/>
                    </a:lnTo>
                    <a:lnTo>
                      <a:pt x="126" y="2"/>
                    </a:lnTo>
                    <a:lnTo>
                      <a:pt x="120" y="10"/>
                    </a:lnTo>
                    <a:lnTo>
                      <a:pt x="114" y="24"/>
                    </a:lnTo>
                    <a:lnTo>
                      <a:pt x="108" y="40"/>
                    </a:lnTo>
                    <a:lnTo>
                      <a:pt x="104" y="60"/>
                    </a:lnTo>
                    <a:lnTo>
                      <a:pt x="100" y="84"/>
                    </a:lnTo>
                    <a:lnTo>
                      <a:pt x="98" y="110"/>
                    </a:lnTo>
                    <a:lnTo>
                      <a:pt x="98" y="138"/>
                    </a:lnTo>
                    <a:lnTo>
                      <a:pt x="98" y="138"/>
                    </a:lnTo>
                    <a:lnTo>
                      <a:pt x="98" y="166"/>
                    </a:lnTo>
                    <a:lnTo>
                      <a:pt x="100" y="192"/>
                    </a:lnTo>
                    <a:lnTo>
                      <a:pt x="104" y="216"/>
                    </a:lnTo>
                    <a:lnTo>
                      <a:pt x="108" y="236"/>
                    </a:lnTo>
                    <a:lnTo>
                      <a:pt x="114" y="252"/>
                    </a:lnTo>
                    <a:lnTo>
                      <a:pt x="120" y="266"/>
                    </a:lnTo>
                    <a:lnTo>
                      <a:pt x="126" y="274"/>
                    </a:lnTo>
                    <a:lnTo>
                      <a:pt x="130" y="276"/>
                    </a:lnTo>
                    <a:lnTo>
                      <a:pt x="134" y="276"/>
                    </a:lnTo>
                    <a:lnTo>
                      <a:pt x="36" y="276"/>
                    </a:lnTo>
                    <a:lnTo>
                      <a:pt x="36" y="276"/>
                    </a:lnTo>
                    <a:lnTo>
                      <a:pt x="32" y="276"/>
                    </a:lnTo>
                    <a:lnTo>
                      <a:pt x="28" y="274"/>
                    </a:lnTo>
                    <a:lnTo>
                      <a:pt x="22" y="266"/>
                    </a:lnTo>
                    <a:lnTo>
                      <a:pt x="16" y="252"/>
                    </a:lnTo>
                    <a:lnTo>
                      <a:pt x="10" y="236"/>
                    </a:lnTo>
                    <a:lnTo>
                      <a:pt x="6" y="216"/>
                    </a:lnTo>
                    <a:lnTo>
                      <a:pt x="2" y="192"/>
                    </a:lnTo>
                    <a:lnTo>
                      <a:pt x="0" y="166"/>
                    </a:lnTo>
                    <a:lnTo>
                      <a:pt x="0" y="138"/>
                    </a:lnTo>
                    <a:lnTo>
                      <a:pt x="0" y="138"/>
                    </a:lnTo>
                    <a:lnTo>
                      <a:pt x="0" y="110"/>
                    </a:lnTo>
                    <a:lnTo>
                      <a:pt x="2" y="84"/>
                    </a:lnTo>
                    <a:lnTo>
                      <a:pt x="6" y="60"/>
                    </a:lnTo>
                    <a:lnTo>
                      <a:pt x="10" y="40"/>
                    </a:lnTo>
                    <a:lnTo>
                      <a:pt x="16" y="24"/>
                    </a:lnTo>
                    <a:lnTo>
                      <a:pt x="22" y="10"/>
                    </a:lnTo>
                    <a:lnTo>
                      <a:pt x="28" y="2"/>
                    </a:lnTo>
                    <a:lnTo>
                      <a:pt x="32" y="0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ffectLst>
                <a:innerShdw blurRad="63500" dist="38100" dir="13500000">
                  <a:prstClr val="black">
                    <a:alpha val="20000"/>
                  </a:prstClr>
                </a:innerShdw>
              </a:effectLst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</p:grpSp>
      <p:grpSp>
        <p:nvGrpSpPr>
          <p:cNvPr id="46" name="그룹 45"/>
          <p:cNvGrpSpPr/>
          <p:nvPr/>
        </p:nvGrpSpPr>
        <p:grpSpPr>
          <a:xfrm>
            <a:off x="4098479" y="1978812"/>
            <a:ext cx="1347790" cy="1347790"/>
            <a:chOff x="5112978" y="1591010"/>
            <a:chExt cx="1165225" cy="1165225"/>
          </a:xfrm>
        </p:grpSpPr>
        <p:sp>
          <p:nvSpPr>
            <p:cNvPr id="69" name="Freeform 17"/>
            <p:cNvSpPr>
              <a:spLocks/>
            </p:cNvSpPr>
            <p:nvPr/>
          </p:nvSpPr>
          <p:spPr bwMode="auto">
            <a:xfrm rot="18900000">
              <a:off x="5112978" y="1591010"/>
              <a:ext cx="1165225" cy="1165225"/>
            </a:xfrm>
            <a:prstGeom prst="rect">
              <a:avLst/>
            </a:prstGeom>
            <a:ln/>
            <a:extLst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0" name="Freeform 18"/>
            <p:cNvSpPr>
              <a:spLocks noEditPoints="1"/>
            </p:cNvSpPr>
            <p:nvPr/>
          </p:nvSpPr>
          <p:spPr bwMode="auto">
            <a:xfrm>
              <a:off x="5428890" y="1906922"/>
              <a:ext cx="533400" cy="533400"/>
            </a:xfrm>
            <a:custGeom>
              <a:avLst/>
              <a:gdLst>
                <a:gd name="T0" fmla="*/ 54 w 438"/>
                <a:gd name="T1" fmla="*/ 0 h 438"/>
                <a:gd name="T2" fmla="*/ 44 w 438"/>
                <a:gd name="T3" fmla="*/ 0 h 438"/>
                <a:gd name="T4" fmla="*/ 24 w 438"/>
                <a:gd name="T5" fmla="*/ 8 h 438"/>
                <a:gd name="T6" fmla="*/ 10 w 438"/>
                <a:gd name="T7" fmla="*/ 24 h 438"/>
                <a:gd name="T8" fmla="*/ 0 w 438"/>
                <a:gd name="T9" fmla="*/ 44 h 438"/>
                <a:gd name="T10" fmla="*/ 0 w 438"/>
                <a:gd name="T11" fmla="*/ 274 h 438"/>
                <a:gd name="T12" fmla="*/ 0 w 438"/>
                <a:gd name="T13" fmla="*/ 284 h 438"/>
                <a:gd name="T14" fmla="*/ 10 w 438"/>
                <a:gd name="T15" fmla="*/ 304 h 438"/>
                <a:gd name="T16" fmla="*/ 24 w 438"/>
                <a:gd name="T17" fmla="*/ 318 h 438"/>
                <a:gd name="T18" fmla="*/ 44 w 438"/>
                <a:gd name="T19" fmla="*/ 326 h 438"/>
                <a:gd name="T20" fmla="*/ 164 w 438"/>
                <a:gd name="T21" fmla="*/ 328 h 438"/>
                <a:gd name="T22" fmla="*/ 110 w 438"/>
                <a:gd name="T23" fmla="*/ 382 h 438"/>
                <a:gd name="T24" fmla="*/ 98 w 438"/>
                <a:gd name="T25" fmla="*/ 384 h 438"/>
                <a:gd name="T26" fmla="*/ 78 w 438"/>
                <a:gd name="T27" fmla="*/ 392 h 438"/>
                <a:gd name="T28" fmla="*/ 64 w 438"/>
                <a:gd name="T29" fmla="*/ 406 h 438"/>
                <a:gd name="T30" fmla="*/ 56 w 438"/>
                <a:gd name="T31" fmla="*/ 426 h 438"/>
                <a:gd name="T32" fmla="*/ 382 w 438"/>
                <a:gd name="T33" fmla="*/ 438 h 438"/>
                <a:gd name="T34" fmla="*/ 382 w 438"/>
                <a:gd name="T35" fmla="*/ 426 h 438"/>
                <a:gd name="T36" fmla="*/ 374 w 438"/>
                <a:gd name="T37" fmla="*/ 406 h 438"/>
                <a:gd name="T38" fmla="*/ 358 w 438"/>
                <a:gd name="T39" fmla="*/ 392 h 438"/>
                <a:gd name="T40" fmla="*/ 340 w 438"/>
                <a:gd name="T41" fmla="*/ 384 h 438"/>
                <a:gd name="T42" fmla="*/ 274 w 438"/>
                <a:gd name="T43" fmla="*/ 382 h 438"/>
                <a:gd name="T44" fmla="*/ 382 w 438"/>
                <a:gd name="T45" fmla="*/ 328 h 438"/>
                <a:gd name="T46" fmla="*/ 394 w 438"/>
                <a:gd name="T47" fmla="*/ 326 h 438"/>
                <a:gd name="T48" fmla="*/ 414 w 438"/>
                <a:gd name="T49" fmla="*/ 318 h 438"/>
                <a:gd name="T50" fmla="*/ 428 w 438"/>
                <a:gd name="T51" fmla="*/ 304 h 438"/>
                <a:gd name="T52" fmla="*/ 436 w 438"/>
                <a:gd name="T53" fmla="*/ 284 h 438"/>
                <a:gd name="T54" fmla="*/ 438 w 438"/>
                <a:gd name="T55" fmla="*/ 54 h 438"/>
                <a:gd name="T56" fmla="*/ 436 w 438"/>
                <a:gd name="T57" fmla="*/ 44 h 438"/>
                <a:gd name="T58" fmla="*/ 428 w 438"/>
                <a:gd name="T59" fmla="*/ 24 h 438"/>
                <a:gd name="T60" fmla="*/ 414 w 438"/>
                <a:gd name="T61" fmla="*/ 8 h 438"/>
                <a:gd name="T62" fmla="*/ 394 w 438"/>
                <a:gd name="T63" fmla="*/ 0 h 438"/>
                <a:gd name="T64" fmla="*/ 382 w 438"/>
                <a:gd name="T65" fmla="*/ 0 h 438"/>
                <a:gd name="T66" fmla="*/ 54 w 438"/>
                <a:gd name="T67" fmla="*/ 274 h 438"/>
                <a:gd name="T68" fmla="*/ 382 w 438"/>
                <a:gd name="T69" fmla="*/ 54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38" h="438">
                  <a:moveTo>
                    <a:pt x="382" y="0"/>
                  </a:moveTo>
                  <a:lnTo>
                    <a:pt x="54" y="0"/>
                  </a:lnTo>
                  <a:lnTo>
                    <a:pt x="54" y="0"/>
                  </a:lnTo>
                  <a:lnTo>
                    <a:pt x="44" y="0"/>
                  </a:lnTo>
                  <a:lnTo>
                    <a:pt x="34" y="4"/>
                  </a:lnTo>
                  <a:lnTo>
                    <a:pt x="24" y="8"/>
                  </a:lnTo>
                  <a:lnTo>
                    <a:pt x="16" y="16"/>
                  </a:lnTo>
                  <a:lnTo>
                    <a:pt x="10" y="24"/>
                  </a:lnTo>
                  <a:lnTo>
                    <a:pt x="4" y="32"/>
                  </a:lnTo>
                  <a:lnTo>
                    <a:pt x="0" y="44"/>
                  </a:lnTo>
                  <a:lnTo>
                    <a:pt x="0" y="54"/>
                  </a:lnTo>
                  <a:lnTo>
                    <a:pt x="0" y="274"/>
                  </a:lnTo>
                  <a:lnTo>
                    <a:pt x="0" y="274"/>
                  </a:lnTo>
                  <a:lnTo>
                    <a:pt x="0" y="284"/>
                  </a:lnTo>
                  <a:lnTo>
                    <a:pt x="4" y="294"/>
                  </a:lnTo>
                  <a:lnTo>
                    <a:pt x="10" y="304"/>
                  </a:lnTo>
                  <a:lnTo>
                    <a:pt x="16" y="312"/>
                  </a:lnTo>
                  <a:lnTo>
                    <a:pt x="24" y="318"/>
                  </a:lnTo>
                  <a:lnTo>
                    <a:pt x="34" y="324"/>
                  </a:lnTo>
                  <a:lnTo>
                    <a:pt x="44" y="326"/>
                  </a:lnTo>
                  <a:lnTo>
                    <a:pt x="54" y="328"/>
                  </a:lnTo>
                  <a:lnTo>
                    <a:pt x="164" y="328"/>
                  </a:lnTo>
                  <a:lnTo>
                    <a:pt x="164" y="382"/>
                  </a:lnTo>
                  <a:lnTo>
                    <a:pt x="110" y="382"/>
                  </a:lnTo>
                  <a:lnTo>
                    <a:pt x="110" y="382"/>
                  </a:lnTo>
                  <a:lnTo>
                    <a:pt x="98" y="384"/>
                  </a:lnTo>
                  <a:lnTo>
                    <a:pt x="88" y="386"/>
                  </a:lnTo>
                  <a:lnTo>
                    <a:pt x="78" y="392"/>
                  </a:lnTo>
                  <a:lnTo>
                    <a:pt x="70" y="398"/>
                  </a:lnTo>
                  <a:lnTo>
                    <a:pt x="64" y="406"/>
                  </a:lnTo>
                  <a:lnTo>
                    <a:pt x="58" y="416"/>
                  </a:lnTo>
                  <a:lnTo>
                    <a:pt x="56" y="426"/>
                  </a:lnTo>
                  <a:lnTo>
                    <a:pt x="54" y="438"/>
                  </a:lnTo>
                  <a:lnTo>
                    <a:pt x="382" y="438"/>
                  </a:lnTo>
                  <a:lnTo>
                    <a:pt x="382" y="438"/>
                  </a:lnTo>
                  <a:lnTo>
                    <a:pt x="382" y="426"/>
                  </a:lnTo>
                  <a:lnTo>
                    <a:pt x="378" y="416"/>
                  </a:lnTo>
                  <a:lnTo>
                    <a:pt x="374" y="406"/>
                  </a:lnTo>
                  <a:lnTo>
                    <a:pt x="366" y="398"/>
                  </a:lnTo>
                  <a:lnTo>
                    <a:pt x="358" y="392"/>
                  </a:lnTo>
                  <a:lnTo>
                    <a:pt x="350" y="386"/>
                  </a:lnTo>
                  <a:lnTo>
                    <a:pt x="340" y="384"/>
                  </a:lnTo>
                  <a:lnTo>
                    <a:pt x="328" y="382"/>
                  </a:lnTo>
                  <a:lnTo>
                    <a:pt x="274" y="382"/>
                  </a:lnTo>
                  <a:lnTo>
                    <a:pt x="274" y="328"/>
                  </a:lnTo>
                  <a:lnTo>
                    <a:pt x="382" y="328"/>
                  </a:lnTo>
                  <a:lnTo>
                    <a:pt x="382" y="328"/>
                  </a:lnTo>
                  <a:lnTo>
                    <a:pt x="394" y="326"/>
                  </a:lnTo>
                  <a:lnTo>
                    <a:pt x="404" y="324"/>
                  </a:lnTo>
                  <a:lnTo>
                    <a:pt x="414" y="318"/>
                  </a:lnTo>
                  <a:lnTo>
                    <a:pt x="422" y="312"/>
                  </a:lnTo>
                  <a:lnTo>
                    <a:pt x="428" y="304"/>
                  </a:lnTo>
                  <a:lnTo>
                    <a:pt x="434" y="294"/>
                  </a:lnTo>
                  <a:lnTo>
                    <a:pt x="436" y="284"/>
                  </a:lnTo>
                  <a:lnTo>
                    <a:pt x="438" y="274"/>
                  </a:lnTo>
                  <a:lnTo>
                    <a:pt x="438" y="54"/>
                  </a:lnTo>
                  <a:lnTo>
                    <a:pt x="438" y="54"/>
                  </a:lnTo>
                  <a:lnTo>
                    <a:pt x="436" y="44"/>
                  </a:lnTo>
                  <a:lnTo>
                    <a:pt x="434" y="32"/>
                  </a:lnTo>
                  <a:lnTo>
                    <a:pt x="428" y="24"/>
                  </a:lnTo>
                  <a:lnTo>
                    <a:pt x="422" y="16"/>
                  </a:lnTo>
                  <a:lnTo>
                    <a:pt x="414" y="8"/>
                  </a:lnTo>
                  <a:lnTo>
                    <a:pt x="404" y="4"/>
                  </a:lnTo>
                  <a:lnTo>
                    <a:pt x="394" y="0"/>
                  </a:lnTo>
                  <a:lnTo>
                    <a:pt x="382" y="0"/>
                  </a:lnTo>
                  <a:lnTo>
                    <a:pt x="382" y="0"/>
                  </a:lnTo>
                  <a:close/>
                  <a:moveTo>
                    <a:pt x="382" y="274"/>
                  </a:moveTo>
                  <a:lnTo>
                    <a:pt x="54" y="274"/>
                  </a:lnTo>
                  <a:lnTo>
                    <a:pt x="54" y="54"/>
                  </a:lnTo>
                  <a:lnTo>
                    <a:pt x="382" y="54"/>
                  </a:lnTo>
                  <a:lnTo>
                    <a:pt x="382" y="27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ffectLst>
              <a:innerShdw blurRad="63500" dist="38100" dir="13500000">
                <a:prstClr val="black">
                  <a:alpha val="20000"/>
                </a:prstClr>
              </a:inn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47" name="그룹 46"/>
          <p:cNvGrpSpPr/>
          <p:nvPr/>
        </p:nvGrpSpPr>
        <p:grpSpPr>
          <a:xfrm>
            <a:off x="4568536" y="3531398"/>
            <a:ext cx="1344118" cy="1347790"/>
            <a:chOff x="5335228" y="4867610"/>
            <a:chExt cx="1162050" cy="1165225"/>
          </a:xfrm>
        </p:grpSpPr>
        <p:sp>
          <p:nvSpPr>
            <p:cNvPr id="71" name="Freeform 16"/>
            <p:cNvSpPr>
              <a:spLocks/>
            </p:cNvSpPr>
            <p:nvPr/>
          </p:nvSpPr>
          <p:spPr bwMode="auto">
            <a:xfrm rot="18900000">
              <a:off x="5335228" y="4867610"/>
              <a:ext cx="1162050" cy="1165225"/>
            </a:xfrm>
            <a:prstGeom prst="rect">
              <a:avLst/>
            </a:prstGeom>
            <a:ln/>
            <a:extLst/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2" name="Freeform 21"/>
            <p:cNvSpPr>
              <a:spLocks noEditPoints="1"/>
            </p:cNvSpPr>
            <p:nvPr/>
          </p:nvSpPr>
          <p:spPr bwMode="auto">
            <a:xfrm>
              <a:off x="5608177" y="5165310"/>
              <a:ext cx="616152" cy="569825"/>
            </a:xfrm>
            <a:custGeom>
              <a:avLst/>
              <a:gdLst/>
              <a:ahLst/>
              <a:cxnLst>
                <a:cxn ang="0">
                  <a:pos x="278" y="0"/>
                </a:cxn>
                <a:cxn ang="0">
                  <a:pos x="314" y="10"/>
                </a:cxn>
                <a:cxn ang="0">
                  <a:pos x="370" y="56"/>
                </a:cxn>
                <a:cxn ang="0">
                  <a:pos x="390" y="100"/>
                </a:cxn>
                <a:cxn ang="0">
                  <a:pos x="392" y="126"/>
                </a:cxn>
                <a:cxn ang="0">
                  <a:pos x="386" y="162"/>
                </a:cxn>
                <a:cxn ang="0">
                  <a:pos x="354" y="214"/>
                </a:cxn>
                <a:cxn ang="0">
                  <a:pos x="304" y="246"/>
                </a:cxn>
                <a:cxn ang="0">
                  <a:pos x="266" y="252"/>
                </a:cxn>
                <a:cxn ang="0">
                  <a:pos x="240" y="248"/>
                </a:cxn>
                <a:cxn ang="0">
                  <a:pos x="196" y="230"/>
                </a:cxn>
                <a:cxn ang="0">
                  <a:pos x="150" y="174"/>
                </a:cxn>
                <a:cxn ang="0">
                  <a:pos x="140" y="138"/>
                </a:cxn>
                <a:cxn ang="0">
                  <a:pos x="140" y="112"/>
                </a:cxn>
                <a:cxn ang="0">
                  <a:pos x="150" y="76"/>
                </a:cxn>
                <a:cxn ang="0">
                  <a:pos x="196" y="22"/>
                </a:cxn>
                <a:cxn ang="0">
                  <a:pos x="240" y="2"/>
                </a:cxn>
                <a:cxn ang="0">
                  <a:pos x="266" y="0"/>
                </a:cxn>
                <a:cxn ang="0">
                  <a:pos x="342" y="268"/>
                </a:cxn>
                <a:cxn ang="0">
                  <a:pos x="378" y="296"/>
                </a:cxn>
                <a:cxn ang="0">
                  <a:pos x="432" y="380"/>
                </a:cxn>
                <a:cxn ang="0">
                  <a:pos x="454" y="492"/>
                </a:cxn>
                <a:cxn ang="0">
                  <a:pos x="80" y="452"/>
                </a:cxn>
                <a:cxn ang="0">
                  <a:pos x="114" y="348"/>
                </a:cxn>
                <a:cxn ang="0">
                  <a:pos x="164" y="286"/>
                </a:cxn>
                <a:cxn ang="0">
                  <a:pos x="202" y="260"/>
                </a:cxn>
                <a:cxn ang="0">
                  <a:pos x="232" y="274"/>
                </a:cxn>
                <a:cxn ang="0">
                  <a:pos x="266" y="278"/>
                </a:cxn>
                <a:cxn ang="0">
                  <a:pos x="316" y="268"/>
                </a:cxn>
                <a:cxn ang="0">
                  <a:pos x="60" y="490"/>
                </a:cxn>
                <a:cxn ang="0">
                  <a:pos x="62" y="454"/>
                </a:cxn>
                <a:cxn ang="0">
                  <a:pos x="84" y="380"/>
                </a:cxn>
                <a:cxn ang="0">
                  <a:pos x="142" y="290"/>
                </a:cxn>
                <a:cxn ang="0">
                  <a:pos x="180" y="260"/>
                </a:cxn>
                <a:cxn ang="0">
                  <a:pos x="190" y="248"/>
                </a:cxn>
                <a:cxn ang="0">
                  <a:pos x="158" y="258"/>
                </a:cxn>
                <a:cxn ang="0">
                  <a:pos x="112" y="288"/>
                </a:cxn>
                <a:cxn ang="0">
                  <a:pos x="70" y="334"/>
                </a:cxn>
                <a:cxn ang="0">
                  <a:pos x="34" y="390"/>
                </a:cxn>
                <a:cxn ang="0">
                  <a:pos x="10" y="450"/>
                </a:cxn>
                <a:cxn ang="0">
                  <a:pos x="60" y="490"/>
                </a:cxn>
                <a:cxn ang="0">
                  <a:pos x="532" y="490"/>
                </a:cxn>
                <a:cxn ang="0">
                  <a:pos x="514" y="430"/>
                </a:cxn>
                <a:cxn ang="0">
                  <a:pos x="486" y="370"/>
                </a:cxn>
                <a:cxn ang="0">
                  <a:pos x="448" y="318"/>
                </a:cxn>
                <a:cxn ang="0">
                  <a:pos x="404" y="276"/>
                </a:cxn>
                <a:cxn ang="0">
                  <a:pos x="358" y="252"/>
                </a:cxn>
                <a:cxn ang="0">
                  <a:pos x="338" y="252"/>
                </a:cxn>
                <a:cxn ang="0">
                  <a:pos x="364" y="268"/>
                </a:cxn>
                <a:cxn ang="0">
                  <a:pos x="412" y="316"/>
                </a:cxn>
                <a:cxn ang="0">
                  <a:pos x="460" y="416"/>
                </a:cxn>
                <a:cxn ang="0">
                  <a:pos x="472" y="472"/>
                </a:cxn>
              </a:cxnLst>
              <a:rect l="0" t="0" r="r" b="b"/>
              <a:pathLst>
                <a:path w="532" h="492">
                  <a:moveTo>
                    <a:pt x="266" y="0"/>
                  </a:moveTo>
                  <a:lnTo>
                    <a:pt x="266" y="0"/>
                  </a:lnTo>
                  <a:lnTo>
                    <a:pt x="278" y="0"/>
                  </a:lnTo>
                  <a:lnTo>
                    <a:pt x="292" y="2"/>
                  </a:lnTo>
                  <a:lnTo>
                    <a:pt x="304" y="6"/>
                  </a:lnTo>
                  <a:lnTo>
                    <a:pt x="314" y="10"/>
                  </a:lnTo>
                  <a:lnTo>
                    <a:pt x="336" y="22"/>
                  </a:lnTo>
                  <a:lnTo>
                    <a:pt x="354" y="36"/>
                  </a:lnTo>
                  <a:lnTo>
                    <a:pt x="370" y="56"/>
                  </a:lnTo>
                  <a:lnTo>
                    <a:pt x="382" y="76"/>
                  </a:lnTo>
                  <a:lnTo>
                    <a:pt x="386" y="88"/>
                  </a:lnTo>
                  <a:lnTo>
                    <a:pt x="390" y="100"/>
                  </a:lnTo>
                  <a:lnTo>
                    <a:pt x="392" y="112"/>
                  </a:lnTo>
                  <a:lnTo>
                    <a:pt x="392" y="126"/>
                  </a:lnTo>
                  <a:lnTo>
                    <a:pt x="392" y="126"/>
                  </a:lnTo>
                  <a:lnTo>
                    <a:pt x="392" y="138"/>
                  </a:lnTo>
                  <a:lnTo>
                    <a:pt x="390" y="150"/>
                  </a:lnTo>
                  <a:lnTo>
                    <a:pt x="386" y="162"/>
                  </a:lnTo>
                  <a:lnTo>
                    <a:pt x="382" y="174"/>
                  </a:lnTo>
                  <a:lnTo>
                    <a:pt x="370" y="196"/>
                  </a:lnTo>
                  <a:lnTo>
                    <a:pt x="354" y="214"/>
                  </a:lnTo>
                  <a:lnTo>
                    <a:pt x="336" y="230"/>
                  </a:lnTo>
                  <a:lnTo>
                    <a:pt x="314" y="242"/>
                  </a:lnTo>
                  <a:lnTo>
                    <a:pt x="304" y="246"/>
                  </a:lnTo>
                  <a:lnTo>
                    <a:pt x="292" y="248"/>
                  </a:lnTo>
                  <a:lnTo>
                    <a:pt x="278" y="250"/>
                  </a:lnTo>
                  <a:lnTo>
                    <a:pt x="266" y="252"/>
                  </a:lnTo>
                  <a:lnTo>
                    <a:pt x="266" y="252"/>
                  </a:lnTo>
                  <a:lnTo>
                    <a:pt x="254" y="250"/>
                  </a:lnTo>
                  <a:lnTo>
                    <a:pt x="240" y="248"/>
                  </a:lnTo>
                  <a:lnTo>
                    <a:pt x="228" y="246"/>
                  </a:lnTo>
                  <a:lnTo>
                    <a:pt x="216" y="242"/>
                  </a:lnTo>
                  <a:lnTo>
                    <a:pt x="196" y="230"/>
                  </a:lnTo>
                  <a:lnTo>
                    <a:pt x="176" y="214"/>
                  </a:lnTo>
                  <a:lnTo>
                    <a:pt x="162" y="196"/>
                  </a:lnTo>
                  <a:lnTo>
                    <a:pt x="150" y="174"/>
                  </a:lnTo>
                  <a:lnTo>
                    <a:pt x="146" y="162"/>
                  </a:lnTo>
                  <a:lnTo>
                    <a:pt x="142" y="150"/>
                  </a:lnTo>
                  <a:lnTo>
                    <a:pt x="140" y="138"/>
                  </a:lnTo>
                  <a:lnTo>
                    <a:pt x="140" y="126"/>
                  </a:lnTo>
                  <a:lnTo>
                    <a:pt x="140" y="126"/>
                  </a:lnTo>
                  <a:lnTo>
                    <a:pt x="140" y="112"/>
                  </a:lnTo>
                  <a:lnTo>
                    <a:pt x="142" y="100"/>
                  </a:lnTo>
                  <a:lnTo>
                    <a:pt x="146" y="88"/>
                  </a:lnTo>
                  <a:lnTo>
                    <a:pt x="150" y="76"/>
                  </a:lnTo>
                  <a:lnTo>
                    <a:pt x="162" y="56"/>
                  </a:lnTo>
                  <a:lnTo>
                    <a:pt x="176" y="36"/>
                  </a:lnTo>
                  <a:lnTo>
                    <a:pt x="196" y="22"/>
                  </a:lnTo>
                  <a:lnTo>
                    <a:pt x="216" y="10"/>
                  </a:lnTo>
                  <a:lnTo>
                    <a:pt x="228" y="6"/>
                  </a:lnTo>
                  <a:lnTo>
                    <a:pt x="240" y="2"/>
                  </a:lnTo>
                  <a:lnTo>
                    <a:pt x="254" y="0"/>
                  </a:lnTo>
                  <a:lnTo>
                    <a:pt x="266" y="0"/>
                  </a:lnTo>
                  <a:lnTo>
                    <a:pt x="266" y="0"/>
                  </a:lnTo>
                  <a:close/>
                  <a:moveTo>
                    <a:pt x="330" y="260"/>
                  </a:moveTo>
                  <a:lnTo>
                    <a:pt x="330" y="260"/>
                  </a:lnTo>
                  <a:lnTo>
                    <a:pt x="342" y="268"/>
                  </a:lnTo>
                  <a:lnTo>
                    <a:pt x="356" y="276"/>
                  </a:lnTo>
                  <a:lnTo>
                    <a:pt x="368" y="286"/>
                  </a:lnTo>
                  <a:lnTo>
                    <a:pt x="378" y="296"/>
                  </a:lnTo>
                  <a:lnTo>
                    <a:pt x="400" y="320"/>
                  </a:lnTo>
                  <a:lnTo>
                    <a:pt x="418" y="348"/>
                  </a:lnTo>
                  <a:lnTo>
                    <a:pt x="432" y="380"/>
                  </a:lnTo>
                  <a:lnTo>
                    <a:pt x="444" y="414"/>
                  </a:lnTo>
                  <a:lnTo>
                    <a:pt x="452" y="452"/>
                  </a:lnTo>
                  <a:lnTo>
                    <a:pt x="454" y="492"/>
                  </a:lnTo>
                  <a:lnTo>
                    <a:pt x="76" y="492"/>
                  </a:lnTo>
                  <a:lnTo>
                    <a:pt x="76" y="492"/>
                  </a:lnTo>
                  <a:lnTo>
                    <a:pt x="80" y="452"/>
                  </a:lnTo>
                  <a:lnTo>
                    <a:pt x="88" y="414"/>
                  </a:lnTo>
                  <a:lnTo>
                    <a:pt x="100" y="380"/>
                  </a:lnTo>
                  <a:lnTo>
                    <a:pt x="114" y="348"/>
                  </a:lnTo>
                  <a:lnTo>
                    <a:pt x="132" y="320"/>
                  </a:lnTo>
                  <a:lnTo>
                    <a:pt x="154" y="296"/>
                  </a:lnTo>
                  <a:lnTo>
                    <a:pt x="164" y="286"/>
                  </a:lnTo>
                  <a:lnTo>
                    <a:pt x="176" y="276"/>
                  </a:lnTo>
                  <a:lnTo>
                    <a:pt x="188" y="268"/>
                  </a:lnTo>
                  <a:lnTo>
                    <a:pt x="202" y="260"/>
                  </a:lnTo>
                  <a:lnTo>
                    <a:pt x="202" y="260"/>
                  </a:lnTo>
                  <a:lnTo>
                    <a:pt x="216" y="268"/>
                  </a:lnTo>
                  <a:lnTo>
                    <a:pt x="232" y="274"/>
                  </a:lnTo>
                  <a:lnTo>
                    <a:pt x="248" y="276"/>
                  </a:lnTo>
                  <a:lnTo>
                    <a:pt x="266" y="278"/>
                  </a:lnTo>
                  <a:lnTo>
                    <a:pt x="266" y="278"/>
                  </a:lnTo>
                  <a:lnTo>
                    <a:pt x="284" y="276"/>
                  </a:lnTo>
                  <a:lnTo>
                    <a:pt x="300" y="274"/>
                  </a:lnTo>
                  <a:lnTo>
                    <a:pt x="316" y="268"/>
                  </a:lnTo>
                  <a:lnTo>
                    <a:pt x="330" y="260"/>
                  </a:lnTo>
                  <a:lnTo>
                    <a:pt x="330" y="260"/>
                  </a:lnTo>
                  <a:close/>
                  <a:moveTo>
                    <a:pt x="60" y="490"/>
                  </a:moveTo>
                  <a:lnTo>
                    <a:pt x="60" y="490"/>
                  </a:lnTo>
                  <a:lnTo>
                    <a:pt x="60" y="472"/>
                  </a:lnTo>
                  <a:lnTo>
                    <a:pt x="62" y="454"/>
                  </a:lnTo>
                  <a:lnTo>
                    <a:pt x="66" y="434"/>
                  </a:lnTo>
                  <a:lnTo>
                    <a:pt x="70" y="416"/>
                  </a:lnTo>
                  <a:lnTo>
                    <a:pt x="84" y="380"/>
                  </a:lnTo>
                  <a:lnTo>
                    <a:pt x="100" y="346"/>
                  </a:lnTo>
                  <a:lnTo>
                    <a:pt x="120" y="316"/>
                  </a:lnTo>
                  <a:lnTo>
                    <a:pt x="142" y="290"/>
                  </a:lnTo>
                  <a:lnTo>
                    <a:pt x="156" y="278"/>
                  </a:lnTo>
                  <a:lnTo>
                    <a:pt x="168" y="268"/>
                  </a:lnTo>
                  <a:lnTo>
                    <a:pt x="180" y="260"/>
                  </a:lnTo>
                  <a:lnTo>
                    <a:pt x="194" y="252"/>
                  </a:lnTo>
                  <a:lnTo>
                    <a:pt x="194" y="252"/>
                  </a:lnTo>
                  <a:lnTo>
                    <a:pt x="190" y="248"/>
                  </a:lnTo>
                  <a:lnTo>
                    <a:pt x="190" y="248"/>
                  </a:lnTo>
                  <a:lnTo>
                    <a:pt x="174" y="252"/>
                  </a:lnTo>
                  <a:lnTo>
                    <a:pt x="158" y="258"/>
                  </a:lnTo>
                  <a:lnTo>
                    <a:pt x="142" y="266"/>
                  </a:lnTo>
                  <a:lnTo>
                    <a:pt x="126" y="276"/>
                  </a:lnTo>
                  <a:lnTo>
                    <a:pt x="112" y="288"/>
                  </a:lnTo>
                  <a:lnTo>
                    <a:pt x="96" y="302"/>
                  </a:lnTo>
                  <a:lnTo>
                    <a:pt x="82" y="318"/>
                  </a:lnTo>
                  <a:lnTo>
                    <a:pt x="70" y="334"/>
                  </a:lnTo>
                  <a:lnTo>
                    <a:pt x="56" y="352"/>
                  </a:lnTo>
                  <a:lnTo>
                    <a:pt x="44" y="370"/>
                  </a:lnTo>
                  <a:lnTo>
                    <a:pt x="34" y="390"/>
                  </a:lnTo>
                  <a:lnTo>
                    <a:pt x="24" y="408"/>
                  </a:lnTo>
                  <a:lnTo>
                    <a:pt x="16" y="430"/>
                  </a:lnTo>
                  <a:lnTo>
                    <a:pt x="10" y="450"/>
                  </a:lnTo>
                  <a:lnTo>
                    <a:pt x="4" y="470"/>
                  </a:lnTo>
                  <a:lnTo>
                    <a:pt x="0" y="490"/>
                  </a:lnTo>
                  <a:lnTo>
                    <a:pt x="60" y="490"/>
                  </a:lnTo>
                  <a:close/>
                  <a:moveTo>
                    <a:pt x="472" y="490"/>
                  </a:moveTo>
                  <a:lnTo>
                    <a:pt x="532" y="490"/>
                  </a:lnTo>
                  <a:lnTo>
                    <a:pt x="532" y="490"/>
                  </a:lnTo>
                  <a:lnTo>
                    <a:pt x="528" y="470"/>
                  </a:lnTo>
                  <a:lnTo>
                    <a:pt x="522" y="450"/>
                  </a:lnTo>
                  <a:lnTo>
                    <a:pt x="514" y="430"/>
                  </a:lnTo>
                  <a:lnTo>
                    <a:pt x="506" y="408"/>
                  </a:lnTo>
                  <a:lnTo>
                    <a:pt x="498" y="390"/>
                  </a:lnTo>
                  <a:lnTo>
                    <a:pt x="486" y="370"/>
                  </a:lnTo>
                  <a:lnTo>
                    <a:pt x="474" y="352"/>
                  </a:lnTo>
                  <a:lnTo>
                    <a:pt x="462" y="334"/>
                  </a:lnTo>
                  <a:lnTo>
                    <a:pt x="448" y="318"/>
                  </a:lnTo>
                  <a:lnTo>
                    <a:pt x="434" y="302"/>
                  </a:lnTo>
                  <a:lnTo>
                    <a:pt x="420" y="288"/>
                  </a:lnTo>
                  <a:lnTo>
                    <a:pt x="404" y="276"/>
                  </a:lnTo>
                  <a:lnTo>
                    <a:pt x="390" y="266"/>
                  </a:lnTo>
                  <a:lnTo>
                    <a:pt x="374" y="258"/>
                  </a:lnTo>
                  <a:lnTo>
                    <a:pt x="358" y="252"/>
                  </a:lnTo>
                  <a:lnTo>
                    <a:pt x="342" y="248"/>
                  </a:lnTo>
                  <a:lnTo>
                    <a:pt x="342" y="248"/>
                  </a:lnTo>
                  <a:lnTo>
                    <a:pt x="338" y="252"/>
                  </a:lnTo>
                  <a:lnTo>
                    <a:pt x="338" y="252"/>
                  </a:lnTo>
                  <a:lnTo>
                    <a:pt x="352" y="260"/>
                  </a:lnTo>
                  <a:lnTo>
                    <a:pt x="364" y="268"/>
                  </a:lnTo>
                  <a:lnTo>
                    <a:pt x="376" y="278"/>
                  </a:lnTo>
                  <a:lnTo>
                    <a:pt x="388" y="290"/>
                  </a:lnTo>
                  <a:lnTo>
                    <a:pt x="412" y="316"/>
                  </a:lnTo>
                  <a:lnTo>
                    <a:pt x="432" y="346"/>
                  </a:lnTo>
                  <a:lnTo>
                    <a:pt x="448" y="380"/>
                  </a:lnTo>
                  <a:lnTo>
                    <a:pt x="460" y="416"/>
                  </a:lnTo>
                  <a:lnTo>
                    <a:pt x="466" y="434"/>
                  </a:lnTo>
                  <a:lnTo>
                    <a:pt x="468" y="454"/>
                  </a:lnTo>
                  <a:lnTo>
                    <a:pt x="472" y="472"/>
                  </a:lnTo>
                  <a:lnTo>
                    <a:pt x="472" y="490"/>
                  </a:lnTo>
                  <a:lnTo>
                    <a:pt x="472" y="49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ffectLst>
              <a:innerShdw blurRad="63500" dist="38100" dir="13500000">
                <a:prstClr val="black">
                  <a:alpha val="2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39" name="TextBox 38"/>
          <p:cNvSpPr txBox="1"/>
          <p:nvPr/>
        </p:nvSpPr>
        <p:spPr>
          <a:xfrm>
            <a:off x="7643961" y="6487857"/>
            <a:ext cx="1368000" cy="3059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30000"/>
              </a:lnSpc>
              <a:spcBef>
                <a:spcPct val="20000"/>
              </a:spcBef>
            </a:pPr>
            <a:r>
              <a:rPr lang="en-US" altLang="ko-KR" sz="1200" b="1" dirty="0">
                <a:solidFill>
                  <a:schemeClr val="bg1"/>
                </a:solidFill>
              </a:rPr>
              <a:t>Bizforms</a:t>
            </a:r>
            <a:endParaRPr lang="ko-KR" altLang="en-US" sz="1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2-1 </a:t>
            </a:r>
            <a:r>
              <a:rPr lang="ko-KR" altLang="en-US" dirty="0"/>
              <a:t>주요 사업내용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주요 사업내용을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grpSp>
        <p:nvGrpSpPr>
          <p:cNvPr id="23" name="그룹 68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4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27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36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7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28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08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29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0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34" name="자유형 33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35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1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32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주요 사업내용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33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823576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latin typeface="+mn-ea"/>
                </a:rPr>
                <a:t> 자사가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진행 중에 있는 서비스 및 사업 영역에 대한 대략적인 내용</a:t>
              </a:r>
              <a:r>
                <a:rPr kumimoji="1" lang="ko-KR" altLang="en-US" sz="1050" spc="30" dirty="0">
                  <a:latin typeface="+mn-ea"/>
                </a:rPr>
                <a:t>들을 기재합니다</a:t>
              </a:r>
              <a:r>
                <a:rPr kumimoji="1" lang="en-US" altLang="ko-KR" sz="1050" spc="30" dirty="0"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latin typeface="+mn-ea"/>
                </a:rPr>
                <a:t> </a:t>
              </a:r>
              <a:r>
                <a:rPr kumimoji="1" lang="ko-KR" altLang="en-US" sz="1050" spc="30" dirty="0">
                  <a:latin typeface="+mn-ea"/>
                </a:rPr>
                <a:t>자사가 어떤 사업을 통해 수익을 창출하고 있는지를 한눈에 알아볼 수 있도록 도식화 하고 대표적인 서비스를 나열하는 방법으로 간단히 표현할 수 있습니다</a:t>
              </a:r>
              <a:r>
                <a:rPr kumimoji="1" lang="en-US" altLang="ko-KR" sz="1050" spc="30" dirty="0">
                  <a:latin typeface="+mn-ea"/>
                </a:rPr>
                <a:t>.</a:t>
              </a:r>
              <a:endParaRPr kumimoji="1" lang="en-US" altLang="ko-KR" sz="1050" spc="30" dirty="0">
                <a:solidFill>
                  <a:schemeClr val="bg2">
                    <a:lumMod val="1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70" name="그룹 69"/>
          <p:cNvGrpSpPr/>
          <p:nvPr/>
        </p:nvGrpSpPr>
        <p:grpSpPr>
          <a:xfrm>
            <a:off x="2277090" y="2995280"/>
            <a:ext cx="1359700" cy="1357322"/>
            <a:chOff x="2138410" y="4995994"/>
            <a:chExt cx="1359700" cy="1357322"/>
          </a:xfrm>
        </p:grpSpPr>
        <p:sp>
          <p:nvSpPr>
            <p:cNvPr id="71" name="Rectangle 19"/>
            <p:cNvSpPr>
              <a:spLocks noChangeArrowheads="1"/>
            </p:cNvSpPr>
            <p:nvPr/>
          </p:nvSpPr>
          <p:spPr bwMode="auto">
            <a:xfrm rot="18900000">
              <a:off x="2138410" y="5003878"/>
              <a:ext cx="1349375" cy="1349375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2" name="Rectangle 20"/>
            <p:cNvSpPr>
              <a:spLocks noChangeArrowheads="1"/>
            </p:cNvSpPr>
            <p:nvPr/>
          </p:nvSpPr>
          <p:spPr bwMode="auto">
            <a:xfrm rot="18900000">
              <a:off x="2138410" y="5003878"/>
              <a:ext cx="1349375" cy="1349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3" name="직각 삼각형 72"/>
            <p:cNvSpPr/>
            <p:nvPr/>
          </p:nvSpPr>
          <p:spPr>
            <a:xfrm rot="2700000">
              <a:off x="2140788" y="4995994"/>
              <a:ext cx="1357322" cy="1357322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grpSp>
        <p:nvGrpSpPr>
          <p:cNvPr id="74" name="그룹 73"/>
          <p:cNvGrpSpPr/>
          <p:nvPr/>
        </p:nvGrpSpPr>
        <p:grpSpPr>
          <a:xfrm>
            <a:off x="1285852" y="1985623"/>
            <a:ext cx="1358584" cy="1358375"/>
            <a:chOff x="4068353" y="4924556"/>
            <a:chExt cx="1358584" cy="1358375"/>
          </a:xfrm>
        </p:grpSpPr>
        <p:sp>
          <p:nvSpPr>
            <p:cNvPr id="75" name="Rectangle 15"/>
            <p:cNvSpPr>
              <a:spLocks noChangeArrowheads="1"/>
            </p:cNvSpPr>
            <p:nvPr/>
          </p:nvSpPr>
          <p:spPr bwMode="auto">
            <a:xfrm rot="18900000">
              <a:off x="4068353" y="4933556"/>
              <a:ext cx="1349375" cy="1349375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6" name="Rectangle 16"/>
            <p:cNvSpPr>
              <a:spLocks noChangeArrowheads="1"/>
            </p:cNvSpPr>
            <p:nvPr/>
          </p:nvSpPr>
          <p:spPr bwMode="auto">
            <a:xfrm rot="18900000">
              <a:off x="4068353" y="4933556"/>
              <a:ext cx="1349375" cy="1349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7" name="직각 삼각형 76"/>
            <p:cNvSpPr/>
            <p:nvPr/>
          </p:nvSpPr>
          <p:spPr>
            <a:xfrm rot="2700000">
              <a:off x="4069615" y="4924556"/>
              <a:ext cx="1357322" cy="1357322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78" name="Rectangle 21"/>
          <p:cNvSpPr>
            <a:spLocks noChangeArrowheads="1"/>
          </p:cNvSpPr>
          <p:nvPr/>
        </p:nvSpPr>
        <p:spPr bwMode="auto">
          <a:xfrm>
            <a:off x="1641338" y="2500306"/>
            <a:ext cx="647613" cy="283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6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내</a:t>
            </a:r>
            <a:r>
              <a:rPr kumimoji="1" lang="ko-KR" altLang="en-US" sz="16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용</a:t>
            </a:r>
            <a:r>
              <a:rPr kumimoji="1" lang="en-US" altLang="ko-KR" sz="16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01</a:t>
            </a:r>
            <a:endParaRPr kumimoji="1" lang="ko-KR" sz="24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grpSp>
        <p:nvGrpSpPr>
          <p:cNvPr id="90" name="그룹 89"/>
          <p:cNvGrpSpPr/>
          <p:nvPr/>
        </p:nvGrpSpPr>
        <p:grpSpPr>
          <a:xfrm>
            <a:off x="1286483" y="3995412"/>
            <a:ext cx="1357322" cy="1362414"/>
            <a:chOff x="1286483" y="3995412"/>
            <a:chExt cx="1357322" cy="1362414"/>
          </a:xfrm>
        </p:grpSpPr>
        <p:sp>
          <p:nvSpPr>
            <p:cNvPr id="67" name="Rectangle 11"/>
            <p:cNvSpPr>
              <a:spLocks noChangeArrowheads="1"/>
            </p:cNvSpPr>
            <p:nvPr/>
          </p:nvSpPr>
          <p:spPr bwMode="auto">
            <a:xfrm rot="18900000">
              <a:off x="1290846" y="4011626"/>
              <a:ext cx="1349375" cy="134620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8" name="Rectangle 12"/>
            <p:cNvSpPr>
              <a:spLocks noChangeArrowheads="1"/>
            </p:cNvSpPr>
            <p:nvPr/>
          </p:nvSpPr>
          <p:spPr bwMode="auto">
            <a:xfrm rot="18900000">
              <a:off x="1290846" y="4011626"/>
              <a:ext cx="1349375" cy="1346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9" name="직각 삼각형 68"/>
            <p:cNvSpPr/>
            <p:nvPr/>
          </p:nvSpPr>
          <p:spPr>
            <a:xfrm rot="2700000">
              <a:off x="1286483" y="3995412"/>
              <a:ext cx="1357322" cy="1357322"/>
            </a:xfrm>
            <a:prstGeom prst="rt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79" name="Rectangle 26"/>
            <p:cNvSpPr>
              <a:spLocks noChangeArrowheads="1"/>
            </p:cNvSpPr>
            <p:nvPr/>
          </p:nvSpPr>
          <p:spPr bwMode="auto">
            <a:xfrm>
              <a:off x="1641337" y="4466314"/>
              <a:ext cx="647614" cy="3200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sz="1600" b="1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내</a:t>
              </a:r>
              <a:r>
                <a:rPr kumimoji="1" lang="ko-KR" altLang="en-US" sz="1600" b="1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용</a:t>
              </a:r>
              <a:r>
                <a:rPr kumimoji="1" lang="en-US" altLang="ko-KR" sz="1600" b="1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03</a:t>
              </a:r>
              <a:endParaRPr kumimoji="1" 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endParaRPr>
            </a:p>
          </p:txBody>
        </p:sp>
      </p:grpSp>
      <p:sp>
        <p:nvSpPr>
          <p:cNvPr id="80" name="Rectangle 31"/>
          <p:cNvSpPr>
            <a:spLocks noChangeArrowheads="1"/>
          </p:cNvSpPr>
          <p:nvPr/>
        </p:nvSpPr>
        <p:spPr bwMode="auto">
          <a:xfrm>
            <a:off x="2633133" y="3513897"/>
            <a:ext cx="647614" cy="32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내</a:t>
            </a:r>
            <a:r>
              <a:rPr kumimoji="1" lang="ko-KR" altLang="en-US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용</a:t>
            </a:r>
            <a:r>
              <a:rPr kumimoji="1"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02</a:t>
            </a:r>
            <a:endParaRPr kumimoji="1" 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81" name="Rectangle 211"/>
          <p:cNvSpPr>
            <a:spLocks noChangeArrowheads="1"/>
          </p:cNvSpPr>
          <p:nvPr/>
        </p:nvSpPr>
        <p:spPr bwMode="auto">
          <a:xfrm>
            <a:off x="4137020" y="1941185"/>
            <a:ext cx="711733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5000" b="1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0</a:t>
            </a:r>
            <a:r>
              <a:rPr kumimoji="1" lang="en-US" altLang="ko-KR" sz="5000" b="1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1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accent3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82" name="Rectangle 213"/>
          <p:cNvSpPr>
            <a:spLocks noChangeArrowheads="1"/>
          </p:cNvSpPr>
          <p:nvPr/>
        </p:nvSpPr>
        <p:spPr bwMode="auto">
          <a:xfrm>
            <a:off x="4137020" y="3176260"/>
            <a:ext cx="711733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50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0</a:t>
            </a:r>
            <a:r>
              <a:rPr kumimoji="1" lang="en-US" altLang="ko-KR" sz="50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2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accent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83" name="Rectangle 215"/>
          <p:cNvSpPr>
            <a:spLocks noChangeArrowheads="1"/>
          </p:cNvSpPr>
          <p:nvPr/>
        </p:nvSpPr>
        <p:spPr bwMode="auto">
          <a:xfrm>
            <a:off x="4137020" y="4427210"/>
            <a:ext cx="711733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5000" b="1" i="0" u="none" strike="noStrike" cap="none" normalizeH="0" baseline="0" dirty="0">
                <a:ln>
                  <a:noFill/>
                </a:ln>
                <a:solidFill>
                  <a:schemeClr val="accent4"/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0</a:t>
            </a:r>
            <a:r>
              <a:rPr kumimoji="1" lang="en-US" altLang="ko-KR" sz="5000" b="1" i="0" u="none" strike="noStrike" cap="none" normalizeH="0" baseline="0" dirty="0">
                <a:ln>
                  <a:noFill/>
                </a:ln>
                <a:solidFill>
                  <a:schemeClr val="accent4"/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3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accent4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84" name="Rectangle 222"/>
          <p:cNvSpPr>
            <a:spLocks noChangeArrowheads="1"/>
          </p:cNvSpPr>
          <p:nvPr/>
        </p:nvSpPr>
        <p:spPr bwMode="auto">
          <a:xfrm>
            <a:off x="4903794" y="2334786"/>
            <a:ext cx="3395708" cy="378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85" name="Rectangle 292"/>
          <p:cNvSpPr>
            <a:spLocks noChangeArrowheads="1"/>
          </p:cNvSpPr>
          <p:nvPr/>
        </p:nvSpPr>
        <p:spPr bwMode="auto">
          <a:xfrm>
            <a:off x="4903793" y="1985612"/>
            <a:ext cx="1606209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86" name="Rectangle 222"/>
          <p:cNvSpPr>
            <a:spLocks noChangeArrowheads="1"/>
          </p:cNvSpPr>
          <p:nvPr/>
        </p:nvSpPr>
        <p:spPr bwMode="auto">
          <a:xfrm>
            <a:off x="4903794" y="3612741"/>
            <a:ext cx="3395708" cy="378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87" name="Rectangle 292"/>
          <p:cNvSpPr>
            <a:spLocks noChangeArrowheads="1"/>
          </p:cNvSpPr>
          <p:nvPr/>
        </p:nvSpPr>
        <p:spPr bwMode="auto">
          <a:xfrm>
            <a:off x="4903793" y="3263567"/>
            <a:ext cx="1606209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88" name="Rectangle 222"/>
          <p:cNvSpPr>
            <a:spLocks noChangeArrowheads="1"/>
          </p:cNvSpPr>
          <p:nvPr/>
        </p:nvSpPr>
        <p:spPr bwMode="auto">
          <a:xfrm>
            <a:off x="4903794" y="4854183"/>
            <a:ext cx="3395708" cy="378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89" name="Rectangle 292"/>
          <p:cNvSpPr>
            <a:spLocks noChangeArrowheads="1"/>
          </p:cNvSpPr>
          <p:nvPr/>
        </p:nvSpPr>
        <p:spPr bwMode="auto">
          <a:xfrm>
            <a:off x="4903793" y="4505009"/>
            <a:ext cx="1606209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7643961" y="6487857"/>
            <a:ext cx="1368000" cy="3059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30000"/>
              </a:lnSpc>
              <a:spcBef>
                <a:spcPct val="20000"/>
              </a:spcBef>
            </a:pPr>
            <a:r>
              <a:rPr lang="en-US" altLang="ko-KR" sz="1200" b="1" dirty="0">
                <a:solidFill>
                  <a:schemeClr val="bg1"/>
                </a:solidFill>
              </a:rPr>
              <a:t>Bizforms</a:t>
            </a:r>
            <a:endParaRPr lang="ko-KR" altLang="en-US" sz="1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794871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423219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84978991-6F5A-4027-B1B2-86A46268699D}"/>
              </a:ext>
            </a:extLst>
          </p:cNvPr>
          <p:cNvSpPr/>
          <p:nvPr/>
        </p:nvSpPr>
        <p:spPr>
          <a:xfrm>
            <a:off x="107504" y="5642596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714F647B-D37B-41E6-8B84-B183E9890A75}"/>
              </a:ext>
            </a:extLst>
          </p:cNvPr>
          <p:cNvSpPr/>
          <p:nvPr/>
        </p:nvSpPr>
        <p:spPr>
          <a:xfrm>
            <a:off x="107504" y="6254440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DED8F9B7-7A7B-43C9-B1E5-C0D1937CE8BF}"/>
              </a:ext>
            </a:extLst>
          </p:cNvPr>
          <p:cNvSpPr/>
          <p:nvPr/>
        </p:nvSpPr>
        <p:spPr>
          <a:xfrm>
            <a:off x="1139597" y="5496735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29C1B1A5-7C86-4CCE-B16F-CEEA3004D40A}"/>
              </a:ext>
            </a:extLst>
          </p:cNvPr>
          <p:cNvSpPr/>
          <p:nvPr/>
        </p:nvSpPr>
        <p:spPr>
          <a:xfrm>
            <a:off x="1009194" y="5822967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83223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9CE2BD38-A274-404C-A149-7A118B7DF3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68630" y="2253098"/>
            <a:ext cx="1611351" cy="1208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91BDAEE1-46E2-48D9-9A3B-E85CD4BA83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2795" y="2253098"/>
            <a:ext cx="1611351" cy="1208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6AF4C48C-6A4A-4C98-85EA-E9F32CDD95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30405" y="2253098"/>
            <a:ext cx="1611351" cy="1208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D2F45610-2D22-44BF-B296-108C1C7E77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67415" y="4146628"/>
            <a:ext cx="1613780" cy="1210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3BFF8582-6A0E-4329-A012-57B488DD69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1580" y="4146628"/>
            <a:ext cx="1613780" cy="1210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2BAB5D9B-C483-427D-A945-E19DF33107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85505" y="2253098"/>
            <a:ext cx="1611351" cy="1208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49068899-4638-4C03-81F8-FD03DCD97A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49214" y="4152199"/>
            <a:ext cx="1611351" cy="1208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9D3F677B-9B7D-4222-B3FC-89EEC2BED9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87728" y="4164913"/>
            <a:ext cx="1606905" cy="1205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02A786BC-3D8F-4A1B-B762-F6EBF5E6EBC3}"/>
              </a:ext>
            </a:extLst>
          </p:cNvPr>
          <p:cNvSpPr/>
          <p:nvPr/>
        </p:nvSpPr>
        <p:spPr>
          <a:xfrm>
            <a:off x="754764" y="3558379"/>
            <a:ext cx="1727412" cy="28067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F82EBEB3-32C1-4896-964E-834FCD871958}"/>
              </a:ext>
            </a:extLst>
          </p:cNvPr>
          <p:cNvSpPr/>
          <p:nvPr/>
        </p:nvSpPr>
        <p:spPr>
          <a:xfrm>
            <a:off x="2710599" y="3558379"/>
            <a:ext cx="1727412" cy="28067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59CC0A35-3A8E-4A71-8753-82CAB028D985}"/>
              </a:ext>
            </a:extLst>
          </p:cNvPr>
          <p:cNvSpPr/>
          <p:nvPr/>
        </p:nvSpPr>
        <p:spPr>
          <a:xfrm>
            <a:off x="4672374" y="3558379"/>
            <a:ext cx="1727412" cy="28067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CAEA0C4D-4CA5-4BCD-804A-26BC0E20022B}"/>
              </a:ext>
            </a:extLst>
          </p:cNvPr>
          <p:cNvSpPr/>
          <p:nvPr/>
        </p:nvSpPr>
        <p:spPr>
          <a:xfrm>
            <a:off x="6627475" y="3558379"/>
            <a:ext cx="1727412" cy="28067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C5B6F0FC-CB52-4904-847B-87EA9FEB6229}"/>
              </a:ext>
            </a:extLst>
          </p:cNvPr>
          <p:cNvSpPr/>
          <p:nvPr/>
        </p:nvSpPr>
        <p:spPr>
          <a:xfrm>
            <a:off x="754764" y="5460064"/>
            <a:ext cx="1727412" cy="28067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3946B1C5-70BF-41EB-8998-A5FA81552B5C}"/>
              </a:ext>
            </a:extLst>
          </p:cNvPr>
          <p:cNvSpPr/>
          <p:nvPr/>
        </p:nvSpPr>
        <p:spPr>
          <a:xfrm>
            <a:off x="2710599" y="5460064"/>
            <a:ext cx="1727412" cy="28067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6DC251EF-8AAD-4848-B310-1719B4394CA0}"/>
              </a:ext>
            </a:extLst>
          </p:cNvPr>
          <p:cNvSpPr/>
          <p:nvPr/>
        </p:nvSpPr>
        <p:spPr>
          <a:xfrm>
            <a:off x="4672374" y="5460064"/>
            <a:ext cx="1727412" cy="28067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A467C1E1-C403-41D5-8D6A-4289286060D3}"/>
              </a:ext>
            </a:extLst>
          </p:cNvPr>
          <p:cNvSpPr/>
          <p:nvPr/>
        </p:nvSpPr>
        <p:spPr>
          <a:xfrm>
            <a:off x="6627475" y="5460064"/>
            <a:ext cx="1727412" cy="28067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084758A9-46D6-45E5-AC1F-EEBFE5A57D27}"/>
              </a:ext>
            </a:extLst>
          </p:cNvPr>
          <p:cNvSpPr/>
          <p:nvPr/>
        </p:nvSpPr>
        <p:spPr>
          <a:xfrm>
            <a:off x="672841" y="1254208"/>
            <a:ext cx="3697229" cy="379852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rgbClr val="E99325"/>
                </a:solidFill>
                <a:latin typeface="+mn-ea"/>
              </a:rPr>
              <a:t>사업계획서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DC773F5D-19A7-4B5B-B980-BE7196556A50}"/>
              </a:ext>
            </a:extLst>
          </p:cNvPr>
          <p:cNvSpPr/>
          <p:nvPr/>
        </p:nvSpPr>
        <p:spPr>
          <a:xfrm>
            <a:off x="672841" y="1037318"/>
            <a:ext cx="1523946" cy="2532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6FA2D92A-B15C-42AD-A499-5EA623B7EAC3}"/>
              </a:ext>
            </a:extLst>
          </p:cNvPr>
          <p:cNvSpPr/>
          <p:nvPr/>
        </p:nvSpPr>
        <p:spPr>
          <a:xfrm>
            <a:off x="6520553" y="1398986"/>
            <a:ext cx="1867871" cy="20258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1165464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E7495DCD-0D7E-4D9B-83FF-07A4CEB635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97380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4F4D5FEB-25A4-4E08-8569-00C1E7DA79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715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D39A251A-FD1B-483C-851C-F42B0815E4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86067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0EE213DD-3B1F-484C-8C22-1DB920B633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96149" y="4189281"/>
            <a:ext cx="1635918" cy="122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C16E132C-F940-4874-A28E-648078A68B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3484" y="4189281"/>
            <a:ext cx="1635918" cy="122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521102E0-74A2-4500-8D7F-2AE9EB2A61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67987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5EBFB4CB-9483-4DB0-9BC4-6218BAF196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16414" y="4194930"/>
            <a:ext cx="1610894" cy="1225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0968C509-29A2-4847-B598-0060C33A46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81491" y="4207818"/>
            <a:ext cx="1606448" cy="1221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22A312B0-33DE-444A-AE11-5BB4F02A28B7}"/>
              </a:ext>
            </a:extLst>
          </p:cNvPr>
          <p:cNvSpPr/>
          <p:nvPr/>
        </p:nvSpPr>
        <p:spPr>
          <a:xfrm>
            <a:off x="755888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F258E12B-B8B1-43C7-83E2-A20990C73F83}"/>
              </a:ext>
            </a:extLst>
          </p:cNvPr>
          <p:cNvSpPr/>
          <p:nvPr/>
        </p:nvSpPr>
        <p:spPr>
          <a:xfrm>
            <a:off x="2738554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38A84544-6CC0-466A-9BD8-7EA630CABB1B}"/>
              </a:ext>
            </a:extLst>
          </p:cNvPr>
          <p:cNvSpPr/>
          <p:nvPr/>
        </p:nvSpPr>
        <p:spPr>
          <a:xfrm>
            <a:off x="4727240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F99196ED-810C-444E-8A07-54B3E8176216}"/>
              </a:ext>
            </a:extLst>
          </p:cNvPr>
          <p:cNvSpPr/>
          <p:nvPr/>
        </p:nvSpPr>
        <p:spPr>
          <a:xfrm>
            <a:off x="6709161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D4B39613-3479-4DC7-9B3E-B885FB082A32}"/>
              </a:ext>
            </a:extLst>
          </p:cNvPr>
          <p:cNvSpPr/>
          <p:nvPr/>
        </p:nvSpPr>
        <p:spPr>
          <a:xfrm>
            <a:off x="755888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CD07009F-FEA3-4929-9514-36C410C44D5A}"/>
              </a:ext>
            </a:extLst>
          </p:cNvPr>
          <p:cNvSpPr/>
          <p:nvPr/>
        </p:nvSpPr>
        <p:spPr>
          <a:xfrm>
            <a:off x="2738554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A54F5A1C-4796-4F4D-BB62-953B2DEE1884}"/>
              </a:ext>
            </a:extLst>
          </p:cNvPr>
          <p:cNvSpPr/>
          <p:nvPr/>
        </p:nvSpPr>
        <p:spPr>
          <a:xfrm>
            <a:off x="4727240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F01EA86A-71AC-412A-A14F-40C757002253}"/>
              </a:ext>
            </a:extLst>
          </p:cNvPr>
          <p:cNvSpPr/>
          <p:nvPr/>
        </p:nvSpPr>
        <p:spPr>
          <a:xfrm>
            <a:off x="6709161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CD58EA43-C615-4233-8F77-252AE10702EB}"/>
              </a:ext>
            </a:extLst>
          </p:cNvPr>
          <p:cNvSpPr/>
          <p:nvPr/>
        </p:nvSpPr>
        <p:spPr>
          <a:xfrm>
            <a:off x="672841" y="1257183"/>
            <a:ext cx="3266619" cy="385063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B8E2BD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0284A9F2-F4BC-4499-BD34-204CF9345C9A}"/>
              </a:ext>
            </a:extLst>
          </p:cNvPr>
          <p:cNvSpPr/>
          <p:nvPr/>
        </p:nvSpPr>
        <p:spPr>
          <a:xfrm>
            <a:off x="672841" y="1037318"/>
            <a:ext cx="1544852" cy="2567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F5CA97A9-4821-4B1E-A0BE-D5D56146C0F3}"/>
              </a:ext>
            </a:extLst>
          </p:cNvPr>
          <p:cNvSpPr/>
          <p:nvPr/>
        </p:nvSpPr>
        <p:spPr>
          <a:xfrm>
            <a:off x="6600773" y="1403947"/>
            <a:ext cx="1893494" cy="205367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5751391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사업계획서_투자유치_패션">
      <a:dk1>
        <a:sysClr val="windowText" lastClr="000000"/>
      </a:dk1>
      <a:lt1>
        <a:sysClr val="window" lastClr="FFFFFF"/>
      </a:lt1>
      <a:dk2>
        <a:srgbClr val="0B5394"/>
      </a:dk2>
      <a:lt2>
        <a:srgbClr val="DBF5F9"/>
      </a:lt2>
      <a:accent1>
        <a:srgbClr val="73ADB1"/>
      </a:accent1>
      <a:accent2>
        <a:srgbClr val="F26F6E"/>
      </a:accent2>
      <a:accent3>
        <a:srgbClr val="575855"/>
      </a:accent3>
      <a:accent4>
        <a:srgbClr val="C4C3B2"/>
      </a:accent4>
      <a:accent5>
        <a:srgbClr val="F2E9D8"/>
      </a:accent5>
      <a:accent6>
        <a:srgbClr val="AEAEAE"/>
      </a:accent6>
      <a:hlink>
        <a:srgbClr val="E2D700"/>
      </a:hlink>
      <a:folHlink>
        <a:srgbClr val="85DFD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2698</TotalTime>
  <Words>435</Words>
  <Application>Microsoft Office PowerPoint</Application>
  <PresentationFormat>화면 슬라이드 쇼(4:3)</PresentationFormat>
  <Paragraphs>78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표준작성법_사업계획서_투자유치(패션)</dc:title>
  <dc:creator>㈜ 인비닷컴</dc:creator>
  <dc:description>무단 복제 배포시 법적 불이익을 받을 수 있습니다.</dc:description>
  <cp:lastModifiedBy>pro</cp:lastModifiedBy>
  <cp:revision>519</cp:revision>
  <dcterms:created xsi:type="dcterms:W3CDTF">2013-09-25T11:58:39Z</dcterms:created>
  <dcterms:modified xsi:type="dcterms:W3CDTF">2019-05-03T00:07:04Z</dcterms:modified>
  <cp:category>본 문서의 저작권은 비즈폼에 있습니다.</cp:category>
</cp:coreProperties>
</file>