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85" r:id="rId3"/>
    <p:sldId id="270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92083" y="4459882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4313830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511683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" name="Freeform 5"/>
          <p:cNvSpPr>
            <a:spLocks/>
          </p:cNvSpPr>
          <p:nvPr userDrawn="1"/>
        </p:nvSpPr>
        <p:spPr bwMode="auto">
          <a:xfrm>
            <a:off x="6335713" y="590550"/>
            <a:ext cx="835025" cy="1749425"/>
          </a:xfrm>
          <a:custGeom>
            <a:avLst/>
            <a:gdLst/>
            <a:ahLst/>
            <a:cxnLst>
              <a:cxn ang="0">
                <a:pos x="138" y="16"/>
              </a:cxn>
              <a:cxn ang="0">
                <a:pos x="138" y="16"/>
              </a:cxn>
              <a:cxn ang="0">
                <a:pos x="132" y="38"/>
              </a:cxn>
              <a:cxn ang="0">
                <a:pos x="124" y="64"/>
              </a:cxn>
              <a:cxn ang="0">
                <a:pos x="124" y="64"/>
              </a:cxn>
              <a:cxn ang="0">
                <a:pos x="126" y="74"/>
              </a:cxn>
              <a:cxn ang="0">
                <a:pos x="128" y="82"/>
              </a:cxn>
              <a:cxn ang="0">
                <a:pos x="128" y="82"/>
              </a:cxn>
              <a:cxn ang="0">
                <a:pos x="128" y="94"/>
              </a:cxn>
              <a:cxn ang="0">
                <a:pos x="128" y="104"/>
              </a:cxn>
              <a:cxn ang="0">
                <a:pos x="124" y="112"/>
              </a:cxn>
              <a:cxn ang="0">
                <a:pos x="124" y="112"/>
              </a:cxn>
              <a:cxn ang="0">
                <a:pos x="112" y="132"/>
              </a:cxn>
              <a:cxn ang="0">
                <a:pos x="94" y="166"/>
              </a:cxn>
              <a:cxn ang="0">
                <a:pos x="70" y="214"/>
              </a:cxn>
              <a:cxn ang="0">
                <a:pos x="46" y="270"/>
              </a:cxn>
              <a:cxn ang="0">
                <a:pos x="6" y="374"/>
              </a:cxn>
              <a:cxn ang="0">
                <a:pos x="0" y="394"/>
              </a:cxn>
              <a:cxn ang="0">
                <a:pos x="0" y="394"/>
              </a:cxn>
              <a:cxn ang="0">
                <a:pos x="104" y="680"/>
              </a:cxn>
              <a:cxn ang="0">
                <a:pos x="104" y="680"/>
              </a:cxn>
              <a:cxn ang="0">
                <a:pos x="206" y="926"/>
              </a:cxn>
              <a:cxn ang="0">
                <a:pos x="280" y="1102"/>
              </a:cxn>
              <a:cxn ang="0">
                <a:pos x="434" y="662"/>
              </a:cxn>
              <a:cxn ang="0">
                <a:pos x="526" y="412"/>
              </a:cxn>
              <a:cxn ang="0">
                <a:pos x="526" y="412"/>
              </a:cxn>
              <a:cxn ang="0">
                <a:pos x="492" y="308"/>
              </a:cxn>
              <a:cxn ang="0">
                <a:pos x="464" y="226"/>
              </a:cxn>
              <a:cxn ang="0">
                <a:pos x="450" y="192"/>
              </a:cxn>
              <a:cxn ang="0">
                <a:pos x="438" y="168"/>
              </a:cxn>
              <a:cxn ang="0">
                <a:pos x="432" y="132"/>
              </a:cxn>
              <a:cxn ang="0">
                <a:pos x="418" y="74"/>
              </a:cxn>
              <a:cxn ang="0">
                <a:pos x="412" y="52"/>
              </a:cxn>
              <a:cxn ang="0">
                <a:pos x="412" y="52"/>
              </a:cxn>
              <a:cxn ang="0">
                <a:pos x="408" y="48"/>
              </a:cxn>
              <a:cxn ang="0">
                <a:pos x="394" y="40"/>
              </a:cxn>
              <a:cxn ang="0">
                <a:pos x="370" y="28"/>
              </a:cxn>
              <a:cxn ang="0">
                <a:pos x="338" y="16"/>
              </a:cxn>
              <a:cxn ang="0">
                <a:pos x="320" y="10"/>
              </a:cxn>
              <a:cxn ang="0">
                <a:pos x="300" y="6"/>
              </a:cxn>
              <a:cxn ang="0">
                <a:pos x="278" y="2"/>
              </a:cxn>
              <a:cxn ang="0">
                <a:pos x="252" y="0"/>
              </a:cxn>
              <a:cxn ang="0">
                <a:pos x="226" y="2"/>
              </a:cxn>
              <a:cxn ang="0">
                <a:pos x="198" y="4"/>
              </a:cxn>
              <a:cxn ang="0">
                <a:pos x="170" y="8"/>
              </a:cxn>
              <a:cxn ang="0">
                <a:pos x="138" y="16"/>
              </a:cxn>
              <a:cxn ang="0">
                <a:pos x="138" y="16"/>
              </a:cxn>
            </a:cxnLst>
            <a:rect l="0" t="0" r="r" b="b"/>
            <a:pathLst>
              <a:path w="526" h="1102">
                <a:moveTo>
                  <a:pt x="138" y="16"/>
                </a:moveTo>
                <a:lnTo>
                  <a:pt x="138" y="16"/>
                </a:lnTo>
                <a:lnTo>
                  <a:pt x="132" y="38"/>
                </a:lnTo>
                <a:lnTo>
                  <a:pt x="124" y="64"/>
                </a:lnTo>
                <a:lnTo>
                  <a:pt x="124" y="64"/>
                </a:lnTo>
                <a:lnTo>
                  <a:pt x="126" y="74"/>
                </a:lnTo>
                <a:lnTo>
                  <a:pt x="128" y="82"/>
                </a:lnTo>
                <a:lnTo>
                  <a:pt x="128" y="82"/>
                </a:lnTo>
                <a:lnTo>
                  <a:pt x="128" y="94"/>
                </a:lnTo>
                <a:lnTo>
                  <a:pt x="128" y="104"/>
                </a:lnTo>
                <a:lnTo>
                  <a:pt x="124" y="112"/>
                </a:lnTo>
                <a:lnTo>
                  <a:pt x="124" y="112"/>
                </a:lnTo>
                <a:lnTo>
                  <a:pt x="112" y="132"/>
                </a:lnTo>
                <a:lnTo>
                  <a:pt x="94" y="166"/>
                </a:lnTo>
                <a:lnTo>
                  <a:pt x="70" y="214"/>
                </a:lnTo>
                <a:lnTo>
                  <a:pt x="46" y="270"/>
                </a:lnTo>
                <a:lnTo>
                  <a:pt x="6" y="374"/>
                </a:lnTo>
                <a:lnTo>
                  <a:pt x="0" y="394"/>
                </a:lnTo>
                <a:lnTo>
                  <a:pt x="0" y="394"/>
                </a:lnTo>
                <a:lnTo>
                  <a:pt x="104" y="680"/>
                </a:lnTo>
                <a:lnTo>
                  <a:pt x="104" y="680"/>
                </a:lnTo>
                <a:lnTo>
                  <a:pt x="206" y="926"/>
                </a:lnTo>
                <a:lnTo>
                  <a:pt x="280" y="1102"/>
                </a:lnTo>
                <a:lnTo>
                  <a:pt x="434" y="662"/>
                </a:lnTo>
                <a:lnTo>
                  <a:pt x="526" y="412"/>
                </a:lnTo>
                <a:lnTo>
                  <a:pt x="526" y="412"/>
                </a:lnTo>
                <a:lnTo>
                  <a:pt x="492" y="308"/>
                </a:lnTo>
                <a:lnTo>
                  <a:pt x="464" y="226"/>
                </a:lnTo>
                <a:lnTo>
                  <a:pt x="450" y="192"/>
                </a:lnTo>
                <a:lnTo>
                  <a:pt x="438" y="168"/>
                </a:lnTo>
                <a:lnTo>
                  <a:pt x="432" y="132"/>
                </a:lnTo>
                <a:lnTo>
                  <a:pt x="418" y="74"/>
                </a:lnTo>
                <a:lnTo>
                  <a:pt x="412" y="52"/>
                </a:lnTo>
                <a:lnTo>
                  <a:pt x="412" y="52"/>
                </a:lnTo>
                <a:lnTo>
                  <a:pt x="408" y="48"/>
                </a:lnTo>
                <a:lnTo>
                  <a:pt x="394" y="40"/>
                </a:lnTo>
                <a:lnTo>
                  <a:pt x="370" y="28"/>
                </a:lnTo>
                <a:lnTo>
                  <a:pt x="338" y="16"/>
                </a:lnTo>
                <a:lnTo>
                  <a:pt x="320" y="10"/>
                </a:lnTo>
                <a:lnTo>
                  <a:pt x="300" y="6"/>
                </a:lnTo>
                <a:lnTo>
                  <a:pt x="278" y="2"/>
                </a:lnTo>
                <a:lnTo>
                  <a:pt x="252" y="0"/>
                </a:lnTo>
                <a:lnTo>
                  <a:pt x="226" y="2"/>
                </a:lnTo>
                <a:lnTo>
                  <a:pt x="198" y="4"/>
                </a:lnTo>
                <a:lnTo>
                  <a:pt x="170" y="8"/>
                </a:lnTo>
                <a:lnTo>
                  <a:pt x="138" y="16"/>
                </a:lnTo>
                <a:lnTo>
                  <a:pt x="138" y="16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Freeform 6"/>
          <p:cNvSpPr>
            <a:spLocks/>
          </p:cNvSpPr>
          <p:nvPr userDrawn="1"/>
        </p:nvSpPr>
        <p:spPr bwMode="auto">
          <a:xfrm>
            <a:off x="6465888" y="0"/>
            <a:ext cx="546100" cy="704850"/>
          </a:xfrm>
          <a:custGeom>
            <a:avLst/>
            <a:gdLst/>
            <a:ahLst/>
            <a:cxnLst>
              <a:cxn ang="0">
                <a:pos x="158" y="0"/>
              </a:cxn>
              <a:cxn ang="0">
                <a:pos x="158" y="0"/>
              </a:cxn>
              <a:cxn ang="0">
                <a:pos x="116" y="76"/>
              </a:cxn>
              <a:cxn ang="0">
                <a:pos x="64" y="168"/>
              </a:cxn>
              <a:cxn ang="0">
                <a:pos x="0" y="276"/>
              </a:cxn>
              <a:cxn ang="0">
                <a:pos x="20" y="320"/>
              </a:cxn>
              <a:cxn ang="0">
                <a:pos x="54" y="406"/>
              </a:cxn>
              <a:cxn ang="0">
                <a:pos x="54" y="396"/>
              </a:cxn>
              <a:cxn ang="0">
                <a:pos x="54" y="396"/>
              </a:cxn>
              <a:cxn ang="0">
                <a:pos x="94" y="390"/>
              </a:cxn>
              <a:cxn ang="0">
                <a:pos x="130" y="388"/>
              </a:cxn>
              <a:cxn ang="0">
                <a:pos x="162" y="386"/>
              </a:cxn>
              <a:cxn ang="0">
                <a:pos x="190" y="388"/>
              </a:cxn>
              <a:cxn ang="0">
                <a:pos x="216" y="390"/>
              </a:cxn>
              <a:cxn ang="0">
                <a:pos x="238" y="394"/>
              </a:cxn>
              <a:cxn ang="0">
                <a:pos x="258" y="400"/>
              </a:cxn>
              <a:cxn ang="0">
                <a:pos x="274" y="406"/>
              </a:cxn>
              <a:cxn ang="0">
                <a:pos x="288" y="412"/>
              </a:cxn>
              <a:cxn ang="0">
                <a:pos x="300" y="418"/>
              </a:cxn>
              <a:cxn ang="0">
                <a:pos x="318" y="432"/>
              </a:cxn>
              <a:cxn ang="0">
                <a:pos x="326" y="440"/>
              </a:cxn>
              <a:cxn ang="0">
                <a:pos x="330" y="444"/>
              </a:cxn>
              <a:cxn ang="0">
                <a:pos x="330" y="444"/>
              </a:cxn>
              <a:cxn ang="0">
                <a:pos x="344" y="196"/>
              </a:cxn>
              <a:cxn ang="0">
                <a:pos x="344" y="196"/>
              </a:cxn>
              <a:cxn ang="0">
                <a:pos x="242" y="0"/>
              </a:cxn>
              <a:cxn ang="0">
                <a:pos x="158" y="0"/>
              </a:cxn>
            </a:cxnLst>
            <a:rect l="0" t="0" r="r" b="b"/>
            <a:pathLst>
              <a:path w="344" h="444">
                <a:moveTo>
                  <a:pt x="158" y="0"/>
                </a:moveTo>
                <a:lnTo>
                  <a:pt x="158" y="0"/>
                </a:lnTo>
                <a:lnTo>
                  <a:pt x="116" y="76"/>
                </a:lnTo>
                <a:lnTo>
                  <a:pt x="64" y="168"/>
                </a:lnTo>
                <a:lnTo>
                  <a:pt x="0" y="276"/>
                </a:lnTo>
                <a:lnTo>
                  <a:pt x="20" y="320"/>
                </a:lnTo>
                <a:lnTo>
                  <a:pt x="54" y="406"/>
                </a:lnTo>
                <a:lnTo>
                  <a:pt x="54" y="396"/>
                </a:lnTo>
                <a:lnTo>
                  <a:pt x="54" y="396"/>
                </a:lnTo>
                <a:lnTo>
                  <a:pt x="94" y="390"/>
                </a:lnTo>
                <a:lnTo>
                  <a:pt x="130" y="388"/>
                </a:lnTo>
                <a:lnTo>
                  <a:pt x="162" y="386"/>
                </a:lnTo>
                <a:lnTo>
                  <a:pt x="190" y="388"/>
                </a:lnTo>
                <a:lnTo>
                  <a:pt x="216" y="390"/>
                </a:lnTo>
                <a:lnTo>
                  <a:pt x="238" y="394"/>
                </a:lnTo>
                <a:lnTo>
                  <a:pt x="258" y="400"/>
                </a:lnTo>
                <a:lnTo>
                  <a:pt x="274" y="406"/>
                </a:lnTo>
                <a:lnTo>
                  <a:pt x="288" y="412"/>
                </a:lnTo>
                <a:lnTo>
                  <a:pt x="300" y="418"/>
                </a:lnTo>
                <a:lnTo>
                  <a:pt x="318" y="432"/>
                </a:lnTo>
                <a:lnTo>
                  <a:pt x="326" y="440"/>
                </a:lnTo>
                <a:lnTo>
                  <a:pt x="330" y="444"/>
                </a:lnTo>
                <a:lnTo>
                  <a:pt x="330" y="444"/>
                </a:lnTo>
                <a:lnTo>
                  <a:pt x="344" y="196"/>
                </a:lnTo>
                <a:lnTo>
                  <a:pt x="344" y="196"/>
                </a:lnTo>
                <a:lnTo>
                  <a:pt x="242" y="0"/>
                </a:lnTo>
                <a:lnTo>
                  <a:pt x="15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815916" y="610342"/>
            <a:ext cx="2628936" cy="73250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200" b="1" kern="1200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283968" y="141277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4283968" y="1715595"/>
            <a:ext cx="3483392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4283968" y="2336124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4283968" y="2638943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4283968" y="4185084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4283968" y="4487903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283968" y="5314931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283968" y="5617750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4283968" y="324898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4283968" y="3551799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grpSp>
        <p:nvGrpSpPr>
          <p:cNvPr id="50" name="그룹 49"/>
          <p:cNvGrpSpPr/>
          <p:nvPr userDrawn="1"/>
        </p:nvGrpSpPr>
        <p:grpSpPr>
          <a:xfrm>
            <a:off x="3968378" y="1508032"/>
            <a:ext cx="295275" cy="244475"/>
            <a:chOff x="3746500" y="1323975"/>
            <a:chExt cx="295275" cy="244475"/>
          </a:xfrm>
          <a:solidFill>
            <a:schemeClr val="accent2"/>
          </a:solidFill>
        </p:grpSpPr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746500" y="1323975"/>
              <a:ext cx="168275" cy="244475"/>
            </a:xfrm>
            <a:custGeom>
              <a:avLst/>
              <a:gdLst/>
              <a:ahLst/>
              <a:cxnLst>
                <a:cxn ang="0">
                  <a:pos x="106" y="100"/>
                </a:cxn>
                <a:cxn ang="0">
                  <a:pos x="106" y="114"/>
                </a:cxn>
                <a:cxn ang="0">
                  <a:pos x="98" y="134"/>
                </a:cxn>
                <a:cxn ang="0">
                  <a:pos x="84" y="148"/>
                </a:cxn>
                <a:cxn ang="0">
                  <a:pos x="64" y="154"/>
                </a:cxn>
                <a:cxn ang="0">
                  <a:pos x="52" y="154"/>
                </a:cxn>
                <a:cxn ang="0">
                  <a:pos x="30" y="152"/>
                </a:cxn>
                <a:cxn ang="0">
                  <a:pos x="14" y="142"/>
                </a:cxn>
                <a:cxn ang="0">
                  <a:pos x="2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2" y="32"/>
                </a:cxn>
                <a:cxn ang="0">
                  <a:pos x="14" y="14"/>
                </a:cxn>
                <a:cxn ang="0">
                  <a:pos x="30" y="4"/>
                </a:cxn>
                <a:cxn ang="0">
                  <a:pos x="52" y="0"/>
                </a:cxn>
                <a:cxn ang="0">
                  <a:pos x="64" y="2"/>
                </a:cxn>
                <a:cxn ang="0">
                  <a:pos x="84" y="8"/>
                </a:cxn>
                <a:cxn ang="0">
                  <a:pos x="98" y="24"/>
                </a:cxn>
                <a:cxn ang="0">
                  <a:pos x="106" y="44"/>
                </a:cxn>
                <a:cxn ang="0">
                  <a:pos x="106" y="58"/>
                </a:cxn>
                <a:cxn ang="0">
                  <a:pos x="12" y="100"/>
                </a:cxn>
                <a:cxn ang="0">
                  <a:pos x="12" y="110"/>
                </a:cxn>
                <a:cxn ang="0">
                  <a:pos x="18" y="126"/>
                </a:cxn>
                <a:cxn ang="0">
                  <a:pos x="28" y="136"/>
                </a:cxn>
                <a:cxn ang="0">
                  <a:pos x="44" y="142"/>
                </a:cxn>
                <a:cxn ang="0">
                  <a:pos x="52" y="142"/>
                </a:cxn>
                <a:cxn ang="0">
                  <a:pos x="70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4" y="100"/>
                </a:cxn>
                <a:cxn ang="0">
                  <a:pos x="94" y="58"/>
                </a:cxn>
                <a:cxn ang="0">
                  <a:pos x="92" y="38"/>
                </a:cxn>
                <a:cxn ang="0">
                  <a:pos x="84" y="24"/>
                </a:cxn>
                <a:cxn ang="0">
                  <a:pos x="70" y="16"/>
                </a:cxn>
                <a:cxn ang="0">
                  <a:pos x="52" y="12"/>
                </a:cxn>
                <a:cxn ang="0">
                  <a:pos x="44" y="14"/>
                </a:cxn>
                <a:cxn ang="0">
                  <a:pos x="28" y="20"/>
                </a:cxn>
                <a:cxn ang="0">
                  <a:pos x="18" y="30"/>
                </a:cxn>
                <a:cxn ang="0">
                  <a:pos x="12" y="48"/>
                </a:cxn>
                <a:cxn ang="0">
                  <a:pos x="12" y="58"/>
                </a:cxn>
              </a:cxnLst>
              <a:rect l="0" t="0" r="r" b="b"/>
              <a:pathLst>
                <a:path w="106" h="154">
                  <a:moveTo>
                    <a:pt x="106" y="58"/>
                  </a:moveTo>
                  <a:lnTo>
                    <a:pt x="106" y="100"/>
                  </a:lnTo>
                  <a:lnTo>
                    <a:pt x="106" y="100"/>
                  </a:lnTo>
                  <a:lnTo>
                    <a:pt x="106" y="114"/>
                  </a:lnTo>
                  <a:lnTo>
                    <a:pt x="102" y="124"/>
                  </a:lnTo>
                  <a:lnTo>
                    <a:pt x="98" y="134"/>
                  </a:lnTo>
                  <a:lnTo>
                    <a:pt x="92" y="142"/>
                  </a:lnTo>
                  <a:lnTo>
                    <a:pt x="84" y="148"/>
                  </a:lnTo>
                  <a:lnTo>
                    <a:pt x="76" y="152"/>
                  </a:lnTo>
                  <a:lnTo>
                    <a:pt x="64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2" y="154"/>
                  </a:lnTo>
                  <a:lnTo>
                    <a:pt x="30" y="152"/>
                  </a:lnTo>
                  <a:lnTo>
                    <a:pt x="22" y="148"/>
                  </a:lnTo>
                  <a:lnTo>
                    <a:pt x="14" y="142"/>
                  </a:lnTo>
                  <a:lnTo>
                    <a:pt x="8" y="134"/>
                  </a:lnTo>
                  <a:lnTo>
                    <a:pt x="2" y="124"/>
                  </a:lnTo>
                  <a:lnTo>
                    <a:pt x="0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44"/>
                  </a:lnTo>
                  <a:lnTo>
                    <a:pt x="2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2"/>
                  </a:lnTo>
                  <a:lnTo>
                    <a:pt x="76" y="4"/>
                  </a:lnTo>
                  <a:lnTo>
                    <a:pt x="84" y="8"/>
                  </a:lnTo>
                  <a:lnTo>
                    <a:pt x="92" y="16"/>
                  </a:lnTo>
                  <a:lnTo>
                    <a:pt x="98" y="24"/>
                  </a:lnTo>
                  <a:lnTo>
                    <a:pt x="104" y="34"/>
                  </a:lnTo>
                  <a:lnTo>
                    <a:pt x="106" y="4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2" y="110"/>
                  </a:lnTo>
                  <a:lnTo>
                    <a:pt x="14" y="118"/>
                  </a:lnTo>
                  <a:lnTo>
                    <a:pt x="18" y="126"/>
                  </a:lnTo>
                  <a:lnTo>
                    <a:pt x="22" y="132"/>
                  </a:lnTo>
                  <a:lnTo>
                    <a:pt x="28" y="136"/>
                  </a:lnTo>
                  <a:lnTo>
                    <a:pt x="36" y="140"/>
                  </a:lnTo>
                  <a:lnTo>
                    <a:pt x="44" y="142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62" y="142"/>
                  </a:lnTo>
                  <a:lnTo>
                    <a:pt x="70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88" y="126"/>
                  </a:lnTo>
                  <a:lnTo>
                    <a:pt x="92" y="118"/>
                  </a:lnTo>
                  <a:lnTo>
                    <a:pt x="94" y="110"/>
                  </a:lnTo>
                  <a:lnTo>
                    <a:pt x="94" y="100"/>
                  </a:lnTo>
                  <a:lnTo>
                    <a:pt x="94" y="58"/>
                  </a:lnTo>
                  <a:lnTo>
                    <a:pt x="94" y="58"/>
                  </a:lnTo>
                  <a:lnTo>
                    <a:pt x="94" y="48"/>
                  </a:lnTo>
                  <a:lnTo>
                    <a:pt x="92" y="38"/>
                  </a:lnTo>
                  <a:lnTo>
                    <a:pt x="88" y="30"/>
                  </a:lnTo>
                  <a:lnTo>
                    <a:pt x="84" y="24"/>
                  </a:lnTo>
                  <a:lnTo>
                    <a:pt x="78" y="20"/>
                  </a:lnTo>
                  <a:lnTo>
                    <a:pt x="70" y="16"/>
                  </a:lnTo>
                  <a:lnTo>
                    <a:pt x="6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28" y="20"/>
                  </a:lnTo>
                  <a:lnTo>
                    <a:pt x="22" y="24"/>
                  </a:lnTo>
                  <a:lnTo>
                    <a:pt x="18" y="30"/>
                  </a:lnTo>
                  <a:lnTo>
                    <a:pt x="14" y="38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952875" y="1323975"/>
              <a:ext cx="88900" cy="241300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40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0" y="2"/>
                </a:cxn>
                <a:cxn ang="0">
                  <a:pos x="52" y="4"/>
                </a:cxn>
                <a:cxn ang="0">
                  <a:pos x="54" y="6"/>
                </a:cxn>
                <a:cxn ang="0">
                  <a:pos x="56" y="10"/>
                </a:cxn>
                <a:cxn ang="0">
                  <a:pos x="56" y="146"/>
                </a:cxn>
                <a:cxn ang="0">
                  <a:pos x="56" y="146"/>
                </a:cxn>
                <a:cxn ang="0">
                  <a:pos x="54" y="150"/>
                </a:cxn>
                <a:cxn ang="0">
                  <a:pos x="50" y="152"/>
                </a:cxn>
                <a:cxn ang="0">
                  <a:pos x="50" y="152"/>
                </a:cxn>
                <a:cxn ang="0">
                  <a:pos x="44" y="150"/>
                </a:cxn>
                <a:cxn ang="0">
                  <a:pos x="42" y="146"/>
                </a:cxn>
                <a:cxn ang="0">
                  <a:pos x="42" y="16"/>
                </a:cxn>
                <a:cxn ang="0">
                  <a:pos x="10" y="38"/>
                </a:cxn>
                <a:cxn ang="0">
                  <a:pos x="10" y="38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2" y="3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30"/>
                </a:cxn>
                <a:cxn ang="0">
                  <a:pos x="2" y="28"/>
                </a:cxn>
                <a:cxn ang="0">
                  <a:pos x="40" y="2"/>
                </a:cxn>
              </a:cxnLst>
              <a:rect l="0" t="0" r="r" b="b"/>
              <a:pathLst>
                <a:path w="56" h="152">
                  <a:moveTo>
                    <a:pt x="40" y="2"/>
                  </a:moveTo>
                  <a:lnTo>
                    <a:pt x="40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4" y="6"/>
                  </a:lnTo>
                  <a:lnTo>
                    <a:pt x="56" y="10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54" y="150"/>
                  </a:lnTo>
                  <a:lnTo>
                    <a:pt x="50" y="152"/>
                  </a:lnTo>
                  <a:lnTo>
                    <a:pt x="50" y="152"/>
                  </a:lnTo>
                  <a:lnTo>
                    <a:pt x="44" y="150"/>
                  </a:lnTo>
                  <a:lnTo>
                    <a:pt x="42" y="146"/>
                  </a:lnTo>
                  <a:lnTo>
                    <a:pt x="42" y="16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2" y="3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4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3" name="그룹 52"/>
          <p:cNvGrpSpPr/>
          <p:nvPr userDrawn="1"/>
        </p:nvGrpSpPr>
        <p:grpSpPr>
          <a:xfrm>
            <a:off x="3942978" y="2435132"/>
            <a:ext cx="342900" cy="244475"/>
            <a:chOff x="3721100" y="2251075"/>
            <a:chExt cx="342900" cy="244475"/>
          </a:xfrm>
          <a:solidFill>
            <a:schemeClr val="accent2"/>
          </a:solidFill>
        </p:grpSpPr>
        <p:sp>
          <p:nvSpPr>
            <p:cNvPr id="54" name="Freeform 52"/>
            <p:cNvSpPr>
              <a:spLocks noEditPoints="1"/>
            </p:cNvSpPr>
            <p:nvPr/>
          </p:nvSpPr>
          <p:spPr bwMode="auto">
            <a:xfrm>
              <a:off x="3721100" y="2251075"/>
              <a:ext cx="171450" cy="244475"/>
            </a:xfrm>
            <a:custGeom>
              <a:avLst/>
              <a:gdLst/>
              <a:ahLst/>
              <a:cxnLst>
                <a:cxn ang="0">
                  <a:pos x="108" y="100"/>
                </a:cxn>
                <a:cxn ang="0">
                  <a:pos x="108" y="112"/>
                </a:cxn>
                <a:cxn ang="0">
                  <a:pos x="100" y="134"/>
                </a:cxn>
                <a:cxn ang="0">
                  <a:pos x="86" y="148"/>
                </a:cxn>
                <a:cxn ang="0">
                  <a:pos x="66" y="154"/>
                </a:cxn>
                <a:cxn ang="0">
                  <a:pos x="54" y="154"/>
                </a:cxn>
                <a:cxn ang="0">
                  <a:pos x="32" y="152"/>
                </a:cxn>
                <a:cxn ang="0">
                  <a:pos x="16" y="142"/>
                </a:cxn>
                <a:cxn ang="0">
                  <a:pos x="4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4" y="32"/>
                </a:cxn>
                <a:cxn ang="0">
                  <a:pos x="16" y="14"/>
                </a:cxn>
                <a:cxn ang="0">
                  <a:pos x="32" y="4"/>
                </a:cxn>
                <a:cxn ang="0">
                  <a:pos x="54" y="0"/>
                </a:cxn>
                <a:cxn ang="0">
                  <a:pos x="66" y="2"/>
                </a:cxn>
                <a:cxn ang="0">
                  <a:pos x="86" y="8"/>
                </a:cxn>
                <a:cxn ang="0">
                  <a:pos x="100" y="24"/>
                </a:cxn>
                <a:cxn ang="0">
                  <a:pos x="108" y="44"/>
                </a:cxn>
                <a:cxn ang="0">
                  <a:pos x="108" y="58"/>
                </a:cxn>
                <a:cxn ang="0">
                  <a:pos x="12" y="100"/>
                </a:cxn>
                <a:cxn ang="0">
                  <a:pos x="14" y="110"/>
                </a:cxn>
                <a:cxn ang="0">
                  <a:pos x="20" y="126"/>
                </a:cxn>
                <a:cxn ang="0">
                  <a:pos x="30" y="136"/>
                </a:cxn>
                <a:cxn ang="0">
                  <a:pos x="46" y="142"/>
                </a:cxn>
                <a:cxn ang="0">
                  <a:pos x="54" y="142"/>
                </a:cxn>
                <a:cxn ang="0">
                  <a:pos x="72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6" y="100"/>
                </a:cxn>
                <a:cxn ang="0">
                  <a:pos x="96" y="58"/>
                </a:cxn>
                <a:cxn ang="0">
                  <a:pos x="94" y="38"/>
                </a:cxn>
                <a:cxn ang="0">
                  <a:pos x="86" y="24"/>
                </a:cxn>
                <a:cxn ang="0">
                  <a:pos x="72" y="16"/>
                </a:cxn>
                <a:cxn ang="0">
                  <a:pos x="54" y="12"/>
                </a:cxn>
                <a:cxn ang="0">
                  <a:pos x="44" y="14"/>
                </a:cxn>
                <a:cxn ang="0">
                  <a:pos x="30" y="18"/>
                </a:cxn>
                <a:cxn ang="0">
                  <a:pos x="20" y="30"/>
                </a:cxn>
                <a:cxn ang="0">
                  <a:pos x="14" y="48"/>
                </a:cxn>
                <a:cxn ang="0">
                  <a:pos x="12" y="58"/>
                </a:cxn>
              </a:cxnLst>
              <a:rect l="0" t="0" r="r" b="b"/>
              <a:pathLst>
                <a:path w="108" h="154">
                  <a:moveTo>
                    <a:pt x="108" y="58"/>
                  </a:moveTo>
                  <a:lnTo>
                    <a:pt x="108" y="100"/>
                  </a:lnTo>
                  <a:lnTo>
                    <a:pt x="108" y="100"/>
                  </a:lnTo>
                  <a:lnTo>
                    <a:pt x="108" y="112"/>
                  </a:lnTo>
                  <a:lnTo>
                    <a:pt x="104" y="124"/>
                  </a:lnTo>
                  <a:lnTo>
                    <a:pt x="100" y="134"/>
                  </a:lnTo>
                  <a:lnTo>
                    <a:pt x="94" y="142"/>
                  </a:lnTo>
                  <a:lnTo>
                    <a:pt x="86" y="148"/>
                  </a:lnTo>
                  <a:lnTo>
                    <a:pt x="76" y="152"/>
                  </a:lnTo>
                  <a:lnTo>
                    <a:pt x="66" y="154"/>
                  </a:lnTo>
                  <a:lnTo>
                    <a:pt x="54" y="154"/>
                  </a:lnTo>
                  <a:lnTo>
                    <a:pt x="54" y="154"/>
                  </a:lnTo>
                  <a:lnTo>
                    <a:pt x="42" y="154"/>
                  </a:lnTo>
                  <a:lnTo>
                    <a:pt x="32" y="152"/>
                  </a:lnTo>
                  <a:lnTo>
                    <a:pt x="24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4" y="124"/>
                  </a:lnTo>
                  <a:lnTo>
                    <a:pt x="2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44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6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66" y="2"/>
                  </a:lnTo>
                  <a:lnTo>
                    <a:pt x="78" y="4"/>
                  </a:lnTo>
                  <a:lnTo>
                    <a:pt x="86" y="8"/>
                  </a:lnTo>
                  <a:lnTo>
                    <a:pt x="94" y="16"/>
                  </a:lnTo>
                  <a:lnTo>
                    <a:pt x="100" y="24"/>
                  </a:lnTo>
                  <a:lnTo>
                    <a:pt x="104" y="34"/>
                  </a:lnTo>
                  <a:lnTo>
                    <a:pt x="108" y="44"/>
                  </a:lnTo>
                  <a:lnTo>
                    <a:pt x="108" y="58"/>
                  </a:lnTo>
                  <a:lnTo>
                    <a:pt x="108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4" y="110"/>
                  </a:lnTo>
                  <a:lnTo>
                    <a:pt x="16" y="118"/>
                  </a:lnTo>
                  <a:lnTo>
                    <a:pt x="20" y="126"/>
                  </a:lnTo>
                  <a:lnTo>
                    <a:pt x="24" y="132"/>
                  </a:lnTo>
                  <a:lnTo>
                    <a:pt x="30" y="136"/>
                  </a:lnTo>
                  <a:lnTo>
                    <a:pt x="38" y="140"/>
                  </a:lnTo>
                  <a:lnTo>
                    <a:pt x="46" y="142"/>
                  </a:lnTo>
                  <a:lnTo>
                    <a:pt x="54" y="142"/>
                  </a:lnTo>
                  <a:lnTo>
                    <a:pt x="54" y="142"/>
                  </a:lnTo>
                  <a:lnTo>
                    <a:pt x="64" y="142"/>
                  </a:lnTo>
                  <a:lnTo>
                    <a:pt x="72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90" y="126"/>
                  </a:lnTo>
                  <a:lnTo>
                    <a:pt x="92" y="118"/>
                  </a:lnTo>
                  <a:lnTo>
                    <a:pt x="96" y="110"/>
                  </a:lnTo>
                  <a:lnTo>
                    <a:pt x="96" y="100"/>
                  </a:lnTo>
                  <a:lnTo>
                    <a:pt x="96" y="58"/>
                  </a:lnTo>
                  <a:lnTo>
                    <a:pt x="96" y="58"/>
                  </a:lnTo>
                  <a:lnTo>
                    <a:pt x="96" y="48"/>
                  </a:lnTo>
                  <a:lnTo>
                    <a:pt x="94" y="38"/>
                  </a:lnTo>
                  <a:lnTo>
                    <a:pt x="90" y="30"/>
                  </a:lnTo>
                  <a:lnTo>
                    <a:pt x="86" y="24"/>
                  </a:lnTo>
                  <a:lnTo>
                    <a:pt x="80" y="20"/>
                  </a:lnTo>
                  <a:lnTo>
                    <a:pt x="72" y="16"/>
                  </a:lnTo>
                  <a:lnTo>
                    <a:pt x="64" y="14"/>
                  </a:lnTo>
                  <a:lnTo>
                    <a:pt x="54" y="12"/>
                  </a:lnTo>
                  <a:lnTo>
                    <a:pt x="54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30" y="18"/>
                  </a:lnTo>
                  <a:lnTo>
                    <a:pt x="24" y="24"/>
                  </a:lnTo>
                  <a:lnTo>
                    <a:pt x="20" y="30"/>
                  </a:lnTo>
                  <a:lnTo>
                    <a:pt x="16" y="38"/>
                  </a:lnTo>
                  <a:lnTo>
                    <a:pt x="14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3908425" y="2251075"/>
              <a:ext cx="155575" cy="241300"/>
            </a:xfrm>
            <a:custGeom>
              <a:avLst/>
              <a:gdLst/>
              <a:ahLst/>
              <a:cxnLst>
                <a:cxn ang="0">
                  <a:pos x="58" y="86"/>
                </a:cxn>
                <a:cxn ang="0">
                  <a:pos x="58" y="86"/>
                </a:cxn>
                <a:cxn ang="0">
                  <a:pos x="66" y="78"/>
                </a:cxn>
                <a:cxn ang="0">
                  <a:pos x="72" y="70"/>
                </a:cxn>
                <a:cxn ang="0">
                  <a:pos x="78" y="60"/>
                </a:cxn>
                <a:cxn ang="0">
                  <a:pos x="80" y="48"/>
                </a:cxn>
                <a:cxn ang="0">
                  <a:pos x="80" y="40"/>
                </a:cxn>
                <a:cxn ang="0">
                  <a:pos x="80" y="40"/>
                </a:cxn>
                <a:cxn ang="0">
                  <a:pos x="78" y="34"/>
                </a:cxn>
                <a:cxn ang="0">
                  <a:pos x="76" y="28"/>
                </a:cxn>
                <a:cxn ang="0">
                  <a:pos x="74" y="24"/>
                </a:cxn>
                <a:cxn ang="0">
                  <a:pos x="70" y="20"/>
                </a:cxn>
                <a:cxn ang="0">
                  <a:pos x="58" y="14"/>
                </a:cxn>
                <a:cxn ang="0">
                  <a:pos x="46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2" y="10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6" y="2"/>
                </a:cxn>
                <a:cxn ang="0">
                  <a:pos x="64" y="4"/>
                </a:cxn>
                <a:cxn ang="0">
                  <a:pos x="72" y="6"/>
                </a:cxn>
                <a:cxn ang="0">
                  <a:pos x="78" y="12"/>
                </a:cxn>
                <a:cxn ang="0">
                  <a:pos x="84" y="16"/>
                </a:cxn>
                <a:cxn ang="0">
                  <a:pos x="88" y="24"/>
                </a:cxn>
                <a:cxn ang="0">
                  <a:pos x="90" y="32"/>
                </a:cxn>
                <a:cxn ang="0">
                  <a:pos x="92" y="40"/>
                </a:cxn>
                <a:cxn ang="0">
                  <a:pos x="92" y="46"/>
                </a:cxn>
                <a:cxn ang="0">
                  <a:pos x="92" y="46"/>
                </a:cxn>
                <a:cxn ang="0">
                  <a:pos x="90" y="62"/>
                </a:cxn>
                <a:cxn ang="0">
                  <a:pos x="84" y="74"/>
                </a:cxn>
                <a:cxn ang="0">
                  <a:pos x="76" y="86"/>
                </a:cxn>
                <a:cxn ang="0">
                  <a:pos x="66" y="94"/>
                </a:cxn>
                <a:cxn ang="0">
                  <a:pos x="18" y="140"/>
                </a:cxn>
                <a:cxn ang="0">
                  <a:pos x="92" y="140"/>
                </a:cxn>
                <a:cxn ang="0">
                  <a:pos x="92" y="140"/>
                </a:cxn>
                <a:cxn ang="0">
                  <a:pos x="96" y="142"/>
                </a:cxn>
                <a:cxn ang="0">
                  <a:pos x="98" y="146"/>
                </a:cxn>
                <a:cxn ang="0">
                  <a:pos x="98" y="146"/>
                </a:cxn>
                <a:cxn ang="0">
                  <a:pos x="96" y="150"/>
                </a:cxn>
                <a:cxn ang="0">
                  <a:pos x="92" y="152"/>
                </a:cxn>
                <a:cxn ang="0">
                  <a:pos x="6" y="152"/>
                </a:cxn>
                <a:cxn ang="0">
                  <a:pos x="6" y="152"/>
                </a:cxn>
                <a:cxn ang="0">
                  <a:pos x="2" y="150"/>
                </a:cxn>
                <a:cxn ang="0">
                  <a:pos x="0" y="148"/>
                </a:cxn>
                <a:cxn ang="0">
                  <a:pos x="0" y="144"/>
                </a:cxn>
                <a:cxn ang="0">
                  <a:pos x="0" y="144"/>
                </a:cxn>
                <a:cxn ang="0">
                  <a:pos x="0" y="142"/>
                </a:cxn>
                <a:cxn ang="0">
                  <a:pos x="2" y="140"/>
                </a:cxn>
                <a:cxn ang="0">
                  <a:pos x="58" y="86"/>
                </a:cxn>
              </a:cxnLst>
              <a:rect l="0" t="0" r="r" b="b"/>
              <a:pathLst>
                <a:path w="98" h="152">
                  <a:moveTo>
                    <a:pt x="58" y="86"/>
                  </a:moveTo>
                  <a:lnTo>
                    <a:pt x="58" y="86"/>
                  </a:lnTo>
                  <a:lnTo>
                    <a:pt x="66" y="78"/>
                  </a:lnTo>
                  <a:lnTo>
                    <a:pt x="72" y="70"/>
                  </a:lnTo>
                  <a:lnTo>
                    <a:pt x="78" y="60"/>
                  </a:lnTo>
                  <a:lnTo>
                    <a:pt x="80" y="48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78" y="34"/>
                  </a:lnTo>
                  <a:lnTo>
                    <a:pt x="76" y="28"/>
                  </a:lnTo>
                  <a:lnTo>
                    <a:pt x="74" y="24"/>
                  </a:lnTo>
                  <a:lnTo>
                    <a:pt x="70" y="20"/>
                  </a:lnTo>
                  <a:lnTo>
                    <a:pt x="58" y="14"/>
                  </a:lnTo>
                  <a:lnTo>
                    <a:pt x="4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6" y="2"/>
                  </a:lnTo>
                  <a:lnTo>
                    <a:pt x="64" y="4"/>
                  </a:lnTo>
                  <a:lnTo>
                    <a:pt x="72" y="6"/>
                  </a:lnTo>
                  <a:lnTo>
                    <a:pt x="78" y="12"/>
                  </a:lnTo>
                  <a:lnTo>
                    <a:pt x="84" y="16"/>
                  </a:lnTo>
                  <a:lnTo>
                    <a:pt x="88" y="24"/>
                  </a:lnTo>
                  <a:lnTo>
                    <a:pt x="90" y="32"/>
                  </a:lnTo>
                  <a:lnTo>
                    <a:pt x="92" y="40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0" y="62"/>
                  </a:lnTo>
                  <a:lnTo>
                    <a:pt x="84" y="74"/>
                  </a:lnTo>
                  <a:lnTo>
                    <a:pt x="76" y="86"/>
                  </a:lnTo>
                  <a:lnTo>
                    <a:pt x="66" y="94"/>
                  </a:lnTo>
                  <a:lnTo>
                    <a:pt x="18" y="14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96" y="142"/>
                  </a:lnTo>
                  <a:lnTo>
                    <a:pt x="98" y="146"/>
                  </a:lnTo>
                  <a:lnTo>
                    <a:pt x="98" y="146"/>
                  </a:lnTo>
                  <a:lnTo>
                    <a:pt x="96" y="150"/>
                  </a:lnTo>
                  <a:lnTo>
                    <a:pt x="92" y="152"/>
                  </a:lnTo>
                  <a:lnTo>
                    <a:pt x="6" y="152"/>
                  </a:lnTo>
                  <a:lnTo>
                    <a:pt x="6" y="152"/>
                  </a:lnTo>
                  <a:lnTo>
                    <a:pt x="2" y="150"/>
                  </a:lnTo>
                  <a:lnTo>
                    <a:pt x="0" y="148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2"/>
                  </a:lnTo>
                  <a:lnTo>
                    <a:pt x="2" y="140"/>
                  </a:lnTo>
                  <a:lnTo>
                    <a:pt x="58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6" name="그룹 55"/>
          <p:cNvGrpSpPr/>
          <p:nvPr userDrawn="1"/>
        </p:nvGrpSpPr>
        <p:grpSpPr>
          <a:xfrm>
            <a:off x="3939803" y="3362232"/>
            <a:ext cx="352425" cy="244475"/>
            <a:chOff x="3717925" y="3178175"/>
            <a:chExt cx="352425" cy="244475"/>
          </a:xfrm>
          <a:solidFill>
            <a:schemeClr val="accent2"/>
          </a:solidFill>
        </p:grpSpPr>
        <p:sp>
          <p:nvSpPr>
            <p:cNvPr id="57" name="Freeform 54"/>
            <p:cNvSpPr>
              <a:spLocks noEditPoints="1"/>
            </p:cNvSpPr>
            <p:nvPr/>
          </p:nvSpPr>
          <p:spPr bwMode="auto">
            <a:xfrm>
              <a:off x="3717925" y="3178175"/>
              <a:ext cx="168275" cy="244475"/>
            </a:xfrm>
            <a:custGeom>
              <a:avLst/>
              <a:gdLst/>
              <a:ahLst/>
              <a:cxnLst>
                <a:cxn ang="0">
                  <a:pos x="106" y="100"/>
                </a:cxn>
                <a:cxn ang="0">
                  <a:pos x="106" y="112"/>
                </a:cxn>
                <a:cxn ang="0">
                  <a:pos x="98" y="134"/>
                </a:cxn>
                <a:cxn ang="0">
                  <a:pos x="84" y="148"/>
                </a:cxn>
                <a:cxn ang="0">
                  <a:pos x="64" y="154"/>
                </a:cxn>
                <a:cxn ang="0">
                  <a:pos x="52" y="154"/>
                </a:cxn>
                <a:cxn ang="0">
                  <a:pos x="30" y="152"/>
                </a:cxn>
                <a:cxn ang="0">
                  <a:pos x="14" y="140"/>
                </a:cxn>
                <a:cxn ang="0">
                  <a:pos x="2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2" y="32"/>
                </a:cxn>
                <a:cxn ang="0">
                  <a:pos x="14" y="14"/>
                </a:cxn>
                <a:cxn ang="0">
                  <a:pos x="30" y="4"/>
                </a:cxn>
                <a:cxn ang="0">
                  <a:pos x="52" y="0"/>
                </a:cxn>
                <a:cxn ang="0">
                  <a:pos x="64" y="2"/>
                </a:cxn>
                <a:cxn ang="0">
                  <a:pos x="84" y="8"/>
                </a:cxn>
                <a:cxn ang="0">
                  <a:pos x="98" y="24"/>
                </a:cxn>
                <a:cxn ang="0">
                  <a:pos x="106" y="44"/>
                </a:cxn>
                <a:cxn ang="0">
                  <a:pos x="106" y="58"/>
                </a:cxn>
                <a:cxn ang="0">
                  <a:pos x="12" y="100"/>
                </a:cxn>
                <a:cxn ang="0">
                  <a:pos x="12" y="110"/>
                </a:cxn>
                <a:cxn ang="0">
                  <a:pos x="18" y="126"/>
                </a:cxn>
                <a:cxn ang="0">
                  <a:pos x="28" y="136"/>
                </a:cxn>
                <a:cxn ang="0">
                  <a:pos x="44" y="142"/>
                </a:cxn>
                <a:cxn ang="0">
                  <a:pos x="52" y="142"/>
                </a:cxn>
                <a:cxn ang="0">
                  <a:pos x="70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4" y="100"/>
                </a:cxn>
                <a:cxn ang="0">
                  <a:pos x="94" y="58"/>
                </a:cxn>
                <a:cxn ang="0">
                  <a:pos x="92" y="38"/>
                </a:cxn>
                <a:cxn ang="0">
                  <a:pos x="84" y="24"/>
                </a:cxn>
                <a:cxn ang="0">
                  <a:pos x="70" y="16"/>
                </a:cxn>
                <a:cxn ang="0">
                  <a:pos x="52" y="12"/>
                </a:cxn>
                <a:cxn ang="0">
                  <a:pos x="44" y="14"/>
                </a:cxn>
                <a:cxn ang="0">
                  <a:pos x="28" y="18"/>
                </a:cxn>
                <a:cxn ang="0">
                  <a:pos x="18" y="30"/>
                </a:cxn>
                <a:cxn ang="0">
                  <a:pos x="12" y="48"/>
                </a:cxn>
                <a:cxn ang="0">
                  <a:pos x="12" y="58"/>
                </a:cxn>
              </a:cxnLst>
              <a:rect l="0" t="0" r="r" b="b"/>
              <a:pathLst>
                <a:path w="106" h="154">
                  <a:moveTo>
                    <a:pt x="106" y="58"/>
                  </a:moveTo>
                  <a:lnTo>
                    <a:pt x="106" y="100"/>
                  </a:lnTo>
                  <a:lnTo>
                    <a:pt x="106" y="100"/>
                  </a:lnTo>
                  <a:lnTo>
                    <a:pt x="106" y="112"/>
                  </a:lnTo>
                  <a:lnTo>
                    <a:pt x="102" y="124"/>
                  </a:lnTo>
                  <a:lnTo>
                    <a:pt x="98" y="134"/>
                  </a:lnTo>
                  <a:lnTo>
                    <a:pt x="92" y="142"/>
                  </a:lnTo>
                  <a:lnTo>
                    <a:pt x="84" y="148"/>
                  </a:lnTo>
                  <a:lnTo>
                    <a:pt x="76" y="152"/>
                  </a:lnTo>
                  <a:lnTo>
                    <a:pt x="64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2" y="154"/>
                  </a:lnTo>
                  <a:lnTo>
                    <a:pt x="30" y="152"/>
                  </a:lnTo>
                  <a:lnTo>
                    <a:pt x="22" y="146"/>
                  </a:lnTo>
                  <a:lnTo>
                    <a:pt x="14" y="140"/>
                  </a:lnTo>
                  <a:lnTo>
                    <a:pt x="8" y="134"/>
                  </a:lnTo>
                  <a:lnTo>
                    <a:pt x="2" y="124"/>
                  </a:lnTo>
                  <a:lnTo>
                    <a:pt x="0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44"/>
                  </a:lnTo>
                  <a:lnTo>
                    <a:pt x="2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2"/>
                  </a:lnTo>
                  <a:lnTo>
                    <a:pt x="76" y="4"/>
                  </a:lnTo>
                  <a:lnTo>
                    <a:pt x="84" y="8"/>
                  </a:lnTo>
                  <a:lnTo>
                    <a:pt x="92" y="16"/>
                  </a:lnTo>
                  <a:lnTo>
                    <a:pt x="98" y="24"/>
                  </a:lnTo>
                  <a:lnTo>
                    <a:pt x="104" y="32"/>
                  </a:lnTo>
                  <a:lnTo>
                    <a:pt x="106" y="4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2" y="110"/>
                  </a:lnTo>
                  <a:lnTo>
                    <a:pt x="14" y="118"/>
                  </a:lnTo>
                  <a:lnTo>
                    <a:pt x="18" y="126"/>
                  </a:lnTo>
                  <a:lnTo>
                    <a:pt x="22" y="132"/>
                  </a:lnTo>
                  <a:lnTo>
                    <a:pt x="28" y="136"/>
                  </a:lnTo>
                  <a:lnTo>
                    <a:pt x="36" y="140"/>
                  </a:lnTo>
                  <a:lnTo>
                    <a:pt x="44" y="142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62" y="142"/>
                  </a:lnTo>
                  <a:lnTo>
                    <a:pt x="70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88" y="126"/>
                  </a:lnTo>
                  <a:lnTo>
                    <a:pt x="92" y="118"/>
                  </a:lnTo>
                  <a:lnTo>
                    <a:pt x="94" y="110"/>
                  </a:lnTo>
                  <a:lnTo>
                    <a:pt x="94" y="100"/>
                  </a:lnTo>
                  <a:lnTo>
                    <a:pt x="94" y="58"/>
                  </a:lnTo>
                  <a:lnTo>
                    <a:pt x="94" y="58"/>
                  </a:lnTo>
                  <a:lnTo>
                    <a:pt x="94" y="48"/>
                  </a:lnTo>
                  <a:lnTo>
                    <a:pt x="92" y="38"/>
                  </a:lnTo>
                  <a:lnTo>
                    <a:pt x="88" y="30"/>
                  </a:lnTo>
                  <a:lnTo>
                    <a:pt x="84" y="24"/>
                  </a:lnTo>
                  <a:lnTo>
                    <a:pt x="78" y="20"/>
                  </a:lnTo>
                  <a:lnTo>
                    <a:pt x="70" y="16"/>
                  </a:lnTo>
                  <a:lnTo>
                    <a:pt x="6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28" y="18"/>
                  </a:lnTo>
                  <a:lnTo>
                    <a:pt x="22" y="24"/>
                  </a:lnTo>
                  <a:lnTo>
                    <a:pt x="18" y="30"/>
                  </a:lnTo>
                  <a:lnTo>
                    <a:pt x="14" y="38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55"/>
            <p:cNvSpPr>
              <a:spLocks/>
            </p:cNvSpPr>
            <p:nvPr/>
          </p:nvSpPr>
          <p:spPr bwMode="auto">
            <a:xfrm>
              <a:off x="3924300" y="3178175"/>
              <a:ext cx="146050" cy="241300"/>
            </a:xfrm>
            <a:custGeom>
              <a:avLst/>
              <a:gdLst/>
              <a:ahLst/>
              <a:cxnLst>
                <a:cxn ang="0">
                  <a:pos x="54" y="68"/>
                </a:cxn>
                <a:cxn ang="0">
                  <a:pos x="64" y="66"/>
                </a:cxn>
                <a:cxn ang="0">
                  <a:pos x="78" y="52"/>
                </a:cxn>
                <a:cxn ang="0">
                  <a:pos x="80" y="42"/>
                </a:cxn>
                <a:cxn ang="0">
                  <a:pos x="72" y="20"/>
                </a:cxn>
                <a:cxn ang="0">
                  <a:pos x="52" y="12"/>
                </a:cxn>
                <a:cxn ang="0">
                  <a:pos x="6" y="12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52" y="0"/>
                </a:cxn>
                <a:cxn ang="0">
                  <a:pos x="62" y="2"/>
                </a:cxn>
                <a:cxn ang="0">
                  <a:pos x="74" y="8"/>
                </a:cxn>
                <a:cxn ang="0">
                  <a:pos x="86" y="18"/>
                </a:cxn>
                <a:cxn ang="0">
                  <a:pos x="90" y="34"/>
                </a:cxn>
                <a:cxn ang="0">
                  <a:pos x="92" y="42"/>
                </a:cxn>
                <a:cxn ang="0">
                  <a:pos x="86" y="62"/>
                </a:cxn>
                <a:cxn ang="0">
                  <a:pos x="74" y="74"/>
                </a:cxn>
                <a:cxn ang="0">
                  <a:pos x="82" y="82"/>
                </a:cxn>
                <a:cxn ang="0">
                  <a:pos x="90" y="100"/>
                </a:cxn>
                <a:cxn ang="0">
                  <a:pos x="92" y="112"/>
                </a:cxn>
                <a:cxn ang="0">
                  <a:pos x="88" y="128"/>
                </a:cxn>
                <a:cxn ang="0">
                  <a:pos x="80" y="142"/>
                </a:cxn>
                <a:cxn ang="0">
                  <a:pos x="68" y="150"/>
                </a:cxn>
                <a:cxn ang="0">
                  <a:pos x="52" y="152"/>
                </a:cxn>
                <a:cxn ang="0">
                  <a:pos x="6" y="152"/>
                </a:cxn>
                <a:cxn ang="0">
                  <a:pos x="0" y="146"/>
                </a:cxn>
                <a:cxn ang="0">
                  <a:pos x="2" y="142"/>
                </a:cxn>
                <a:cxn ang="0">
                  <a:pos x="52" y="140"/>
                </a:cxn>
                <a:cxn ang="0">
                  <a:pos x="64" y="138"/>
                </a:cxn>
                <a:cxn ang="0">
                  <a:pos x="78" y="124"/>
                </a:cxn>
                <a:cxn ang="0">
                  <a:pos x="80" y="112"/>
                </a:cxn>
                <a:cxn ang="0">
                  <a:pos x="72" y="90"/>
                </a:cxn>
                <a:cxn ang="0">
                  <a:pos x="58" y="82"/>
                </a:cxn>
                <a:cxn ang="0">
                  <a:pos x="24" y="80"/>
                </a:cxn>
                <a:cxn ang="0">
                  <a:pos x="20" y="78"/>
                </a:cxn>
                <a:cxn ang="0">
                  <a:pos x="18" y="74"/>
                </a:cxn>
                <a:cxn ang="0">
                  <a:pos x="24" y="68"/>
                </a:cxn>
              </a:cxnLst>
              <a:rect l="0" t="0" r="r" b="b"/>
              <a:pathLst>
                <a:path w="92" h="152">
                  <a:moveTo>
                    <a:pt x="24" y="68"/>
                  </a:moveTo>
                  <a:lnTo>
                    <a:pt x="54" y="68"/>
                  </a:lnTo>
                  <a:lnTo>
                    <a:pt x="54" y="68"/>
                  </a:lnTo>
                  <a:lnTo>
                    <a:pt x="64" y="66"/>
                  </a:lnTo>
                  <a:lnTo>
                    <a:pt x="72" y="62"/>
                  </a:lnTo>
                  <a:lnTo>
                    <a:pt x="78" y="5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8" y="30"/>
                  </a:lnTo>
                  <a:lnTo>
                    <a:pt x="72" y="20"/>
                  </a:lnTo>
                  <a:lnTo>
                    <a:pt x="64" y="14"/>
                  </a:lnTo>
                  <a:lnTo>
                    <a:pt x="5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2" y="2"/>
                  </a:lnTo>
                  <a:lnTo>
                    <a:pt x="68" y="4"/>
                  </a:lnTo>
                  <a:lnTo>
                    <a:pt x="74" y="8"/>
                  </a:lnTo>
                  <a:lnTo>
                    <a:pt x="80" y="12"/>
                  </a:lnTo>
                  <a:lnTo>
                    <a:pt x="86" y="18"/>
                  </a:lnTo>
                  <a:lnTo>
                    <a:pt x="88" y="26"/>
                  </a:lnTo>
                  <a:lnTo>
                    <a:pt x="90" y="34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0" y="52"/>
                  </a:lnTo>
                  <a:lnTo>
                    <a:pt x="86" y="62"/>
                  </a:lnTo>
                  <a:lnTo>
                    <a:pt x="82" y="70"/>
                  </a:lnTo>
                  <a:lnTo>
                    <a:pt x="74" y="74"/>
                  </a:lnTo>
                  <a:lnTo>
                    <a:pt x="74" y="74"/>
                  </a:lnTo>
                  <a:lnTo>
                    <a:pt x="82" y="82"/>
                  </a:lnTo>
                  <a:lnTo>
                    <a:pt x="86" y="90"/>
                  </a:lnTo>
                  <a:lnTo>
                    <a:pt x="90" y="100"/>
                  </a:lnTo>
                  <a:lnTo>
                    <a:pt x="92" y="112"/>
                  </a:lnTo>
                  <a:lnTo>
                    <a:pt x="92" y="112"/>
                  </a:lnTo>
                  <a:lnTo>
                    <a:pt x="90" y="120"/>
                  </a:lnTo>
                  <a:lnTo>
                    <a:pt x="88" y="128"/>
                  </a:lnTo>
                  <a:lnTo>
                    <a:pt x="84" y="136"/>
                  </a:lnTo>
                  <a:lnTo>
                    <a:pt x="80" y="142"/>
                  </a:lnTo>
                  <a:lnTo>
                    <a:pt x="74" y="146"/>
                  </a:lnTo>
                  <a:lnTo>
                    <a:pt x="68" y="150"/>
                  </a:lnTo>
                  <a:lnTo>
                    <a:pt x="60" y="152"/>
                  </a:lnTo>
                  <a:lnTo>
                    <a:pt x="52" y="152"/>
                  </a:lnTo>
                  <a:lnTo>
                    <a:pt x="6" y="152"/>
                  </a:lnTo>
                  <a:lnTo>
                    <a:pt x="6" y="152"/>
                  </a:lnTo>
                  <a:lnTo>
                    <a:pt x="2" y="15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42"/>
                  </a:lnTo>
                  <a:lnTo>
                    <a:pt x="6" y="14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64" y="138"/>
                  </a:lnTo>
                  <a:lnTo>
                    <a:pt x="72" y="132"/>
                  </a:lnTo>
                  <a:lnTo>
                    <a:pt x="78" y="124"/>
                  </a:lnTo>
                  <a:lnTo>
                    <a:pt x="80" y="112"/>
                  </a:lnTo>
                  <a:lnTo>
                    <a:pt x="80" y="112"/>
                  </a:lnTo>
                  <a:lnTo>
                    <a:pt x="78" y="100"/>
                  </a:lnTo>
                  <a:lnTo>
                    <a:pt x="72" y="90"/>
                  </a:lnTo>
                  <a:lnTo>
                    <a:pt x="64" y="82"/>
                  </a:lnTo>
                  <a:lnTo>
                    <a:pt x="58" y="82"/>
                  </a:lnTo>
                  <a:lnTo>
                    <a:pt x="52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0" y="78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0" y="70"/>
                  </a:lnTo>
                  <a:lnTo>
                    <a:pt x="24" y="68"/>
                  </a:lnTo>
                  <a:lnTo>
                    <a:pt x="24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9" name="그룹 58"/>
          <p:cNvGrpSpPr/>
          <p:nvPr userDrawn="1"/>
        </p:nvGrpSpPr>
        <p:grpSpPr>
          <a:xfrm>
            <a:off x="3927103" y="4289332"/>
            <a:ext cx="377825" cy="244475"/>
            <a:chOff x="3705225" y="4105275"/>
            <a:chExt cx="377825" cy="244475"/>
          </a:xfrm>
          <a:solidFill>
            <a:schemeClr val="accent2"/>
          </a:solidFill>
        </p:grpSpPr>
        <p:sp>
          <p:nvSpPr>
            <p:cNvPr id="60" name="Freeform 56"/>
            <p:cNvSpPr>
              <a:spLocks noEditPoints="1"/>
            </p:cNvSpPr>
            <p:nvPr/>
          </p:nvSpPr>
          <p:spPr bwMode="auto">
            <a:xfrm>
              <a:off x="3705225" y="4105275"/>
              <a:ext cx="168275" cy="244475"/>
            </a:xfrm>
            <a:custGeom>
              <a:avLst/>
              <a:gdLst/>
              <a:ahLst/>
              <a:cxnLst>
                <a:cxn ang="0">
                  <a:pos x="106" y="100"/>
                </a:cxn>
                <a:cxn ang="0">
                  <a:pos x="106" y="112"/>
                </a:cxn>
                <a:cxn ang="0">
                  <a:pos x="98" y="134"/>
                </a:cxn>
                <a:cxn ang="0">
                  <a:pos x="84" y="146"/>
                </a:cxn>
                <a:cxn ang="0">
                  <a:pos x="64" y="154"/>
                </a:cxn>
                <a:cxn ang="0">
                  <a:pos x="52" y="154"/>
                </a:cxn>
                <a:cxn ang="0">
                  <a:pos x="30" y="152"/>
                </a:cxn>
                <a:cxn ang="0">
                  <a:pos x="14" y="140"/>
                </a:cxn>
                <a:cxn ang="0">
                  <a:pos x="2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2" y="32"/>
                </a:cxn>
                <a:cxn ang="0">
                  <a:pos x="14" y="14"/>
                </a:cxn>
                <a:cxn ang="0">
                  <a:pos x="30" y="4"/>
                </a:cxn>
                <a:cxn ang="0">
                  <a:pos x="52" y="0"/>
                </a:cxn>
                <a:cxn ang="0">
                  <a:pos x="64" y="2"/>
                </a:cxn>
                <a:cxn ang="0">
                  <a:pos x="84" y="8"/>
                </a:cxn>
                <a:cxn ang="0">
                  <a:pos x="98" y="22"/>
                </a:cxn>
                <a:cxn ang="0">
                  <a:pos x="106" y="44"/>
                </a:cxn>
                <a:cxn ang="0">
                  <a:pos x="106" y="58"/>
                </a:cxn>
                <a:cxn ang="0">
                  <a:pos x="12" y="100"/>
                </a:cxn>
                <a:cxn ang="0">
                  <a:pos x="12" y="110"/>
                </a:cxn>
                <a:cxn ang="0">
                  <a:pos x="18" y="126"/>
                </a:cxn>
                <a:cxn ang="0">
                  <a:pos x="28" y="136"/>
                </a:cxn>
                <a:cxn ang="0">
                  <a:pos x="44" y="142"/>
                </a:cxn>
                <a:cxn ang="0">
                  <a:pos x="52" y="142"/>
                </a:cxn>
                <a:cxn ang="0">
                  <a:pos x="70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4" y="100"/>
                </a:cxn>
                <a:cxn ang="0">
                  <a:pos x="94" y="58"/>
                </a:cxn>
                <a:cxn ang="0">
                  <a:pos x="92" y="38"/>
                </a:cxn>
                <a:cxn ang="0">
                  <a:pos x="84" y="24"/>
                </a:cxn>
                <a:cxn ang="0">
                  <a:pos x="70" y="16"/>
                </a:cxn>
                <a:cxn ang="0">
                  <a:pos x="52" y="12"/>
                </a:cxn>
                <a:cxn ang="0">
                  <a:pos x="44" y="14"/>
                </a:cxn>
                <a:cxn ang="0">
                  <a:pos x="28" y="18"/>
                </a:cxn>
                <a:cxn ang="0">
                  <a:pos x="18" y="30"/>
                </a:cxn>
                <a:cxn ang="0">
                  <a:pos x="12" y="48"/>
                </a:cxn>
                <a:cxn ang="0">
                  <a:pos x="12" y="58"/>
                </a:cxn>
              </a:cxnLst>
              <a:rect l="0" t="0" r="r" b="b"/>
              <a:pathLst>
                <a:path w="106" h="154">
                  <a:moveTo>
                    <a:pt x="106" y="58"/>
                  </a:moveTo>
                  <a:lnTo>
                    <a:pt x="106" y="100"/>
                  </a:lnTo>
                  <a:lnTo>
                    <a:pt x="106" y="100"/>
                  </a:lnTo>
                  <a:lnTo>
                    <a:pt x="106" y="112"/>
                  </a:lnTo>
                  <a:lnTo>
                    <a:pt x="102" y="124"/>
                  </a:lnTo>
                  <a:lnTo>
                    <a:pt x="98" y="134"/>
                  </a:lnTo>
                  <a:lnTo>
                    <a:pt x="92" y="142"/>
                  </a:lnTo>
                  <a:lnTo>
                    <a:pt x="84" y="146"/>
                  </a:lnTo>
                  <a:lnTo>
                    <a:pt x="76" y="152"/>
                  </a:lnTo>
                  <a:lnTo>
                    <a:pt x="64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2" y="154"/>
                  </a:lnTo>
                  <a:lnTo>
                    <a:pt x="30" y="152"/>
                  </a:lnTo>
                  <a:lnTo>
                    <a:pt x="22" y="146"/>
                  </a:lnTo>
                  <a:lnTo>
                    <a:pt x="14" y="140"/>
                  </a:lnTo>
                  <a:lnTo>
                    <a:pt x="8" y="134"/>
                  </a:lnTo>
                  <a:lnTo>
                    <a:pt x="2" y="124"/>
                  </a:lnTo>
                  <a:lnTo>
                    <a:pt x="0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44"/>
                  </a:lnTo>
                  <a:lnTo>
                    <a:pt x="2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2"/>
                  </a:lnTo>
                  <a:lnTo>
                    <a:pt x="76" y="4"/>
                  </a:lnTo>
                  <a:lnTo>
                    <a:pt x="84" y="8"/>
                  </a:lnTo>
                  <a:lnTo>
                    <a:pt x="92" y="14"/>
                  </a:lnTo>
                  <a:lnTo>
                    <a:pt x="98" y="22"/>
                  </a:lnTo>
                  <a:lnTo>
                    <a:pt x="104" y="32"/>
                  </a:lnTo>
                  <a:lnTo>
                    <a:pt x="106" y="4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2" y="110"/>
                  </a:lnTo>
                  <a:lnTo>
                    <a:pt x="14" y="118"/>
                  </a:lnTo>
                  <a:lnTo>
                    <a:pt x="18" y="126"/>
                  </a:lnTo>
                  <a:lnTo>
                    <a:pt x="22" y="132"/>
                  </a:lnTo>
                  <a:lnTo>
                    <a:pt x="28" y="136"/>
                  </a:lnTo>
                  <a:lnTo>
                    <a:pt x="36" y="140"/>
                  </a:lnTo>
                  <a:lnTo>
                    <a:pt x="44" y="142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62" y="142"/>
                  </a:lnTo>
                  <a:lnTo>
                    <a:pt x="70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88" y="126"/>
                  </a:lnTo>
                  <a:lnTo>
                    <a:pt x="92" y="118"/>
                  </a:lnTo>
                  <a:lnTo>
                    <a:pt x="94" y="110"/>
                  </a:lnTo>
                  <a:lnTo>
                    <a:pt x="94" y="100"/>
                  </a:lnTo>
                  <a:lnTo>
                    <a:pt x="94" y="58"/>
                  </a:lnTo>
                  <a:lnTo>
                    <a:pt x="94" y="58"/>
                  </a:lnTo>
                  <a:lnTo>
                    <a:pt x="94" y="48"/>
                  </a:lnTo>
                  <a:lnTo>
                    <a:pt x="92" y="38"/>
                  </a:lnTo>
                  <a:lnTo>
                    <a:pt x="88" y="30"/>
                  </a:lnTo>
                  <a:lnTo>
                    <a:pt x="84" y="24"/>
                  </a:lnTo>
                  <a:lnTo>
                    <a:pt x="78" y="18"/>
                  </a:lnTo>
                  <a:lnTo>
                    <a:pt x="70" y="16"/>
                  </a:lnTo>
                  <a:lnTo>
                    <a:pt x="6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28" y="18"/>
                  </a:lnTo>
                  <a:lnTo>
                    <a:pt x="22" y="24"/>
                  </a:lnTo>
                  <a:lnTo>
                    <a:pt x="18" y="30"/>
                  </a:lnTo>
                  <a:lnTo>
                    <a:pt x="14" y="38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7"/>
            <p:cNvSpPr>
              <a:spLocks/>
            </p:cNvSpPr>
            <p:nvPr/>
          </p:nvSpPr>
          <p:spPr bwMode="auto">
            <a:xfrm>
              <a:off x="3911600" y="4105275"/>
              <a:ext cx="171450" cy="241300"/>
            </a:xfrm>
            <a:custGeom>
              <a:avLst/>
              <a:gdLst/>
              <a:ahLst/>
              <a:cxnLst>
                <a:cxn ang="0">
                  <a:pos x="16" y="122"/>
                </a:cxn>
                <a:cxn ang="0">
                  <a:pos x="16" y="122"/>
                </a:cxn>
                <a:cxn ang="0">
                  <a:pos x="10" y="120"/>
                </a:cxn>
                <a:cxn ang="0">
                  <a:pos x="4" y="118"/>
                </a:cxn>
                <a:cxn ang="0">
                  <a:pos x="0" y="112"/>
                </a:cxn>
                <a:cxn ang="0">
                  <a:pos x="0" y="106"/>
                </a:cxn>
                <a:cxn ang="0">
                  <a:pos x="0" y="106"/>
                </a:cxn>
                <a:cxn ang="0">
                  <a:pos x="2" y="98"/>
                </a:cxn>
                <a:cxn ang="0">
                  <a:pos x="40" y="4"/>
                </a:cxn>
                <a:cxn ang="0">
                  <a:pos x="40" y="4"/>
                </a:cxn>
                <a:cxn ang="0">
                  <a:pos x="42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0" y="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50" y="8"/>
                </a:cxn>
                <a:cxn ang="0">
                  <a:pos x="12" y="104"/>
                </a:cxn>
                <a:cxn ang="0">
                  <a:pos x="12" y="104"/>
                </a:cxn>
                <a:cxn ang="0">
                  <a:pos x="12" y="106"/>
                </a:cxn>
                <a:cxn ang="0">
                  <a:pos x="12" y="106"/>
                </a:cxn>
                <a:cxn ang="0">
                  <a:pos x="12" y="108"/>
                </a:cxn>
                <a:cxn ang="0">
                  <a:pos x="16" y="110"/>
                </a:cxn>
                <a:cxn ang="0">
                  <a:pos x="70" y="110"/>
                </a:cxn>
                <a:cxn ang="0">
                  <a:pos x="70" y="76"/>
                </a:cxn>
                <a:cxn ang="0">
                  <a:pos x="70" y="76"/>
                </a:cxn>
                <a:cxn ang="0">
                  <a:pos x="72" y="72"/>
                </a:cxn>
                <a:cxn ang="0">
                  <a:pos x="76" y="70"/>
                </a:cxn>
                <a:cxn ang="0">
                  <a:pos x="76" y="70"/>
                </a:cxn>
                <a:cxn ang="0">
                  <a:pos x="82" y="72"/>
                </a:cxn>
                <a:cxn ang="0">
                  <a:pos x="84" y="76"/>
                </a:cxn>
                <a:cxn ang="0">
                  <a:pos x="84" y="110"/>
                </a:cxn>
                <a:cxn ang="0">
                  <a:pos x="102" y="110"/>
                </a:cxn>
                <a:cxn ang="0">
                  <a:pos x="102" y="110"/>
                </a:cxn>
                <a:cxn ang="0">
                  <a:pos x="106" y="112"/>
                </a:cxn>
                <a:cxn ang="0">
                  <a:pos x="108" y="116"/>
                </a:cxn>
                <a:cxn ang="0">
                  <a:pos x="108" y="116"/>
                </a:cxn>
                <a:cxn ang="0">
                  <a:pos x="106" y="120"/>
                </a:cxn>
                <a:cxn ang="0">
                  <a:pos x="102" y="122"/>
                </a:cxn>
                <a:cxn ang="0">
                  <a:pos x="84" y="122"/>
                </a:cxn>
                <a:cxn ang="0">
                  <a:pos x="84" y="146"/>
                </a:cxn>
                <a:cxn ang="0">
                  <a:pos x="84" y="146"/>
                </a:cxn>
                <a:cxn ang="0">
                  <a:pos x="82" y="150"/>
                </a:cxn>
                <a:cxn ang="0">
                  <a:pos x="76" y="152"/>
                </a:cxn>
                <a:cxn ang="0">
                  <a:pos x="76" y="152"/>
                </a:cxn>
                <a:cxn ang="0">
                  <a:pos x="72" y="150"/>
                </a:cxn>
                <a:cxn ang="0">
                  <a:pos x="70" y="146"/>
                </a:cxn>
                <a:cxn ang="0">
                  <a:pos x="70" y="122"/>
                </a:cxn>
                <a:cxn ang="0">
                  <a:pos x="16" y="122"/>
                </a:cxn>
              </a:cxnLst>
              <a:rect l="0" t="0" r="r" b="b"/>
              <a:pathLst>
                <a:path w="108" h="152">
                  <a:moveTo>
                    <a:pt x="16" y="122"/>
                  </a:moveTo>
                  <a:lnTo>
                    <a:pt x="16" y="122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2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2" y="98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4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0" y="8"/>
                  </a:lnTo>
                  <a:lnTo>
                    <a:pt x="12" y="104"/>
                  </a:lnTo>
                  <a:lnTo>
                    <a:pt x="12" y="104"/>
                  </a:lnTo>
                  <a:lnTo>
                    <a:pt x="12" y="106"/>
                  </a:lnTo>
                  <a:lnTo>
                    <a:pt x="12" y="106"/>
                  </a:lnTo>
                  <a:lnTo>
                    <a:pt x="12" y="108"/>
                  </a:lnTo>
                  <a:lnTo>
                    <a:pt x="16" y="110"/>
                  </a:lnTo>
                  <a:lnTo>
                    <a:pt x="70" y="110"/>
                  </a:lnTo>
                  <a:lnTo>
                    <a:pt x="70" y="76"/>
                  </a:lnTo>
                  <a:lnTo>
                    <a:pt x="70" y="76"/>
                  </a:lnTo>
                  <a:lnTo>
                    <a:pt x="72" y="7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82" y="72"/>
                  </a:lnTo>
                  <a:lnTo>
                    <a:pt x="84" y="76"/>
                  </a:lnTo>
                  <a:lnTo>
                    <a:pt x="84" y="110"/>
                  </a:lnTo>
                  <a:lnTo>
                    <a:pt x="102" y="110"/>
                  </a:lnTo>
                  <a:lnTo>
                    <a:pt x="102" y="110"/>
                  </a:lnTo>
                  <a:lnTo>
                    <a:pt x="106" y="112"/>
                  </a:lnTo>
                  <a:lnTo>
                    <a:pt x="108" y="116"/>
                  </a:lnTo>
                  <a:lnTo>
                    <a:pt x="108" y="116"/>
                  </a:lnTo>
                  <a:lnTo>
                    <a:pt x="106" y="120"/>
                  </a:lnTo>
                  <a:lnTo>
                    <a:pt x="102" y="122"/>
                  </a:lnTo>
                  <a:lnTo>
                    <a:pt x="84" y="122"/>
                  </a:lnTo>
                  <a:lnTo>
                    <a:pt x="84" y="146"/>
                  </a:lnTo>
                  <a:lnTo>
                    <a:pt x="84" y="146"/>
                  </a:lnTo>
                  <a:lnTo>
                    <a:pt x="82" y="150"/>
                  </a:lnTo>
                  <a:lnTo>
                    <a:pt x="76" y="152"/>
                  </a:lnTo>
                  <a:lnTo>
                    <a:pt x="76" y="152"/>
                  </a:lnTo>
                  <a:lnTo>
                    <a:pt x="72" y="150"/>
                  </a:lnTo>
                  <a:lnTo>
                    <a:pt x="70" y="146"/>
                  </a:lnTo>
                  <a:lnTo>
                    <a:pt x="70" y="122"/>
                  </a:lnTo>
                  <a:lnTo>
                    <a:pt x="16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2" name="그룹 61"/>
          <p:cNvGrpSpPr/>
          <p:nvPr userDrawn="1"/>
        </p:nvGrpSpPr>
        <p:grpSpPr>
          <a:xfrm>
            <a:off x="3923928" y="5424021"/>
            <a:ext cx="352425" cy="241300"/>
            <a:chOff x="3702050" y="5035550"/>
            <a:chExt cx="352425" cy="241300"/>
          </a:xfrm>
          <a:solidFill>
            <a:schemeClr val="accent2"/>
          </a:solidFill>
        </p:grpSpPr>
        <p:sp>
          <p:nvSpPr>
            <p:cNvPr id="63" name="Freeform 58"/>
            <p:cNvSpPr>
              <a:spLocks noEditPoints="1"/>
            </p:cNvSpPr>
            <p:nvPr/>
          </p:nvSpPr>
          <p:spPr bwMode="auto">
            <a:xfrm>
              <a:off x="3702050" y="5035550"/>
              <a:ext cx="168275" cy="241300"/>
            </a:xfrm>
            <a:custGeom>
              <a:avLst/>
              <a:gdLst/>
              <a:ahLst/>
              <a:cxnLst>
                <a:cxn ang="0">
                  <a:pos x="106" y="98"/>
                </a:cxn>
                <a:cxn ang="0">
                  <a:pos x="106" y="110"/>
                </a:cxn>
                <a:cxn ang="0">
                  <a:pos x="98" y="130"/>
                </a:cxn>
                <a:cxn ang="0">
                  <a:pos x="84" y="144"/>
                </a:cxn>
                <a:cxn ang="0">
                  <a:pos x="64" y="152"/>
                </a:cxn>
                <a:cxn ang="0">
                  <a:pos x="52" y="152"/>
                </a:cxn>
                <a:cxn ang="0">
                  <a:pos x="30" y="148"/>
                </a:cxn>
                <a:cxn ang="0">
                  <a:pos x="14" y="138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0" y="56"/>
                </a:cxn>
                <a:cxn ang="0">
                  <a:pos x="2" y="30"/>
                </a:cxn>
                <a:cxn ang="0">
                  <a:pos x="14" y="12"/>
                </a:cxn>
                <a:cxn ang="0">
                  <a:pos x="30" y="2"/>
                </a:cxn>
                <a:cxn ang="0">
                  <a:pos x="52" y="0"/>
                </a:cxn>
                <a:cxn ang="0">
                  <a:pos x="64" y="0"/>
                </a:cxn>
                <a:cxn ang="0">
                  <a:pos x="84" y="8"/>
                </a:cxn>
                <a:cxn ang="0">
                  <a:pos x="98" y="22"/>
                </a:cxn>
                <a:cxn ang="0">
                  <a:pos x="106" y="42"/>
                </a:cxn>
                <a:cxn ang="0">
                  <a:pos x="106" y="56"/>
                </a:cxn>
                <a:cxn ang="0">
                  <a:pos x="12" y="98"/>
                </a:cxn>
                <a:cxn ang="0">
                  <a:pos x="12" y="108"/>
                </a:cxn>
                <a:cxn ang="0">
                  <a:pos x="18" y="124"/>
                </a:cxn>
                <a:cxn ang="0">
                  <a:pos x="28" y="134"/>
                </a:cxn>
                <a:cxn ang="0">
                  <a:pos x="44" y="140"/>
                </a:cxn>
                <a:cxn ang="0">
                  <a:pos x="52" y="140"/>
                </a:cxn>
                <a:cxn ang="0">
                  <a:pos x="70" y="138"/>
                </a:cxn>
                <a:cxn ang="0">
                  <a:pos x="82" y="130"/>
                </a:cxn>
                <a:cxn ang="0">
                  <a:pos x="90" y="116"/>
                </a:cxn>
                <a:cxn ang="0">
                  <a:pos x="94" y="98"/>
                </a:cxn>
                <a:cxn ang="0">
                  <a:pos x="94" y="56"/>
                </a:cxn>
                <a:cxn ang="0">
                  <a:pos x="92" y="36"/>
                </a:cxn>
                <a:cxn ang="0">
                  <a:pos x="84" y="22"/>
                </a:cxn>
                <a:cxn ang="0">
                  <a:pos x="70" y="14"/>
                </a:cxn>
                <a:cxn ang="0">
                  <a:pos x="52" y="10"/>
                </a:cxn>
                <a:cxn ang="0">
                  <a:pos x="44" y="12"/>
                </a:cxn>
                <a:cxn ang="0">
                  <a:pos x="28" y="18"/>
                </a:cxn>
                <a:cxn ang="0">
                  <a:pos x="18" y="28"/>
                </a:cxn>
                <a:cxn ang="0">
                  <a:pos x="12" y="46"/>
                </a:cxn>
                <a:cxn ang="0">
                  <a:pos x="12" y="56"/>
                </a:cxn>
              </a:cxnLst>
              <a:rect l="0" t="0" r="r" b="b"/>
              <a:pathLst>
                <a:path w="106" h="152">
                  <a:moveTo>
                    <a:pt x="106" y="56"/>
                  </a:moveTo>
                  <a:lnTo>
                    <a:pt x="106" y="98"/>
                  </a:lnTo>
                  <a:lnTo>
                    <a:pt x="106" y="98"/>
                  </a:lnTo>
                  <a:lnTo>
                    <a:pt x="106" y="110"/>
                  </a:lnTo>
                  <a:lnTo>
                    <a:pt x="102" y="122"/>
                  </a:lnTo>
                  <a:lnTo>
                    <a:pt x="98" y="130"/>
                  </a:lnTo>
                  <a:lnTo>
                    <a:pt x="92" y="138"/>
                  </a:lnTo>
                  <a:lnTo>
                    <a:pt x="84" y="144"/>
                  </a:lnTo>
                  <a:lnTo>
                    <a:pt x="74" y="148"/>
                  </a:lnTo>
                  <a:lnTo>
                    <a:pt x="64" y="152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0" y="152"/>
                  </a:lnTo>
                  <a:lnTo>
                    <a:pt x="30" y="148"/>
                  </a:lnTo>
                  <a:lnTo>
                    <a:pt x="22" y="144"/>
                  </a:lnTo>
                  <a:lnTo>
                    <a:pt x="14" y="138"/>
                  </a:lnTo>
                  <a:lnTo>
                    <a:pt x="8" y="130"/>
                  </a:lnTo>
                  <a:lnTo>
                    <a:pt x="2" y="122"/>
                  </a:lnTo>
                  <a:lnTo>
                    <a:pt x="0" y="110"/>
                  </a:lnTo>
                  <a:lnTo>
                    <a:pt x="0" y="9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8" y="20"/>
                  </a:lnTo>
                  <a:lnTo>
                    <a:pt x="14" y="12"/>
                  </a:lnTo>
                  <a:lnTo>
                    <a:pt x="22" y="6"/>
                  </a:lnTo>
                  <a:lnTo>
                    <a:pt x="30" y="2"/>
                  </a:lnTo>
                  <a:lnTo>
                    <a:pt x="4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84" y="8"/>
                  </a:lnTo>
                  <a:lnTo>
                    <a:pt x="92" y="14"/>
                  </a:lnTo>
                  <a:lnTo>
                    <a:pt x="98" y="22"/>
                  </a:lnTo>
                  <a:lnTo>
                    <a:pt x="102" y="32"/>
                  </a:lnTo>
                  <a:lnTo>
                    <a:pt x="106" y="42"/>
                  </a:lnTo>
                  <a:lnTo>
                    <a:pt x="106" y="56"/>
                  </a:lnTo>
                  <a:lnTo>
                    <a:pt x="106" y="56"/>
                  </a:lnTo>
                  <a:close/>
                  <a:moveTo>
                    <a:pt x="12" y="56"/>
                  </a:moveTo>
                  <a:lnTo>
                    <a:pt x="12" y="98"/>
                  </a:lnTo>
                  <a:lnTo>
                    <a:pt x="12" y="98"/>
                  </a:lnTo>
                  <a:lnTo>
                    <a:pt x="12" y="108"/>
                  </a:lnTo>
                  <a:lnTo>
                    <a:pt x="14" y="116"/>
                  </a:lnTo>
                  <a:lnTo>
                    <a:pt x="18" y="124"/>
                  </a:lnTo>
                  <a:lnTo>
                    <a:pt x="22" y="130"/>
                  </a:lnTo>
                  <a:lnTo>
                    <a:pt x="28" y="134"/>
                  </a:lnTo>
                  <a:lnTo>
                    <a:pt x="36" y="138"/>
                  </a:lnTo>
                  <a:lnTo>
                    <a:pt x="44" y="14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62" y="140"/>
                  </a:lnTo>
                  <a:lnTo>
                    <a:pt x="70" y="138"/>
                  </a:lnTo>
                  <a:lnTo>
                    <a:pt x="76" y="134"/>
                  </a:lnTo>
                  <a:lnTo>
                    <a:pt x="82" y="130"/>
                  </a:lnTo>
                  <a:lnTo>
                    <a:pt x="88" y="124"/>
                  </a:lnTo>
                  <a:lnTo>
                    <a:pt x="90" y="116"/>
                  </a:lnTo>
                  <a:lnTo>
                    <a:pt x="92" y="108"/>
                  </a:lnTo>
                  <a:lnTo>
                    <a:pt x="94" y="98"/>
                  </a:lnTo>
                  <a:lnTo>
                    <a:pt x="94" y="56"/>
                  </a:lnTo>
                  <a:lnTo>
                    <a:pt x="94" y="56"/>
                  </a:lnTo>
                  <a:lnTo>
                    <a:pt x="94" y="46"/>
                  </a:lnTo>
                  <a:lnTo>
                    <a:pt x="92" y="36"/>
                  </a:lnTo>
                  <a:lnTo>
                    <a:pt x="88" y="28"/>
                  </a:lnTo>
                  <a:lnTo>
                    <a:pt x="84" y="22"/>
                  </a:lnTo>
                  <a:lnTo>
                    <a:pt x="78" y="18"/>
                  </a:lnTo>
                  <a:lnTo>
                    <a:pt x="70" y="14"/>
                  </a:lnTo>
                  <a:lnTo>
                    <a:pt x="62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44" y="12"/>
                  </a:lnTo>
                  <a:lnTo>
                    <a:pt x="34" y="14"/>
                  </a:lnTo>
                  <a:lnTo>
                    <a:pt x="28" y="18"/>
                  </a:lnTo>
                  <a:lnTo>
                    <a:pt x="22" y="22"/>
                  </a:lnTo>
                  <a:lnTo>
                    <a:pt x="18" y="28"/>
                  </a:lnTo>
                  <a:lnTo>
                    <a:pt x="14" y="36"/>
                  </a:lnTo>
                  <a:lnTo>
                    <a:pt x="12" y="46"/>
                  </a:lnTo>
                  <a:lnTo>
                    <a:pt x="12" y="56"/>
                  </a:lnTo>
                  <a:lnTo>
                    <a:pt x="12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3905250" y="5035550"/>
              <a:ext cx="149225" cy="238125"/>
            </a:xfrm>
            <a:custGeom>
              <a:avLst/>
              <a:gdLst/>
              <a:ahLst/>
              <a:cxnLst>
                <a:cxn ang="0">
                  <a:pos x="44" y="138"/>
                </a:cxn>
                <a:cxn ang="0">
                  <a:pos x="58" y="136"/>
                </a:cxn>
                <a:cxn ang="0">
                  <a:pos x="74" y="128"/>
                </a:cxn>
                <a:cxn ang="0">
                  <a:pos x="80" y="118"/>
                </a:cxn>
                <a:cxn ang="0">
                  <a:pos x="82" y="94"/>
                </a:cxn>
                <a:cxn ang="0">
                  <a:pos x="80" y="88"/>
                </a:cxn>
                <a:cxn ang="0">
                  <a:pos x="76" y="78"/>
                </a:cxn>
                <a:cxn ang="0">
                  <a:pos x="60" y="70"/>
                </a:cxn>
                <a:cxn ang="0">
                  <a:pos x="10" y="68"/>
                </a:cxn>
                <a:cxn ang="0">
                  <a:pos x="6" y="68"/>
                </a:cxn>
                <a:cxn ang="0">
                  <a:pos x="2" y="62"/>
                </a:cxn>
                <a:cxn ang="0">
                  <a:pos x="0" y="10"/>
                </a:cxn>
                <a:cxn ang="0">
                  <a:pos x="2" y="8"/>
                </a:cxn>
                <a:cxn ang="0">
                  <a:pos x="6" y="2"/>
                </a:cxn>
                <a:cxn ang="0">
                  <a:pos x="82" y="0"/>
                </a:cxn>
                <a:cxn ang="0">
                  <a:pos x="88" y="2"/>
                </a:cxn>
                <a:cxn ang="0">
                  <a:pos x="88" y="8"/>
                </a:cxn>
                <a:cxn ang="0">
                  <a:pos x="82" y="14"/>
                </a:cxn>
                <a:cxn ang="0">
                  <a:pos x="12" y="56"/>
                </a:cxn>
                <a:cxn ang="0">
                  <a:pos x="48" y="56"/>
                </a:cxn>
                <a:cxn ang="0">
                  <a:pos x="66" y="60"/>
                </a:cxn>
                <a:cxn ang="0">
                  <a:pos x="80" y="66"/>
                </a:cxn>
                <a:cxn ang="0">
                  <a:pos x="90" y="78"/>
                </a:cxn>
                <a:cxn ang="0">
                  <a:pos x="94" y="94"/>
                </a:cxn>
                <a:cxn ang="0">
                  <a:pos x="94" y="110"/>
                </a:cxn>
                <a:cxn ang="0">
                  <a:pos x="90" y="128"/>
                </a:cxn>
                <a:cxn ang="0">
                  <a:pos x="80" y="140"/>
                </a:cxn>
                <a:cxn ang="0">
                  <a:pos x="64" y="148"/>
                </a:cxn>
                <a:cxn ang="0">
                  <a:pos x="44" y="150"/>
                </a:cxn>
                <a:cxn ang="0">
                  <a:pos x="6" y="150"/>
                </a:cxn>
                <a:cxn ang="0">
                  <a:pos x="0" y="144"/>
                </a:cxn>
                <a:cxn ang="0">
                  <a:pos x="2" y="140"/>
                </a:cxn>
                <a:cxn ang="0">
                  <a:pos x="6" y="138"/>
                </a:cxn>
              </a:cxnLst>
              <a:rect l="0" t="0" r="r" b="b"/>
              <a:pathLst>
                <a:path w="94" h="150">
                  <a:moveTo>
                    <a:pt x="6" y="138"/>
                  </a:moveTo>
                  <a:lnTo>
                    <a:pt x="44" y="138"/>
                  </a:lnTo>
                  <a:lnTo>
                    <a:pt x="44" y="138"/>
                  </a:lnTo>
                  <a:lnTo>
                    <a:pt x="58" y="136"/>
                  </a:lnTo>
                  <a:lnTo>
                    <a:pt x="70" y="132"/>
                  </a:lnTo>
                  <a:lnTo>
                    <a:pt x="74" y="128"/>
                  </a:lnTo>
                  <a:lnTo>
                    <a:pt x="78" y="122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2" y="94"/>
                  </a:lnTo>
                  <a:lnTo>
                    <a:pt x="82" y="94"/>
                  </a:lnTo>
                  <a:lnTo>
                    <a:pt x="80" y="88"/>
                  </a:lnTo>
                  <a:lnTo>
                    <a:pt x="78" y="82"/>
                  </a:lnTo>
                  <a:lnTo>
                    <a:pt x="76" y="78"/>
                  </a:lnTo>
                  <a:lnTo>
                    <a:pt x="72" y="74"/>
                  </a:lnTo>
                  <a:lnTo>
                    <a:pt x="60" y="70"/>
                  </a:lnTo>
                  <a:lnTo>
                    <a:pt x="48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4" y="66"/>
                  </a:lnTo>
                  <a:lnTo>
                    <a:pt x="2" y="62"/>
                  </a:lnTo>
                  <a:lnTo>
                    <a:pt x="0" y="5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8" y="2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12"/>
                  </a:lnTo>
                  <a:lnTo>
                    <a:pt x="82" y="14"/>
                  </a:lnTo>
                  <a:lnTo>
                    <a:pt x="12" y="14"/>
                  </a:lnTo>
                  <a:lnTo>
                    <a:pt x="1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58" y="58"/>
                  </a:lnTo>
                  <a:lnTo>
                    <a:pt x="66" y="60"/>
                  </a:lnTo>
                  <a:lnTo>
                    <a:pt x="74" y="62"/>
                  </a:lnTo>
                  <a:lnTo>
                    <a:pt x="80" y="66"/>
                  </a:lnTo>
                  <a:lnTo>
                    <a:pt x="86" y="72"/>
                  </a:lnTo>
                  <a:lnTo>
                    <a:pt x="90" y="78"/>
                  </a:lnTo>
                  <a:lnTo>
                    <a:pt x="92" y="86"/>
                  </a:lnTo>
                  <a:lnTo>
                    <a:pt x="94" y="94"/>
                  </a:lnTo>
                  <a:lnTo>
                    <a:pt x="94" y="110"/>
                  </a:lnTo>
                  <a:lnTo>
                    <a:pt x="94" y="110"/>
                  </a:lnTo>
                  <a:lnTo>
                    <a:pt x="92" y="120"/>
                  </a:lnTo>
                  <a:lnTo>
                    <a:pt x="90" y="128"/>
                  </a:lnTo>
                  <a:lnTo>
                    <a:pt x="86" y="136"/>
                  </a:lnTo>
                  <a:lnTo>
                    <a:pt x="80" y="140"/>
                  </a:lnTo>
                  <a:lnTo>
                    <a:pt x="72" y="144"/>
                  </a:lnTo>
                  <a:lnTo>
                    <a:pt x="64" y="148"/>
                  </a:lnTo>
                  <a:lnTo>
                    <a:pt x="54" y="150"/>
                  </a:lnTo>
                  <a:lnTo>
                    <a:pt x="44" y="150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2" y="148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2" y="140"/>
                  </a:lnTo>
                  <a:lnTo>
                    <a:pt x="6" y="138"/>
                  </a:lnTo>
                  <a:lnTo>
                    <a:pt x="6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1" name="Freeform 5"/>
          <p:cNvSpPr>
            <a:spLocks/>
          </p:cNvSpPr>
          <p:nvPr userDrawn="1"/>
        </p:nvSpPr>
        <p:spPr bwMode="auto">
          <a:xfrm>
            <a:off x="1431376" y="421091"/>
            <a:ext cx="612068" cy="1282318"/>
          </a:xfrm>
          <a:custGeom>
            <a:avLst/>
            <a:gdLst/>
            <a:ahLst/>
            <a:cxnLst>
              <a:cxn ang="0">
                <a:pos x="138" y="16"/>
              </a:cxn>
              <a:cxn ang="0">
                <a:pos x="138" y="16"/>
              </a:cxn>
              <a:cxn ang="0">
                <a:pos x="132" y="38"/>
              </a:cxn>
              <a:cxn ang="0">
                <a:pos x="124" y="64"/>
              </a:cxn>
              <a:cxn ang="0">
                <a:pos x="124" y="64"/>
              </a:cxn>
              <a:cxn ang="0">
                <a:pos x="126" y="74"/>
              </a:cxn>
              <a:cxn ang="0">
                <a:pos x="128" y="82"/>
              </a:cxn>
              <a:cxn ang="0">
                <a:pos x="128" y="82"/>
              </a:cxn>
              <a:cxn ang="0">
                <a:pos x="128" y="94"/>
              </a:cxn>
              <a:cxn ang="0">
                <a:pos x="128" y="104"/>
              </a:cxn>
              <a:cxn ang="0">
                <a:pos x="124" y="112"/>
              </a:cxn>
              <a:cxn ang="0">
                <a:pos x="124" y="112"/>
              </a:cxn>
              <a:cxn ang="0">
                <a:pos x="112" y="132"/>
              </a:cxn>
              <a:cxn ang="0">
                <a:pos x="94" y="166"/>
              </a:cxn>
              <a:cxn ang="0">
                <a:pos x="70" y="214"/>
              </a:cxn>
              <a:cxn ang="0">
                <a:pos x="46" y="270"/>
              </a:cxn>
              <a:cxn ang="0">
                <a:pos x="6" y="374"/>
              </a:cxn>
              <a:cxn ang="0">
                <a:pos x="0" y="394"/>
              </a:cxn>
              <a:cxn ang="0">
                <a:pos x="0" y="394"/>
              </a:cxn>
              <a:cxn ang="0">
                <a:pos x="104" y="680"/>
              </a:cxn>
              <a:cxn ang="0">
                <a:pos x="104" y="680"/>
              </a:cxn>
              <a:cxn ang="0">
                <a:pos x="206" y="926"/>
              </a:cxn>
              <a:cxn ang="0">
                <a:pos x="280" y="1102"/>
              </a:cxn>
              <a:cxn ang="0">
                <a:pos x="434" y="662"/>
              </a:cxn>
              <a:cxn ang="0">
                <a:pos x="526" y="412"/>
              </a:cxn>
              <a:cxn ang="0">
                <a:pos x="526" y="412"/>
              </a:cxn>
              <a:cxn ang="0">
                <a:pos x="492" y="308"/>
              </a:cxn>
              <a:cxn ang="0">
                <a:pos x="464" y="226"/>
              </a:cxn>
              <a:cxn ang="0">
                <a:pos x="450" y="192"/>
              </a:cxn>
              <a:cxn ang="0">
                <a:pos x="438" y="168"/>
              </a:cxn>
              <a:cxn ang="0">
                <a:pos x="432" y="132"/>
              </a:cxn>
              <a:cxn ang="0">
                <a:pos x="418" y="74"/>
              </a:cxn>
              <a:cxn ang="0">
                <a:pos x="412" y="52"/>
              </a:cxn>
              <a:cxn ang="0">
                <a:pos x="412" y="52"/>
              </a:cxn>
              <a:cxn ang="0">
                <a:pos x="408" y="48"/>
              </a:cxn>
              <a:cxn ang="0">
                <a:pos x="394" y="40"/>
              </a:cxn>
              <a:cxn ang="0">
                <a:pos x="370" y="28"/>
              </a:cxn>
              <a:cxn ang="0">
                <a:pos x="338" y="16"/>
              </a:cxn>
              <a:cxn ang="0">
                <a:pos x="320" y="10"/>
              </a:cxn>
              <a:cxn ang="0">
                <a:pos x="300" y="6"/>
              </a:cxn>
              <a:cxn ang="0">
                <a:pos x="278" y="2"/>
              </a:cxn>
              <a:cxn ang="0">
                <a:pos x="252" y="0"/>
              </a:cxn>
              <a:cxn ang="0">
                <a:pos x="226" y="2"/>
              </a:cxn>
              <a:cxn ang="0">
                <a:pos x="198" y="4"/>
              </a:cxn>
              <a:cxn ang="0">
                <a:pos x="170" y="8"/>
              </a:cxn>
              <a:cxn ang="0">
                <a:pos x="138" y="16"/>
              </a:cxn>
              <a:cxn ang="0">
                <a:pos x="138" y="16"/>
              </a:cxn>
            </a:cxnLst>
            <a:rect l="0" t="0" r="r" b="b"/>
            <a:pathLst>
              <a:path w="526" h="1102">
                <a:moveTo>
                  <a:pt x="138" y="16"/>
                </a:moveTo>
                <a:lnTo>
                  <a:pt x="138" y="16"/>
                </a:lnTo>
                <a:lnTo>
                  <a:pt x="132" y="38"/>
                </a:lnTo>
                <a:lnTo>
                  <a:pt x="124" y="64"/>
                </a:lnTo>
                <a:lnTo>
                  <a:pt x="124" y="64"/>
                </a:lnTo>
                <a:lnTo>
                  <a:pt x="126" y="74"/>
                </a:lnTo>
                <a:lnTo>
                  <a:pt x="128" y="82"/>
                </a:lnTo>
                <a:lnTo>
                  <a:pt x="128" y="82"/>
                </a:lnTo>
                <a:lnTo>
                  <a:pt x="128" y="94"/>
                </a:lnTo>
                <a:lnTo>
                  <a:pt x="128" y="104"/>
                </a:lnTo>
                <a:lnTo>
                  <a:pt x="124" y="112"/>
                </a:lnTo>
                <a:lnTo>
                  <a:pt x="124" y="112"/>
                </a:lnTo>
                <a:lnTo>
                  <a:pt x="112" y="132"/>
                </a:lnTo>
                <a:lnTo>
                  <a:pt x="94" y="166"/>
                </a:lnTo>
                <a:lnTo>
                  <a:pt x="70" y="214"/>
                </a:lnTo>
                <a:lnTo>
                  <a:pt x="46" y="270"/>
                </a:lnTo>
                <a:lnTo>
                  <a:pt x="6" y="374"/>
                </a:lnTo>
                <a:lnTo>
                  <a:pt x="0" y="394"/>
                </a:lnTo>
                <a:lnTo>
                  <a:pt x="0" y="394"/>
                </a:lnTo>
                <a:lnTo>
                  <a:pt x="104" y="680"/>
                </a:lnTo>
                <a:lnTo>
                  <a:pt x="104" y="680"/>
                </a:lnTo>
                <a:lnTo>
                  <a:pt x="206" y="926"/>
                </a:lnTo>
                <a:lnTo>
                  <a:pt x="280" y="1102"/>
                </a:lnTo>
                <a:lnTo>
                  <a:pt x="434" y="662"/>
                </a:lnTo>
                <a:lnTo>
                  <a:pt x="526" y="412"/>
                </a:lnTo>
                <a:lnTo>
                  <a:pt x="526" y="412"/>
                </a:lnTo>
                <a:lnTo>
                  <a:pt x="492" y="308"/>
                </a:lnTo>
                <a:lnTo>
                  <a:pt x="464" y="226"/>
                </a:lnTo>
                <a:lnTo>
                  <a:pt x="450" y="192"/>
                </a:lnTo>
                <a:lnTo>
                  <a:pt x="438" y="168"/>
                </a:lnTo>
                <a:lnTo>
                  <a:pt x="432" y="132"/>
                </a:lnTo>
                <a:lnTo>
                  <a:pt x="418" y="74"/>
                </a:lnTo>
                <a:lnTo>
                  <a:pt x="412" y="52"/>
                </a:lnTo>
                <a:lnTo>
                  <a:pt x="412" y="52"/>
                </a:lnTo>
                <a:lnTo>
                  <a:pt x="408" y="48"/>
                </a:lnTo>
                <a:lnTo>
                  <a:pt x="394" y="40"/>
                </a:lnTo>
                <a:lnTo>
                  <a:pt x="370" y="28"/>
                </a:lnTo>
                <a:lnTo>
                  <a:pt x="338" y="16"/>
                </a:lnTo>
                <a:lnTo>
                  <a:pt x="320" y="10"/>
                </a:lnTo>
                <a:lnTo>
                  <a:pt x="300" y="6"/>
                </a:lnTo>
                <a:lnTo>
                  <a:pt x="278" y="2"/>
                </a:lnTo>
                <a:lnTo>
                  <a:pt x="252" y="0"/>
                </a:lnTo>
                <a:lnTo>
                  <a:pt x="226" y="2"/>
                </a:lnTo>
                <a:lnTo>
                  <a:pt x="198" y="4"/>
                </a:lnTo>
                <a:lnTo>
                  <a:pt x="170" y="8"/>
                </a:lnTo>
                <a:lnTo>
                  <a:pt x="138" y="16"/>
                </a:lnTo>
                <a:lnTo>
                  <a:pt x="138" y="16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3" name="Freeform 6"/>
          <p:cNvSpPr>
            <a:spLocks/>
          </p:cNvSpPr>
          <p:nvPr userDrawn="1"/>
        </p:nvSpPr>
        <p:spPr bwMode="auto">
          <a:xfrm>
            <a:off x="1504679" y="0"/>
            <a:ext cx="439030" cy="529413"/>
          </a:xfrm>
          <a:custGeom>
            <a:avLst/>
            <a:gdLst/>
            <a:ahLst/>
            <a:cxnLst>
              <a:cxn ang="0">
                <a:pos x="158" y="0"/>
              </a:cxn>
              <a:cxn ang="0">
                <a:pos x="158" y="0"/>
              </a:cxn>
              <a:cxn ang="0">
                <a:pos x="116" y="76"/>
              </a:cxn>
              <a:cxn ang="0">
                <a:pos x="64" y="168"/>
              </a:cxn>
              <a:cxn ang="0">
                <a:pos x="0" y="276"/>
              </a:cxn>
              <a:cxn ang="0">
                <a:pos x="20" y="320"/>
              </a:cxn>
              <a:cxn ang="0">
                <a:pos x="54" y="406"/>
              </a:cxn>
              <a:cxn ang="0">
                <a:pos x="54" y="396"/>
              </a:cxn>
              <a:cxn ang="0">
                <a:pos x="54" y="396"/>
              </a:cxn>
              <a:cxn ang="0">
                <a:pos x="94" y="390"/>
              </a:cxn>
              <a:cxn ang="0">
                <a:pos x="130" y="388"/>
              </a:cxn>
              <a:cxn ang="0">
                <a:pos x="162" y="386"/>
              </a:cxn>
              <a:cxn ang="0">
                <a:pos x="190" y="388"/>
              </a:cxn>
              <a:cxn ang="0">
                <a:pos x="216" y="390"/>
              </a:cxn>
              <a:cxn ang="0">
                <a:pos x="238" y="394"/>
              </a:cxn>
              <a:cxn ang="0">
                <a:pos x="258" y="400"/>
              </a:cxn>
              <a:cxn ang="0">
                <a:pos x="274" y="406"/>
              </a:cxn>
              <a:cxn ang="0">
                <a:pos x="288" y="412"/>
              </a:cxn>
              <a:cxn ang="0">
                <a:pos x="300" y="418"/>
              </a:cxn>
              <a:cxn ang="0">
                <a:pos x="318" y="432"/>
              </a:cxn>
              <a:cxn ang="0">
                <a:pos x="326" y="440"/>
              </a:cxn>
              <a:cxn ang="0">
                <a:pos x="330" y="444"/>
              </a:cxn>
              <a:cxn ang="0">
                <a:pos x="330" y="444"/>
              </a:cxn>
              <a:cxn ang="0">
                <a:pos x="344" y="196"/>
              </a:cxn>
              <a:cxn ang="0">
                <a:pos x="344" y="196"/>
              </a:cxn>
              <a:cxn ang="0">
                <a:pos x="242" y="0"/>
              </a:cxn>
              <a:cxn ang="0">
                <a:pos x="158" y="0"/>
              </a:cxn>
            </a:cxnLst>
            <a:rect l="0" t="0" r="r" b="b"/>
            <a:pathLst>
              <a:path w="344" h="444">
                <a:moveTo>
                  <a:pt x="158" y="0"/>
                </a:moveTo>
                <a:lnTo>
                  <a:pt x="158" y="0"/>
                </a:lnTo>
                <a:lnTo>
                  <a:pt x="116" y="76"/>
                </a:lnTo>
                <a:lnTo>
                  <a:pt x="64" y="168"/>
                </a:lnTo>
                <a:lnTo>
                  <a:pt x="0" y="276"/>
                </a:lnTo>
                <a:lnTo>
                  <a:pt x="20" y="320"/>
                </a:lnTo>
                <a:lnTo>
                  <a:pt x="54" y="406"/>
                </a:lnTo>
                <a:lnTo>
                  <a:pt x="54" y="396"/>
                </a:lnTo>
                <a:lnTo>
                  <a:pt x="54" y="396"/>
                </a:lnTo>
                <a:lnTo>
                  <a:pt x="94" y="390"/>
                </a:lnTo>
                <a:lnTo>
                  <a:pt x="130" y="388"/>
                </a:lnTo>
                <a:lnTo>
                  <a:pt x="162" y="386"/>
                </a:lnTo>
                <a:lnTo>
                  <a:pt x="190" y="388"/>
                </a:lnTo>
                <a:lnTo>
                  <a:pt x="216" y="390"/>
                </a:lnTo>
                <a:lnTo>
                  <a:pt x="238" y="394"/>
                </a:lnTo>
                <a:lnTo>
                  <a:pt x="258" y="400"/>
                </a:lnTo>
                <a:lnTo>
                  <a:pt x="274" y="406"/>
                </a:lnTo>
                <a:lnTo>
                  <a:pt x="288" y="412"/>
                </a:lnTo>
                <a:lnTo>
                  <a:pt x="300" y="418"/>
                </a:lnTo>
                <a:lnTo>
                  <a:pt x="318" y="432"/>
                </a:lnTo>
                <a:lnTo>
                  <a:pt x="326" y="440"/>
                </a:lnTo>
                <a:lnTo>
                  <a:pt x="330" y="444"/>
                </a:lnTo>
                <a:lnTo>
                  <a:pt x="330" y="444"/>
                </a:lnTo>
                <a:lnTo>
                  <a:pt x="344" y="196"/>
                </a:lnTo>
                <a:lnTo>
                  <a:pt x="344" y="196"/>
                </a:lnTo>
                <a:lnTo>
                  <a:pt x="242" y="0"/>
                </a:lnTo>
                <a:lnTo>
                  <a:pt x="15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자유형 32"/>
          <p:cNvSpPr/>
          <p:nvPr userDrawn="1"/>
        </p:nvSpPr>
        <p:spPr>
          <a:xfrm rot="21225340">
            <a:off x="2503417" y="555421"/>
            <a:ext cx="6133385" cy="6654127"/>
          </a:xfrm>
          <a:custGeom>
            <a:avLst/>
            <a:gdLst>
              <a:gd name="connsiteX0" fmla="*/ 0 w 6199452"/>
              <a:gd name="connsiteY0" fmla="*/ 0 h 7134566"/>
              <a:gd name="connsiteX1" fmla="*/ 6199452 w 6199452"/>
              <a:gd name="connsiteY1" fmla="*/ 0 h 7134566"/>
              <a:gd name="connsiteX2" fmla="*/ 6199452 w 6199452"/>
              <a:gd name="connsiteY2" fmla="*/ 7134566 h 7134566"/>
              <a:gd name="connsiteX3" fmla="*/ 0 w 6199452"/>
              <a:gd name="connsiteY3" fmla="*/ 7134566 h 7134566"/>
              <a:gd name="connsiteX4" fmla="*/ 0 w 6199452"/>
              <a:gd name="connsiteY4" fmla="*/ 0 h 7134566"/>
              <a:gd name="connsiteX0" fmla="*/ 0 w 6199452"/>
              <a:gd name="connsiteY0" fmla="*/ 0 h 7920987"/>
              <a:gd name="connsiteX1" fmla="*/ 6199452 w 6199452"/>
              <a:gd name="connsiteY1" fmla="*/ 0 h 7920987"/>
              <a:gd name="connsiteX2" fmla="*/ 6183000 w 6199452"/>
              <a:gd name="connsiteY2" fmla="*/ 7920987 h 7920987"/>
              <a:gd name="connsiteX3" fmla="*/ 0 w 6199452"/>
              <a:gd name="connsiteY3" fmla="*/ 7134566 h 7920987"/>
              <a:gd name="connsiteX4" fmla="*/ 0 w 6199452"/>
              <a:gd name="connsiteY4" fmla="*/ 0 h 7920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9452" h="7920987">
                <a:moveTo>
                  <a:pt x="0" y="0"/>
                </a:moveTo>
                <a:lnTo>
                  <a:pt x="6199452" y="0"/>
                </a:lnTo>
                <a:lnTo>
                  <a:pt x="6183000" y="7920987"/>
                </a:lnTo>
                <a:lnTo>
                  <a:pt x="0" y="71345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2" name="그림 31" descr="종이.png"/>
          <p:cNvPicPr>
            <a:picLocks noChangeAspect="1"/>
          </p:cNvPicPr>
          <p:nvPr userDrawn="1"/>
        </p:nvPicPr>
        <p:blipFill>
          <a:blip r:embed="rId2" cstate="print"/>
          <a:srcRect b="18344"/>
          <a:stretch>
            <a:fillRect/>
          </a:stretch>
        </p:blipFill>
        <p:spPr>
          <a:xfrm>
            <a:off x="2411760" y="584684"/>
            <a:ext cx="6300700" cy="6273316"/>
          </a:xfrm>
          <a:prstGeom prst="rect">
            <a:avLst/>
          </a:prstGeom>
        </p:spPr>
      </p:pic>
      <p:sp>
        <p:nvSpPr>
          <p:cNvPr id="35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212380" y="1895454"/>
            <a:ext cx="3780000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4210086" y="2456892"/>
            <a:ext cx="3780000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2"/>
              </a:buClr>
              <a:buFont typeface="Arial" pitchFamily="34" charset="0"/>
              <a:buChar char="•"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pic>
        <p:nvPicPr>
          <p:cNvPr id="37" name="그림 36" descr="청진기.png"/>
          <p:cNvPicPr>
            <a:picLocks noChangeAspect="1"/>
          </p:cNvPicPr>
          <p:nvPr userDrawn="1"/>
        </p:nvPicPr>
        <p:blipFill>
          <a:blip r:embed="rId3" cstate="print"/>
          <a:srcRect b="25850"/>
          <a:stretch>
            <a:fillRect/>
          </a:stretch>
        </p:blipFill>
        <p:spPr>
          <a:xfrm>
            <a:off x="395536" y="1772816"/>
            <a:ext cx="4355431" cy="508518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 descr="알약.png"/>
          <p:cNvPicPr>
            <a:picLocks noChangeAspect="1"/>
          </p:cNvPicPr>
          <p:nvPr userDrawn="1"/>
        </p:nvPicPr>
        <p:blipFill>
          <a:blip r:embed="rId4" cstate="print"/>
          <a:srcRect r="12747" b="34068"/>
          <a:stretch>
            <a:fillRect/>
          </a:stretch>
        </p:blipFill>
        <p:spPr>
          <a:xfrm>
            <a:off x="7128284" y="4977172"/>
            <a:ext cx="2015716" cy="188082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그림 38" descr="알약2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6176" y="5085184"/>
            <a:ext cx="816797" cy="10484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40" name="타원 39"/>
          <p:cNvSpPr/>
          <p:nvPr userDrawn="1"/>
        </p:nvSpPr>
        <p:spPr>
          <a:xfrm>
            <a:off x="3599892" y="1844824"/>
            <a:ext cx="648072" cy="648072"/>
          </a:xfrm>
          <a:prstGeom prst="ellipse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241709" y="142830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241709" y="486197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7" name="직사각형 36"/>
          <p:cNvSpPr/>
          <p:nvPr userDrawn="1"/>
        </p:nvSpPr>
        <p:spPr>
          <a:xfrm>
            <a:off x="0" y="872716"/>
            <a:ext cx="9144000" cy="72008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097013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000" b="1" kern="1200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644708"/>
            <a:ext cx="6336000" cy="312393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93681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36" name="그룹 35"/>
          <p:cNvGrpSpPr/>
          <p:nvPr userDrawn="1"/>
        </p:nvGrpSpPr>
        <p:grpSpPr>
          <a:xfrm>
            <a:off x="4247964" y="0"/>
            <a:ext cx="612068" cy="1715187"/>
            <a:chOff x="4139952" y="0"/>
            <a:chExt cx="835025" cy="2339975"/>
          </a:xfrm>
        </p:grpSpPr>
        <p:sp>
          <p:nvSpPr>
            <p:cNvPr id="34" name="Freeform 5"/>
            <p:cNvSpPr>
              <a:spLocks/>
            </p:cNvSpPr>
            <p:nvPr userDrawn="1"/>
          </p:nvSpPr>
          <p:spPr bwMode="auto">
            <a:xfrm>
              <a:off x="4139952" y="590550"/>
              <a:ext cx="835025" cy="1749425"/>
            </a:xfrm>
            <a:custGeom>
              <a:avLst/>
              <a:gdLst/>
              <a:ahLst/>
              <a:cxnLst>
                <a:cxn ang="0">
                  <a:pos x="138" y="16"/>
                </a:cxn>
                <a:cxn ang="0">
                  <a:pos x="138" y="16"/>
                </a:cxn>
                <a:cxn ang="0">
                  <a:pos x="132" y="38"/>
                </a:cxn>
                <a:cxn ang="0">
                  <a:pos x="124" y="64"/>
                </a:cxn>
                <a:cxn ang="0">
                  <a:pos x="124" y="64"/>
                </a:cxn>
                <a:cxn ang="0">
                  <a:pos x="126" y="74"/>
                </a:cxn>
                <a:cxn ang="0">
                  <a:pos x="128" y="82"/>
                </a:cxn>
                <a:cxn ang="0">
                  <a:pos x="128" y="82"/>
                </a:cxn>
                <a:cxn ang="0">
                  <a:pos x="128" y="94"/>
                </a:cxn>
                <a:cxn ang="0">
                  <a:pos x="128" y="104"/>
                </a:cxn>
                <a:cxn ang="0">
                  <a:pos x="124" y="112"/>
                </a:cxn>
                <a:cxn ang="0">
                  <a:pos x="124" y="112"/>
                </a:cxn>
                <a:cxn ang="0">
                  <a:pos x="112" y="132"/>
                </a:cxn>
                <a:cxn ang="0">
                  <a:pos x="94" y="166"/>
                </a:cxn>
                <a:cxn ang="0">
                  <a:pos x="70" y="214"/>
                </a:cxn>
                <a:cxn ang="0">
                  <a:pos x="46" y="270"/>
                </a:cxn>
                <a:cxn ang="0">
                  <a:pos x="6" y="374"/>
                </a:cxn>
                <a:cxn ang="0">
                  <a:pos x="0" y="394"/>
                </a:cxn>
                <a:cxn ang="0">
                  <a:pos x="0" y="394"/>
                </a:cxn>
                <a:cxn ang="0">
                  <a:pos x="104" y="680"/>
                </a:cxn>
                <a:cxn ang="0">
                  <a:pos x="104" y="680"/>
                </a:cxn>
                <a:cxn ang="0">
                  <a:pos x="206" y="926"/>
                </a:cxn>
                <a:cxn ang="0">
                  <a:pos x="280" y="1102"/>
                </a:cxn>
                <a:cxn ang="0">
                  <a:pos x="434" y="662"/>
                </a:cxn>
                <a:cxn ang="0">
                  <a:pos x="526" y="412"/>
                </a:cxn>
                <a:cxn ang="0">
                  <a:pos x="526" y="412"/>
                </a:cxn>
                <a:cxn ang="0">
                  <a:pos x="492" y="308"/>
                </a:cxn>
                <a:cxn ang="0">
                  <a:pos x="464" y="226"/>
                </a:cxn>
                <a:cxn ang="0">
                  <a:pos x="450" y="192"/>
                </a:cxn>
                <a:cxn ang="0">
                  <a:pos x="438" y="168"/>
                </a:cxn>
                <a:cxn ang="0">
                  <a:pos x="432" y="132"/>
                </a:cxn>
                <a:cxn ang="0">
                  <a:pos x="418" y="74"/>
                </a:cxn>
                <a:cxn ang="0">
                  <a:pos x="412" y="52"/>
                </a:cxn>
                <a:cxn ang="0">
                  <a:pos x="412" y="52"/>
                </a:cxn>
                <a:cxn ang="0">
                  <a:pos x="408" y="48"/>
                </a:cxn>
                <a:cxn ang="0">
                  <a:pos x="394" y="40"/>
                </a:cxn>
                <a:cxn ang="0">
                  <a:pos x="370" y="28"/>
                </a:cxn>
                <a:cxn ang="0">
                  <a:pos x="338" y="16"/>
                </a:cxn>
                <a:cxn ang="0">
                  <a:pos x="320" y="10"/>
                </a:cxn>
                <a:cxn ang="0">
                  <a:pos x="300" y="6"/>
                </a:cxn>
                <a:cxn ang="0">
                  <a:pos x="278" y="2"/>
                </a:cxn>
                <a:cxn ang="0">
                  <a:pos x="252" y="0"/>
                </a:cxn>
                <a:cxn ang="0">
                  <a:pos x="226" y="2"/>
                </a:cxn>
                <a:cxn ang="0">
                  <a:pos x="198" y="4"/>
                </a:cxn>
                <a:cxn ang="0">
                  <a:pos x="170" y="8"/>
                </a:cxn>
                <a:cxn ang="0">
                  <a:pos x="138" y="16"/>
                </a:cxn>
                <a:cxn ang="0">
                  <a:pos x="138" y="16"/>
                </a:cxn>
              </a:cxnLst>
              <a:rect l="0" t="0" r="r" b="b"/>
              <a:pathLst>
                <a:path w="526" h="1102">
                  <a:moveTo>
                    <a:pt x="138" y="16"/>
                  </a:moveTo>
                  <a:lnTo>
                    <a:pt x="138" y="16"/>
                  </a:lnTo>
                  <a:lnTo>
                    <a:pt x="132" y="38"/>
                  </a:lnTo>
                  <a:lnTo>
                    <a:pt x="124" y="64"/>
                  </a:lnTo>
                  <a:lnTo>
                    <a:pt x="124" y="64"/>
                  </a:lnTo>
                  <a:lnTo>
                    <a:pt x="126" y="74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8" y="94"/>
                  </a:lnTo>
                  <a:lnTo>
                    <a:pt x="128" y="104"/>
                  </a:lnTo>
                  <a:lnTo>
                    <a:pt x="124" y="112"/>
                  </a:lnTo>
                  <a:lnTo>
                    <a:pt x="124" y="112"/>
                  </a:lnTo>
                  <a:lnTo>
                    <a:pt x="112" y="132"/>
                  </a:lnTo>
                  <a:lnTo>
                    <a:pt x="94" y="166"/>
                  </a:lnTo>
                  <a:lnTo>
                    <a:pt x="70" y="214"/>
                  </a:lnTo>
                  <a:lnTo>
                    <a:pt x="46" y="270"/>
                  </a:lnTo>
                  <a:lnTo>
                    <a:pt x="6" y="374"/>
                  </a:lnTo>
                  <a:lnTo>
                    <a:pt x="0" y="394"/>
                  </a:lnTo>
                  <a:lnTo>
                    <a:pt x="0" y="394"/>
                  </a:lnTo>
                  <a:lnTo>
                    <a:pt x="104" y="680"/>
                  </a:lnTo>
                  <a:lnTo>
                    <a:pt x="104" y="680"/>
                  </a:lnTo>
                  <a:lnTo>
                    <a:pt x="206" y="926"/>
                  </a:lnTo>
                  <a:lnTo>
                    <a:pt x="280" y="1102"/>
                  </a:lnTo>
                  <a:lnTo>
                    <a:pt x="434" y="662"/>
                  </a:lnTo>
                  <a:lnTo>
                    <a:pt x="526" y="412"/>
                  </a:lnTo>
                  <a:lnTo>
                    <a:pt x="526" y="412"/>
                  </a:lnTo>
                  <a:lnTo>
                    <a:pt x="492" y="308"/>
                  </a:lnTo>
                  <a:lnTo>
                    <a:pt x="464" y="226"/>
                  </a:lnTo>
                  <a:lnTo>
                    <a:pt x="450" y="192"/>
                  </a:lnTo>
                  <a:lnTo>
                    <a:pt x="438" y="168"/>
                  </a:lnTo>
                  <a:lnTo>
                    <a:pt x="432" y="132"/>
                  </a:lnTo>
                  <a:lnTo>
                    <a:pt x="418" y="74"/>
                  </a:lnTo>
                  <a:lnTo>
                    <a:pt x="412" y="52"/>
                  </a:lnTo>
                  <a:lnTo>
                    <a:pt x="412" y="52"/>
                  </a:lnTo>
                  <a:lnTo>
                    <a:pt x="408" y="48"/>
                  </a:lnTo>
                  <a:lnTo>
                    <a:pt x="394" y="40"/>
                  </a:lnTo>
                  <a:lnTo>
                    <a:pt x="370" y="28"/>
                  </a:lnTo>
                  <a:lnTo>
                    <a:pt x="338" y="16"/>
                  </a:lnTo>
                  <a:lnTo>
                    <a:pt x="320" y="10"/>
                  </a:lnTo>
                  <a:lnTo>
                    <a:pt x="300" y="6"/>
                  </a:lnTo>
                  <a:lnTo>
                    <a:pt x="278" y="2"/>
                  </a:lnTo>
                  <a:lnTo>
                    <a:pt x="252" y="0"/>
                  </a:lnTo>
                  <a:lnTo>
                    <a:pt x="226" y="2"/>
                  </a:lnTo>
                  <a:lnTo>
                    <a:pt x="198" y="4"/>
                  </a:lnTo>
                  <a:lnTo>
                    <a:pt x="170" y="8"/>
                  </a:lnTo>
                  <a:lnTo>
                    <a:pt x="138" y="16"/>
                  </a:lnTo>
                  <a:lnTo>
                    <a:pt x="138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6"/>
            <p:cNvSpPr>
              <a:spLocks/>
            </p:cNvSpPr>
            <p:nvPr userDrawn="1"/>
          </p:nvSpPr>
          <p:spPr bwMode="auto">
            <a:xfrm>
              <a:off x="4270127" y="0"/>
              <a:ext cx="546100" cy="70485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58" y="0"/>
                </a:cxn>
                <a:cxn ang="0">
                  <a:pos x="116" y="76"/>
                </a:cxn>
                <a:cxn ang="0">
                  <a:pos x="64" y="168"/>
                </a:cxn>
                <a:cxn ang="0">
                  <a:pos x="0" y="276"/>
                </a:cxn>
                <a:cxn ang="0">
                  <a:pos x="20" y="320"/>
                </a:cxn>
                <a:cxn ang="0">
                  <a:pos x="54" y="406"/>
                </a:cxn>
                <a:cxn ang="0">
                  <a:pos x="54" y="396"/>
                </a:cxn>
                <a:cxn ang="0">
                  <a:pos x="54" y="396"/>
                </a:cxn>
                <a:cxn ang="0">
                  <a:pos x="94" y="390"/>
                </a:cxn>
                <a:cxn ang="0">
                  <a:pos x="130" y="388"/>
                </a:cxn>
                <a:cxn ang="0">
                  <a:pos x="162" y="386"/>
                </a:cxn>
                <a:cxn ang="0">
                  <a:pos x="190" y="388"/>
                </a:cxn>
                <a:cxn ang="0">
                  <a:pos x="216" y="390"/>
                </a:cxn>
                <a:cxn ang="0">
                  <a:pos x="238" y="394"/>
                </a:cxn>
                <a:cxn ang="0">
                  <a:pos x="258" y="400"/>
                </a:cxn>
                <a:cxn ang="0">
                  <a:pos x="274" y="406"/>
                </a:cxn>
                <a:cxn ang="0">
                  <a:pos x="288" y="412"/>
                </a:cxn>
                <a:cxn ang="0">
                  <a:pos x="300" y="418"/>
                </a:cxn>
                <a:cxn ang="0">
                  <a:pos x="318" y="432"/>
                </a:cxn>
                <a:cxn ang="0">
                  <a:pos x="326" y="440"/>
                </a:cxn>
                <a:cxn ang="0">
                  <a:pos x="330" y="444"/>
                </a:cxn>
                <a:cxn ang="0">
                  <a:pos x="330" y="444"/>
                </a:cxn>
                <a:cxn ang="0">
                  <a:pos x="344" y="196"/>
                </a:cxn>
                <a:cxn ang="0">
                  <a:pos x="344" y="196"/>
                </a:cxn>
                <a:cxn ang="0">
                  <a:pos x="242" y="0"/>
                </a:cxn>
                <a:cxn ang="0">
                  <a:pos x="158" y="0"/>
                </a:cxn>
              </a:cxnLst>
              <a:rect l="0" t="0" r="r" b="b"/>
              <a:pathLst>
                <a:path w="344" h="444">
                  <a:moveTo>
                    <a:pt x="158" y="0"/>
                  </a:moveTo>
                  <a:lnTo>
                    <a:pt x="158" y="0"/>
                  </a:lnTo>
                  <a:lnTo>
                    <a:pt x="116" y="76"/>
                  </a:lnTo>
                  <a:lnTo>
                    <a:pt x="64" y="168"/>
                  </a:lnTo>
                  <a:lnTo>
                    <a:pt x="0" y="276"/>
                  </a:lnTo>
                  <a:lnTo>
                    <a:pt x="20" y="320"/>
                  </a:lnTo>
                  <a:lnTo>
                    <a:pt x="54" y="406"/>
                  </a:lnTo>
                  <a:lnTo>
                    <a:pt x="54" y="396"/>
                  </a:lnTo>
                  <a:lnTo>
                    <a:pt x="54" y="396"/>
                  </a:lnTo>
                  <a:lnTo>
                    <a:pt x="94" y="390"/>
                  </a:lnTo>
                  <a:lnTo>
                    <a:pt x="130" y="388"/>
                  </a:lnTo>
                  <a:lnTo>
                    <a:pt x="162" y="386"/>
                  </a:lnTo>
                  <a:lnTo>
                    <a:pt x="190" y="388"/>
                  </a:lnTo>
                  <a:lnTo>
                    <a:pt x="216" y="390"/>
                  </a:lnTo>
                  <a:lnTo>
                    <a:pt x="238" y="394"/>
                  </a:lnTo>
                  <a:lnTo>
                    <a:pt x="258" y="400"/>
                  </a:lnTo>
                  <a:lnTo>
                    <a:pt x="274" y="406"/>
                  </a:lnTo>
                  <a:lnTo>
                    <a:pt x="288" y="412"/>
                  </a:lnTo>
                  <a:lnTo>
                    <a:pt x="300" y="418"/>
                  </a:lnTo>
                  <a:lnTo>
                    <a:pt x="318" y="432"/>
                  </a:lnTo>
                  <a:lnTo>
                    <a:pt x="326" y="440"/>
                  </a:lnTo>
                  <a:lnTo>
                    <a:pt x="330" y="444"/>
                  </a:lnTo>
                  <a:lnTo>
                    <a:pt x="330" y="444"/>
                  </a:lnTo>
                  <a:lnTo>
                    <a:pt x="344" y="196"/>
                  </a:lnTo>
                  <a:lnTo>
                    <a:pt x="344" y="196"/>
                  </a:lnTo>
                  <a:lnTo>
                    <a:pt x="242" y="0"/>
                  </a:lnTo>
                  <a:lnTo>
                    <a:pt x="1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4"/>
          <p:cNvSpPr txBox="1">
            <a:spLocks/>
          </p:cNvSpPr>
          <p:nvPr userDrawn="1"/>
        </p:nvSpPr>
        <p:spPr>
          <a:xfrm>
            <a:off x="6768244" y="6466816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8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7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hyperlink" Target="http://www.bizforms.co.kr/bms/check.asp?code=bs3217338750418&amp;go_url=http%3a%2f%2fpowerpoint.bizforms.co.kr%2fform_view%2fview.asp%3fnumber%3d186579%26v_flag%3d0" TargetMode="External"/><Relationship Id="rId18" Type="http://schemas.openxmlformats.org/officeDocument/2006/relationships/image" Target="../media/image33.gif"/><Relationship Id="rId3" Type="http://schemas.openxmlformats.org/officeDocument/2006/relationships/hyperlink" Target="http://powerpoint.bizforms.co.kr/form_view/view.asp?number=186757&amp;v_flag=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01%26v_flag%3d0" TargetMode="External"/><Relationship Id="rId12" Type="http://schemas.openxmlformats.org/officeDocument/2006/relationships/image" Target="../media/image30.gif"/><Relationship Id="rId17" Type="http://schemas.openxmlformats.org/officeDocument/2006/relationships/hyperlink" Target="http://www.bizforms.co.kr/bms/check.asp?code=bs3217338750418&amp;go_url=http%3a%2f%2fpowerpoint.bizforms.co.kr%2fform_view%2fview.asp%3fnumber%3d112628%26v_flag%3d0" TargetMode="External"/><Relationship Id="rId2" Type="http://schemas.openxmlformats.org/officeDocument/2006/relationships/image" Target="../media/image17.jpg"/><Relationship Id="rId16" Type="http://schemas.openxmlformats.org/officeDocument/2006/relationships/image" Target="../media/image32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gif"/><Relationship Id="rId11" Type="http://schemas.openxmlformats.org/officeDocument/2006/relationships/hyperlink" Target="http://www.bizforms.co.kr/bms/check.asp?code=bs3217338750418&amp;go_url=http%3a%2f%2fpowerpoint.bizforms.co.kr%2fform_view%2fview.asp%3fnumber%3d186527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483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34%26v_flag%3d0" TargetMode="External"/><Relationship Id="rId10" Type="http://schemas.openxmlformats.org/officeDocument/2006/relationships/image" Target="../media/image29.gif"/><Relationship Id="rId4" Type="http://schemas.openxmlformats.org/officeDocument/2006/relationships/image" Target="../media/image26.gif"/><Relationship Id="rId9" Type="http://schemas.openxmlformats.org/officeDocument/2006/relationships/hyperlink" Target="http://www.bizforms.co.kr/bms/check.asp?code=bs3217338750418&amp;go_url=http%3a%2f%2fpowerpoint.bizforms.co.kr%2fform_view%2fview.asp%3fnumber%3d186525%26v_flag%3d0" TargetMode="External"/><Relationship Id="rId1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BFF562D-6A84-4008-8505-B4C4C8D643EF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B56B8E07-B61A-4B93-AF1C-75EC3C6BA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40CCD84-B748-4139-9DBC-24923855C8C2}"/>
              </a:ext>
            </a:extLst>
          </p:cNvPr>
          <p:cNvSpPr/>
          <p:nvPr/>
        </p:nvSpPr>
        <p:spPr>
          <a:xfrm>
            <a:off x="551623" y="4435822"/>
            <a:ext cx="26068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4F09BDBD-D6C0-42C5-9919-FE6EC2B89132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791E3AE-205E-4E84-879B-1BAE91A131D4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http://www.bizforms.co.kr/bms/check.asp?code=bs3217338750418&amp;go_url=http%3a%2f%2fpowerpoint.bizforms.co.kr%2fform_view%2fview.asp%3fnumber%3d105668%26v_flag%3d0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9AE0A89-911D-488D-8506-9D6F4DB81384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의료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26A0D96-E476-4913-8740-F7C46AA8D548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F7643EDD-673C-498F-9593-ABA8BFCBCE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69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회사소개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3" name="그룹 5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개요에 대해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46" name="표 45"/>
          <p:cNvGraphicFramePr>
            <a:graphicFrameLocks noGrp="1"/>
          </p:cNvGraphicFramePr>
          <p:nvPr/>
        </p:nvGraphicFramePr>
        <p:xfrm>
          <a:off x="957213" y="3890498"/>
          <a:ext cx="7193060" cy="2167438"/>
        </p:xfrm>
        <a:graphic>
          <a:graphicData uri="http://schemas.openxmlformats.org/drawingml/2006/table">
            <a:tbl>
              <a:tblPr bandRow="1">
                <a:tableStyleId>{E8034E78-7F5D-4C2E-B375-FC64B27BC917}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241709" y="6445765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0" name="Freeform 48"/>
          <p:cNvSpPr>
            <a:spLocks/>
          </p:cNvSpPr>
          <p:nvPr/>
        </p:nvSpPr>
        <p:spPr bwMode="auto">
          <a:xfrm>
            <a:off x="3585855" y="1571193"/>
            <a:ext cx="1981200" cy="1978025"/>
          </a:xfrm>
          <a:custGeom>
            <a:avLst/>
            <a:gdLst/>
            <a:ahLst/>
            <a:cxnLst>
              <a:cxn ang="0">
                <a:pos x="1248" y="656"/>
              </a:cxn>
              <a:cxn ang="0">
                <a:pos x="1236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6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8" y="1172"/>
              </a:cxn>
              <a:cxn ang="0">
                <a:pos x="252" y="1122"/>
              </a:cxn>
              <a:cxn ang="0">
                <a:pos x="184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4" y="182"/>
              </a:cxn>
              <a:cxn ang="0">
                <a:pos x="252" y="124"/>
              </a:cxn>
              <a:cxn ang="0">
                <a:pos x="328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6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6" y="498"/>
              </a:cxn>
              <a:cxn ang="0">
                <a:pos x="1248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8" y="656"/>
                </a:lnTo>
                <a:lnTo>
                  <a:pt x="1244" y="686"/>
                </a:lnTo>
                <a:lnTo>
                  <a:pt x="1242" y="718"/>
                </a:lnTo>
                <a:lnTo>
                  <a:pt x="1236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200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6" y="1064"/>
                </a:lnTo>
                <a:lnTo>
                  <a:pt x="1044" y="1084"/>
                </a:lnTo>
                <a:lnTo>
                  <a:pt x="1022" y="1104"/>
                </a:lnTo>
                <a:lnTo>
                  <a:pt x="998" y="1122"/>
                </a:lnTo>
                <a:lnTo>
                  <a:pt x="974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8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20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30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40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8" y="1172"/>
                </a:lnTo>
                <a:lnTo>
                  <a:pt x="302" y="1156"/>
                </a:lnTo>
                <a:lnTo>
                  <a:pt x="276" y="1140"/>
                </a:lnTo>
                <a:lnTo>
                  <a:pt x="252" y="1122"/>
                </a:lnTo>
                <a:lnTo>
                  <a:pt x="228" y="1104"/>
                </a:lnTo>
                <a:lnTo>
                  <a:pt x="206" y="1084"/>
                </a:lnTo>
                <a:lnTo>
                  <a:pt x="184" y="1064"/>
                </a:lnTo>
                <a:lnTo>
                  <a:pt x="162" y="1042"/>
                </a:lnTo>
                <a:lnTo>
                  <a:pt x="144" y="1020"/>
                </a:lnTo>
                <a:lnTo>
                  <a:pt x="124" y="996"/>
                </a:lnTo>
                <a:lnTo>
                  <a:pt x="108" y="972"/>
                </a:lnTo>
                <a:lnTo>
                  <a:pt x="92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2" y="300"/>
                </a:lnTo>
                <a:lnTo>
                  <a:pt x="108" y="274"/>
                </a:lnTo>
                <a:lnTo>
                  <a:pt x="124" y="250"/>
                </a:lnTo>
                <a:lnTo>
                  <a:pt x="144" y="226"/>
                </a:lnTo>
                <a:lnTo>
                  <a:pt x="162" y="204"/>
                </a:lnTo>
                <a:lnTo>
                  <a:pt x="184" y="182"/>
                </a:lnTo>
                <a:lnTo>
                  <a:pt x="206" y="162"/>
                </a:lnTo>
                <a:lnTo>
                  <a:pt x="228" y="142"/>
                </a:lnTo>
                <a:lnTo>
                  <a:pt x="252" y="124"/>
                </a:lnTo>
                <a:lnTo>
                  <a:pt x="276" y="106"/>
                </a:lnTo>
                <a:lnTo>
                  <a:pt x="302" y="90"/>
                </a:lnTo>
                <a:lnTo>
                  <a:pt x="328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40" y="28"/>
                </a:lnTo>
                <a:lnTo>
                  <a:pt x="468" y="20"/>
                </a:lnTo>
                <a:lnTo>
                  <a:pt x="498" y="12"/>
                </a:lnTo>
                <a:lnTo>
                  <a:pt x="530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20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8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4" y="106"/>
                </a:lnTo>
                <a:lnTo>
                  <a:pt x="998" y="124"/>
                </a:lnTo>
                <a:lnTo>
                  <a:pt x="1022" y="142"/>
                </a:lnTo>
                <a:lnTo>
                  <a:pt x="1044" y="162"/>
                </a:lnTo>
                <a:lnTo>
                  <a:pt x="1066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200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6" y="498"/>
                </a:lnTo>
                <a:lnTo>
                  <a:pt x="1242" y="528"/>
                </a:lnTo>
                <a:lnTo>
                  <a:pt x="1244" y="560"/>
                </a:lnTo>
                <a:lnTo>
                  <a:pt x="1248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" name="Rectangle 50"/>
          <p:cNvSpPr>
            <a:spLocks noChangeArrowheads="1"/>
          </p:cNvSpPr>
          <p:nvPr/>
        </p:nvSpPr>
        <p:spPr bwMode="auto">
          <a:xfrm>
            <a:off x="4294327" y="3043699"/>
            <a:ext cx="564257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2" name="Freeform 58"/>
          <p:cNvSpPr>
            <a:spLocks/>
          </p:cNvSpPr>
          <p:nvPr/>
        </p:nvSpPr>
        <p:spPr bwMode="auto">
          <a:xfrm>
            <a:off x="1121522" y="1571193"/>
            <a:ext cx="1978025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08" y="838"/>
              </a:cxn>
              <a:cxn ang="0">
                <a:pos x="1172" y="920"/>
              </a:cxn>
              <a:cxn ang="0">
                <a:pos x="1122" y="996"/>
              </a:cxn>
              <a:cxn ang="0">
                <a:pos x="1064" y="1064"/>
              </a:cxn>
              <a:cxn ang="0">
                <a:pos x="996" y="1122"/>
              </a:cxn>
              <a:cxn ang="0">
                <a:pos x="920" y="1172"/>
              </a:cxn>
              <a:cxn ang="0">
                <a:pos x="838" y="1208"/>
              </a:cxn>
              <a:cxn ang="0">
                <a:pos x="748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08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4" y="920"/>
              </a:cxn>
              <a:cxn ang="0">
                <a:pos x="38" y="838"/>
              </a:cxn>
              <a:cxn ang="0">
                <a:pos x="12" y="748"/>
              </a:cxn>
              <a:cxn ang="0">
                <a:pos x="0" y="656"/>
              </a:cxn>
              <a:cxn ang="0">
                <a:pos x="0" y="592"/>
              </a:cxn>
              <a:cxn ang="0">
                <a:pos x="12" y="498"/>
              </a:cxn>
              <a:cxn ang="0">
                <a:pos x="38" y="408"/>
              </a:cxn>
              <a:cxn ang="0">
                <a:pos x="74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08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48" y="12"/>
              </a:cxn>
              <a:cxn ang="0">
                <a:pos x="838" y="38"/>
              </a:cxn>
              <a:cxn ang="0">
                <a:pos x="920" y="74"/>
              </a:cxn>
              <a:cxn ang="0">
                <a:pos x="996" y="124"/>
              </a:cxn>
              <a:cxn ang="0">
                <a:pos x="1064" y="182"/>
              </a:cxn>
              <a:cxn ang="0">
                <a:pos x="1122" y="250"/>
              </a:cxn>
              <a:cxn ang="0">
                <a:pos x="1172" y="326"/>
              </a:cxn>
              <a:cxn ang="0">
                <a:pos x="1208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6" h="1246">
                <a:moveTo>
                  <a:pt x="1246" y="624"/>
                </a:moveTo>
                <a:lnTo>
                  <a:pt x="1246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18" y="808"/>
                </a:lnTo>
                <a:lnTo>
                  <a:pt x="1208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6" y="946"/>
                </a:lnTo>
                <a:lnTo>
                  <a:pt x="1140" y="972"/>
                </a:lnTo>
                <a:lnTo>
                  <a:pt x="1122" y="996"/>
                </a:lnTo>
                <a:lnTo>
                  <a:pt x="1104" y="1020"/>
                </a:lnTo>
                <a:lnTo>
                  <a:pt x="1084" y="1042"/>
                </a:lnTo>
                <a:lnTo>
                  <a:pt x="1064" y="1064"/>
                </a:lnTo>
                <a:lnTo>
                  <a:pt x="1042" y="1084"/>
                </a:lnTo>
                <a:lnTo>
                  <a:pt x="1020" y="1104"/>
                </a:lnTo>
                <a:lnTo>
                  <a:pt x="996" y="1122"/>
                </a:lnTo>
                <a:lnTo>
                  <a:pt x="972" y="1140"/>
                </a:lnTo>
                <a:lnTo>
                  <a:pt x="946" y="1156"/>
                </a:lnTo>
                <a:lnTo>
                  <a:pt x="920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08" y="1218"/>
                </a:lnTo>
                <a:lnTo>
                  <a:pt x="780" y="1228"/>
                </a:lnTo>
                <a:lnTo>
                  <a:pt x="748" y="1234"/>
                </a:lnTo>
                <a:lnTo>
                  <a:pt x="718" y="1240"/>
                </a:lnTo>
                <a:lnTo>
                  <a:pt x="686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08" y="1208"/>
                </a:lnTo>
                <a:lnTo>
                  <a:pt x="380" y="1198"/>
                </a:lnTo>
                <a:lnTo>
                  <a:pt x="352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4" y="1140"/>
                </a:lnTo>
                <a:lnTo>
                  <a:pt x="250" y="1122"/>
                </a:lnTo>
                <a:lnTo>
                  <a:pt x="226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4" y="920"/>
                </a:lnTo>
                <a:lnTo>
                  <a:pt x="62" y="894"/>
                </a:lnTo>
                <a:lnTo>
                  <a:pt x="48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2" y="748"/>
                </a:lnTo>
                <a:lnTo>
                  <a:pt x="6" y="718"/>
                </a:lnTo>
                <a:lnTo>
                  <a:pt x="2" y="686"/>
                </a:lnTo>
                <a:lnTo>
                  <a:pt x="0" y="656"/>
                </a:lnTo>
                <a:lnTo>
                  <a:pt x="0" y="624"/>
                </a:lnTo>
                <a:lnTo>
                  <a:pt x="0" y="624"/>
                </a:lnTo>
                <a:lnTo>
                  <a:pt x="0" y="592"/>
                </a:lnTo>
                <a:lnTo>
                  <a:pt x="2" y="560"/>
                </a:lnTo>
                <a:lnTo>
                  <a:pt x="6" y="528"/>
                </a:lnTo>
                <a:lnTo>
                  <a:pt x="12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48" y="380"/>
                </a:lnTo>
                <a:lnTo>
                  <a:pt x="62" y="352"/>
                </a:lnTo>
                <a:lnTo>
                  <a:pt x="74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6" y="142"/>
                </a:lnTo>
                <a:lnTo>
                  <a:pt x="250" y="124"/>
                </a:lnTo>
                <a:lnTo>
                  <a:pt x="274" y="106"/>
                </a:lnTo>
                <a:lnTo>
                  <a:pt x="300" y="90"/>
                </a:lnTo>
                <a:lnTo>
                  <a:pt x="326" y="74"/>
                </a:lnTo>
                <a:lnTo>
                  <a:pt x="352" y="62"/>
                </a:lnTo>
                <a:lnTo>
                  <a:pt x="380" y="48"/>
                </a:lnTo>
                <a:lnTo>
                  <a:pt x="408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6" y="2"/>
                </a:lnTo>
                <a:lnTo>
                  <a:pt x="718" y="6"/>
                </a:lnTo>
                <a:lnTo>
                  <a:pt x="748" y="12"/>
                </a:lnTo>
                <a:lnTo>
                  <a:pt x="780" y="20"/>
                </a:lnTo>
                <a:lnTo>
                  <a:pt x="808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0" y="74"/>
                </a:lnTo>
                <a:lnTo>
                  <a:pt x="946" y="90"/>
                </a:lnTo>
                <a:lnTo>
                  <a:pt x="972" y="106"/>
                </a:lnTo>
                <a:lnTo>
                  <a:pt x="996" y="124"/>
                </a:lnTo>
                <a:lnTo>
                  <a:pt x="1020" y="142"/>
                </a:lnTo>
                <a:lnTo>
                  <a:pt x="1042" y="162"/>
                </a:lnTo>
                <a:lnTo>
                  <a:pt x="1064" y="182"/>
                </a:lnTo>
                <a:lnTo>
                  <a:pt x="1084" y="204"/>
                </a:lnTo>
                <a:lnTo>
                  <a:pt x="1104" y="226"/>
                </a:lnTo>
                <a:lnTo>
                  <a:pt x="1122" y="250"/>
                </a:lnTo>
                <a:lnTo>
                  <a:pt x="1140" y="274"/>
                </a:lnTo>
                <a:lnTo>
                  <a:pt x="1156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08" y="408"/>
                </a:lnTo>
                <a:lnTo>
                  <a:pt x="1218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6" y="624"/>
                </a:lnTo>
                <a:lnTo>
                  <a:pt x="1246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59"/>
          <p:cNvSpPr>
            <a:spLocks noChangeArrowheads="1"/>
          </p:cNvSpPr>
          <p:nvPr/>
        </p:nvSpPr>
        <p:spPr bwMode="auto">
          <a:xfrm>
            <a:off x="1828406" y="3043699"/>
            <a:ext cx="564257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7" name="Freeform 66"/>
          <p:cNvSpPr>
            <a:spLocks/>
          </p:cNvSpPr>
          <p:nvPr/>
        </p:nvSpPr>
        <p:spPr bwMode="auto">
          <a:xfrm>
            <a:off x="6041279" y="1571193"/>
            <a:ext cx="1981200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4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4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4" y="1064"/>
                </a:lnTo>
                <a:lnTo>
                  <a:pt x="1044" y="1084"/>
                </a:lnTo>
                <a:lnTo>
                  <a:pt x="1020" y="1104"/>
                </a:lnTo>
                <a:lnTo>
                  <a:pt x="998" y="1122"/>
                </a:lnTo>
                <a:lnTo>
                  <a:pt x="972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18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6" y="1140"/>
                </a:lnTo>
                <a:lnTo>
                  <a:pt x="250" y="1122"/>
                </a:lnTo>
                <a:lnTo>
                  <a:pt x="228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8" y="142"/>
                </a:lnTo>
                <a:lnTo>
                  <a:pt x="250" y="124"/>
                </a:lnTo>
                <a:lnTo>
                  <a:pt x="276" y="106"/>
                </a:lnTo>
                <a:lnTo>
                  <a:pt x="300" y="90"/>
                </a:lnTo>
                <a:lnTo>
                  <a:pt x="326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18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2" y="106"/>
                </a:lnTo>
                <a:lnTo>
                  <a:pt x="998" y="124"/>
                </a:lnTo>
                <a:lnTo>
                  <a:pt x="1020" y="142"/>
                </a:lnTo>
                <a:lnTo>
                  <a:pt x="1044" y="162"/>
                </a:lnTo>
                <a:lnTo>
                  <a:pt x="1064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Rectangle 68"/>
          <p:cNvSpPr>
            <a:spLocks noChangeArrowheads="1"/>
          </p:cNvSpPr>
          <p:nvPr/>
        </p:nvSpPr>
        <p:spPr bwMode="auto">
          <a:xfrm>
            <a:off x="6749751" y="3043699"/>
            <a:ext cx="564257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5" name="Freeform 20"/>
          <p:cNvSpPr>
            <a:spLocks noEditPoints="1"/>
          </p:cNvSpPr>
          <p:nvPr/>
        </p:nvSpPr>
        <p:spPr bwMode="auto">
          <a:xfrm>
            <a:off x="1660484" y="2019906"/>
            <a:ext cx="900100" cy="904387"/>
          </a:xfrm>
          <a:custGeom>
            <a:avLst/>
            <a:gdLst/>
            <a:ahLst/>
            <a:cxnLst>
              <a:cxn ang="0">
                <a:pos x="168" y="4"/>
              </a:cxn>
              <a:cxn ang="0">
                <a:pos x="92" y="36"/>
              </a:cxn>
              <a:cxn ang="0">
                <a:pos x="36" y="92"/>
              </a:cxn>
              <a:cxn ang="0">
                <a:pos x="4" y="168"/>
              </a:cxn>
              <a:cxn ang="0">
                <a:pos x="0" y="232"/>
              </a:cxn>
              <a:cxn ang="0">
                <a:pos x="24" y="310"/>
              </a:cxn>
              <a:cxn ang="0">
                <a:pos x="76" y="374"/>
              </a:cxn>
              <a:cxn ang="0">
                <a:pos x="148" y="412"/>
              </a:cxn>
              <a:cxn ang="0">
                <a:pos x="210" y="422"/>
              </a:cxn>
              <a:cxn ang="0">
                <a:pos x="292" y="404"/>
              </a:cxn>
              <a:cxn ang="0">
                <a:pos x="360" y="360"/>
              </a:cxn>
              <a:cxn ang="0">
                <a:pos x="404" y="292"/>
              </a:cxn>
              <a:cxn ang="0">
                <a:pos x="420" y="210"/>
              </a:cxn>
              <a:cxn ang="0">
                <a:pos x="412" y="148"/>
              </a:cxn>
              <a:cxn ang="0">
                <a:pos x="372" y="76"/>
              </a:cxn>
              <a:cxn ang="0">
                <a:pos x="310" y="26"/>
              </a:cxn>
              <a:cxn ang="0">
                <a:pos x="232" y="0"/>
              </a:cxn>
              <a:cxn ang="0">
                <a:pos x="308" y="196"/>
              </a:cxn>
              <a:cxn ang="0">
                <a:pos x="352" y="140"/>
              </a:cxn>
              <a:cxn ang="0">
                <a:pos x="366" y="182"/>
              </a:cxn>
              <a:cxn ang="0">
                <a:pos x="294" y="112"/>
              </a:cxn>
              <a:cxn ang="0">
                <a:pos x="270" y="64"/>
              </a:cxn>
              <a:cxn ang="0">
                <a:pos x="334" y="112"/>
              </a:cxn>
              <a:cxn ang="0">
                <a:pos x="142" y="168"/>
              </a:cxn>
              <a:cxn ang="0">
                <a:pos x="278" y="168"/>
              </a:cxn>
              <a:cxn ang="0">
                <a:pos x="278" y="224"/>
              </a:cxn>
              <a:cxn ang="0">
                <a:pos x="156" y="280"/>
              </a:cxn>
              <a:cxn ang="0">
                <a:pos x="194" y="54"/>
              </a:cxn>
              <a:cxn ang="0">
                <a:pos x="226" y="54"/>
              </a:cxn>
              <a:cxn ang="0">
                <a:pos x="256" y="96"/>
              </a:cxn>
              <a:cxn ang="0">
                <a:pos x="164" y="96"/>
              </a:cxn>
              <a:cxn ang="0">
                <a:pos x="194" y="54"/>
              </a:cxn>
              <a:cxn ang="0">
                <a:pos x="126" y="112"/>
              </a:cxn>
              <a:cxn ang="0">
                <a:pos x="116" y="84"/>
              </a:cxn>
              <a:cxn ang="0">
                <a:pos x="68" y="140"/>
              </a:cxn>
              <a:cxn ang="0">
                <a:pos x="112" y="196"/>
              </a:cxn>
              <a:cxn ang="0">
                <a:pos x="58" y="168"/>
              </a:cxn>
              <a:cxn ang="0">
                <a:pos x="52" y="224"/>
              </a:cxn>
              <a:cxn ang="0">
                <a:pos x="126" y="280"/>
              </a:cxn>
              <a:cxn ang="0">
                <a:pos x="58" y="254"/>
              </a:cxn>
              <a:cxn ang="0">
                <a:pos x="86" y="308"/>
              </a:cxn>
              <a:cxn ang="0">
                <a:pos x="158" y="340"/>
              </a:cxn>
              <a:cxn ang="0">
                <a:pos x="166" y="362"/>
              </a:cxn>
              <a:cxn ang="0">
                <a:pos x="116" y="338"/>
              </a:cxn>
              <a:cxn ang="0">
                <a:pos x="210" y="356"/>
              </a:cxn>
              <a:cxn ang="0">
                <a:pos x="180" y="322"/>
              </a:cxn>
              <a:cxn ang="0">
                <a:pos x="242" y="322"/>
              </a:cxn>
              <a:cxn ang="0">
                <a:pos x="210" y="356"/>
              </a:cxn>
              <a:cxn ang="0">
                <a:pos x="262" y="340"/>
              </a:cxn>
              <a:cxn ang="0">
                <a:pos x="334" y="308"/>
              </a:cxn>
              <a:cxn ang="0">
                <a:pos x="280" y="352"/>
              </a:cxn>
              <a:cxn ang="0">
                <a:pos x="240" y="366"/>
              </a:cxn>
              <a:cxn ang="0">
                <a:pos x="302" y="254"/>
              </a:cxn>
              <a:cxn ang="0">
                <a:pos x="366" y="240"/>
              </a:cxn>
              <a:cxn ang="0">
                <a:pos x="352" y="280"/>
              </a:cxn>
            </a:cxnLst>
            <a:rect l="0" t="0" r="r" b="b"/>
            <a:pathLst>
              <a:path w="420" h="422">
                <a:moveTo>
                  <a:pt x="210" y="0"/>
                </a:moveTo>
                <a:lnTo>
                  <a:pt x="210" y="0"/>
                </a:lnTo>
                <a:lnTo>
                  <a:pt x="188" y="0"/>
                </a:lnTo>
                <a:lnTo>
                  <a:pt x="168" y="4"/>
                </a:lnTo>
                <a:lnTo>
                  <a:pt x="148" y="10"/>
                </a:lnTo>
                <a:lnTo>
                  <a:pt x="128" y="16"/>
                </a:lnTo>
                <a:lnTo>
                  <a:pt x="110" y="26"/>
                </a:lnTo>
                <a:lnTo>
                  <a:pt x="92" y="36"/>
                </a:lnTo>
                <a:lnTo>
                  <a:pt x="76" y="48"/>
                </a:lnTo>
                <a:lnTo>
                  <a:pt x="62" y="62"/>
                </a:lnTo>
                <a:lnTo>
                  <a:pt x="48" y="76"/>
                </a:lnTo>
                <a:lnTo>
                  <a:pt x="36" y="92"/>
                </a:lnTo>
                <a:lnTo>
                  <a:pt x="24" y="110"/>
                </a:lnTo>
                <a:lnTo>
                  <a:pt x="16" y="128"/>
                </a:lnTo>
                <a:lnTo>
                  <a:pt x="8" y="148"/>
                </a:lnTo>
                <a:lnTo>
                  <a:pt x="4" y="168"/>
                </a:lnTo>
                <a:lnTo>
                  <a:pt x="0" y="188"/>
                </a:lnTo>
                <a:lnTo>
                  <a:pt x="0" y="210"/>
                </a:lnTo>
                <a:lnTo>
                  <a:pt x="0" y="210"/>
                </a:lnTo>
                <a:lnTo>
                  <a:pt x="0" y="232"/>
                </a:lnTo>
                <a:lnTo>
                  <a:pt x="4" y="252"/>
                </a:lnTo>
                <a:lnTo>
                  <a:pt x="8" y="274"/>
                </a:lnTo>
                <a:lnTo>
                  <a:pt x="16" y="292"/>
                </a:lnTo>
                <a:lnTo>
                  <a:pt x="24" y="310"/>
                </a:lnTo>
                <a:lnTo>
                  <a:pt x="36" y="328"/>
                </a:lnTo>
                <a:lnTo>
                  <a:pt x="48" y="344"/>
                </a:lnTo>
                <a:lnTo>
                  <a:pt x="62" y="360"/>
                </a:lnTo>
                <a:lnTo>
                  <a:pt x="76" y="374"/>
                </a:lnTo>
                <a:lnTo>
                  <a:pt x="92" y="386"/>
                </a:lnTo>
                <a:lnTo>
                  <a:pt x="110" y="396"/>
                </a:lnTo>
                <a:lnTo>
                  <a:pt x="128" y="404"/>
                </a:lnTo>
                <a:lnTo>
                  <a:pt x="148" y="412"/>
                </a:lnTo>
                <a:lnTo>
                  <a:pt x="168" y="416"/>
                </a:lnTo>
                <a:lnTo>
                  <a:pt x="188" y="420"/>
                </a:lnTo>
                <a:lnTo>
                  <a:pt x="210" y="422"/>
                </a:lnTo>
                <a:lnTo>
                  <a:pt x="210" y="422"/>
                </a:lnTo>
                <a:lnTo>
                  <a:pt x="232" y="420"/>
                </a:lnTo>
                <a:lnTo>
                  <a:pt x="252" y="416"/>
                </a:lnTo>
                <a:lnTo>
                  <a:pt x="272" y="412"/>
                </a:lnTo>
                <a:lnTo>
                  <a:pt x="292" y="404"/>
                </a:lnTo>
                <a:lnTo>
                  <a:pt x="310" y="396"/>
                </a:lnTo>
                <a:lnTo>
                  <a:pt x="328" y="386"/>
                </a:lnTo>
                <a:lnTo>
                  <a:pt x="344" y="374"/>
                </a:lnTo>
                <a:lnTo>
                  <a:pt x="360" y="360"/>
                </a:lnTo>
                <a:lnTo>
                  <a:pt x="372" y="344"/>
                </a:lnTo>
                <a:lnTo>
                  <a:pt x="384" y="328"/>
                </a:lnTo>
                <a:lnTo>
                  <a:pt x="396" y="310"/>
                </a:lnTo>
                <a:lnTo>
                  <a:pt x="404" y="292"/>
                </a:lnTo>
                <a:lnTo>
                  <a:pt x="412" y="274"/>
                </a:lnTo>
                <a:lnTo>
                  <a:pt x="416" y="252"/>
                </a:lnTo>
                <a:lnTo>
                  <a:pt x="420" y="232"/>
                </a:lnTo>
                <a:lnTo>
                  <a:pt x="420" y="210"/>
                </a:lnTo>
                <a:lnTo>
                  <a:pt x="420" y="210"/>
                </a:lnTo>
                <a:lnTo>
                  <a:pt x="420" y="188"/>
                </a:lnTo>
                <a:lnTo>
                  <a:pt x="416" y="168"/>
                </a:lnTo>
                <a:lnTo>
                  <a:pt x="412" y="148"/>
                </a:lnTo>
                <a:lnTo>
                  <a:pt x="404" y="128"/>
                </a:lnTo>
                <a:lnTo>
                  <a:pt x="396" y="110"/>
                </a:lnTo>
                <a:lnTo>
                  <a:pt x="384" y="92"/>
                </a:lnTo>
                <a:lnTo>
                  <a:pt x="372" y="76"/>
                </a:lnTo>
                <a:lnTo>
                  <a:pt x="360" y="62"/>
                </a:lnTo>
                <a:lnTo>
                  <a:pt x="344" y="48"/>
                </a:lnTo>
                <a:lnTo>
                  <a:pt x="328" y="36"/>
                </a:lnTo>
                <a:lnTo>
                  <a:pt x="310" y="26"/>
                </a:lnTo>
                <a:lnTo>
                  <a:pt x="292" y="16"/>
                </a:lnTo>
                <a:lnTo>
                  <a:pt x="272" y="10"/>
                </a:lnTo>
                <a:lnTo>
                  <a:pt x="252" y="4"/>
                </a:lnTo>
                <a:lnTo>
                  <a:pt x="232" y="0"/>
                </a:lnTo>
                <a:lnTo>
                  <a:pt x="210" y="0"/>
                </a:lnTo>
                <a:lnTo>
                  <a:pt x="210" y="0"/>
                </a:lnTo>
                <a:close/>
                <a:moveTo>
                  <a:pt x="368" y="196"/>
                </a:moveTo>
                <a:lnTo>
                  <a:pt x="308" y="196"/>
                </a:lnTo>
                <a:lnTo>
                  <a:pt x="308" y="196"/>
                </a:lnTo>
                <a:lnTo>
                  <a:pt x="306" y="168"/>
                </a:lnTo>
                <a:lnTo>
                  <a:pt x="302" y="140"/>
                </a:lnTo>
                <a:lnTo>
                  <a:pt x="352" y="140"/>
                </a:lnTo>
                <a:lnTo>
                  <a:pt x="352" y="140"/>
                </a:lnTo>
                <a:lnTo>
                  <a:pt x="358" y="154"/>
                </a:lnTo>
                <a:lnTo>
                  <a:pt x="362" y="168"/>
                </a:lnTo>
                <a:lnTo>
                  <a:pt x="366" y="182"/>
                </a:lnTo>
                <a:lnTo>
                  <a:pt x="368" y="196"/>
                </a:lnTo>
                <a:lnTo>
                  <a:pt x="368" y="196"/>
                </a:lnTo>
                <a:close/>
                <a:moveTo>
                  <a:pt x="334" y="112"/>
                </a:moveTo>
                <a:lnTo>
                  <a:pt x="294" y="112"/>
                </a:lnTo>
                <a:lnTo>
                  <a:pt x="294" y="112"/>
                </a:lnTo>
                <a:lnTo>
                  <a:pt x="284" y="88"/>
                </a:lnTo>
                <a:lnTo>
                  <a:pt x="270" y="64"/>
                </a:lnTo>
                <a:lnTo>
                  <a:pt x="270" y="64"/>
                </a:lnTo>
                <a:lnTo>
                  <a:pt x="288" y="74"/>
                </a:lnTo>
                <a:lnTo>
                  <a:pt x="306" y="84"/>
                </a:lnTo>
                <a:lnTo>
                  <a:pt x="320" y="98"/>
                </a:lnTo>
                <a:lnTo>
                  <a:pt x="334" y="112"/>
                </a:lnTo>
                <a:lnTo>
                  <a:pt x="334" y="112"/>
                </a:lnTo>
                <a:close/>
                <a:moveTo>
                  <a:pt x="140" y="196"/>
                </a:moveTo>
                <a:lnTo>
                  <a:pt x="140" y="196"/>
                </a:lnTo>
                <a:lnTo>
                  <a:pt x="142" y="168"/>
                </a:lnTo>
                <a:lnTo>
                  <a:pt x="148" y="140"/>
                </a:lnTo>
                <a:lnTo>
                  <a:pt x="274" y="140"/>
                </a:lnTo>
                <a:lnTo>
                  <a:pt x="274" y="140"/>
                </a:lnTo>
                <a:lnTo>
                  <a:pt x="278" y="168"/>
                </a:lnTo>
                <a:lnTo>
                  <a:pt x="280" y="196"/>
                </a:lnTo>
                <a:lnTo>
                  <a:pt x="140" y="196"/>
                </a:lnTo>
                <a:close/>
                <a:moveTo>
                  <a:pt x="278" y="224"/>
                </a:moveTo>
                <a:lnTo>
                  <a:pt x="278" y="224"/>
                </a:lnTo>
                <a:lnTo>
                  <a:pt x="272" y="254"/>
                </a:lnTo>
                <a:lnTo>
                  <a:pt x="264" y="280"/>
                </a:lnTo>
                <a:lnTo>
                  <a:pt x="156" y="280"/>
                </a:lnTo>
                <a:lnTo>
                  <a:pt x="156" y="280"/>
                </a:lnTo>
                <a:lnTo>
                  <a:pt x="148" y="254"/>
                </a:lnTo>
                <a:lnTo>
                  <a:pt x="142" y="224"/>
                </a:lnTo>
                <a:lnTo>
                  <a:pt x="278" y="224"/>
                </a:lnTo>
                <a:close/>
                <a:moveTo>
                  <a:pt x="194" y="54"/>
                </a:moveTo>
                <a:lnTo>
                  <a:pt x="194" y="54"/>
                </a:lnTo>
                <a:lnTo>
                  <a:pt x="210" y="52"/>
                </a:lnTo>
                <a:lnTo>
                  <a:pt x="210" y="52"/>
                </a:lnTo>
                <a:lnTo>
                  <a:pt x="226" y="54"/>
                </a:lnTo>
                <a:lnTo>
                  <a:pt x="226" y="54"/>
                </a:lnTo>
                <a:lnTo>
                  <a:pt x="238" y="66"/>
                </a:lnTo>
                <a:lnTo>
                  <a:pt x="248" y="80"/>
                </a:lnTo>
                <a:lnTo>
                  <a:pt x="256" y="96"/>
                </a:lnTo>
                <a:lnTo>
                  <a:pt x="264" y="112"/>
                </a:lnTo>
                <a:lnTo>
                  <a:pt x="156" y="112"/>
                </a:lnTo>
                <a:lnTo>
                  <a:pt x="156" y="112"/>
                </a:lnTo>
                <a:lnTo>
                  <a:pt x="164" y="96"/>
                </a:lnTo>
                <a:lnTo>
                  <a:pt x="172" y="80"/>
                </a:lnTo>
                <a:lnTo>
                  <a:pt x="182" y="66"/>
                </a:lnTo>
                <a:lnTo>
                  <a:pt x="194" y="54"/>
                </a:lnTo>
                <a:lnTo>
                  <a:pt x="194" y="54"/>
                </a:lnTo>
                <a:close/>
                <a:moveTo>
                  <a:pt x="150" y="64"/>
                </a:moveTo>
                <a:lnTo>
                  <a:pt x="150" y="64"/>
                </a:lnTo>
                <a:lnTo>
                  <a:pt x="138" y="88"/>
                </a:lnTo>
                <a:lnTo>
                  <a:pt x="126" y="112"/>
                </a:lnTo>
                <a:lnTo>
                  <a:pt x="86" y="112"/>
                </a:lnTo>
                <a:lnTo>
                  <a:pt x="86" y="112"/>
                </a:lnTo>
                <a:lnTo>
                  <a:pt x="100" y="98"/>
                </a:lnTo>
                <a:lnTo>
                  <a:pt x="116" y="84"/>
                </a:lnTo>
                <a:lnTo>
                  <a:pt x="132" y="74"/>
                </a:lnTo>
                <a:lnTo>
                  <a:pt x="150" y="64"/>
                </a:lnTo>
                <a:lnTo>
                  <a:pt x="150" y="64"/>
                </a:lnTo>
                <a:close/>
                <a:moveTo>
                  <a:pt x="68" y="140"/>
                </a:moveTo>
                <a:lnTo>
                  <a:pt x="118" y="140"/>
                </a:lnTo>
                <a:lnTo>
                  <a:pt x="118" y="140"/>
                </a:lnTo>
                <a:lnTo>
                  <a:pt x="114" y="168"/>
                </a:lnTo>
                <a:lnTo>
                  <a:pt x="112" y="196"/>
                </a:lnTo>
                <a:lnTo>
                  <a:pt x="52" y="196"/>
                </a:lnTo>
                <a:lnTo>
                  <a:pt x="52" y="196"/>
                </a:lnTo>
                <a:lnTo>
                  <a:pt x="54" y="182"/>
                </a:lnTo>
                <a:lnTo>
                  <a:pt x="58" y="168"/>
                </a:lnTo>
                <a:lnTo>
                  <a:pt x="62" y="154"/>
                </a:lnTo>
                <a:lnTo>
                  <a:pt x="68" y="140"/>
                </a:lnTo>
                <a:lnTo>
                  <a:pt x="68" y="140"/>
                </a:lnTo>
                <a:close/>
                <a:moveTo>
                  <a:pt x="52" y="224"/>
                </a:moveTo>
                <a:lnTo>
                  <a:pt x="114" y="224"/>
                </a:lnTo>
                <a:lnTo>
                  <a:pt x="114" y="224"/>
                </a:lnTo>
                <a:lnTo>
                  <a:pt x="118" y="254"/>
                </a:lnTo>
                <a:lnTo>
                  <a:pt x="126" y="280"/>
                </a:lnTo>
                <a:lnTo>
                  <a:pt x="68" y="280"/>
                </a:lnTo>
                <a:lnTo>
                  <a:pt x="68" y="280"/>
                </a:lnTo>
                <a:lnTo>
                  <a:pt x="62" y="268"/>
                </a:lnTo>
                <a:lnTo>
                  <a:pt x="58" y="254"/>
                </a:lnTo>
                <a:lnTo>
                  <a:pt x="54" y="240"/>
                </a:lnTo>
                <a:lnTo>
                  <a:pt x="52" y="224"/>
                </a:lnTo>
                <a:lnTo>
                  <a:pt x="52" y="224"/>
                </a:lnTo>
                <a:close/>
                <a:moveTo>
                  <a:pt x="86" y="308"/>
                </a:moveTo>
                <a:lnTo>
                  <a:pt x="138" y="308"/>
                </a:lnTo>
                <a:lnTo>
                  <a:pt x="138" y="308"/>
                </a:lnTo>
                <a:lnTo>
                  <a:pt x="148" y="324"/>
                </a:lnTo>
                <a:lnTo>
                  <a:pt x="158" y="340"/>
                </a:lnTo>
                <a:lnTo>
                  <a:pt x="168" y="352"/>
                </a:lnTo>
                <a:lnTo>
                  <a:pt x="180" y="366"/>
                </a:lnTo>
                <a:lnTo>
                  <a:pt x="180" y="366"/>
                </a:lnTo>
                <a:lnTo>
                  <a:pt x="166" y="362"/>
                </a:lnTo>
                <a:lnTo>
                  <a:pt x="152" y="358"/>
                </a:lnTo>
                <a:lnTo>
                  <a:pt x="140" y="352"/>
                </a:lnTo>
                <a:lnTo>
                  <a:pt x="128" y="346"/>
                </a:lnTo>
                <a:lnTo>
                  <a:pt x="116" y="338"/>
                </a:lnTo>
                <a:lnTo>
                  <a:pt x="106" y="328"/>
                </a:lnTo>
                <a:lnTo>
                  <a:pt x="86" y="308"/>
                </a:lnTo>
                <a:lnTo>
                  <a:pt x="86" y="308"/>
                </a:lnTo>
                <a:close/>
                <a:moveTo>
                  <a:pt x="210" y="356"/>
                </a:moveTo>
                <a:lnTo>
                  <a:pt x="210" y="356"/>
                </a:lnTo>
                <a:lnTo>
                  <a:pt x="198" y="346"/>
                </a:lnTo>
                <a:lnTo>
                  <a:pt x="188" y="334"/>
                </a:lnTo>
                <a:lnTo>
                  <a:pt x="180" y="322"/>
                </a:lnTo>
                <a:lnTo>
                  <a:pt x="170" y="308"/>
                </a:lnTo>
                <a:lnTo>
                  <a:pt x="250" y="308"/>
                </a:lnTo>
                <a:lnTo>
                  <a:pt x="250" y="308"/>
                </a:lnTo>
                <a:lnTo>
                  <a:pt x="242" y="322"/>
                </a:lnTo>
                <a:lnTo>
                  <a:pt x="232" y="334"/>
                </a:lnTo>
                <a:lnTo>
                  <a:pt x="222" y="346"/>
                </a:lnTo>
                <a:lnTo>
                  <a:pt x="210" y="356"/>
                </a:lnTo>
                <a:lnTo>
                  <a:pt x="210" y="356"/>
                </a:lnTo>
                <a:close/>
                <a:moveTo>
                  <a:pt x="240" y="366"/>
                </a:moveTo>
                <a:lnTo>
                  <a:pt x="240" y="366"/>
                </a:lnTo>
                <a:lnTo>
                  <a:pt x="252" y="352"/>
                </a:lnTo>
                <a:lnTo>
                  <a:pt x="262" y="340"/>
                </a:lnTo>
                <a:lnTo>
                  <a:pt x="272" y="324"/>
                </a:lnTo>
                <a:lnTo>
                  <a:pt x="282" y="308"/>
                </a:lnTo>
                <a:lnTo>
                  <a:pt x="334" y="308"/>
                </a:lnTo>
                <a:lnTo>
                  <a:pt x="334" y="308"/>
                </a:lnTo>
                <a:lnTo>
                  <a:pt x="314" y="328"/>
                </a:lnTo>
                <a:lnTo>
                  <a:pt x="304" y="338"/>
                </a:lnTo>
                <a:lnTo>
                  <a:pt x="292" y="346"/>
                </a:lnTo>
                <a:lnTo>
                  <a:pt x="280" y="352"/>
                </a:lnTo>
                <a:lnTo>
                  <a:pt x="268" y="358"/>
                </a:lnTo>
                <a:lnTo>
                  <a:pt x="254" y="362"/>
                </a:lnTo>
                <a:lnTo>
                  <a:pt x="240" y="366"/>
                </a:lnTo>
                <a:lnTo>
                  <a:pt x="240" y="366"/>
                </a:lnTo>
                <a:close/>
                <a:moveTo>
                  <a:pt x="352" y="280"/>
                </a:moveTo>
                <a:lnTo>
                  <a:pt x="294" y="280"/>
                </a:lnTo>
                <a:lnTo>
                  <a:pt x="294" y="280"/>
                </a:lnTo>
                <a:lnTo>
                  <a:pt x="302" y="254"/>
                </a:lnTo>
                <a:lnTo>
                  <a:pt x="306" y="224"/>
                </a:lnTo>
                <a:lnTo>
                  <a:pt x="368" y="224"/>
                </a:lnTo>
                <a:lnTo>
                  <a:pt x="368" y="224"/>
                </a:lnTo>
                <a:lnTo>
                  <a:pt x="366" y="240"/>
                </a:lnTo>
                <a:lnTo>
                  <a:pt x="362" y="254"/>
                </a:lnTo>
                <a:lnTo>
                  <a:pt x="358" y="268"/>
                </a:lnTo>
                <a:lnTo>
                  <a:pt x="352" y="280"/>
                </a:lnTo>
                <a:lnTo>
                  <a:pt x="352" y="28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2" name="그룹 81"/>
          <p:cNvGrpSpPr/>
          <p:nvPr/>
        </p:nvGrpSpPr>
        <p:grpSpPr>
          <a:xfrm>
            <a:off x="4179837" y="1952836"/>
            <a:ext cx="958702" cy="997630"/>
            <a:chOff x="3673475" y="4225925"/>
            <a:chExt cx="625475" cy="650875"/>
          </a:xfrm>
          <a:solidFill>
            <a:schemeClr val="bg1"/>
          </a:solidFill>
        </p:grpSpPr>
        <p:sp>
          <p:nvSpPr>
            <p:cNvPr id="83" name="Freeform 128"/>
            <p:cNvSpPr>
              <a:spLocks/>
            </p:cNvSpPr>
            <p:nvPr/>
          </p:nvSpPr>
          <p:spPr bwMode="auto">
            <a:xfrm>
              <a:off x="3673475" y="4467225"/>
              <a:ext cx="415925" cy="409575"/>
            </a:xfrm>
            <a:custGeom>
              <a:avLst/>
              <a:gdLst/>
              <a:ahLst/>
              <a:cxnLst>
                <a:cxn ang="0">
                  <a:pos x="210" y="104"/>
                </a:cxn>
                <a:cxn ang="0">
                  <a:pos x="214" y="128"/>
                </a:cxn>
                <a:cxn ang="0">
                  <a:pos x="212" y="144"/>
                </a:cxn>
                <a:cxn ang="0">
                  <a:pos x="200" y="172"/>
                </a:cxn>
                <a:cxn ang="0">
                  <a:pos x="178" y="194"/>
                </a:cxn>
                <a:cxn ang="0">
                  <a:pos x="148" y="206"/>
                </a:cxn>
                <a:cxn ang="0">
                  <a:pos x="132" y="208"/>
                </a:cxn>
                <a:cxn ang="0">
                  <a:pos x="100" y="202"/>
                </a:cxn>
                <a:cxn ang="0">
                  <a:pos x="76" y="184"/>
                </a:cxn>
                <a:cxn ang="0">
                  <a:pos x="58" y="158"/>
                </a:cxn>
                <a:cxn ang="0">
                  <a:pos x="52" y="128"/>
                </a:cxn>
                <a:cxn ang="0">
                  <a:pos x="52" y="116"/>
                </a:cxn>
                <a:cxn ang="0">
                  <a:pos x="58" y="94"/>
                </a:cxn>
                <a:cxn ang="0">
                  <a:pos x="72" y="74"/>
                </a:cxn>
                <a:cxn ang="0">
                  <a:pos x="88" y="60"/>
                </a:cxn>
                <a:cxn ang="0">
                  <a:pos x="98" y="0"/>
                </a:cxn>
                <a:cxn ang="0">
                  <a:pos x="78" y="8"/>
                </a:cxn>
                <a:cxn ang="0">
                  <a:pos x="42" y="32"/>
                </a:cxn>
                <a:cxn ang="0">
                  <a:pos x="16" y="64"/>
                </a:cxn>
                <a:cxn ang="0">
                  <a:pos x="2" y="106"/>
                </a:cxn>
                <a:cxn ang="0">
                  <a:pos x="0" y="128"/>
                </a:cxn>
                <a:cxn ang="0">
                  <a:pos x="4" y="154"/>
                </a:cxn>
                <a:cxn ang="0">
                  <a:pos x="12" y="178"/>
                </a:cxn>
                <a:cxn ang="0">
                  <a:pos x="24" y="200"/>
                </a:cxn>
                <a:cxn ang="0">
                  <a:pos x="40" y="220"/>
                </a:cxn>
                <a:cxn ang="0">
                  <a:pos x="58" y="236"/>
                </a:cxn>
                <a:cxn ang="0">
                  <a:pos x="82" y="248"/>
                </a:cxn>
                <a:cxn ang="0">
                  <a:pos x="106" y="256"/>
                </a:cxn>
                <a:cxn ang="0">
                  <a:pos x="132" y="258"/>
                </a:cxn>
                <a:cxn ang="0">
                  <a:pos x="156" y="256"/>
                </a:cxn>
                <a:cxn ang="0">
                  <a:pos x="198" y="242"/>
                </a:cxn>
                <a:cxn ang="0">
                  <a:pos x="232" y="214"/>
                </a:cxn>
                <a:cxn ang="0">
                  <a:pos x="254" y="176"/>
                </a:cxn>
                <a:cxn ang="0">
                  <a:pos x="210" y="104"/>
                </a:cxn>
              </a:cxnLst>
              <a:rect l="0" t="0" r="r" b="b"/>
              <a:pathLst>
                <a:path w="262" h="258">
                  <a:moveTo>
                    <a:pt x="210" y="104"/>
                  </a:moveTo>
                  <a:lnTo>
                    <a:pt x="210" y="104"/>
                  </a:lnTo>
                  <a:lnTo>
                    <a:pt x="212" y="116"/>
                  </a:lnTo>
                  <a:lnTo>
                    <a:pt x="214" y="128"/>
                  </a:lnTo>
                  <a:lnTo>
                    <a:pt x="214" y="128"/>
                  </a:lnTo>
                  <a:lnTo>
                    <a:pt x="212" y="144"/>
                  </a:lnTo>
                  <a:lnTo>
                    <a:pt x="206" y="158"/>
                  </a:lnTo>
                  <a:lnTo>
                    <a:pt x="200" y="172"/>
                  </a:lnTo>
                  <a:lnTo>
                    <a:pt x="190" y="184"/>
                  </a:lnTo>
                  <a:lnTo>
                    <a:pt x="178" y="194"/>
                  </a:lnTo>
                  <a:lnTo>
                    <a:pt x="164" y="202"/>
                  </a:lnTo>
                  <a:lnTo>
                    <a:pt x="148" y="206"/>
                  </a:lnTo>
                  <a:lnTo>
                    <a:pt x="132" y="208"/>
                  </a:lnTo>
                  <a:lnTo>
                    <a:pt x="132" y="208"/>
                  </a:lnTo>
                  <a:lnTo>
                    <a:pt x="116" y="206"/>
                  </a:lnTo>
                  <a:lnTo>
                    <a:pt x="100" y="202"/>
                  </a:lnTo>
                  <a:lnTo>
                    <a:pt x="88" y="194"/>
                  </a:lnTo>
                  <a:lnTo>
                    <a:pt x="76" y="184"/>
                  </a:lnTo>
                  <a:lnTo>
                    <a:pt x="66" y="172"/>
                  </a:lnTo>
                  <a:lnTo>
                    <a:pt x="58" y="158"/>
                  </a:lnTo>
                  <a:lnTo>
                    <a:pt x="54" y="144"/>
                  </a:lnTo>
                  <a:lnTo>
                    <a:pt x="52" y="128"/>
                  </a:lnTo>
                  <a:lnTo>
                    <a:pt x="52" y="128"/>
                  </a:lnTo>
                  <a:lnTo>
                    <a:pt x="52" y="116"/>
                  </a:lnTo>
                  <a:lnTo>
                    <a:pt x="54" y="104"/>
                  </a:lnTo>
                  <a:lnTo>
                    <a:pt x="58" y="94"/>
                  </a:lnTo>
                  <a:lnTo>
                    <a:pt x="64" y="84"/>
                  </a:lnTo>
                  <a:lnTo>
                    <a:pt x="72" y="74"/>
                  </a:lnTo>
                  <a:lnTo>
                    <a:pt x="78" y="66"/>
                  </a:lnTo>
                  <a:lnTo>
                    <a:pt x="88" y="60"/>
                  </a:lnTo>
                  <a:lnTo>
                    <a:pt x="98" y="54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8"/>
                  </a:lnTo>
                  <a:lnTo>
                    <a:pt x="58" y="18"/>
                  </a:lnTo>
                  <a:lnTo>
                    <a:pt x="42" y="32"/>
                  </a:lnTo>
                  <a:lnTo>
                    <a:pt x="28" y="46"/>
                  </a:lnTo>
                  <a:lnTo>
                    <a:pt x="16" y="64"/>
                  </a:lnTo>
                  <a:lnTo>
                    <a:pt x="8" y="84"/>
                  </a:lnTo>
                  <a:lnTo>
                    <a:pt x="2" y="106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2" y="140"/>
                  </a:lnTo>
                  <a:lnTo>
                    <a:pt x="4" y="154"/>
                  </a:lnTo>
                  <a:lnTo>
                    <a:pt x="6" y="166"/>
                  </a:lnTo>
                  <a:lnTo>
                    <a:pt x="12" y="178"/>
                  </a:lnTo>
                  <a:lnTo>
                    <a:pt x="16" y="190"/>
                  </a:lnTo>
                  <a:lnTo>
                    <a:pt x="24" y="200"/>
                  </a:lnTo>
                  <a:lnTo>
                    <a:pt x="30" y="212"/>
                  </a:lnTo>
                  <a:lnTo>
                    <a:pt x="40" y="220"/>
                  </a:lnTo>
                  <a:lnTo>
                    <a:pt x="48" y="228"/>
                  </a:lnTo>
                  <a:lnTo>
                    <a:pt x="58" y="236"/>
                  </a:lnTo>
                  <a:lnTo>
                    <a:pt x="70" y="244"/>
                  </a:lnTo>
                  <a:lnTo>
                    <a:pt x="82" y="248"/>
                  </a:lnTo>
                  <a:lnTo>
                    <a:pt x="94" y="254"/>
                  </a:lnTo>
                  <a:lnTo>
                    <a:pt x="106" y="256"/>
                  </a:lnTo>
                  <a:lnTo>
                    <a:pt x="118" y="258"/>
                  </a:lnTo>
                  <a:lnTo>
                    <a:pt x="132" y="258"/>
                  </a:lnTo>
                  <a:lnTo>
                    <a:pt x="132" y="258"/>
                  </a:lnTo>
                  <a:lnTo>
                    <a:pt x="156" y="256"/>
                  </a:lnTo>
                  <a:lnTo>
                    <a:pt x="178" y="252"/>
                  </a:lnTo>
                  <a:lnTo>
                    <a:pt x="198" y="242"/>
                  </a:lnTo>
                  <a:lnTo>
                    <a:pt x="216" y="228"/>
                  </a:lnTo>
                  <a:lnTo>
                    <a:pt x="232" y="214"/>
                  </a:lnTo>
                  <a:lnTo>
                    <a:pt x="244" y="196"/>
                  </a:lnTo>
                  <a:lnTo>
                    <a:pt x="254" y="176"/>
                  </a:lnTo>
                  <a:lnTo>
                    <a:pt x="262" y="154"/>
                  </a:lnTo>
                  <a:lnTo>
                    <a:pt x="210" y="104"/>
                  </a:lnTo>
                  <a:lnTo>
                    <a:pt x="210" y="1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129"/>
            <p:cNvSpPr>
              <a:spLocks/>
            </p:cNvSpPr>
            <p:nvPr/>
          </p:nvSpPr>
          <p:spPr bwMode="auto">
            <a:xfrm>
              <a:off x="3863975" y="4352925"/>
              <a:ext cx="434975" cy="393700"/>
            </a:xfrm>
            <a:custGeom>
              <a:avLst/>
              <a:gdLst/>
              <a:ahLst/>
              <a:cxnLst>
                <a:cxn ang="0">
                  <a:pos x="274" y="186"/>
                </a:cxn>
                <a:cxn ang="0">
                  <a:pos x="242" y="156"/>
                </a:cxn>
                <a:cxn ang="0">
                  <a:pos x="210" y="188"/>
                </a:cxn>
                <a:cxn ang="0">
                  <a:pos x="136" y="114"/>
                </a:cxn>
                <a:cxn ang="0">
                  <a:pos x="136" y="112"/>
                </a:cxn>
                <a:cxn ang="0">
                  <a:pos x="44" y="112"/>
                </a:cxn>
                <a:cxn ang="0">
                  <a:pos x="44" y="78"/>
                </a:cxn>
                <a:cxn ang="0">
                  <a:pos x="106" y="78"/>
                </a:cxn>
                <a:cxn ang="0">
                  <a:pos x="106" y="40"/>
                </a:cxn>
                <a:cxn ang="0">
                  <a:pos x="44" y="40"/>
                </a:cxn>
                <a:cxn ang="0">
                  <a:pos x="4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78"/>
                </a:cxn>
                <a:cxn ang="0">
                  <a:pos x="0" y="112"/>
                </a:cxn>
                <a:cxn ang="0">
                  <a:pos x="0" y="150"/>
                </a:cxn>
                <a:cxn ang="0">
                  <a:pos x="0" y="154"/>
                </a:cxn>
                <a:cxn ang="0">
                  <a:pos x="114" y="154"/>
                </a:cxn>
                <a:cxn ang="0">
                  <a:pos x="210" y="248"/>
                </a:cxn>
                <a:cxn ang="0">
                  <a:pos x="212" y="246"/>
                </a:cxn>
                <a:cxn ang="0">
                  <a:pos x="212" y="248"/>
                </a:cxn>
                <a:cxn ang="0">
                  <a:pos x="274" y="186"/>
                </a:cxn>
              </a:cxnLst>
              <a:rect l="0" t="0" r="r" b="b"/>
              <a:pathLst>
                <a:path w="274" h="248">
                  <a:moveTo>
                    <a:pt x="274" y="186"/>
                  </a:moveTo>
                  <a:lnTo>
                    <a:pt x="242" y="156"/>
                  </a:lnTo>
                  <a:lnTo>
                    <a:pt x="210" y="188"/>
                  </a:lnTo>
                  <a:lnTo>
                    <a:pt x="136" y="114"/>
                  </a:lnTo>
                  <a:lnTo>
                    <a:pt x="136" y="112"/>
                  </a:lnTo>
                  <a:lnTo>
                    <a:pt x="44" y="112"/>
                  </a:lnTo>
                  <a:lnTo>
                    <a:pt x="44" y="78"/>
                  </a:lnTo>
                  <a:lnTo>
                    <a:pt x="106" y="78"/>
                  </a:lnTo>
                  <a:lnTo>
                    <a:pt x="106" y="40"/>
                  </a:lnTo>
                  <a:lnTo>
                    <a:pt x="44" y="40"/>
                  </a:lnTo>
                  <a:lnTo>
                    <a:pt x="44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0" y="78"/>
                  </a:lnTo>
                  <a:lnTo>
                    <a:pt x="0" y="112"/>
                  </a:lnTo>
                  <a:lnTo>
                    <a:pt x="0" y="150"/>
                  </a:lnTo>
                  <a:lnTo>
                    <a:pt x="0" y="154"/>
                  </a:lnTo>
                  <a:lnTo>
                    <a:pt x="114" y="154"/>
                  </a:lnTo>
                  <a:lnTo>
                    <a:pt x="210" y="248"/>
                  </a:lnTo>
                  <a:lnTo>
                    <a:pt x="212" y="246"/>
                  </a:lnTo>
                  <a:lnTo>
                    <a:pt x="212" y="248"/>
                  </a:lnTo>
                  <a:lnTo>
                    <a:pt x="274" y="1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130"/>
            <p:cNvSpPr>
              <a:spLocks/>
            </p:cNvSpPr>
            <p:nvPr/>
          </p:nvSpPr>
          <p:spPr bwMode="auto">
            <a:xfrm>
              <a:off x="3848100" y="4225925"/>
              <a:ext cx="98425" cy="98425"/>
            </a:xfrm>
            <a:custGeom>
              <a:avLst/>
              <a:gdLst/>
              <a:ahLst/>
              <a:cxnLst>
                <a:cxn ang="0">
                  <a:pos x="32" y="62"/>
                </a:cxn>
                <a:cxn ang="0">
                  <a:pos x="32" y="62"/>
                </a:cxn>
                <a:cxn ang="0">
                  <a:pos x="38" y="62"/>
                </a:cxn>
                <a:cxn ang="0">
                  <a:pos x="44" y="60"/>
                </a:cxn>
                <a:cxn ang="0">
                  <a:pos x="54" y="54"/>
                </a:cxn>
                <a:cxn ang="0">
                  <a:pos x="60" y="44"/>
                </a:cxn>
                <a:cxn ang="0">
                  <a:pos x="62" y="38"/>
                </a:cxn>
                <a:cxn ang="0">
                  <a:pos x="62" y="32"/>
                </a:cxn>
                <a:cxn ang="0">
                  <a:pos x="62" y="32"/>
                </a:cxn>
                <a:cxn ang="0">
                  <a:pos x="62" y="26"/>
                </a:cxn>
                <a:cxn ang="0">
                  <a:pos x="60" y="20"/>
                </a:cxn>
                <a:cxn ang="0">
                  <a:pos x="54" y="10"/>
                </a:cxn>
                <a:cxn ang="0">
                  <a:pos x="44" y="4"/>
                </a:cxn>
                <a:cxn ang="0">
                  <a:pos x="38" y="2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2"/>
                </a:cxn>
                <a:cxn ang="0">
                  <a:pos x="20" y="4"/>
                </a:cxn>
                <a:cxn ang="0">
                  <a:pos x="10" y="10"/>
                </a:cxn>
                <a:cxn ang="0">
                  <a:pos x="4" y="20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38"/>
                </a:cxn>
                <a:cxn ang="0">
                  <a:pos x="4" y="44"/>
                </a:cxn>
                <a:cxn ang="0">
                  <a:pos x="10" y="54"/>
                </a:cxn>
                <a:cxn ang="0">
                  <a:pos x="20" y="60"/>
                </a:cxn>
                <a:cxn ang="0">
                  <a:pos x="26" y="62"/>
                </a:cxn>
                <a:cxn ang="0">
                  <a:pos x="32" y="62"/>
                </a:cxn>
                <a:cxn ang="0">
                  <a:pos x="32" y="62"/>
                </a:cxn>
              </a:cxnLst>
              <a:rect l="0" t="0" r="r" b="b"/>
              <a:pathLst>
                <a:path w="62" h="62">
                  <a:moveTo>
                    <a:pt x="32" y="62"/>
                  </a:moveTo>
                  <a:lnTo>
                    <a:pt x="32" y="62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0" y="10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8"/>
                  </a:lnTo>
                  <a:lnTo>
                    <a:pt x="4" y="44"/>
                  </a:lnTo>
                  <a:lnTo>
                    <a:pt x="10" y="54"/>
                  </a:lnTo>
                  <a:lnTo>
                    <a:pt x="20" y="60"/>
                  </a:lnTo>
                  <a:lnTo>
                    <a:pt x="26" y="62"/>
                  </a:lnTo>
                  <a:lnTo>
                    <a:pt x="32" y="62"/>
                  </a:lnTo>
                  <a:lnTo>
                    <a:pt x="32" y="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6" name="그룹 85"/>
          <p:cNvGrpSpPr/>
          <p:nvPr/>
        </p:nvGrpSpPr>
        <p:grpSpPr>
          <a:xfrm>
            <a:off x="6425158" y="2096852"/>
            <a:ext cx="1341093" cy="881687"/>
            <a:chOff x="1984375" y="2984500"/>
            <a:chExt cx="917575" cy="603250"/>
          </a:xfrm>
          <a:solidFill>
            <a:schemeClr val="bg1"/>
          </a:solidFill>
        </p:grpSpPr>
        <p:sp>
          <p:nvSpPr>
            <p:cNvPr id="87" name="Freeform 143"/>
            <p:cNvSpPr>
              <a:spLocks noEditPoints="1"/>
            </p:cNvSpPr>
            <p:nvPr/>
          </p:nvSpPr>
          <p:spPr bwMode="auto">
            <a:xfrm>
              <a:off x="1984375" y="2984500"/>
              <a:ext cx="917575" cy="508000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68" y="2"/>
                </a:cxn>
                <a:cxn ang="0">
                  <a:pos x="38" y="16"/>
                </a:cxn>
                <a:cxn ang="0">
                  <a:pos x="14" y="38"/>
                </a:cxn>
                <a:cxn ang="0">
                  <a:pos x="2" y="70"/>
                </a:cxn>
                <a:cxn ang="0">
                  <a:pos x="0" y="234"/>
                </a:cxn>
                <a:cxn ang="0">
                  <a:pos x="0" y="246"/>
                </a:cxn>
                <a:cxn ang="0">
                  <a:pos x="6" y="268"/>
                </a:cxn>
                <a:cxn ang="0">
                  <a:pos x="18" y="288"/>
                </a:cxn>
                <a:cxn ang="0">
                  <a:pos x="34" y="302"/>
                </a:cxn>
                <a:cxn ang="0">
                  <a:pos x="44" y="308"/>
                </a:cxn>
                <a:cxn ang="0">
                  <a:pos x="54" y="274"/>
                </a:cxn>
                <a:cxn ang="0">
                  <a:pos x="76" y="246"/>
                </a:cxn>
                <a:cxn ang="0">
                  <a:pos x="106" y="228"/>
                </a:cxn>
                <a:cxn ang="0">
                  <a:pos x="142" y="220"/>
                </a:cxn>
                <a:cxn ang="0">
                  <a:pos x="162" y="222"/>
                </a:cxn>
                <a:cxn ang="0">
                  <a:pos x="198" y="238"/>
                </a:cxn>
                <a:cxn ang="0">
                  <a:pos x="226" y="264"/>
                </a:cxn>
                <a:cxn ang="0">
                  <a:pos x="240" y="300"/>
                </a:cxn>
                <a:cxn ang="0">
                  <a:pos x="296" y="320"/>
                </a:cxn>
                <a:cxn ang="0">
                  <a:pos x="298" y="300"/>
                </a:cxn>
                <a:cxn ang="0">
                  <a:pos x="314" y="264"/>
                </a:cxn>
                <a:cxn ang="0">
                  <a:pos x="340" y="238"/>
                </a:cxn>
                <a:cxn ang="0">
                  <a:pos x="376" y="222"/>
                </a:cxn>
                <a:cxn ang="0">
                  <a:pos x="396" y="220"/>
                </a:cxn>
                <a:cxn ang="0">
                  <a:pos x="434" y="228"/>
                </a:cxn>
                <a:cxn ang="0">
                  <a:pos x="466" y="250"/>
                </a:cxn>
                <a:cxn ang="0">
                  <a:pos x="488" y="280"/>
                </a:cxn>
                <a:cxn ang="0">
                  <a:pos x="496" y="320"/>
                </a:cxn>
                <a:cxn ang="0">
                  <a:pos x="512" y="316"/>
                </a:cxn>
                <a:cxn ang="0">
                  <a:pos x="542" y="304"/>
                </a:cxn>
                <a:cxn ang="0">
                  <a:pos x="564" y="280"/>
                </a:cxn>
                <a:cxn ang="0">
                  <a:pos x="576" y="250"/>
                </a:cxn>
                <a:cxn ang="0">
                  <a:pos x="578" y="220"/>
                </a:cxn>
                <a:cxn ang="0">
                  <a:pos x="340" y="150"/>
                </a:cxn>
                <a:cxn ang="0">
                  <a:pos x="290" y="200"/>
                </a:cxn>
                <a:cxn ang="0">
                  <a:pos x="246" y="150"/>
                </a:cxn>
                <a:cxn ang="0">
                  <a:pos x="196" y="104"/>
                </a:cxn>
                <a:cxn ang="0">
                  <a:pos x="246" y="54"/>
                </a:cxn>
                <a:cxn ang="0">
                  <a:pos x="290" y="104"/>
                </a:cxn>
                <a:cxn ang="0">
                  <a:pos x="340" y="150"/>
                </a:cxn>
              </a:cxnLst>
              <a:rect l="0" t="0" r="r" b="b"/>
              <a:pathLst>
                <a:path w="578" h="320">
                  <a:moveTo>
                    <a:pt x="458" y="0"/>
                  </a:moveTo>
                  <a:lnTo>
                    <a:pt x="86" y="0"/>
                  </a:lnTo>
                  <a:lnTo>
                    <a:pt x="86" y="0"/>
                  </a:lnTo>
                  <a:lnTo>
                    <a:pt x="68" y="2"/>
                  </a:lnTo>
                  <a:lnTo>
                    <a:pt x="52" y="8"/>
                  </a:lnTo>
                  <a:lnTo>
                    <a:pt x="38" y="16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2" y="70"/>
                  </a:lnTo>
                  <a:lnTo>
                    <a:pt x="0" y="86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0" y="246"/>
                  </a:lnTo>
                  <a:lnTo>
                    <a:pt x="2" y="256"/>
                  </a:lnTo>
                  <a:lnTo>
                    <a:pt x="6" y="268"/>
                  </a:lnTo>
                  <a:lnTo>
                    <a:pt x="12" y="278"/>
                  </a:lnTo>
                  <a:lnTo>
                    <a:pt x="18" y="288"/>
                  </a:lnTo>
                  <a:lnTo>
                    <a:pt x="26" y="296"/>
                  </a:lnTo>
                  <a:lnTo>
                    <a:pt x="34" y="302"/>
                  </a:lnTo>
                  <a:lnTo>
                    <a:pt x="44" y="308"/>
                  </a:lnTo>
                  <a:lnTo>
                    <a:pt x="44" y="308"/>
                  </a:lnTo>
                  <a:lnTo>
                    <a:pt x="48" y="290"/>
                  </a:lnTo>
                  <a:lnTo>
                    <a:pt x="54" y="274"/>
                  </a:lnTo>
                  <a:lnTo>
                    <a:pt x="64" y="258"/>
                  </a:lnTo>
                  <a:lnTo>
                    <a:pt x="76" y="246"/>
                  </a:lnTo>
                  <a:lnTo>
                    <a:pt x="90" y="236"/>
                  </a:lnTo>
                  <a:lnTo>
                    <a:pt x="106" y="228"/>
                  </a:lnTo>
                  <a:lnTo>
                    <a:pt x="124" y="222"/>
                  </a:lnTo>
                  <a:lnTo>
                    <a:pt x="142" y="220"/>
                  </a:lnTo>
                  <a:lnTo>
                    <a:pt x="142" y="220"/>
                  </a:lnTo>
                  <a:lnTo>
                    <a:pt x="162" y="222"/>
                  </a:lnTo>
                  <a:lnTo>
                    <a:pt x="182" y="228"/>
                  </a:lnTo>
                  <a:lnTo>
                    <a:pt x="198" y="238"/>
                  </a:lnTo>
                  <a:lnTo>
                    <a:pt x="212" y="250"/>
                  </a:lnTo>
                  <a:lnTo>
                    <a:pt x="226" y="264"/>
                  </a:lnTo>
                  <a:lnTo>
                    <a:pt x="234" y="280"/>
                  </a:lnTo>
                  <a:lnTo>
                    <a:pt x="240" y="300"/>
                  </a:lnTo>
                  <a:lnTo>
                    <a:pt x="242" y="320"/>
                  </a:lnTo>
                  <a:lnTo>
                    <a:pt x="296" y="320"/>
                  </a:lnTo>
                  <a:lnTo>
                    <a:pt x="296" y="320"/>
                  </a:lnTo>
                  <a:lnTo>
                    <a:pt x="298" y="300"/>
                  </a:lnTo>
                  <a:lnTo>
                    <a:pt x="304" y="280"/>
                  </a:lnTo>
                  <a:lnTo>
                    <a:pt x="314" y="264"/>
                  </a:lnTo>
                  <a:lnTo>
                    <a:pt x="326" y="250"/>
                  </a:lnTo>
                  <a:lnTo>
                    <a:pt x="340" y="238"/>
                  </a:lnTo>
                  <a:lnTo>
                    <a:pt x="358" y="228"/>
                  </a:lnTo>
                  <a:lnTo>
                    <a:pt x="376" y="222"/>
                  </a:lnTo>
                  <a:lnTo>
                    <a:pt x="396" y="220"/>
                  </a:lnTo>
                  <a:lnTo>
                    <a:pt x="396" y="220"/>
                  </a:lnTo>
                  <a:lnTo>
                    <a:pt x="416" y="222"/>
                  </a:lnTo>
                  <a:lnTo>
                    <a:pt x="434" y="228"/>
                  </a:lnTo>
                  <a:lnTo>
                    <a:pt x="452" y="238"/>
                  </a:lnTo>
                  <a:lnTo>
                    <a:pt x="466" y="250"/>
                  </a:lnTo>
                  <a:lnTo>
                    <a:pt x="478" y="264"/>
                  </a:lnTo>
                  <a:lnTo>
                    <a:pt x="488" y="280"/>
                  </a:lnTo>
                  <a:lnTo>
                    <a:pt x="494" y="300"/>
                  </a:lnTo>
                  <a:lnTo>
                    <a:pt x="496" y="320"/>
                  </a:lnTo>
                  <a:lnTo>
                    <a:pt x="496" y="320"/>
                  </a:lnTo>
                  <a:lnTo>
                    <a:pt x="512" y="316"/>
                  </a:lnTo>
                  <a:lnTo>
                    <a:pt x="528" y="312"/>
                  </a:lnTo>
                  <a:lnTo>
                    <a:pt x="542" y="304"/>
                  </a:lnTo>
                  <a:lnTo>
                    <a:pt x="554" y="292"/>
                  </a:lnTo>
                  <a:lnTo>
                    <a:pt x="564" y="280"/>
                  </a:lnTo>
                  <a:lnTo>
                    <a:pt x="572" y="266"/>
                  </a:lnTo>
                  <a:lnTo>
                    <a:pt x="576" y="250"/>
                  </a:lnTo>
                  <a:lnTo>
                    <a:pt x="578" y="234"/>
                  </a:lnTo>
                  <a:lnTo>
                    <a:pt x="578" y="220"/>
                  </a:lnTo>
                  <a:lnTo>
                    <a:pt x="458" y="0"/>
                  </a:lnTo>
                  <a:close/>
                  <a:moveTo>
                    <a:pt x="340" y="150"/>
                  </a:moveTo>
                  <a:lnTo>
                    <a:pt x="290" y="150"/>
                  </a:lnTo>
                  <a:lnTo>
                    <a:pt x="290" y="200"/>
                  </a:lnTo>
                  <a:lnTo>
                    <a:pt x="246" y="200"/>
                  </a:lnTo>
                  <a:lnTo>
                    <a:pt x="246" y="150"/>
                  </a:lnTo>
                  <a:lnTo>
                    <a:pt x="196" y="150"/>
                  </a:lnTo>
                  <a:lnTo>
                    <a:pt x="196" y="104"/>
                  </a:lnTo>
                  <a:lnTo>
                    <a:pt x="246" y="104"/>
                  </a:lnTo>
                  <a:lnTo>
                    <a:pt x="246" y="54"/>
                  </a:lnTo>
                  <a:lnTo>
                    <a:pt x="290" y="54"/>
                  </a:lnTo>
                  <a:lnTo>
                    <a:pt x="290" y="104"/>
                  </a:lnTo>
                  <a:lnTo>
                    <a:pt x="340" y="104"/>
                  </a:lnTo>
                  <a:lnTo>
                    <a:pt x="340" y="1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144"/>
            <p:cNvSpPr>
              <a:spLocks/>
            </p:cNvSpPr>
            <p:nvPr/>
          </p:nvSpPr>
          <p:spPr bwMode="auto">
            <a:xfrm>
              <a:off x="2511425" y="3384550"/>
              <a:ext cx="203200" cy="203200"/>
            </a:xfrm>
            <a:custGeom>
              <a:avLst/>
              <a:gdLst/>
              <a:ahLst/>
              <a:cxnLst>
                <a:cxn ang="0">
                  <a:pos x="128" y="64"/>
                </a:cxn>
                <a:cxn ang="0">
                  <a:pos x="128" y="64"/>
                </a:cxn>
                <a:cxn ang="0">
                  <a:pos x="128" y="78"/>
                </a:cxn>
                <a:cxn ang="0">
                  <a:pos x="124" y="90"/>
                </a:cxn>
                <a:cxn ang="0">
                  <a:pos x="118" y="100"/>
                </a:cxn>
                <a:cxn ang="0">
                  <a:pos x="110" y="110"/>
                </a:cxn>
                <a:cxn ang="0">
                  <a:pos x="100" y="118"/>
                </a:cxn>
                <a:cxn ang="0">
                  <a:pos x="90" y="124"/>
                </a:cxn>
                <a:cxn ang="0">
                  <a:pos x="76" y="128"/>
                </a:cxn>
                <a:cxn ang="0">
                  <a:pos x="64" y="128"/>
                </a:cxn>
                <a:cxn ang="0">
                  <a:pos x="64" y="128"/>
                </a:cxn>
                <a:cxn ang="0">
                  <a:pos x="52" y="128"/>
                </a:cxn>
                <a:cxn ang="0">
                  <a:pos x="38" y="124"/>
                </a:cxn>
                <a:cxn ang="0">
                  <a:pos x="28" y="118"/>
                </a:cxn>
                <a:cxn ang="0">
                  <a:pos x="18" y="110"/>
                </a:cxn>
                <a:cxn ang="0">
                  <a:pos x="10" y="100"/>
                </a:cxn>
                <a:cxn ang="0">
                  <a:pos x="4" y="90"/>
                </a:cxn>
                <a:cxn ang="0">
                  <a:pos x="0" y="78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52"/>
                </a:cxn>
                <a:cxn ang="0">
                  <a:pos x="4" y="40"/>
                </a:cxn>
                <a:cxn ang="0">
                  <a:pos x="10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2" y="2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90" y="4"/>
                </a:cxn>
                <a:cxn ang="0">
                  <a:pos x="100" y="10"/>
                </a:cxn>
                <a:cxn ang="0">
                  <a:pos x="110" y="18"/>
                </a:cxn>
                <a:cxn ang="0">
                  <a:pos x="118" y="28"/>
                </a:cxn>
                <a:cxn ang="0">
                  <a:pos x="124" y="40"/>
                </a:cxn>
                <a:cxn ang="0">
                  <a:pos x="128" y="52"/>
                </a:cxn>
                <a:cxn ang="0">
                  <a:pos x="128" y="64"/>
                </a:cxn>
                <a:cxn ang="0">
                  <a:pos x="128" y="64"/>
                </a:cxn>
              </a:cxnLst>
              <a:rect l="0" t="0" r="r" b="b"/>
              <a:pathLst>
                <a:path w="128" h="128">
                  <a:moveTo>
                    <a:pt x="128" y="64"/>
                  </a:moveTo>
                  <a:lnTo>
                    <a:pt x="128" y="64"/>
                  </a:lnTo>
                  <a:lnTo>
                    <a:pt x="128" y="78"/>
                  </a:lnTo>
                  <a:lnTo>
                    <a:pt x="124" y="90"/>
                  </a:lnTo>
                  <a:lnTo>
                    <a:pt x="118" y="100"/>
                  </a:lnTo>
                  <a:lnTo>
                    <a:pt x="110" y="110"/>
                  </a:lnTo>
                  <a:lnTo>
                    <a:pt x="100" y="118"/>
                  </a:lnTo>
                  <a:lnTo>
                    <a:pt x="90" y="124"/>
                  </a:lnTo>
                  <a:lnTo>
                    <a:pt x="76" y="128"/>
                  </a:lnTo>
                  <a:lnTo>
                    <a:pt x="64" y="128"/>
                  </a:lnTo>
                  <a:lnTo>
                    <a:pt x="64" y="128"/>
                  </a:lnTo>
                  <a:lnTo>
                    <a:pt x="52" y="128"/>
                  </a:lnTo>
                  <a:lnTo>
                    <a:pt x="38" y="124"/>
                  </a:lnTo>
                  <a:lnTo>
                    <a:pt x="28" y="118"/>
                  </a:lnTo>
                  <a:lnTo>
                    <a:pt x="18" y="110"/>
                  </a:lnTo>
                  <a:lnTo>
                    <a:pt x="10" y="100"/>
                  </a:lnTo>
                  <a:lnTo>
                    <a:pt x="4" y="90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4" y="40"/>
                  </a:lnTo>
                  <a:lnTo>
                    <a:pt x="10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2" y="2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90" y="4"/>
                  </a:lnTo>
                  <a:lnTo>
                    <a:pt x="100" y="10"/>
                  </a:lnTo>
                  <a:lnTo>
                    <a:pt x="110" y="18"/>
                  </a:lnTo>
                  <a:lnTo>
                    <a:pt x="118" y="28"/>
                  </a:lnTo>
                  <a:lnTo>
                    <a:pt x="124" y="40"/>
                  </a:lnTo>
                  <a:lnTo>
                    <a:pt x="128" y="52"/>
                  </a:lnTo>
                  <a:lnTo>
                    <a:pt x="128" y="64"/>
                  </a:lnTo>
                  <a:lnTo>
                    <a:pt x="128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145"/>
            <p:cNvSpPr>
              <a:spLocks/>
            </p:cNvSpPr>
            <p:nvPr/>
          </p:nvSpPr>
          <p:spPr bwMode="auto">
            <a:xfrm>
              <a:off x="2111375" y="3384550"/>
              <a:ext cx="206375" cy="203200"/>
            </a:xfrm>
            <a:custGeom>
              <a:avLst/>
              <a:gdLst/>
              <a:ahLst/>
              <a:cxnLst>
                <a:cxn ang="0">
                  <a:pos x="130" y="64"/>
                </a:cxn>
                <a:cxn ang="0">
                  <a:pos x="130" y="64"/>
                </a:cxn>
                <a:cxn ang="0">
                  <a:pos x="128" y="78"/>
                </a:cxn>
                <a:cxn ang="0">
                  <a:pos x="124" y="90"/>
                </a:cxn>
                <a:cxn ang="0">
                  <a:pos x="118" y="100"/>
                </a:cxn>
                <a:cxn ang="0">
                  <a:pos x="110" y="110"/>
                </a:cxn>
                <a:cxn ang="0">
                  <a:pos x="102" y="118"/>
                </a:cxn>
                <a:cxn ang="0">
                  <a:pos x="90" y="124"/>
                </a:cxn>
                <a:cxn ang="0">
                  <a:pos x="78" y="128"/>
                </a:cxn>
                <a:cxn ang="0">
                  <a:pos x="66" y="128"/>
                </a:cxn>
                <a:cxn ang="0">
                  <a:pos x="66" y="128"/>
                </a:cxn>
                <a:cxn ang="0">
                  <a:pos x="52" y="128"/>
                </a:cxn>
                <a:cxn ang="0">
                  <a:pos x="40" y="124"/>
                </a:cxn>
                <a:cxn ang="0">
                  <a:pos x="28" y="118"/>
                </a:cxn>
                <a:cxn ang="0">
                  <a:pos x="20" y="110"/>
                </a:cxn>
                <a:cxn ang="0">
                  <a:pos x="12" y="100"/>
                </a:cxn>
                <a:cxn ang="0">
                  <a:pos x="6" y="90"/>
                </a:cxn>
                <a:cxn ang="0">
                  <a:pos x="2" y="78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52"/>
                </a:cxn>
                <a:cxn ang="0">
                  <a:pos x="6" y="40"/>
                </a:cxn>
                <a:cxn ang="0">
                  <a:pos x="12" y="28"/>
                </a:cxn>
                <a:cxn ang="0">
                  <a:pos x="20" y="18"/>
                </a:cxn>
                <a:cxn ang="0">
                  <a:pos x="28" y="10"/>
                </a:cxn>
                <a:cxn ang="0">
                  <a:pos x="40" y="4"/>
                </a:cxn>
                <a:cxn ang="0">
                  <a:pos x="52" y="2"/>
                </a:cxn>
                <a:cxn ang="0">
                  <a:pos x="66" y="0"/>
                </a:cxn>
                <a:cxn ang="0">
                  <a:pos x="66" y="0"/>
                </a:cxn>
                <a:cxn ang="0">
                  <a:pos x="78" y="2"/>
                </a:cxn>
                <a:cxn ang="0">
                  <a:pos x="90" y="4"/>
                </a:cxn>
                <a:cxn ang="0">
                  <a:pos x="102" y="10"/>
                </a:cxn>
                <a:cxn ang="0">
                  <a:pos x="110" y="18"/>
                </a:cxn>
                <a:cxn ang="0">
                  <a:pos x="118" y="28"/>
                </a:cxn>
                <a:cxn ang="0">
                  <a:pos x="124" y="40"/>
                </a:cxn>
                <a:cxn ang="0">
                  <a:pos x="128" y="52"/>
                </a:cxn>
                <a:cxn ang="0">
                  <a:pos x="130" y="64"/>
                </a:cxn>
                <a:cxn ang="0">
                  <a:pos x="130" y="64"/>
                </a:cxn>
              </a:cxnLst>
              <a:rect l="0" t="0" r="r" b="b"/>
              <a:pathLst>
                <a:path w="130" h="128">
                  <a:moveTo>
                    <a:pt x="130" y="64"/>
                  </a:moveTo>
                  <a:lnTo>
                    <a:pt x="130" y="64"/>
                  </a:lnTo>
                  <a:lnTo>
                    <a:pt x="128" y="78"/>
                  </a:lnTo>
                  <a:lnTo>
                    <a:pt x="124" y="90"/>
                  </a:lnTo>
                  <a:lnTo>
                    <a:pt x="118" y="100"/>
                  </a:lnTo>
                  <a:lnTo>
                    <a:pt x="110" y="110"/>
                  </a:lnTo>
                  <a:lnTo>
                    <a:pt x="102" y="118"/>
                  </a:lnTo>
                  <a:lnTo>
                    <a:pt x="90" y="124"/>
                  </a:lnTo>
                  <a:lnTo>
                    <a:pt x="78" y="128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52" y="128"/>
                  </a:lnTo>
                  <a:lnTo>
                    <a:pt x="40" y="124"/>
                  </a:lnTo>
                  <a:lnTo>
                    <a:pt x="28" y="118"/>
                  </a:lnTo>
                  <a:lnTo>
                    <a:pt x="20" y="110"/>
                  </a:lnTo>
                  <a:lnTo>
                    <a:pt x="12" y="100"/>
                  </a:lnTo>
                  <a:lnTo>
                    <a:pt x="6" y="90"/>
                  </a:lnTo>
                  <a:lnTo>
                    <a:pt x="2" y="7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52"/>
                  </a:lnTo>
                  <a:lnTo>
                    <a:pt x="6" y="40"/>
                  </a:lnTo>
                  <a:lnTo>
                    <a:pt x="12" y="28"/>
                  </a:lnTo>
                  <a:lnTo>
                    <a:pt x="20" y="18"/>
                  </a:lnTo>
                  <a:lnTo>
                    <a:pt x="28" y="10"/>
                  </a:lnTo>
                  <a:lnTo>
                    <a:pt x="40" y="4"/>
                  </a:lnTo>
                  <a:lnTo>
                    <a:pt x="52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78" y="2"/>
                  </a:lnTo>
                  <a:lnTo>
                    <a:pt x="90" y="4"/>
                  </a:lnTo>
                  <a:lnTo>
                    <a:pt x="102" y="10"/>
                  </a:lnTo>
                  <a:lnTo>
                    <a:pt x="110" y="18"/>
                  </a:lnTo>
                  <a:lnTo>
                    <a:pt x="118" y="28"/>
                  </a:lnTo>
                  <a:lnTo>
                    <a:pt x="124" y="40"/>
                  </a:lnTo>
                  <a:lnTo>
                    <a:pt x="128" y="52"/>
                  </a:lnTo>
                  <a:lnTo>
                    <a:pt x="130" y="64"/>
                  </a:lnTo>
                  <a:lnTo>
                    <a:pt x="130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사업소개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진행 중에 있는 서비스 및 사업 영역에 대한 대략적인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10451" name="Rectangle 211"/>
          <p:cNvSpPr>
            <a:spLocks noChangeArrowheads="1"/>
          </p:cNvSpPr>
          <p:nvPr/>
        </p:nvSpPr>
        <p:spPr bwMode="auto">
          <a:xfrm>
            <a:off x="3987792" y="2051081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453" name="Rectangle 213"/>
          <p:cNvSpPr>
            <a:spLocks noChangeArrowheads="1"/>
          </p:cNvSpPr>
          <p:nvPr/>
        </p:nvSpPr>
        <p:spPr bwMode="auto">
          <a:xfrm>
            <a:off x="3987792" y="3286156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455" name="Rectangle 215"/>
          <p:cNvSpPr>
            <a:spLocks noChangeArrowheads="1"/>
          </p:cNvSpPr>
          <p:nvPr/>
        </p:nvSpPr>
        <p:spPr bwMode="auto">
          <a:xfrm>
            <a:off x="3987792" y="4537106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54" name="그룹 253"/>
          <p:cNvGrpSpPr/>
          <p:nvPr/>
        </p:nvGrpSpPr>
        <p:grpSpPr>
          <a:xfrm>
            <a:off x="4754565" y="2095508"/>
            <a:ext cx="3395709" cy="749284"/>
            <a:chOff x="5192721" y="3465513"/>
            <a:chExt cx="2868517" cy="749284"/>
          </a:xfrm>
        </p:grpSpPr>
        <p:sp>
          <p:nvSpPr>
            <p:cNvPr id="252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53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255" name="그룹 254"/>
          <p:cNvGrpSpPr/>
          <p:nvPr/>
        </p:nvGrpSpPr>
        <p:grpSpPr>
          <a:xfrm>
            <a:off x="4754565" y="3373463"/>
            <a:ext cx="3395709" cy="749284"/>
            <a:chOff x="5192721" y="3465513"/>
            <a:chExt cx="2868517" cy="749284"/>
          </a:xfrm>
        </p:grpSpPr>
        <p:sp>
          <p:nvSpPr>
            <p:cNvPr id="256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57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258" name="그룹 257"/>
          <p:cNvGrpSpPr/>
          <p:nvPr/>
        </p:nvGrpSpPr>
        <p:grpSpPr>
          <a:xfrm>
            <a:off x="4754565" y="4614905"/>
            <a:ext cx="3395709" cy="749284"/>
            <a:chOff x="5192721" y="3465513"/>
            <a:chExt cx="2868517" cy="749284"/>
          </a:xfrm>
        </p:grpSpPr>
        <p:sp>
          <p:nvSpPr>
            <p:cNvPr id="259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60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241709" y="6445765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7" name="그림 56" descr="ISS_2463_02005 [변환됨].png"/>
          <p:cNvPicPr>
            <a:picLocks noChangeAspect="1"/>
          </p:cNvPicPr>
          <p:nvPr/>
        </p:nvPicPr>
        <p:blipFill>
          <a:blip r:embed="rId3" cstate="print"/>
          <a:srcRect r="26836"/>
          <a:stretch>
            <a:fillRect/>
          </a:stretch>
        </p:blipFill>
        <p:spPr>
          <a:xfrm>
            <a:off x="611560" y="1952836"/>
            <a:ext cx="2952328" cy="35841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13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163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3629E1D6-AF75-41CD-AE28-57E52BC8D07A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0A71038-5A2F-468F-94B2-E92B507E5C3A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EC4BF19D-AC0D-4ACA-B24A-1146192C0198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갈매기형 수장 8">
            <a:extLst>
              <a:ext uri="{FF2B5EF4-FFF2-40B4-BE49-F238E27FC236}">
                <a16:creationId xmlns:a16="http://schemas.microsoft.com/office/drawing/2014/main" id="{C960AEAC-5E14-4D16-B3FA-5808F91237C1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507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402821A-758F-4FF5-9BC4-17B9C87A8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FDE3FDD-56B5-476C-87E6-6B37FF25D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E2F9E4B-D1ED-4AC8-8AE3-78D626DE3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F16AA7B0-DBAA-41AA-A81A-BFDD4D3FE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D0C9FD0B-8F5B-48B6-B03D-4A75B2660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4FC8147-8471-4ACA-A677-57BDCDEAA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30577E0B-4A10-4EFE-BB7A-289754260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7541" y="4242618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57538723-ABAE-49EB-80BB-80C27E540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327" y="4255700"/>
            <a:ext cx="165355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589C8ED-7D95-4703-93AF-4CBF64138AC7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71FD0B9-7B4F-47B0-963E-993A2F867B78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9EAA5E91-7B5C-4436-9247-1020FADF31D7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E2C565C-16D1-4D64-AB9D-C3B06A4C0A9C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D03DB1E-58BE-4F0A-B040-62835239A4BF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7F52246-4EC6-4D78-A5E5-604A5137C0C4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B2108D1-7ACD-4F39-B415-9176E4BDFE67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76C39C6-2A88-4FEA-BEAD-ED5409ACD5E8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80F0074-5566-41B5-AFA4-B6B984974930}"/>
              </a:ext>
            </a:extLst>
          </p:cNvPr>
          <p:cNvSpPr/>
          <p:nvPr/>
        </p:nvSpPr>
        <p:spPr>
          <a:xfrm>
            <a:off x="672841" y="1260504"/>
            <a:ext cx="3804551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F1F7E9D-574A-4FE1-86AE-D11D84C05356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3EEA31A-6DC8-4CDF-9083-7A1A24ED2AC7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16906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 action="ppaction://hlinkfile"/>
            <a:extLst>
              <a:ext uri="{FF2B5EF4-FFF2-40B4-BE49-F238E27FC236}">
                <a16:creationId xmlns:a16="http://schemas.microsoft.com/office/drawing/2014/main" id="{60078FB8-8F91-4CEC-B75B-06C3B9A66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2FADD03-CD4D-4D34-BF16-E71158412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518F9A66-A8BB-460D-B6D6-734306458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4643842-924C-4872-BF87-4D36533F0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9DA1D30-9BD5-4FCB-915E-2EA57B4CF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36B2D9A-3A15-4C0D-AB08-9F48C13A3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9FDFA89-C518-440A-9ED7-901DBE5F8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637" y="4218842"/>
            <a:ext cx="1618754" cy="1214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10A0ADE-82CE-4377-A9F2-38BD3653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1304" y="4231770"/>
            <a:ext cx="1614287" cy="1210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F9277D3-42C6-4DB1-8477-B8C4D67AD29F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 action="ppaction://hlinkfile"/>
            <a:extLst>
              <a:ext uri="{FF2B5EF4-FFF2-40B4-BE49-F238E27FC236}">
                <a16:creationId xmlns:a16="http://schemas.microsoft.com/office/drawing/2014/main" id="{DAAFACA3-65C5-40EA-B9DD-997B48A5B668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B836CA38-3336-4901-8A73-A7700DE50AA3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59FE46D-338E-4A68-9B6B-F30F7F7A9B1A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86F07946-D470-475D-923B-AF1C63B7DA54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09E9190-10F3-4602-8C04-B21A295F46A9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AA74D3A7-4502-4C7B-AD86-258E011BABE8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00EA23F1-8F05-4F2F-883C-4D55B25F36E2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2238F5C-F02E-45F8-B738-06B847B069DF}"/>
              </a:ext>
            </a:extLst>
          </p:cNvPr>
          <p:cNvSpPr/>
          <p:nvPr/>
        </p:nvSpPr>
        <p:spPr>
          <a:xfrm>
            <a:off x="672841" y="1258257"/>
            <a:ext cx="3282562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A99847C-5607-4092-BB30-1F940DC37206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C06548B-BE7B-4C25-90DE-303B2D3A0AE6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77129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의료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E28F4C"/>
      </a:accent1>
      <a:accent2>
        <a:srgbClr val="BE1E2D"/>
      </a:accent2>
      <a:accent3>
        <a:srgbClr val="155B93"/>
      </a:accent3>
      <a:accent4>
        <a:srgbClr val="515253"/>
      </a:accent4>
      <a:accent5>
        <a:srgbClr val="9D9D9D"/>
      </a:accent5>
      <a:accent6>
        <a:srgbClr val="1A1A1A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2145</TotalTime>
  <Words>376</Words>
  <Application>Microsoft Office PowerPoint</Application>
  <PresentationFormat>화면 슬라이드 쇼(4:3)</PresentationFormat>
  <Paragraphs>83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표준작성법_사업계획서_창업(의료업)</dc:title>
  <dc:creator>㈜ 인비닷컴</dc:creator>
  <dc:description>무단 복제 배포시 법적 불이익을 받을 수 있습니다.</dc:description>
  <cp:lastModifiedBy>pro</cp:lastModifiedBy>
  <cp:revision>479</cp:revision>
  <dcterms:created xsi:type="dcterms:W3CDTF">2013-09-25T11:58:39Z</dcterms:created>
  <dcterms:modified xsi:type="dcterms:W3CDTF">2019-05-03T05:35:32Z</dcterms:modified>
  <cp:category>본 문서의 저작권은 비즈폼에 있습니다.</cp:category>
</cp:coreProperties>
</file>