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92" r:id="rId2"/>
    <p:sldId id="286" r:id="rId3"/>
    <p:sldId id="290" r:id="rId4"/>
    <p:sldId id="293" r:id="rId5"/>
    <p:sldId id="294" r:id="rId6"/>
    <p:sldId id="295" r:id="rId7"/>
    <p:sldId id="296" r:id="rId8"/>
    <p:sldId id="297" r:id="rId9"/>
    <p:sldId id="261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bee-247" initials="i" lastIdx="1" clrIdx="0">
    <p:extLst>
      <p:ext uri="{19B8F6BF-5375-455C-9EA6-DF929625EA0E}">
        <p15:presenceInfo xmlns:p15="http://schemas.microsoft.com/office/powerpoint/2012/main" userId="inbee-247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B85F52"/>
    <a:srgbClr val="484968"/>
    <a:srgbClr val="4C6F8D"/>
    <a:srgbClr val="AA5A63"/>
    <a:srgbClr val="35686E"/>
    <a:srgbClr val="DBEBED"/>
    <a:srgbClr val="F4EDE2"/>
    <a:srgbClr val="F7F4ED"/>
    <a:srgbClr val="EAE4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42" autoAdjust="0"/>
    <p:restoredTop sz="94607" autoAdjust="0"/>
  </p:normalViewPr>
  <p:slideViewPr>
    <p:cSldViewPr snapToGrid="0">
      <p:cViewPr varScale="1">
        <p:scale>
          <a:sx n="109" d="100"/>
          <a:sy n="109" d="100"/>
        </p:scale>
        <p:origin x="166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28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290468AC-13A3-4DFB-BBF2-07714252CF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0CAD5DF-1409-48C5-8C08-3F682CBFF40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70439-869C-4BFF-BAB9-240A98D50226}" type="datetimeFigureOut">
              <a:rPr lang="ko-KR" altLang="en-US" smtClean="0"/>
              <a:t>2019-05-10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1ABB8D5-35BF-4BAA-BD31-1D952745C5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ADD3D92-44F4-4C09-9951-F7059518A7C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21144-84BF-4116-995A-447D5092F7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198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1D46EA5-1CAD-4CBA-ABCF-657BCB8DC06B}" type="datetimeFigureOut">
              <a:rPr lang="ko-KR" altLang="en-US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28324E-35B4-48F1-9FD9-FC5D3774D13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/>
          </a:p>
        </p:txBody>
      </p:sp>
      <p:sp>
        <p:nvSpPr>
          <p:cNvPr id="41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2F7654B2-F134-4CE3-B6FC-E271590037C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418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465F10-377C-4F04-B705-FA9F3878F6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5488280-D6AD-4909-A15B-62891781C7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53E02A-0C5F-4961-8C05-EB41C3D76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4E3B66E-619A-44D6-BB02-AB479E680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F265D8-DB5B-437B-9474-39EEC04C5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4750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8A27D6-56E2-4592-80A2-FD66D67DB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DC9F92-6258-4C91-9133-53B18F1D8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B4EE84-64E7-4D93-9CE8-A7ED4FB88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6D50F1B-E0C5-4A4E-9FC7-0193ED23C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FB096B3-4BFA-4105-A94D-50D862AE5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4353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88CA3A-E989-4F4E-9723-F11B38763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04806D9-F6A1-4D7A-B00E-0C0B19D6C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C4A85B-6DA1-42D8-BE30-CF03BD1FF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89BD614-9849-4A51-AD31-938519C9D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345EA2-6784-4BD5-85A9-09FF4BEBE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833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555481-B6DA-4F24-9150-2AB148897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43DB408-BCE2-4064-A814-CBBA05A79D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CCFAEDF-934E-471E-9357-72E9A64ABA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6D6A35D-6492-43E2-972B-117B0EB51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68EB019-C96B-42E2-95F4-BE9DD8BB0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83BCA66-1B5C-46FA-BDE8-4D99320B1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8631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202D36-38EA-4836-BCBA-29205550B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64DBF3-2E3F-40C6-B104-7985D0AB2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A6C46C4-E658-4824-8587-BBEC833035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7BCFF83-C152-4550-9501-20B5490B3D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B8A52DA-A7D2-4E02-9AAA-1C23270BC9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3FC315C-8368-43BF-81E2-2CAB72ADE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D4ABA24-1377-48A5-A082-68E5E0348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8E94800-8A23-42B5-BA2F-B87ED908C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2325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60F247-4F92-4FE7-838A-023F123B5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FAC3E67-0E18-4522-ABF3-6979BAF56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54F49DC-66A2-49E3-B3AF-A2C354030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7E89EE3-03B2-44BB-B55B-BB81DABE2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1623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10C57EC-12F9-4FD6-AC5D-136226B29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65FE4BE-1248-4387-AF52-9D3B1A0E6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8666D16-35DC-47EF-A26C-BEABA8EE7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87991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6AFC54-4DAC-471C-A55D-ECC1996F8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B4DB093-60D1-4853-BE00-734E71E2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186B8C0-0C5E-4E38-9661-CA3042BFE9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B74EB03-1BC4-4420-A70D-AF11D84F5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206181E-A3E2-442B-914C-8ACC2451C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A3032E-D1D1-44C3-BF37-F4EEC1E9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4149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E0677A-928F-4B53-8F01-7FAE1625D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FC18A53-8A83-4E43-9232-B7AC77B211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E249EF-79FC-4A13-94E9-659215E60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380061-FF07-44D2-9CE4-1BA060497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BFA95D9-E092-437F-A350-BFA80F92D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8F92163-1EA9-4EF7-AC6E-3C5CDD03F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9234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0125DA-F470-46A0-93D4-90C2541D0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EEF22BF-86C9-4967-B165-0A6654B00C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AEA4693-B2B2-4B32-AE9D-D530794C2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5DF985-0D4D-4B13-A5F4-D900EA08A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4B800AE-FF3E-436B-9807-2A76DA9E5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8795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F24E2DA-C6A0-4146-81BB-D3EEDA8784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72926D-B33B-4072-9093-55645D0DD7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16A82C2-BF09-4F72-9F48-E6FD3A19C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BA38CB-7FDF-4F4E-9811-9D85FD9EE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D4465FB-37A7-4B4C-89CB-5FD7004C7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8324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5555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텍스트 개체 틀 14"/>
          <p:cNvSpPr>
            <a:spLocks noGrp="1"/>
          </p:cNvSpPr>
          <p:nvPr>
            <p:ph type="body" sz="quarter" idx="14"/>
          </p:nvPr>
        </p:nvSpPr>
        <p:spPr>
          <a:xfrm>
            <a:off x="7468973" y="6337129"/>
            <a:ext cx="1522366" cy="230832"/>
          </a:xfrm>
        </p:spPr>
        <p:txBody>
          <a:bodyPr wrap="square">
            <a:spAutoFit/>
          </a:bodyPr>
          <a:lstStyle>
            <a:lvl1pPr marL="0" indent="0" algn="r">
              <a:buNone/>
              <a:defRPr sz="900" b="1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6" name="텍스트 개체 틀 14"/>
          <p:cNvSpPr>
            <a:spLocks noGrp="1"/>
          </p:cNvSpPr>
          <p:nvPr>
            <p:ph type="body" sz="quarter" idx="15"/>
          </p:nvPr>
        </p:nvSpPr>
        <p:spPr>
          <a:xfrm>
            <a:off x="7468971" y="6497771"/>
            <a:ext cx="1522367" cy="230832"/>
          </a:xfrm>
        </p:spPr>
        <p:txBody>
          <a:bodyPr wrap="square">
            <a:spAutoFit/>
          </a:bodyPr>
          <a:lstStyle>
            <a:lvl1pPr marL="0" indent="0" algn="r">
              <a:buNone/>
              <a:defRPr sz="900" b="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/>
          </p:nvPr>
        </p:nvSpPr>
        <p:spPr>
          <a:xfrm>
            <a:off x="337605" y="723032"/>
            <a:ext cx="4234395" cy="288032"/>
          </a:xfrm>
        </p:spPr>
        <p:txBody>
          <a:bodyPr/>
          <a:lstStyle>
            <a:lvl1pPr marL="171450" indent="-171450">
              <a:buFont typeface="Arial" panose="020B0604020202020204" pitchFamily="34" charset="0"/>
              <a:buChar char="•"/>
              <a:defRPr sz="1200">
                <a:solidFill>
                  <a:srgbClr val="4A4A4C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8" name="텍스트 개체 틀 9">
            <a:extLst>
              <a:ext uri="{FF2B5EF4-FFF2-40B4-BE49-F238E27FC236}">
                <a16:creationId xmlns:a16="http://schemas.microsoft.com/office/drawing/2014/main" id="{42A634D9-10CF-487B-99E4-6F7C2015EF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90683" y="256336"/>
            <a:ext cx="8562635" cy="400110"/>
          </a:xfrm>
        </p:spPr>
        <p:txBody>
          <a:bodyPr wrap="square" anchor="ctr">
            <a:spAutoFit/>
          </a:bodyPr>
          <a:lstStyle>
            <a:lvl1pPr marL="0" indent="0">
              <a:buFont typeface="Arial" panose="020B0604020202020204" pitchFamily="34" charset="0"/>
              <a:buNone/>
              <a:defRPr sz="2000" b="1">
                <a:solidFill>
                  <a:srgbClr val="35686E"/>
                </a:solidFill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7692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724A349-71FB-4AB1-8D75-3017855DF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F2473FE-099C-40CD-B9D3-C88A1E4C17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2DFEB7-2131-4D8B-A592-3AE58B8E76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9AD90F-940D-40BC-A247-A512A3D04F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AAE2138-C8D8-4E5C-83F9-3A9A0E4516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397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86812%26v_flag%3d0%0d%0a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86557%26v_flag%3d0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613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7%26v_flag%3d0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86909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8678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34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86950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86490%26v_flag%3d0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86494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491%26v_flag%3d0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86420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86685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617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916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799%26v_flag%3d0%0d%0a" TargetMode="External"/><Relationship Id="rId1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188FC0E-58E7-4D4B-ABDC-6ED45C21E0CD}"/>
              </a:ext>
            </a:extLst>
          </p:cNvPr>
          <p:cNvSpPr/>
          <p:nvPr/>
        </p:nvSpPr>
        <p:spPr>
          <a:xfrm>
            <a:off x="0" y="0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6F9F28A5-7F47-44C9-AF7A-174A5C6DEE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3" cy="2462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34AE4AA9-E2EB-4F0C-ACE9-832FC577FA67}"/>
              </a:ext>
            </a:extLst>
          </p:cNvPr>
          <p:cNvSpPr/>
          <p:nvPr/>
        </p:nvSpPr>
        <p:spPr>
          <a:xfrm>
            <a:off x="551623" y="4435822"/>
            <a:ext cx="273344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+mn-ea"/>
              </a:rPr>
              <a:t>배경템플릿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비즈니스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금융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고화질 이미지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8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BE760C77-A717-4F8B-9C87-C80D005524CA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B261CB4-ACD6-4B23-B2B4-F8C1575D783E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http://www.bizforms.co.kr/bms/check.asp?code=bs3217338750418&amp;go_url=http%3a%2f%2fpowerpoint.bizforms.co.kr%2fform_view%2fview.asp%3fnumber%3d186812%26v_flag%3d0%0d%0a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401185F-0408-45AF-8B29-95F30465080A}"/>
              </a:ext>
            </a:extLst>
          </p:cNvPr>
          <p:cNvSpPr/>
          <p:nvPr/>
        </p:nvSpPr>
        <p:spPr>
          <a:xfrm>
            <a:off x="551623" y="3986545"/>
            <a:ext cx="2999539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파워포인트배경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전통한지배경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AB173FE-AD48-4CA0-A824-B6BED1A3E3B2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18" name="그림 17" descr="텍스트이(가) 표시된 사진&#10;&#10;자동 생성된 설명">
            <a:extLst>
              <a:ext uri="{FF2B5EF4-FFF2-40B4-BE49-F238E27FC236}">
                <a16:creationId xmlns:a16="http://schemas.microsoft.com/office/drawing/2014/main" id="{E2FEB1AD-E2EF-4D4F-B4CD-3DDD708227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38" y="916392"/>
            <a:ext cx="4419983" cy="22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174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FD3B3E0-AFD0-4A77-8620-F21AE9E25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82" name="Text Box 9"/>
          <p:cNvSpPr txBox="1">
            <a:spLocks noChangeArrowheads="1"/>
          </p:cNvSpPr>
          <p:nvPr/>
        </p:nvSpPr>
        <p:spPr bwMode="auto">
          <a:xfrm>
            <a:off x="3641297" y="6102409"/>
            <a:ext cx="186140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kumimoji="0" lang="en-US" altLang="ko-KR" sz="900" b="1">
                <a:solidFill>
                  <a:schemeClr val="bg2">
                    <a:lumMod val="75000"/>
                  </a:schemeClr>
                </a:solidFill>
              </a:rPr>
              <a:t>Bizforms  |  </a:t>
            </a:r>
            <a:r>
              <a:rPr kumimoji="0" lang="en-US" altLang="ko-KR" sz="90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www</a:t>
            </a:r>
            <a:r>
              <a:rPr kumimoji="0" lang="en-US" altLang="ko-KR" sz="900" dirty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.bizforms.co.kr</a:t>
            </a: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2018581" y="3886402"/>
            <a:ext cx="51068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dist" eaLnBrk="1" hangingPunct="1">
              <a:spcBef>
                <a:spcPct val="0"/>
              </a:spcBef>
              <a:buFontTx/>
              <a:buNone/>
            </a:pPr>
            <a:r>
              <a:rPr kumimoji="0" lang="en-US" altLang="ko-KR" sz="1400">
                <a:solidFill>
                  <a:schemeClr val="tx1">
                    <a:lumMod val="50000"/>
                  </a:schemeClr>
                </a:solidFill>
              </a:rPr>
              <a:t>[BIZFORMS BUSINESS PLAN]</a:t>
            </a:r>
            <a:endParaRPr kumimoji="0" lang="ko-KR" altLang="en-US" sz="1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1354347" y="2043430"/>
            <a:ext cx="6435306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ko-KR" sz="5400">
                <a:solidFill>
                  <a:schemeClr val="bg2">
                    <a:lumMod val="50000"/>
                  </a:schemeClr>
                </a:solidFill>
              </a:rPr>
              <a:t>BUSINESS </a:t>
            </a:r>
            <a:r>
              <a:rPr kumimoji="0" lang="en-US" altLang="ko-KR" sz="5400" b="1">
                <a:solidFill>
                  <a:schemeClr val="bg2">
                    <a:lumMod val="50000"/>
                  </a:schemeClr>
                </a:solidFill>
              </a:rPr>
              <a:t>PRESENTATION</a:t>
            </a:r>
            <a:endParaRPr kumimoji="0" lang="ko-KR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E817921-C6C2-4051-8C0A-E92F8B54D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7873" y="6333241"/>
            <a:ext cx="3088254" cy="353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kumimoji="0" lang="en-US" altLang="ko-KR" sz="800" dirty="0">
                <a:solidFill>
                  <a:schemeClr val="bg2">
                    <a:lumMod val="75000"/>
                  </a:schemeClr>
                </a:solidFill>
              </a:rPr>
              <a:t>4set presentation for company </a:t>
            </a:r>
            <a:r>
              <a:rPr kumimoji="0" lang="en-US" altLang="ko-KR" sz="800">
                <a:solidFill>
                  <a:schemeClr val="bg2">
                    <a:lumMod val="75000"/>
                  </a:schemeClr>
                </a:solidFill>
              </a:rPr>
              <a:t>business plan Powerpoint </a:t>
            </a:r>
            <a:r>
              <a:rPr kumimoji="0" lang="en-US" altLang="ko-KR" sz="800" dirty="0">
                <a:solidFill>
                  <a:schemeClr val="bg2">
                    <a:lumMod val="75000"/>
                  </a:schemeClr>
                </a:solidFill>
              </a:rPr>
              <a:t>is a complete presentation graphics package</a:t>
            </a:r>
          </a:p>
        </p:txBody>
      </p:sp>
    </p:spTree>
    <p:extLst>
      <p:ext uri="{BB962C8B-B14F-4D97-AF65-F5344CB8AC3E}">
        <p14:creationId xmlns:p14="http://schemas.microsoft.com/office/powerpoint/2010/main" val="4068126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텍스트 개체 틀 3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altLang="ko-KR"/>
              <a:t>Bizforms</a:t>
            </a:r>
            <a:endParaRPr lang="ko-KR" altLang="en-US" dirty="0"/>
          </a:p>
        </p:txBody>
      </p:sp>
      <p:sp>
        <p:nvSpPr>
          <p:cNvPr id="35" name="텍스트 개체 틀 3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www.bizforms.co.kr</a:t>
            </a:r>
            <a:endParaRPr lang="ko-KR" altLang="en-US" dirty="0"/>
          </a:p>
        </p:txBody>
      </p:sp>
      <p:sp>
        <p:nvSpPr>
          <p:cNvPr id="11" name="텍스트 개체 틀 10">
            <a:extLst>
              <a:ext uri="{FF2B5EF4-FFF2-40B4-BE49-F238E27FC236}">
                <a16:creationId xmlns:a16="http://schemas.microsoft.com/office/drawing/2014/main" id="{30C9DEB8-C95C-4C68-AC06-63DBA910B1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This text can be replaced with your own text.</a:t>
            </a:r>
            <a:endParaRPr lang="ko-KR" altLang="en-US"/>
          </a:p>
        </p:txBody>
      </p:sp>
      <p:sp>
        <p:nvSpPr>
          <p:cNvPr id="7" name="텍스트 개체 틀 6">
            <a:extLst>
              <a:ext uri="{FF2B5EF4-FFF2-40B4-BE49-F238E27FC236}">
                <a16:creationId xmlns:a16="http://schemas.microsoft.com/office/drawing/2014/main" id="{C4C57053-2B1E-46A9-BFAD-65A7C90AD83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/>
              <a:t>03. Your text here</a:t>
            </a:r>
            <a:endParaRPr lang="ko-KR" altLang="en-US"/>
          </a:p>
        </p:txBody>
      </p:sp>
      <p:sp>
        <p:nvSpPr>
          <p:cNvPr id="82" name="자유형: 도형 81"/>
          <p:cNvSpPr/>
          <p:nvPr/>
        </p:nvSpPr>
        <p:spPr>
          <a:xfrm>
            <a:off x="4917930" y="4558285"/>
            <a:ext cx="785439" cy="1218154"/>
          </a:xfrm>
          <a:custGeom>
            <a:avLst/>
            <a:gdLst>
              <a:gd name="connsiteX0" fmla="*/ 228340 w 854671"/>
              <a:gd name="connsiteY0" fmla="*/ 0 h 1370013"/>
              <a:gd name="connsiteX1" fmla="*/ 854671 w 854671"/>
              <a:gd name="connsiteY1" fmla="*/ 0 h 1370013"/>
              <a:gd name="connsiteX2" fmla="*/ 854671 w 854671"/>
              <a:gd name="connsiteY2" fmla="*/ 1370013 h 1370013"/>
              <a:gd name="connsiteX3" fmla="*/ 228340 w 854671"/>
              <a:gd name="connsiteY3" fmla="*/ 1370013 h 1370013"/>
              <a:gd name="connsiteX4" fmla="*/ 0 w 854671"/>
              <a:gd name="connsiteY4" fmla="*/ 1141673 h 1370013"/>
              <a:gd name="connsiteX5" fmla="*/ 0 w 854671"/>
              <a:gd name="connsiteY5" fmla="*/ 228340 h 1370013"/>
              <a:gd name="connsiteX6" fmla="*/ 228340 w 854671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4671" h="1370013">
                <a:moveTo>
                  <a:pt x="228340" y="0"/>
                </a:moveTo>
                <a:lnTo>
                  <a:pt x="854671" y="0"/>
                </a:lnTo>
                <a:lnTo>
                  <a:pt x="854671" y="1370013"/>
                </a:lnTo>
                <a:lnTo>
                  <a:pt x="228340" y="1370013"/>
                </a:lnTo>
                <a:cubicBezTo>
                  <a:pt x="102231" y="1370013"/>
                  <a:pt x="0" y="1267782"/>
                  <a:pt x="0" y="1141673"/>
                </a:cubicBezTo>
                <a:lnTo>
                  <a:pt x="0" y="228340"/>
                </a:lnTo>
                <a:cubicBezTo>
                  <a:pt x="0" y="102231"/>
                  <a:pt x="102231" y="0"/>
                  <a:pt x="228340" y="0"/>
                </a:cubicBezTo>
                <a:close/>
              </a:path>
            </a:pathLst>
          </a:custGeom>
          <a:solidFill>
            <a:srgbClr val="7F7F7F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83" name="자유형: 도형 82"/>
          <p:cNvSpPr/>
          <p:nvPr/>
        </p:nvSpPr>
        <p:spPr>
          <a:xfrm>
            <a:off x="5728308" y="4558285"/>
            <a:ext cx="1940036" cy="1218154"/>
          </a:xfrm>
          <a:custGeom>
            <a:avLst/>
            <a:gdLst>
              <a:gd name="connsiteX0" fmla="*/ 0 w 2026642"/>
              <a:gd name="connsiteY0" fmla="*/ 0 h 1370013"/>
              <a:gd name="connsiteX1" fmla="*/ 1798302 w 2026642"/>
              <a:gd name="connsiteY1" fmla="*/ 0 h 1370013"/>
              <a:gd name="connsiteX2" fmla="*/ 2026642 w 2026642"/>
              <a:gd name="connsiteY2" fmla="*/ 228340 h 1370013"/>
              <a:gd name="connsiteX3" fmla="*/ 2026642 w 2026642"/>
              <a:gd name="connsiteY3" fmla="*/ 1141673 h 1370013"/>
              <a:gd name="connsiteX4" fmla="*/ 1798302 w 2026642"/>
              <a:gd name="connsiteY4" fmla="*/ 1370013 h 1370013"/>
              <a:gd name="connsiteX5" fmla="*/ 0 w 2026642"/>
              <a:gd name="connsiteY5" fmla="*/ 1370013 h 1370013"/>
              <a:gd name="connsiteX6" fmla="*/ 0 w 2026642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6642" h="1370013">
                <a:moveTo>
                  <a:pt x="0" y="0"/>
                </a:moveTo>
                <a:lnTo>
                  <a:pt x="1798302" y="0"/>
                </a:lnTo>
                <a:cubicBezTo>
                  <a:pt x="1924411" y="0"/>
                  <a:pt x="2026642" y="102231"/>
                  <a:pt x="2026642" y="228340"/>
                </a:cubicBezTo>
                <a:lnTo>
                  <a:pt x="2026642" y="1141673"/>
                </a:lnTo>
                <a:cubicBezTo>
                  <a:pt x="2026642" y="1267782"/>
                  <a:pt x="1924411" y="1370013"/>
                  <a:pt x="1798302" y="1370013"/>
                </a:cubicBezTo>
                <a:lnTo>
                  <a:pt x="0" y="137001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84" name="자유형: 도형 83"/>
          <p:cNvSpPr/>
          <p:nvPr/>
        </p:nvSpPr>
        <p:spPr>
          <a:xfrm>
            <a:off x="4917930" y="3123554"/>
            <a:ext cx="785439" cy="1218154"/>
          </a:xfrm>
          <a:custGeom>
            <a:avLst/>
            <a:gdLst>
              <a:gd name="connsiteX0" fmla="*/ 228340 w 854671"/>
              <a:gd name="connsiteY0" fmla="*/ 0 h 1370013"/>
              <a:gd name="connsiteX1" fmla="*/ 854671 w 854671"/>
              <a:gd name="connsiteY1" fmla="*/ 0 h 1370013"/>
              <a:gd name="connsiteX2" fmla="*/ 854671 w 854671"/>
              <a:gd name="connsiteY2" fmla="*/ 1370013 h 1370013"/>
              <a:gd name="connsiteX3" fmla="*/ 228340 w 854671"/>
              <a:gd name="connsiteY3" fmla="*/ 1370013 h 1370013"/>
              <a:gd name="connsiteX4" fmla="*/ 0 w 854671"/>
              <a:gd name="connsiteY4" fmla="*/ 1141673 h 1370013"/>
              <a:gd name="connsiteX5" fmla="*/ 0 w 854671"/>
              <a:gd name="connsiteY5" fmla="*/ 228340 h 1370013"/>
              <a:gd name="connsiteX6" fmla="*/ 228340 w 854671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4671" h="1370013">
                <a:moveTo>
                  <a:pt x="228340" y="0"/>
                </a:moveTo>
                <a:lnTo>
                  <a:pt x="854671" y="0"/>
                </a:lnTo>
                <a:lnTo>
                  <a:pt x="854671" y="1370013"/>
                </a:lnTo>
                <a:lnTo>
                  <a:pt x="228340" y="1370013"/>
                </a:lnTo>
                <a:cubicBezTo>
                  <a:pt x="102231" y="1370013"/>
                  <a:pt x="0" y="1267782"/>
                  <a:pt x="0" y="1141673"/>
                </a:cubicBezTo>
                <a:lnTo>
                  <a:pt x="0" y="228340"/>
                </a:lnTo>
                <a:cubicBezTo>
                  <a:pt x="0" y="102231"/>
                  <a:pt x="102231" y="0"/>
                  <a:pt x="228340" y="0"/>
                </a:cubicBezTo>
                <a:close/>
              </a:path>
            </a:pathLst>
          </a:custGeom>
          <a:solidFill>
            <a:srgbClr val="7F7F7F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85" name="자유형: 도형 84"/>
          <p:cNvSpPr/>
          <p:nvPr/>
        </p:nvSpPr>
        <p:spPr>
          <a:xfrm>
            <a:off x="5728308" y="3123554"/>
            <a:ext cx="1940036" cy="1218154"/>
          </a:xfrm>
          <a:custGeom>
            <a:avLst/>
            <a:gdLst>
              <a:gd name="connsiteX0" fmla="*/ 0 w 2026642"/>
              <a:gd name="connsiteY0" fmla="*/ 0 h 1370013"/>
              <a:gd name="connsiteX1" fmla="*/ 1798302 w 2026642"/>
              <a:gd name="connsiteY1" fmla="*/ 0 h 1370013"/>
              <a:gd name="connsiteX2" fmla="*/ 2026642 w 2026642"/>
              <a:gd name="connsiteY2" fmla="*/ 228340 h 1370013"/>
              <a:gd name="connsiteX3" fmla="*/ 2026642 w 2026642"/>
              <a:gd name="connsiteY3" fmla="*/ 1141673 h 1370013"/>
              <a:gd name="connsiteX4" fmla="*/ 1798302 w 2026642"/>
              <a:gd name="connsiteY4" fmla="*/ 1370013 h 1370013"/>
              <a:gd name="connsiteX5" fmla="*/ 0 w 2026642"/>
              <a:gd name="connsiteY5" fmla="*/ 1370013 h 1370013"/>
              <a:gd name="connsiteX6" fmla="*/ 0 w 2026642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6642" h="1370013">
                <a:moveTo>
                  <a:pt x="0" y="0"/>
                </a:moveTo>
                <a:lnTo>
                  <a:pt x="1798302" y="0"/>
                </a:lnTo>
                <a:cubicBezTo>
                  <a:pt x="1924411" y="0"/>
                  <a:pt x="2026642" y="102231"/>
                  <a:pt x="2026642" y="228340"/>
                </a:cubicBezTo>
                <a:lnTo>
                  <a:pt x="2026642" y="1141673"/>
                </a:lnTo>
                <a:cubicBezTo>
                  <a:pt x="2026642" y="1267782"/>
                  <a:pt x="1924411" y="1370013"/>
                  <a:pt x="1798302" y="1370013"/>
                </a:cubicBezTo>
                <a:lnTo>
                  <a:pt x="0" y="137001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00" dirty="0">
              <a:latin typeface="+mn-ea"/>
              <a:ea typeface="+mn-ea"/>
            </a:endParaRPr>
          </a:p>
        </p:txBody>
      </p:sp>
      <p:grpSp>
        <p:nvGrpSpPr>
          <p:cNvPr id="88" name="그룹 87"/>
          <p:cNvGrpSpPr/>
          <p:nvPr/>
        </p:nvGrpSpPr>
        <p:grpSpPr>
          <a:xfrm>
            <a:off x="5125541" y="4994091"/>
            <a:ext cx="370216" cy="370216"/>
            <a:chOff x="4933971" y="3805222"/>
            <a:chExt cx="446090" cy="446089"/>
          </a:xfrm>
          <a:solidFill>
            <a:schemeClr val="bg1"/>
          </a:solidFill>
        </p:grpSpPr>
        <p:sp>
          <p:nvSpPr>
            <p:cNvPr id="89" name="Freeform 17"/>
            <p:cNvSpPr>
              <a:spLocks noEditPoints="1"/>
            </p:cNvSpPr>
            <p:nvPr/>
          </p:nvSpPr>
          <p:spPr bwMode="auto">
            <a:xfrm>
              <a:off x="4933971" y="3805222"/>
              <a:ext cx="446090" cy="446089"/>
            </a:xfrm>
            <a:custGeom>
              <a:avLst/>
              <a:gdLst>
                <a:gd name="T0" fmla="*/ 62 w 123"/>
                <a:gd name="T1" fmla="*/ 0 h 123"/>
                <a:gd name="T2" fmla="*/ 0 w 123"/>
                <a:gd name="T3" fmla="*/ 61 h 123"/>
                <a:gd name="T4" fmla="*/ 62 w 123"/>
                <a:gd name="T5" fmla="*/ 123 h 123"/>
                <a:gd name="T6" fmla="*/ 123 w 123"/>
                <a:gd name="T7" fmla="*/ 61 h 123"/>
                <a:gd name="T8" fmla="*/ 62 w 123"/>
                <a:gd name="T9" fmla="*/ 0 h 123"/>
                <a:gd name="T10" fmla="*/ 63 w 123"/>
                <a:gd name="T11" fmla="*/ 115 h 123"/>
                <a:gd name="T12" fmla="*/ 65 w 123"/>
                <a:gd name="T13" fmla="*/ 112 h 123"/>
                <a:gd name="T14" fmla="*/ 62 w 123"/>
                <a:gd name="T15" fmla="*/ 108 h 123"/>
                <a:gd name="T16" fmla="*/ 58 w 123"/>
                <a:gd name="T17" fmla="*/ 112 h 123"/>
                <a:gd name="T18" fmla="*/ 60 w 123"/>
                <a:gd name="T19" fmla="*/ 115 h 123"/>
                <a:gd name="T20" fmla="*/ 8 w 123"/>
                <a:gd name="T21" fmla="*/ 63 h 123"/>
                <a:gd name="T22" fmla="*/ 11 w 123"/>
                <a:gd name="T23" fmla="*/ 65 h 123"/>
                <a:gd name="T24" fmla="*/ 15 w 123"/>
                <a:gd name="T25" fmla="*/ 61 h 123"/>
                <a:gd name="T26" fmla="*/ 11 w 123"/>
                <a:gd name="T27" fmla="*/ 58 h 123"/>
                <a:gd name="T28" fmla="*/ 8 w 123"/>
                <a:gd name="T29" fmla="*/ 60 h 123"/>
                <a:gd name="T30" fmla="*/ 60 w 123"/>
                <a:gd name="T31" fmla="*/ 8 h 123"/>
                <a:gd name="T32" fmla="*/ 58 w 123"/>
                <a:gd name="T33" fmla="*/ 11 h 123"/>
                <a:gd name="T34" fmla="*/ 62 w 123"/>
                <a:gd name="T35" fmla="*/ 15 h 123"/>
                <a:gd name="T36" fmla="*/ 65 w 123"/>
                <a:gd name="T37" fmla="*/ 11 h 123"/>
                <a:gd name="T38" fmla="*/ 63 w 123"/>
                <a:gd name="T39" fmla="*/ 8 h 123"/>
                <a:gd name="T40" fmla="*/ 115 w 123"/>
                <a:gd name="T41" fmla="*/ 60 h 123"/>
                <a:gd name="T42" fmla="*/ 112 w 123"/>
                <a:gd name="T43" fmla="*/ 58 h 123"/>
                <a:gd name="T44" fmla="*/ 109 w 123"/>
                <a:gd name="T45" fmla="*/ 61 h 123"/>
                <a:gd name="T46" fmla="*/ 112 w 123"/>
                <a:gd name="T47" fmla="*/ 65 h 123"/>
                <a:gd name="T48" fmla="*/ 115 w 123"/>
                <a:gd name="T49" fmla="*/ 63 h 123"/>
                <a:gd name="T50" fmla="*/ 63 w 123"/>
                <a:gd name="T51" fmla="*/ 11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3" h="123">
                  <a:moveTo>
                    <a:pt x="62" y="0"/>
                  </a:moveTo>
                  <a:cubicBezTo>
                    <a:pt x="28" y="0"/>
                    <a:pt x="0" y="27"/>
                    <a:pt x="0" y="61"/>
                  </a:cubicBezTo>
                  <a:cubicBezTo>
                    <a:pt x="0" y="95"/>
                    <a:pt x="28" y="123"/>
                    <a:pt x="62" y="123"/>
                  </a:cubicBezTo>
                  <a:cubicBezTo>
                    <a:pt x="96" y="123"/>
                    <a:pt x="123" y="95"/>
                    <a:pt x="123" y="61"/>
                  </a:cubicBezTo>
                  <a:cubicBezTo>
                    <a:pt x="123" y="27"/>
                    <a:pt x="96" y="0"/>
                    <a:pt x="62" y="0"/>
                  </a:cubicBezTo>
                  <a:close/>
                  <a:moveTo>
                    <a:pt x="63" y="115"/>
                  </a:moveTo>
                  <a:cubicBezTo>
                    <a:pt x="65" y="114"/>
                    <a:pt x="65" y="113"/>
                    <a:pt x="65" y="112"/>
                  </a:cubicBezTo>
                  <a:cubicBezTo>
                    <a:pt x="65" y="110"/>
                    <a:pt x="64" y="108"/>
                    <a:pt x="62" y="108"/>
                  </a:cubicBezTo>
                  <a:cubicBezTo>
                    <a:pt x="60" y="108"/>
                    <a:pt x="58" y="110"/>
                    <a:pt x="58" y="112"/>
                  </a:cubicBezTo>
                  <a:cubicBezTo>
                    <a:pt x="58" y="113"/>
                    <a:pt x="59" y="114"/>
                    <a:pt x="60" y="115"/>
                  </a:cubicBezTo>
                  <a:cubicBezTo>
                    <a:pt x="32" y="114"/>
                    <a:pt x="9" y="91"/>
                    <a:pt x="8" y="63"/>
                  </a:cubicBezTo>
                  <a:cubicBezTo>
                    <a:pt x="9" y="64"/>
                    <a:pt x="10" y="65"/>
                    <a:pt x="11" y="65"/>
                  </a:cubicBezTo>
                  <a:cubicBezTo>
                    <a:pt x="13" y="65"/>
                    <a:pt x="15" y="63"/>
                    <a:pt x="15" y="61"/>
                  </a:cubicBezTo>
                  <a:cubicBezTo>
                    <a:pt x="15" y="59"/>
                    <a:pt x="13" y="58"/>
                    <a:pt x="11" y="58"/>
                  </a:cubicBezTo>
                  <a:cubicBezTo>
                    <a:pt x="10" y="58"/>
                    <a:pt x="9" y="59"/>
                    <a:pt x="8" y="60"/>
                  </a:cubicBezTo>
                  <a:cubicBezTo>
                    <a:pt x="9" y="31"/>
                    <a:pt x="32" y="9"/>
                    <a:pt x="60" y="8"/>
                  </a:cubicBezTo>
                  <a:cubicBezTo>
                    <a:pt x="59" y="8"/>
                    <a:pt x="58" y="10"/>
                    <a:pt x="58" y="11"/>
                  </a:cubicBezTo>
                  <a:cubicBezTo>
                    <a:pt x="58" y="13"/>
                    <a:pt x="60" y="15"/>
                    <a:pt x="62" y="15"/>
                  </a:cubicBezTo>
                  <a:cubicBezTo>
                    <a:pt x="64" y="15"/>
                    <a:pt x="65" y="13"/>
                    <a:pt x="65" y="11"/>
                  </a:cubicBezTo>
                  <a:cubicBezTo>
                    <a:pt x="65" y="10"/>
                    <a:pt x="65" y="8"/>
                    <a:pt x="63" y="8"/>
                  </a:cubicBezTo>
                  <a:cubicBezTo>
                    <a:pt x="92" y="9"/>
                    <a:pt x="115" y="31"/>
                    <a:pt x="115" y="60"/>
                  </a:cubicBezTo>
                  <a:cubicBezTo>
                    <a:pt x="115" y="59"/>
                    <a:pt x="114" y="58"/>
                    <a:pt x="112" y="58"/>
                  </a:cubicBezTo>
                  <a:cubicBezTo>
                    <a:pt x="110" y="58"/>
                    <a:pt x="109" y="59"/>
                    <a:pt x="109" y="61"/>
                  </a:cubicBezTo>
                  <a:cubicBezTo>
                    <a:pt x="109" y="63"/>
                    <a:pt x="110" y="65"/>
                    <a:pt x="112" y="65"/>
                  </a:cubicBezTo>
                  <a:cubicBezTo>
                    <a:pt x="114" y="65"/>
                    <a:pt x="115" y="64"/>
                    <a:pt x="115" y="63"/>
                  </a:cubicBezTo>
                  <a:cubicBezTo>
                    <a:pt x="115" y="91"/>
                    <a:pt x="92" y="114"/>
                    <a:pt x="63" y="1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  <a:ea typeface="+mn-ea"/>
              </a:endParaRPr>
            </a:p>
          </p:txBody>
        </p:sp>
        <p:sp>
          <p:nvSpPr>
            <p:cNvPr id="90" name="Freeform 18"/>
            <p:cNvSpPr>
              <a:spLocks/>
            </p:cNvSpPr>
            <p:nvPr/>
          </p:nvSpPr>
          <p:spPr bwMode="auto">
            <a:xfrm>
              <a:off x="5046663" y="3881412"/>
              <a:ext cx="119063" cy="152400"/>
            </a:xfrm>
            <a:custGeom>
              <a:avLst/>
              <a:gdLst>
                <a:gd name="T0" fmla="*/ 32 w 33"/>
                <a:gd name="T1" fmla="*/ 39 h 42"/>
                <a:gd name="T2" fmla="*/ 32 w 33"/>
                <a:gd name="T3" fmla="*/ 1 h 42"/>
                <a:gd name="T4" fmla="*/ 31 w 33"/>
                <a:gd name="T5" fmla="*/ 0 h 42"/>
                <a:gd name="T6" fmla="*/ 30 w 33"/>
                <a:gd name="T7" fmla="*/ 1 h 42"/>
                <a:gd name="T8" fmla="*/ 30 w 33"/>
                <a:gd name="T9" fmla="*/ 38 h 42"/>
                <a:gd name="T10" fmla="*/ 2 w 33"/>
                <a:gd name="T11" fmla="*/ 38 h 42"/>
                <a:gd name="T12" fmla="*/ 0 w 33"/>
                <a:gd name="T13" fmla="*/ 40 h 42"/>
                <a:gd name="T14" fmla="*/ 2 w 33"/>
                <a:gd name="T15" fmla="*/ 42 h 42"/>
                <a:gd name="T16" fmla="*/ 31 w 33"/>
                <a:gd name="T17" fmla="*/ 42 h 42"/>
                <a:gd name="T18" fmla="*/ 33 w 33"/>
                <a:gd name="T19" fmla="*/ 40 h 42"/>
                <a:gd name="T20" fmla="*/ 32 w 33"/>
                <a:gd name="T21" fmla="*/ 3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42">
                  <a:moveTo>
                    <a:pt x="32" y="39"/>
                  </a:moveTo>
                  <a:cubicBezTo>
                    <a:pt x="32" y="1"/>
                    <a:pt x="32" y="1"/>
                    <a:pt x="32" y="1"/>
                  </a:cubicBezTo>
                  <a:cubicBezTo>
                    <a:pt x="32" y="0"/>
                    <a:pt x="31" y="0"/>
                    <a:pt x="31" y="0"/>
                  </a:cubicBezTo>
                  <a:cubicBezTo>
                    <a:pt x="30" y="0"/>
                    <a:pt x="30" y="0"/>
                    <a:pt x="30" y="1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1" y="38"/>
                    <a:pt x="0" y="39"/>
                    <a:pt x="0" y="40"/>
                  </a:cubicBezTo>
                  <a:cubicBezTo>
                    <a:pt x="0" y="41"/>
                    <a:pt x="1" y="42"/>
                    <a:pt x="2" y="42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2"/>
                    <a:pt x="33" y="41"/>
                    <a:pt x="33" y="40"/>
                  </a:cubicBezTo>
                  <a:cubicBezTo>
                    <a:pt x="33" y="40"/>
                    <a:pt x="32" y="39"/>
                    <a:pt x="3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  <a:ea typeface="+mn-ea"/>
              </a:endParaRPr>
            </a:p>
          </p:txBody>
        </p:sp>
      </p:grpSp>
      <p:sp>
        <p:nvSpPr>
          <p:cNvPr id="96" name="Freeform 34"/>
          <p:cNvSpPr>
            <a:spLocks noEditPoints="1"/>
          </p:cNvSpPr>
          <p:nvPr/>
        </p:nvSpPr>
        <p:spPr bwMode="auto">
          <a:xfrm>
            <a:off x="5140819" y="3601540"/>
            <a:ext cx="382074" cy="262182"/>
          </a:xfrm>
          <a:custGeom>
            <a:avLst/>
            <a:gdLst>
              <a:gd name="T0" fmla="*/ 0 w 127"/>
              <a:gd name="T1" fmla="*/ 12 h 87"/>
              <a:gd name="T2" fmla="*/ 0 w 127"/>
              <a:gd name="T3" fmla="*/ 75 h 87"/>
              <a:gd name="T4" fmla="*/ 12 w 127"/>
              <a:gd name="T5" fmla="*/ 87 h 87"/>
              <a:gd name="T6" fmla="*/ 115 w 127"/>
              <a:gd name="T7" fmla="*/ 87 h 87"/>
              <a:gd name="T8" fmla="*/ 127 w 127"/>
              <a:gd name="T9" fmla="*/ 75 h 87"/>
              <a:gd name="T10" fmla="*/ 127 w 127"/>
              <a:gd name="T11" fmla="*/ 12 h 87"/>
              <a:gd name="T12" fmla="*/ 115 w 127"/>
              <a:gd name="T13" fmla="*/ 0 h 87"/>
              <a:gd name="T14" fmla="*/ 12 w 127"/>
              <a:gd name="T15" fmla="*/ 0 h 87"/>
              <a:gd name="T16" fmla="*/ 0 w 127"/>
              <a:gd name="T17" fmla="*/ 12 h 87"/>
              <a:gd name="T18" fmla="*/ 8 w 127"/>
              <a:gd name="T19" fmla="*/ 75 h 87"/>
              <a:gd name="T20" fmla="*/ 8 w 127"/>
              <a:gd name="T21" fmla="*/ 12 h 87"/>
              <a:gd name="T22" fmla="*/ 48 w 127"/>
              <a:gd name="T23" fmla="*/ 46 h 87"/>
              <a:gd name="T24" fmla="*/ 8 w 127"/>
              <a:gd name="T25" fmla="*/ 75 h 87"/>
              <a:gd name="T26" fmla="*/ 120 w 127"/>
              <a:gd name="T27" fmla="*/ 76 h 87"/>
              <a:gd name="T28" fmla="*/ 80 w 127"/>
              <a:gd name="T29" fmla="*/ 46 h 87"/>
              <a:gd name="T30" fmla="*/ 120 w 127"/>
              <a:gd name="T31" fmla="*/ 12 h 87"/>
              <a:gd name="T32" fmla="*/ 120 w 127"/>
              <a:gd name="T33" fmla="*/ 75 h 87"/>
              <a:gd name="T34" fmla="*/ 120 w 127"/>
              <a:gd name="T35" fmla="*/ 76 h 87"/>
              <a:gd name="T36" fmla="*/ 15 w 127"/>
              <a:gd name="T37" fmla="*/ 8 h 87"/>
              <a:gd name="T38" fmla="*/ 113 w 127"/>
              <a:gd name="T39" fmla="*/ 8 h 87"/>
              <a:gd name="T40" fmla="*/ 68 w 127"/>
              <a:gd name="T41" fmla="*/ 45 h 87"/>
              <a:gd name="T42" fmla="*/ 60 w 127"/>
              <a:gd name="T43" fmla="*/ 45 h 87"/>
              <a:gd name="T44" fmla="*/ 15 w 127"/>
              <a:gd name="T45" fmla="*/ 8 h 87"/>
              <a:gd name="T46" fmla="*/ 112 w 127"/>
              <a:gd name="T47" fmla="*/ 80 h 87"/>
              <a:gd name="T48" fmla="*/ 15 w 127"/>
              <a:gd name="T49" fmla="*/ 80 h 87"/>
              <a:gd name="T50" fmla="*/ 54 w 127"/>
              <a:gd name="T51" fmla="*/ 51 h 87"/>
              <a:gd name="T52" fmla="*/ 55 w 127"/>
              <a:gd name="T53" fmla="*/ 51 h 87"/>
              <a:gd name="T54" fmla="*/ 64 w 127"/>
              <a:gd name="T55" fmla="*/ 54 h 87"/>
              <a:gd name="T56" fmla="*/ 73 w 127"/>
              <a:gd name="T57" fmla="*/ 51 h 87"/>
              <a:gd name="T58" fmla="*/ 73 w 127"/>
              <a:gd name="T59" fmla="*/ 51 h 87"/>
              <a:gd name="T60" fmla="*/ 112 w 127"/>
              <a:gd name="T61" fmla="*/ 8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27" h="87">
                <a:moveTo>
                  <a:pt x="0" y="12"/>
                </a:moveTo>
                <a:cubicBezTo>
                  <a:pt x="0" y="75"/>
                  <a:pt x="0" y="75"/>
                  <a:pt x="0" y="75"/>
                </a:cubicBezTo>
                <a:cubicBezTo>
                  <a:pt x="0" y="82"/>
                  <a:pt x="6" y="87"/>
                  <a:pt x="12" y="87"/>
                </a:cubicBezTo>
                <a:cubicBezTo>
                  <a:pt x="115" y="87"/>
                  <a:pt x="115" y="87"/>
                  <a:pt x="115" y="87"/>
                </a:cubicBezTo>
                <a:cubicBezTo>
                  <a:pt x="122" y="87"/>
                  <a:pt x="127" y="82"/>
                  <a:pt x="127" y="75"/>
                </a:cubicBezTo>
                <a:cubicBezTo>
                  <a:pt x="127" y="12"/>
                  <a:pt x="127" y="12"/>
                  <a:pt x="127" y="12"/>
                </a:cubicBezTo>
                <a:cubicBezTo>
                  <a:pt x="127" y="5"/>
                  <a:pt x="122" y="0"/>
                  <a:pt x="115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0" y="5"/>
                  <a:pt x="0" y="12"/>
                </a:cubicBezTo>
                <a:close/>
                <a:moveTo>
                  <a:pt x="8" y="75"/>
                </a:moveTo>
                <a:cubicBezTo>
                  <a:pt x="8" y="12"/>
                  <a:pt x="8" y="12"/>
                  <a:pt x="8" y="12"/>
                </a:cubicBezTo>
                <a:cubicBezTo>
                  <a:pt x="48" y="46"/>
                  <a:pt x="48" y="46"/>
                  <a:pt x="48" y="46"/>
                </a:cubicBezTo>
                <a:cubicBezTo>
                  <a:pt x="8" y="75"/>
                  <a:pt x="8" y="75"/>
                  <a:pt x="8" y="75"/>
                </a:cubicBezTo>
                <a:close/>
                <a:moveTo>
                  <a:pt x="120" y="76"/>
                </a:moveTo>
                <a:cubicBezTo>
                  <a:pt x="80" y="46"/>
                  <a:pt x="80" y="46"/>
                  <a:pt x="80" y="46"/>
                </a:cubicBezTo>
                <a:cubicBezTo>
                  <a:pt x="120" y="12"/>
                  <a:pt x="120" y="12"/>
                  <a:pt x="120" y="12"/>
                </a:cubicBezTo>
                <a:cubicBezTo>
                  <a:pt x="120" y="75"/>
                  <a:pt x="120" y="75"/>
                  <a:pt x="120" y="75"/>
                </a:cubicBezTo>
                <a:lnTo>
                  <a:pt x="120" y="76"/>
                </a:lnTo>
                <a:close/>
                <a:moveTo>
                  <a:pt x="15" y="8"/>
                </a:moveTo>
                <a:cubicBezTo>
                  <a:pt x="113" y="8"/>
                  <a:pt x="113" y="8"/>
                  <a:pt x="113" y="8"/>
                </a:cubicBezTo>
                <a:cubicBezTo>
                  <a:pt x="68" y="45"/>
                  <a:pt x="68" y="45"/>
                  <a:pt x="68" y="45"/>
                </a:cubicBezTo>
                <a:cubicBezTo>
                  <a:pt x="66" y="47"/>
                  <a:pt x="62" y="47"/>
                  <a:pt x="60" y="45"/>
                </a:cubicBezTo>
                <a:lnTo>
                  <a:pt x="15" y="8"/>
                </a:lnTo>
                <a:close/>
                <a:moveTo>
                  <a:pt x="112" y="80"/>
                </a:moveTo>
                <a:cubicBezTo>
                  <a:pt x="15" y="80"/>
                  <a:pt x="15" y="80"/>
                  <a:pt x="15" y="80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5" y="51"/>
                  <a:pt x="55" y="51"/>
                </a:cubicBezTo>
                <a:cubicBezTo>
                  <a:pt x="57" y="53"/>
                  <a:pt x="61" y="54"/>
                  <a:pt x="64" y="54"/>
                </a:cubicBezTo>
                <a:cubicBezTo>
                  <a:pt x="67" y="54"/>
                  <a:pt x="70" y="53"/>
                  <a:pt x="73" y="51"/>
                </a:cubicBezTo>
                <a:cubicBezTo>
                  <a:pt x="73" y="51"/>
                  <a:pt x="73" y="51"/>
                  <a:pt x="73" y="51"/>
                </a:cubicBezTo>
                <a:lnTo>
                  <a:pt x="112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5859875" y="3294547"/>
            <a:ext cx="10150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OPTION 02</a:t>
            </a:r>
            <a:endParaRPr lang="ko-KR" altLang="en-US" sz="12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5" name="직사각형 104"/>
          <p:cNvSpPr/>
          <p:nvPr/>
        </p:nvSpPr>
        <p:spPr>
          <a:xfrm>
            <a:off x="5859875" y="3541163"/>
            <a:ext cx="1688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5859875" y="4729278"/>
            <a:ext cx="10150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OPTION 04</a:t>
            </a:r>
            <a:endParaRPr lang="ko-KR" altLang="en-US" sz="12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8" name="직사각형 107"/>
          <p:cNvSpPr/>
          <p:nvPr/>
        </p:nvSpPr>
        <p:spPr>
          <a:xfrm>
            <a:off x="5859875" y="4975894"/>
            <a:ext cx="1688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80" name="자유형: 도형 79"/>
          <p:cNvSpPr/>
          <p:nvPr/>
        </p:nvSpPr>
        <p:spPr>
          <a:xfrm>
            <a:off x="1475656" y="4558285"/>
            <a:ext cx="785439" cy="1218154"/>
          </a:xfrm>
          <a:custGeom>
            <a:avLst/>
            <a:gdLst>
              <a:gd name="connsiteX0" fmla="*/ 228340 w 854671"/>
              <a:gd name="connsiteY0" fmla="*/ 0 h 1370013"/>
              <a:gd name="connsiteX1" fmla="*/ 854671 w 854671"/>
              <a:gd name="connsiteY1" fmla="*/ 0 h 1370013"/>
              <a:gd name="connsiteX2" fmla="*/ 854671 w 854671"/>
              <a:gd name="connsiteY2" fmla="*/ 1370013 h 1370013"/>
              <a:gd name="connsiteX3" fmla="*/ 228340 w 854671"/>
              <a:gd name="connsiteY3" fmla="*/ 1370013 h 1370013"/>
              <a:gd name="connsiteX4" fmla="*/ 0 w 854671"/>
              <a:gd name="connsiteY4" fmla="*/ 1141673 h 1370013"/>
              <a:gd name="connsiteX5" fmla="*/ 0 w 854671"/>
              <a:gd name="connsiteY5" fmla="*/ 228340 h 1370013"/>
              <a:gd name="connsiteX6" fmla="*/ 228340 w 854671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4671" h="1370013">
                <a:moveTo>
                  <a:pt x="228340" y="0"/>
                </a:moveTo>
                <a:lnTo>
                  <a:pt x="854671" y="0"/>
                </a:lnTo>
                <a:lnTo>
                  <a:pt x="854671" y="1370013"/>
                </a:lnTo>
                <a:lnTo>
                  <a:pt x="228340" y="1370013"/>
                </a:lnTo>
                <a:cubicBezTo>
                  <a:pt x="102231" y="1370013"/>
                  <a:pt x="0" y="1267782"/>
                  <a:pt x="0" y="1141673"/>
                </a:cubicBezTo>
                <a:lnTo>
                  <a:pt x="0" y="228340"/>
                </a:lnTo>
                <a:cubicBezTo>
                  <a:pt x="0" y="102231"/>
                  <a:pt x="102231" y="0"/>
                  <a:pt x="228340" y="0"/>
                </a:cubicBezTo>
                <a:close/>
              </a:path>
            </a:pathLst>
          </a:custGeom>
          <a:solidFill>
            <a:srgbClr val="7F7F7F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81" name="자유형: 도형 80"/>
          <p:cNvSpPr/>
          <p:nvPr/>
        </p:nvSpPr>
        <p:spPr>
          <a:xfrm>
            <a:off x="2286034" y="4558285"/>
            <a:ext cx="1940036" cy="1218154"/>
          </a:xfrm>
          <a:custGeom>
            <a:avLst/>
            <a:gdLst>
              <a:gd name="connsiteX0" fmla="*/ 0 w 2026642"/>
              <a:gd name="connsiteY0" fmla="*/ 0 h 1370013"/>
              <a:gd name="connsiteX1" fmla="*/ 1798302 w 2026642"/>
              <a:gd name="connsiteY1" fmla="*/ 0 h 1370013"/>
              <a:gd name="connsiteX2" fmla="*/ 2026642 w 2026642"/>
              <a:gd name="connsiteY2" fmla="*/ 228340 h 1370013"/>
              <a:gd name="connsiteX3" fmla="*/ 2026642 w 2026642"/>
              <a:gd name="connsiteY3" fmla="*/ 1141673 h 1370013"/>
              <a:gd name="connsiteX4" fmla="*/ 1798302 w 2026642"/>
              <a:gd name="connsiteY4" fmla="*/ 1370013 h 1370013"/>
              <a:gd name="connsiteX5" fmla="*/ 0 w 2026642"/>
              <a:gd name="connsiteY5" fmla="*/ 1370013 h 1370013"/>
              <a:gd name="connsiteX6" fmla="*/ 0 w 2026642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6642" h="1370013">
                <a:moveTo>
                  <a:pt x="0" y="0"/>
                </a:moveTo>
                <a:lnTo>
                  <a:pt x="1798302" y="0"/>
                </a:lnTo>
                <a:cubicBezTo>
                  <a:pt x="1924411" y="0"/>
                  <a:pt x="2026642" y="102231"/>
                  <a:pt x="2026642" y="228340"/>
                </a:cubicBezTo>
                <a:lnTo>
                  <a:pt x="2026642" y="1141673"/>
                </a:lnTo>
                <a:cubicBezTo>
                  <a:pt x="2026642" y="1267782"/>
                  <a:pt x="1924411" y="1370013"/>
                  <a:pt x="1798302" y="1370013"/>
                </a:cubicBezTo>
                <a:lnTo>
                  <a:pt x="0" y="137001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00" dirty="0">
              <a:latin typeface="+mn-ea"/>
              <a:ea typeface="+mn-ea"/>
            </a:endParaRPr>
          </a:p>
        </p:txBody>
      </p:sp>
      <p:sp>
        <p:nvSpPr>
          <p:cNvPr id="86" name="자유형: 도형 85"/>
          <p:cNvSpPr/>
          <p:nvPr/>
        </p:nvSpPr>
        <p:spPr>
          <a:xfrm>
            <a:off x="1475656" y="3123554"/>
            <a:ext cx="785439" cy="1218154"/>
          </a:xfrm>
          <a:custGeom>
            <a:avLst/>
            <a:gdLst>
              <a:gd name="connsiteX0" fmla="*/ 228340 w 854671"/>
              <a:gd name="connsiteY0" fmla="*/ 0 h 1370013"/>
              <a:gd name="connsiteX1" fmla="*/ 854671 w 854671"/>
              <a:gd name="connsiteY1" fmla="*/ 0 h 1370013"/>
              <a:gd name="connsiteX2" fmla="*/ 854671 w 854671"/>
              <a:gd name="connsiteY2" fmla="*/ 1370013 h 1370013"/>
              <a:gd name="connsiteX3" fmla="*/ 228340 w 854671"/>
              <a:gd name="connsiteY3" fmla="*/ 1370013 h 1370013"/>
              <a:gd name="connsiteX4" fmla="*/ 0 w 854671"/>
              <a:gd name="connsiteY4" fmla="*/ 1141673 h 1370013"/>
              <a:gd name="connsiteX5" fmla="*/ 0 w 854671"/>
              <a:gd name="connsiteY5" fmla="*/ 228340 h 1370013"/>
              <a:gd name="connsiteX6" fmla="*/ 228340 w 854671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4671" h="1370013">
                <a:moveTo>
                  <a:pt x="228340" y="0"/>
                </a:moveTo>
                <a:lnTo>
                  <a:pt x="854671" y="0"/>
                </a:lnTo>
                <a:lnTo>
                  <a:pt x="854671" y="1370013"/>
                </a:lnTo>
                <a:lnTo>
                  <a:pt x="228340" y="1370013"/>
                </a:lnTo>
                <a:cubicBezTo>
                  <a:pt x="102231" y="1370013"/>
                  <a:pt x="0" y="1267782"/>
                  <a:pt x="0" y="1141673"/>
                </a:cubicBezTo>
                <a:lnTo>
                  <a:pt x="0" y="228340"/>
                </a:lnTo>
                <a:cubicBezTo>
                  <a:pt x="0" y="102231"/>
                  <a:pt x="102231" y="0"/>
                  <a:pt x="228340" y="0"/>
                </a:cubicBezTo>
                <a:close/>
              </a:path>
            </a:pathLst>
          </a:custGeom>
          <a:solidFill>
            <a:srgbClr val="7F7F7F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87" name="자유형: 도형 86"/>
          <p:cNvSpPr/>
          <p:nvPr/>
        </p:nvSpPr>
        <p:spPr>
          <a:xfrm>
            <a:off x="2286034" y="3123554"/>
            <a:ext cx="1940036" cy="1218154"/>
          </a:xfrm>
          <a:custGeom>
            <a:avLst/>
            <a:gdLst>
              <a:gd name="connsiteX0" fmla="*/ 0 w 2026642"/>
              <a:gd name="connsiteY0" fmla="*/ 0 h 1370013"/>
              <a:gd name="connsiteX1" fmla="*/ 1798302 w 2026642"/>
              <a:gd name="connsiteY1" fmla="*/ 0 h 1370013"/>
              <a:gd name="connsiteX2" fmla="*/ 2026642 w 2026642"/>
              <a:gd name="connsiteY2" fmla="*/ 228340 h 1370013"/>
              <a:gd name="connsiteX3" fmla="*/ 2026642 w 2026642"/>
              <a:gd name="connsiteY3" fmla="*/ 1141673 h 1370013"/>
              <a:gd name="connsiteX4" fmla="*/ 1798302 w 2026642"/>
              <a:gd name="connsiteY4" fmla="*/ 1370013 h 1370013"/>
              <a:gd name="connsiteX5" fmla="*/ 0 w 2026642"/>
              <a:gd name="connsiteY5" fmla="*/ 1370013 h 1370013"/>
              <a:gd name="connsiteX6" fmla="*/ 0 w 2026642"/>
              <a:gd name="connsiteY6" fmla="*/ 0 h 137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6642" h="1370013">
                <a:moveTo>
                  <a:pt x="0" y="0"/>
                </a:moveTo>
                <a:lnTo>
                  <a:pt x="1798302" y="0"/>
                </a:lnTo>
                <a:cubicBezTo>
                  <a:pt x="1924411" y="0"/>
                  <a:pt x="2026642" y="102231"/>
                  <a:pt x="2026642" y="228340"/>
                </a:cubicBezTo>
                <a:lnTo>
                  <a:pt x="2026642" y="1141673"/>
                </a:lnTo>
                <a:cubicBezTo>
                  <a:pt x="2026642" y="1267782"/>
                  <a:pt x="1924411" y="1370013"/>
                  <a:pt x="1798302" y="1370013"/>
                </a:cubicBezTo>
                <a:lnTo>
                  <a:pt x="0" y="137001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000" dirty="0">
              <a:latin typeface="+mn-ea"/>
              <a:ea typeface="+mn-ea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1606194" y="4982646"/>
            <a:ext cx="524362" cy="459230"/>
            <a:chOff x="1693865" y="3768721"/>
            <a:chExt cx="631824" cy="585789"/>
          </a:xfrm>
          <a:solidFill>
            <a:schemeClr val="bg1"/>
          </a:solidFill>
        </p:grpSpPr>
        <p:sp>
          <p:nvSpPr>
            <p:cNvPr id="92" name="Freeform 19"/>
            <p:cNvSpPr>
              <a:spLocks/>
            </p:cNvSpPr>
            <p:nvPr/>
          </p:nvSpPr>
          <p:spPr bwMode="auto">
            <a:xfrm>
              <a:off x="1806577" y="3786185"/>
              <a:ext cx="442914" cy="568325"/>
            </a:xfrm>
            <a:custGeom>
              <a:avLst/>
              <a:gdLst>
                <a:gd name="T0" fmla="*/ 121 w 122"/>
                <a:gd name="T1" fmla="*/ 108 h 156"/>
                <a:gd name="T2" fmla="*/ 92 w 122"/>
                <a:gd name="T3" fmla="*/ 81 h 156"/>
                <a:gd name="T4" fmla="*/ 78 w 122"/>
                <a:gd name="T5" fmla="*/ 58 h 156"/>
                <a:gd name="T6" fmla="*/ 84 w 122"/>
                <a:gd name="T7" fmla="*/ 49 h 156"/>
                <a:gd name="T8" fmla="*/ 89 w 122"/>
                <a:gd name="T9" fmla="*/ 38 h 156"/>
                <a:gd name="T10" fmla="*/ 88 w 122"/>
                <a:gd name="T11" fmla="*/ 31 h 156"/>
                <a:gd name="T12" fmla="*/ 62 w 122"/>
                <a:gd name="T13" fmla="*/ 0 h 156"/>
                <a:gd name="T14" fmla="*/ 35 w 122"/>
                <a:gd name="T15" fmla="*/ 30 h 156"/>
                <a:gd name="T16" fmla="*/ 33 w 122"/>
                <a:gd name="T17" fmla="*/ 38 h 156"/>
                <a:gd name="T18" fmla="*/ 38 w 122"/>
                <a:gd name="T19" fmla="*/ 49 h 156"/>
                <a:gd name="T20" fmla="*/ 39 w 122"/>
                <a:gd name="T21" fmla="*/ 49 h 156"/>
                <a:gd name="T22" fmla="*/ 44 w 122"/>
                <a:gd name="T23" fmla="*/ 56 h 156"/>
                <a:gd name="T24" fmla="*/ 30 w 122"/>
                <a:gd name="T25" fmla="*/ 81 h 156"/>
                <a:gd name="T26" fmla="*/ 1 w 122"/>
                <a:gd name="T27" fmla="*/ 108 h 156"/>
                <a:gd name="T28" fmla="*/ 0 w 122"/>
                <a:gd name="T29" fmla="*/ 126 h 156"/>
                <a:gd name="T30" fmla="*/ 122 w 122"/>
                <a:gd name="T31" fmla="*/ 126 h 156"/>
                <a:gd name="T32" fmla="*/ 121 w 122"/>
                <a:gd name="T33" fmla="*/ 10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2" h="156">
                  <a:moveTo>
                    <a:pt x="121" y="108"/>
                  </a:moveTo>
                  <a:cubicBezTo>
                    <a:pt x="119" y="90"/>
                    <a:pt x="120" y="85"/>
                    <a:pt x="92" y="81"/>
                  </a:cubicBezTo>
                  <a:cubicBezTo>
                    <a:pt x="72" y="78"/>
                    <a:pt x="73" y="74"/>
                    <a:pt x="78" y="58"/>
                  </a:cubicBezTo>
                  <a:cubicBezTo>
                    <a:pt x="80" y="56"/>
                    <a:pt x="82" y="52"/>
                    <a:pt x="84" y="49"/>
                  </a:cubicBezTo>
                  <a:cubicBezTo>
                    <a:pt x="87" y="49"/>
                    <a:pt x="89" y="44"/>
                    <a:pt x="89" y="38"/>
                  </a:cubicBezTo>
                  <a:cubicBezTo>
                    <a:pt x="89" y="35"/>
                    <a:pt x="89" y="33"/>
                    <a:pt x="88" y="31"/>
                  </a:cubicBezTo>
                  <a:cubicBezTo>
                    <a:pt x="89" y="14"/>
                    <a:pt x="77" y="0"/>
                    <a:pt x="62" y="0"/>
                  </a:cubicBezTo>
                  <a:cubicBezTo>
                    <a:pt x="46" y="0"/>
                    <a:pt x="35" y="13"/>
                    <a:pt x="35" y="30"/>
                  </a:cubicBezTo>
                  <a:cubicBezTo>
                    <a:pt x="34" y="32"/>
                    <a:pt x="33" y="35"/>
                    <a:pt x="33" y="38"/>
                  </a:cubicBezTo>
                  <a:cubicBezTo>
                    <a:pt x="33" y="44"/>
                    <a:pt x="35" y="49"/>
                    <a:pt x="38" y="49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0" y="52"/>
                    <a:pt x="42" y="54"/>
                    <a:pt x="44" y="56"/>
                  </a:cubicBezTo>
                  <a:cubicBezTo>
                    <a:pt x="49" y="74"/>
                    <a:pt x="51" y="78"/>
                    <a:pt x="30" y="81"/>
                  </a:cubicBezTo>
                  <a:cubicBezTo>
                    <a:pt x="2" y="85"/>
                    <a:pt x="3" y="90"/>
                    <a:pt x="1" y="108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58" y="156"/>
                    <a:pt x="122" y="126"/>
                    <a:pt x="122" y="126"/>
                  </a:cubicBezTo>
                  <a:cubicBezTo>
                    <a:pt x="122" y="126"/>
                    <a:pt x="122" y="126"/>
                    <a:pt x="121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  <a:ea typeface="+mn-ea"/>
              </a:endParaRPr>
            </a:p>
          </p:txBody>
        </p:sp>
        <p:sp>
          <p:nvSpPr>
            <p:cNvPr id="93" name="Freeform 20"/>
            <p:cNvSpPr>
              <a:spLocks/>
            </p:cNvSpPr>
            <p:nvPr/>
          </p:nvSpPr>
          <p:spPr bwMode="auto">
            <a:xfrm>
              <a:off x="1693865" y="3768721"/>
              <a:ext cx="271463" cy="417513"/>
            </a:xfrm>
            <a:custGeom>
              <a:avLst/>
              <a:gdLst>
                <a:gd name="T0" fmla="*/ 29 w 75"/>
                <a:gd name="T1" fmla="*/ 111 h 115"/>
                <a:gd name="T2" fmla="*/ 61 w 75"/>
                <a:gd name="T3" fmla="*/ 82 h 115"/>
                <a:gd name="T4" fmla="*/ 75 w 75"/>
                <a:gd name="T5" fmla="*/ 78 h 115"/>
                <a:gd name="T6" fmla="*/ 73 w 75"/>
                <a:gd name="T7" fmla="*/ 67 h 115"/>
                <a:gd name="T8" fmla="*/ 63 w 75"/>
                <a:gd name="T9" fmla="*/ 53 h 115"/>
                <a:gd name="T10" fmla="*/ 61 w 75"/>
                <a:gd name="T11" fmla="*/ 43 h 115"/>
                <a:gd name="T12" fmla="*/ 63 w 75"/>
                <a:gd name="T13" fmla="*/ 34 h 115"/>
                <a:gd name="T14" fmla="*/ 70 w 75"/>
                <a:gd name="T15" fmla="*/ 12 h 115"/>
                <a:gd name="T16" fmla="*/ 51 w 75"/>
                <a:gd name="T17" fmla="*/ 0 h 115"/>
                <a:gd name="T18" fmla="*/ 29 w 75"/>
                <a:gd name="T19" fmla="*/ 25 h 115"/>
                <a:gd name="T20" fmla="*/ 28 w 75"/>
                <a:gd name="T21" fmla="*/ 32 h 115"/>
                <a:gd name="T22" fmla="*/ 32 w 75"/>
                <a:gd name="T23" fmla="*/ 41 h 115"/>
                <a:gd name="T24" fmla="*/ 33 w 75"/>
                <a:gd name="T25" fmla="*/ 41 h 115"/>
                <a:gd name="T26" fmla="*/ 37 w 75"/>
                <a:gd name="T27" fmla="*/ 47 h 115"/>
                <a:gd name="T28" fmla="*/ 25 w 75"/>
                <a:gd name="T29" fmla="*/ 68 h 115"/>
                <a:gd name="T30" fmla="*/ 1 w 75"/>
                <a:gd name="T31" fmla="*/ 90 h 115"/>
                <a:gd name="T32" fmla="*/ 0 w 75"/>
                <a:gd name="T33" fmla="*/ 105 h 115"/>
                <a:gd name="T34" fmla="*/ 29 w 75"/>
                <a:gd name="T35" fmla="*/ 115 h 115"/>
                <a:gd name="T36" fmla="*/ 29 w 75"/>
                <a:gd name="T37" fmla="*/ 111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5" h="115">
                  <a:moveTo>
                    <a:pt x="29" y="111"/>
                  </a:moveTo>
                  <a:cubicBezTo>
                    <a:pt x="31" y="92"/>
                    <a:pt x="32" y="87"/>
                    <a:pt x="61" y="82"/>
                  </a:cubicBezTo>
                  <a:cubicBezTo>
                    <a:pt x="66" y="82"/>
                    <a:pt x="73" y="80"/>
                    <a:pt x="75" y="78"/>
                  </a:cubicBezTo>
                  <a:cubicBezTo>
                    <a:pt x="75" y="76"/>
                    <a:pt x="75" y="72"/>
                    <a:pt x="73" y="67"/>
                  </a:cubicBezTo>
                  <a:cubicBezTo>
                    <a:pt x="62" y="65"/>
                    <a:pt x="61" y="62"/>
                    <a:pt x="63" y="53"/>
                  </a:cubicBezTo>
                  <a:cubicBezTo>
                    <a:pt x="62" y="51"/>
                    <a:pt x="61" y="47"/>
                    <a:pt x="61" y="43"/>
                  </a:cubicBezTo>
                  <a:cubicBezTo>
                    <a:pt x="61" y="40"/>
                    <a:pt x="61" y="36"/>
                    <a:pt x="63" y="34"/>
                  </a:cubicBezTo>
                  <a:cubicBezTo>
                    <a:pt x="63" y="25"/>
                    <a:pt x="66" y="18"/>
                    <a:pt x="70" y="12"/>
                  </a:cubicBezTo>
                  <a:cubicBezTo>
                    <a:pt x="67" y="5"/>
                    <a:pt x="60" y="0"/>
                    <a:pt x="51" y="0"/>
                  </a:cubicBezTo>
                  <a:cubicBezTo>
                    <a:pt x="39" y="0"/>
                    <a:pt x="29" y="11"/>
                    <a:pt x="29" y="25"/>
                  </a:cubicBezTo>
                  <a:cubicBezTo>
                    <a:pt x="28" y="27"/>
                    <a:pt x="28" y="29"/>
                    <a:pt x="28" y="32"/>
                  </a:cubicBezTo>
                  <a:cubicBezTo>
                    <a:pt x="28" y="37"/>
                    <a:pt x="30" y="41"/>
                    <a:pt x="32" y="41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4" y="43"/>
                    <a:pt x="35" y="45"/>
                    <a:pt x="37" y="47"/>
                  </a:cubicBezTo>
                  <a:cubicBezTo>
                    <a:pt x="41" y="62"/>
                    <a:pt x="42" y="65"/>
                    <a:pt x="25" y="68"/>
                  </a:cubicBezTo>
                  <a:cubicBezTo>
                    <a:pt x="2" y="71"/>
                    <a:pt x="2" y="75"/>
                    <a:pt x="1" y="90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0" y="110"/>
                    <a:pt x="19" y="113"/>
                    <a:pt x="29" y="115"/>
                  </a:cubicBezTo>
                  <a:lnTo>
                    <a:pt x="29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  <a:ea typeface="+mn-ea"/>
              </a:endParaRPr>
            </a:p>
          </p:txBody>
        </p:sp>
        <p:sp>
          <p:nvSpPr>
            <p:cNvPr id="94" name="Freeform 21"/>
            <p:cNvSpPr>
              <a:spLocks/>
            </p:cNvSpPr>
            <p:nvPr/>
          </p:nvSpPr>
          <p:spPr bwMode="auto">
            <a:xfrm>
              <a:off x="2085976" y="3768725"/>
              <a:ext cx="239713" cy="406400"/>
            </a:xfrm>
            <a:custGeom>
              <a:avLst/>
              <a:gdLst>
                <a:gd name="T0" fmla="*/ 6 w 66"/>
                <a:gd name="T1" fmla="*/ 11 h 112"/>
                <a:gd name="T2" fmla="*/ 15 w 66"/>
                <a:gd name="T3" fmla="*/ 36 h 112"/>
                <a:gd name="T4" fmla="*/ 16 w 66"/>
                <a:gd name="T5" fmla="*/ 43 h 112"/>
                <a:gd name="T6" fmla="*/ 9 w 66"/>
                <a:gd name="T7" fmla="*/ 57 h 112"/>
                <a:gd name="T8" fmla="*/ 4 w 66"/>
                <a:gd name="T9" fmla="*/ 65 h 112"/>
                <a:gd name="T10" fmla="*/ 1 w 66"/>
                <a:gd name="T11" fmla="*/ 78 h 112"/>
                <a:gd name="T12" fmla="*/ 15 w 66"/>
                <a:gd name="T13" fmla="*/ 82 h 112"/>
                <a:gd name="T14" fmla="*/ 47 w 66"/>
                <a:gd name="T15" fmla="*/ 111 h 112"/>
                <a:gd name="T16" fmla="*/ 47 w 66"/>
                <a:gd name="T17" fmla="*/ 112 h 112"/>
                <a:gd name="T18" fmla="*/ 66 w 66"/>
                <a:gd name="T19" fmla="*/ 105 h 112"/>
                <a:gd name="T20" fmla="*/ 64 w 66"/>
                <a:gd name="T21" fmla="*/ 90 h 112"/>
                <a:gd name="T22" fmla="*/ 41 w 66"/>
                <a:gd name="T23" fmla="*/ 68 h 112"/>
                <a:gd name="T24" fmla="*/ 29 w 66"/>
                <a:gd name="T25" fmla="*/ 48 h 112"/>
                <a:gd name="T26" fmla="*/ 34 w 66"/>
                <a:gd name="T27" fmla="*/ 41 h 112"/>
                <a:gd name="T28" fmla="*/ 39 w 66"/>
                <a:gd name="T29" fmla="*/ 32 h 112"/>
                <a:gd name="T30" fmla="*/ 38 w 66"/>
                <a:gd name="T31" fmla="*/ 26 h 112"/>
                <a:gd name="T32" fmla="*/ 15 w 66"/>
                <a:gd name="T33" fmla="*/ 0 h 112"/>
                <a:gd name="T34" fmla="*/ 1 w 66"/>
                <a:gd name="T35" fmla="*/ 6 h 112"/>
                <a:gd name="T36" fmla="*/ 6 w 66"/>
                <a:gd name="T37" fmla="*/ 1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6" h="112">
                  <a:moveTo>
                    <a:pt x="6" y="11"/>
                  </a:moveTo>
                  <a:cubicBezTo>
                    <a:pt x="11" y="17"/>
                    <a:pt x="15" y="26"/>
                    <a:pt x="15" y="36"/>
                  </a:cubicBezTo>
                  <a:cubicBezTo>
                    <a:pt x="15" y="38"/>
                    <a:pt x="16" y="40"/>
                    <a:pt x="16" y="43"/>
                  </a:cubicBezTo>
                  <a:cubicBezTo>
                    <a:pt x="16" y="50"/>
                    <a:pt x="13" y="55"/>
                    <a:pt x="9" y="57"/>
                  </a:cubicBezTo>
                  <a:cubicBezTo>
                    <a:pt x="8" y="60"/>
                    <a:pt x="6" y="63"/>
                    <a:pt x="4" y="65"/>
                  </a:cubicBezTo>
                  <a:cubicBezTo>
                    <a:pt x="2" y="70"/>
                    <a:pt x="0" y="76"/>
                    <a:pt x="1" y="78"/>
                  </a:cubicBezTo>
                  <a:cubicBezTo>
                    <a:pt x="3" y="80"/>
                    <a:pt x="10" y="82"/>
                    <a:pt x="15" y="82"/>
                  </a:cubicBezTo>
                  <a:cubicBezTo>
                    <a:pt x="44" y="87"/>
                    <a:pt x="45" y="92"/>
                    <a:pt x="47" y="111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58" y="109"/>
                    <a:pt x="66" y="105"/>
                    <a:pt x="66" y="105"/>
                  </a:cubicBezTo>
                  <a:cubicBezTo>
                    <a:pt x="66" y="105"/>
                    <a:pt x="66" y="105"/>
                    <a:pt x="64" y="90"/>
                  </a:cubicBezTo>
                  <a:cubicBezTo>
                    <a:pt x="63" y="75"/>
                    <a:pt x="64" y="71"/>
                    <a:pt x="41" y="68"/>
                  </a:cubicBezTo>
                  <a:cubicBezTo>
                    <a:pt x="24" y="65"/>
                    <a:pt x="25" y="62"/>
                    <a:pt x="29" y="48"/>
                  </a:cubicBezTo>
                  <a:cubicBezTo>
                    <a:pt x="31" y="46"/>
                    <a:pt x="33" y="44"/>
                    <a:pt x="34" y="41"/>
                  </a:cubicBezTo>
                  <a:cubicBezTo>
                    <a:pt x="37" y="41"/>
                    <a:pt x="39" y="37"/>
                    <a:pt x="39" y="32"/>
                  </a:cubicBezTo>
                  <a:cubicBezTo>
                    <a:pt x="39" y="30"/>
                    <a:pt x="38" y="28"/>
                    <a:pt x="38" y="26"/>
                  </a:cubicBezTo>
                  <a:cubicBezTo>
                    <a:pt x="38" y="12"/>
                    <a:pt x="28" y="0"/>
                    <a:pt x="15" y="0"/>
                  </a:cubicBezTo>
                  <a:cubicBezTo>
                    <a:pt x="10" y="0"/>
                    <a:pt x="4" y="2"/>
                    <a:pt x="1" y="6"/>
                  </a:cubicBezTo>
                  <a:cubicBezTo>
                    <a:pt x="2" y="8"/>
                    <a:pt x="4" y="9"/>
                    <a:pt x="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+mn-ea"/>
                <a:ea typeface="+mn-ea"/>
              </a:endParaRPr>
            </a:p>
          </p:txBody>
        </p:sp>
      </p:grpSp>
      <p:sp>
        <p:nvSpPr>
          <p:cNvPr id="95" name="Freeform 26"/>
          <p:cNvSpPr>
            <a:spLocks noEditPoints="1"/>
          </p:cNvSpPr>
          <p:nvPr/>
        </p:nvSpPr>
        <p:spPr bwMode="auto">
          <a:xfrm>
            <a:off x="1698569" y="3549876"/>
            <a:ext cx="383391" cy="400518"/>
          </a:xfrm>
          <a:custGeom>
            <a:avLst/>
            <a:gdLst>
              <a:gd name="T0" fmla="*/ 74 w 127"/>
              <a:gd name="T1" fmla="*/ 0 h 133"/>
              <a:gd name="T2" fmla="*/ 20 w 127"/>
              <a:gd name="T3" fmla="*/ 53 h 133"/>
              <a:gd name="T4" fmla="*/ 34 w 127"/>
              <a:gd name="T5" fmla="*/ 89 h 133"/>
              <a:gd name="T6" fmla="*/ 2 w 127"/>
              <a:gd name="T7" fmla="*/ 121 h 133"/>
              <a:gd name="T8" fmla="*/ 0 w 127"/>
              <a:gd name="T9" fmla="*/ 126 h 133"/>
              <a:gd name="T10" fmla="*/ 2 w 127"/>
              <a:gd name="T11" fmla="*/ 130 h 133"/>
              <a:gd name="T12" fmla="*/ 11 w 127"/>
              <a:gd name="T13" fmla="*/ 130 h 133"/>
              <a:gd name="T14" fmla="*/ 44 w 127"/>
              <a:gd name="T15" fmla="*/ 98 h 133"/>
              <a:gd name="T16" fmla="*/ 74 w 127"/>
              <a:gd name="T17" fmla="*/ 107 h 133"/>
              <a:gd name="T18" fmla="*/ 127 w 127"/>
              <a:gd name="T19" fmla="*/ 53 h 133"/>
              <a:gd name="T20" fmla="*/ 74 w 127"/>
              <a:gd name="T21" fmla="*/ 0 h 133"/>
              <a:gd name="T22" fmla="*/ 74 w 127"/>
              <a:gd name="T23" fmla="*/ 9 h 133"/>
              <a:gd name="T24" fmla="*/ 117 w 127"/>
              <a:gd name="T25" fmla="*/ 53 h 133"/>
              <a:gd name="T26" fmla="*/ 74 w 127"/>
              <a:gd name="T27" fmla="*/ 97 h 133"/>
              <a:gd name="T28" fmla="*/ 30 w 127"/>
              <a:gd name="T29" fmla="*/ 53 h 133"/>
              <a:gd name="T30" fmla="*/ 74 w 127"/>
              <a:gd name="T31" fmla="*/ 9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7" h="133">
                <a:moveTo>
                  <a:pt x="74" y="0"/>
                </a:moveTo>
                <a:cubicBezTo>
                  <a:pt x="44" y="0"/>
                  <a:pt x="20" y="24"/>
                  <a:pt x="20" y="53"/>
                </a:cubicBezTo>
                <a:cubicBezTo>
                  <a:pt x="20" y="67"/>
                  <a:pt x="25" y="80"/>
                  <a:pt x="34" y="89"/>
                </a:cubicBezTo>
                <a:cubicBezTo>
                  <a:pt x="2" y="121"/>
                  <a:pt x="2" y="121"/>
                  <a:pt x="2" y="121"/>
                </a:cubicBezTo>
                <a:cubicBezTo>
                  <a:pt x="1" y="123"/>
                  <a:pt x="0" y="124"/>
                  <a:pt x="0" y="126"/>
                </a:cubicBezTo>
                <a:cubicBezTo>
                  <a:pt x="0" y="127"/>
                  <a:pt x="1" y="129"/>
                  <a:pt x="2" y="130"/>
                </a:cubicBezTo>
                <a:cubicBezTo>
                  <a:pt x="5" y="133"/>
                  <a:pt x="9" y="133"/>
                  <a:pt x="11" y="130"/>
                </a:cubicBezTo>
                <a:cubicBezTo>
                  <a:pt x="44" y="98"/>
                  <a:pt x="44" y="98"/>
                  <a:pt x="44" y="98"/>
                </a:cubicBezTo>
                <a:cubicBezTo>
                  <a:pt x="53" y="103"/>
                  <a:pt x="63" y="107"/>
                  <a:pt x="74" y="107"/>
                </a:cubicBezTo>
                <a:cubicBezTo>
                  <a:pt x="103" y="107"/>
                  <a:pt x="127" y="83"/>
                  <a:pt x="127" y="53"/>
                </a:cubicBezTo>
                <a:cubicBezTo>
                  <a:pt x="127" y="24"/>
                  <a:pt x="103" y="0"/>
                  <a:pt x="74" y="0"/>
                </a:cubicBezTo>
                <a:close/>
                <a:moveTo>
                  <a:pt x="74" y="9"/>
                </a:moveTo>
                <a:cubicBezTo>
                  <a:pt x="98" y="9"/>
                  <a:pt x="117" y="29"/>
                  <a:pt x="117" y="53"/>
                </a:cubicBezTo>
                <a:cubicBezTo>
                  <a:pt x="117" y="78"/>
                  <a:pt x="98" y="97"/>
                  <a:pt x="74" y="97"/>
                </a:cubicBezTo>
                <a:cubicBezTo>
                  <a:pt x="49" y="97"/>
                  <a:pt x="30" y="78"/>
                  <a:pt x="30" y="53"/>
                </a:cubicBezTo>
                <a:cubicBezTo>
                  <a:pt x="30" y="29"/>
                  <a:pt x="49" y="9"/>
                  <a:pt x="74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425565" y="3294547"/>
            <a:ext cx="10150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OPTION 01</a:t>
            </a:r>
            <a:endParaRPr lang="ko-KR" altLang="en-US" sz="12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2425565" y="3541163"/>
            <a:ext cx="1688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427406" y="4729278"/>
            <a:ext cx="10150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OPTION 03</a:t>
            </a:r>
            <a:endParaRPr lang="ko-KR" altLang="en-US" sz="1200" b="1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1" name="직사각형 110"/>
          <p:cNvSpPr/>
          <p:nvPr/>
        </p:nvSpPr>
        <p:spPr>
          <a:xfrm>
            <a:off x="2427406" y="4975894"/>
            <a:ext cx="16881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  <a:endParaRPr lang="ko-KR" altLang="en-US" sz="900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77" name="사각형: 둥근 모서리 76"/>
          <p:cNvSpPr/>
          <p:nvPr/>
        </p:nvSpPr>
        <p:spPr>
          <a:xfrm>
            <a:off x="1475656" y="1641811"/>
            <a:ext cx="6192688" cy="377176"/>
          </a:xfrm>
          <a:prstGeom prst="roundRect">
            <a:avLst>
              <a:gd name="adj" fmla="val 43490"/>
            </a:avLst>
          </a:prstGeom>
          <a:solidFill>
            <a:srgbClr val="3568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직사각형 111"/>
          <p:cNvSpPr/>
          <p:nvPr/>
        </p:nvSpPr>
        <p:spPr>
          <a:xfrm>
            <a:off x="1624398" y="2203203"/>
            <a:ext cx="5895204" cy="442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000" dirty="0">
                <a:solidFill>
                  <a:schemeClr val="bg2">
                    <a:lumMod val="50000"/>
                  </a:schemeClr>
                </a:solidFill>
                <a:latin typeface="+mn-ea"/>
                <a:ea typeface="+mn-ea"/>
              </a:rPr>
              <a:t>PowerPoint is a complete presentation graphics package. With this many slides you are able to make a complete PowerPoint Presentation that best suit your needs.</a:t>
            </a:r>
            <a:endParaRPr lang="ko-KR" altLang="en-US" sz="1000" dirty="0">
              <a:solidFill>
                <a:schemeClr val="bg2">
                  <a:lumMod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998350" y="1676511"/>
            <a:ext cx="31473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n-ea"/>
                <a:ea typeface="+mn-ea"/>
              </a:rPr>
              <a:t>Replace with your own text</a:t>
            </a:r>
            <a:endParaRPr lang="ko-KR" altLang="en-US" sz="1400" b="1" dirty="0" err="1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73565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9872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883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71E0E52-E988-4309-85E1-12B68B6B8BA8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6C12352-1D53-4BF2-A0E6-B8FCB131B5D9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http://powerpoint.bizforms.co.kr/form_view/view.asp?number=186812&amp;v_flag=0</a:t>
            </a: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51FA0BF2-0C87-4DC1-8D1A-7252BDEFA5C8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5C5DAA78-F88C-4C4E-9B8C-CDCC520B583C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609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4F68FA12-E4EB-4341-AD17-02305812B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51C5B94-2485-4096-BFAF-A0134CB5B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C1F1297-4D40-4C0C-A82C-5D53F50E1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5E8B8712-0695-44F6-ABC2-F2CDA995C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E168B34-C2AB-4C06-BD51-C214AAD4F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12461EE0-F552-4D20-A5C2-D48B127A5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77BFEA72-2CF0-486C-8DB2-C75484B0E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06FC3C47-8C3F-453A-89A4-2010BB33C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8" cy="122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83A28BC-8C5C-4E1F-9371-CBF8CA6BD644}"/>
              </a:ext>
            </a:extLst>
          </p:cNvPr>
          <p:cNvSpPr/>
          <p:nvPr/>
        </p:nvSpPr>
        <p:spPr>
          <a:xfrm>
            <a:off x="814170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3416AE48-BC36-40CF-A371-BD0D51868E40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D0E6965-1A1C-4FAC-AC63-8F3B80F07761}"/>
              </a:ext>
            </a:extLst>
          </p:cNvPr>
          <p:cNvSpPr/>
          <p:nvPr/>
        </p:nvSpPr>
        <p:spPr>
          <a:xfrm>
            <a:off x="4806141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1DDF568-E559-482B-A4E4-6D16FE04DB31}"/>
              </a:ext>
            </a:extLst>
          </p:cNvPr>
          <p:cNvSpPr/>
          <p:nvPr/>
        </p:nvSpPr>
        <p:spPr>
          <a:xfrm>
            <a:off x="6797735" y="3623020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5E982FC-67FC-438C-89AE-571AFE1A69C0}"/>
              </a:ext>
            </a:extLst>
          </p:cNvPr>
          <p:cNvSpPr/>
          <p:nvPr/>
        </p:nvSpPr>
        <p:spPr>
          <a:xfrm>
            <a:off x="814170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D78A1103-208B-4BBD-80AD-69AD944B9A0B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BB3C9209-18CD-4ECF-9498-8F04BB9BBAA3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59BAD3B-F15B-4DB0-96C1-710D080DC01D}"/>
              </a:ext>
            </a:extLst>
          </p:cNvPr>
          <p:cNvSpPr/>
          <p:nvPr/>
        </p:nvSpPr>
        <p:spPr>
          <a:xfrm>
            <a:off x="6797735" y="5560201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806D6B5-EC22-41A1-9D35-2106A67A8147}"/>
              </a:ext>
            </a:extLst>
          </p:cNvPr>
          <p:cNvSpPr/>
          <p:nvPr/>
        </p:nvSpPr>
        <p:spPr>
          <a:xfrm>
            <a:off x="672841" y="1275841"/>
            <a:ext cx="4897495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>
                <a:solidFill>
                  <a:schemeClr val="accent4"/>
                </a:solidFill>
                <a:latin typeface="+mn-ea"/>
              </a:rPr>
              <a:t>비즈니스</a:t>
            </a:r>
            <a:r>
              <a:rPr lang="en-US" altLang="ko-KR" sz="2400" b="1" spc="-150" dirty="0">
                <a:solidFill>
                  <a:schemeClr val="accent4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금융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978D5E5-EE96-4B7E-B7E2-0D8EB9A6A11D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BCC176B-6DD1-4077-A94B-F803A76657DB}"/>
              </a:ext>
            </a:extLst>
          </p:cNvPr>
          <p:cNvSpPr/>
          <p:nvPr/>
        </p:nvSpPr>
        <p:spPr>
          <a:xfrm>
            <a:off x="6629704" y="1423321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86013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30445E3-1FD0-4FBC-8B15-7D6AF8C2BD10}"/>
              </a:ext>
            </a:extLst>
          </p:cNvPr>
          <p:cNvSpPr/>
          <p:nvPr/>
        </p:nvSpPr>
        <p:spPr>
          <a:xfrm>
            <a:off x="672841" y="1037318"/>
            <a:ext cx="1566570" cy="26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pic>
        <p:nvPicPr>
          <p:cNvPr id="3" name="Picture 3">
            <a:hlinkClick r:id="rId3"/>
            <a:extLst>
              <a:ext uri="{FF2B5EF4-FFF2-40B4-BE49-F238E27FC236}">
                <a16:creationId xmlns:a16="http://schemas.microsoft.com/office/drawing/2014/main" id="{7D92BD4C-1238-4CAC-BB35-130D2951A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5"/>
            <a:extLst>
              <a:ext uri="{FF2B5EF4-FFF2-40B4-BE49-F238E27FC236}">
                <a16:creationId xmlns:a16="http://schemas.microsoft.com/office/drawing/2014/main" id="{4D5E640D-B8A3-4B2F-9814-ED4621DEA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7"/>
            <a:extLst>
              <a:ext uri="{FF2B5EF4-FFF2-40B4-BE49-F238E27FC236}">
                <a16:creationId xmlns:a16="http://schemas.microsoft.com/office/drawing/2014/main" id="{DA4BAFE4-9CD2-42CE-B9FA-BF0123778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9"/>
            <a:extLst>
              <a:ext uri="{FF2B5EF4-FFF2-40B4-BE49-F238E27FC236}">
                <a16:creationId xmlns:a16="http://schemas.microsoft.com/office/drawing/2014/main" id="{CAFE4851-84FE-4145-9995-75C732A6C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1"/>
            <a:extLst>
              <a:ext uri="{FF2B5EF4-FFF2-40B4-BE49-F238E27FC236}">
                <a16:creationId xmlns:a16="http://schemas.microsoft.com/office/drawing/2014/main" id="{19F4A7EE-2B18-4CB5-9F09-9AD42821B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3"/>
            <a:extLst>
              <a:ext uri="{FF2B5EF4-FFF2-40B4-BE49-F238E27FC236}">
                <a16:creationId xmlns:a16="http://schemas.microsoft.com/office/drawing/2014/main" id="{A0000372-D665-42A8-8697-362E68827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5"/>
            <a:extLst>
              <a:ext uri="{FF2B5EF4-FFF2-40B4-BE49-F238E27FC236}">
                <a16:creationId xmlns:a16="http://schemas.microsoft.com/office/drawing/2014/main" id="{18EF6819-8A88-4C86-9C79-50E7FCF54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17"/>
            <a:extLst>
              <a:ext uri="{FF2B5EF4-FFF2-40B4-BE49-F238E27FC236}">
                <a16:creationId xmlns:a16="http://schemas.microsoft.com/office/drawing/2014/main" id="{477A9DCF-10CD-4DFA-8CF5-CAC99BB8D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5"/>
            <a:extLst>
              <a:ext uri="{FF2B5EF4-FFF2-40B4-BE49-F238E27FC236}">
                <a16:creationId xmlns:a16="http://schemas.microsoft.com/office/drawing/2014/main" id="{AE4984FF-3926-4383-BE07-53B06549677D}"/>
              </a:ext>
            </a:extLst>
          </p:cNvPr>
          <p:cNvSpPr/>
          <p:nvPr/>
        </p:nvSpPr>
        <p:spPr>
          <a:xfrm>
            <a:off x="812935" y="3623020"/>
            <a:ext cx="1643901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3"/>
            <a:extLst>
              <a:ext uri="{FF2B5EF4-FFF2-40B4-BE49-F238E27FC236}">
                <a16:creationId xmlns:a16="http://schemas.microsoft.com/office/drawing/2014/main" id="{50263055-8F8E-41C8-9F62-293271760B63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7"/>
            <a:extLst>
              <a:ext uri="{FF2B5EF4-FFF2-40B4-BE49-F238E27FC236}">
                <a16:creationId xmlns:a16="http://schemas.microsoft.com/office/drawing/2014/main" id="{94465BAF-3CE5-433E-8592-D5A14E4FF585}"/>
              </a:ext>
            </a:extLst>
          </p:cNvPr>
          <p:cNvSpPr/>
          <p:nvPr/>
        </p:nvSpPr>
        <p:spPr>
          <a:xfrm>
            <a:off x="4806141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3"/>
            <a:extLst>
              <a:ext uri="{FF2B5EF4-FFF2-40B4-BE49-F238E27FC236}">
                <a16:creationId xmlns:a16="http://schemas.microsoft.com/office/drawing/2014/main" id="{5AB380D9-349E-4D3A-A284-8024F18C2315}"/>
              </a:ext>
            </a:extLst>
          </p:cNvPr>
          <p:cNvSpPr/>
          <p:nvPr/>
        </p:nvSpPr>
        <p:spPr>
          <a:xfrm>
            <a:off x="6797735" y="3623020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1"/>
            <a:extLst>
              <a:ext uri="{FF2B5EF4-FFF2-40B4-BE49-F238E27FC236}">
                <a16:creationId xmlns:a16="http://schemas.microsoft.com/office/drawing/2014/main" id="{365A2163-8FE6-4D90-9A4B-A5F2B9B6DAE8}"/>
              </a:ext>
            </a:extLst>
          </p:cNvPr>
          <p:cNvSpPr/>
          <p:nvPr/>
        </p:nvSpPr>
        <p:spPr>
          <a:xfrm>
            <a:off x="812936" y="5560201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9"/>
            <a:extLst>
              <a:ext uri="{FF2B5EF4-FFF2-40B4-BE49-F238E27FC236}">
                <a16:creationId xmlns:a16="http://schemas.microsoft.com/office/drawing/2014/main" id="{EFF57CDD-A804-482F-BEDA-CFA8FE7B614F}"/>
              </a:ext>
            </a:extLst>
          </p:cNvPr>
          <p:cNvSpPr/>
          <p:nvPr/>
        </p:nvSpPr>
        <p:spPr>
          <a:xfrm>
            <a:off x="2806512" y="5560201"/>
            <a:ext cx="164142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FA8348A6-F315-4DCC-954D-980985FB2E0A}"/>
              </a:ext>
            </a:extLst>
          </p:cNvPr>
          <p:cNvSpPr/>
          <p:nvPr/>
        </p:nvSpPr>
        <p:spPr>
          <a:xfrm>
            <a:off x="4825301" y="5560201"/>
            <a:ext cx="164142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hlinkClick r:id="rId17"/>
            <a:extLst>
              <a:ext uri="{FF2B5EF4-FFF2-40B4-BE49-F238E27FC236}">
                <a16:creationId xmlns:a16="http://schemas.microsoft.com/office/drawing/2014/main" id="{83426B0B-1D52-48CC-9589-15C3C525994C}"/>
              </a:ext>
            </a:extLst>
          </p:cNvPr>
          <p:cNvSpPr/>
          <p:nvPr/>
        </p:nvSpPr>
        <p:spPr>
          <a:xfrm>
            <a:off x="6797735" y="5560201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8A143C4-B3A0-484A-8E5D-31FA9E62BE17}"/>
              </a:ext>
            </a:extLst>
          </p:cNvPr>
          <p:cNvSpPr/>
          <p:nvPr/>
        </p:nvSpPr>
        <p:spPr>
          <a:xfrm>
            <a:off x="672841" y="1275841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5BF76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65905E2-29ED-4245-B7A8-6F69B0DB8EA0}"/>
              </a:ext>
            </a:extLst>
          </p:cNvPr>
          <p:cNvSpPr/>
          <p:nvPr/>
        </p:nvSpPr>
        <p:spPr>
          <a:xfrm>
            <a:off x="6629704" y="1423321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3114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16556</TotalTime>
  <Words>336</Words>
  <Application>Microsoft Office PowerPoint</Application>
  <PresentationFormat>화면 슬라이드 쇼(4:3)</PresentationFormat>
  <Paragraphs>51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파워포인트배경(녹색 사각패턴)</dc:title>
  <dc:creator>㈜비즈폼</dc:creator>
  <dc:description>무단 복제 배포시 법적 불이익을 받을 수 있습니다.</dc:description>
  <cp:lastModifiedBy>inbee-247</cp:lastModifiedBy>
  <cp:revision>976</cp:revision>
  <dcterms:created xsi:type="dcterms:W3CDTF">2013-12-05T04:50:26Z</dcterms:created>
  <dcterms:modified xsi:type="dcterms:W3CDTF">2019-05-10T01:30:19Z</dcterms:modified>
  <cp:category>본 문서의 저작권은 비즈폼에 있습니다.</cp:category>
</cp:coreProperties>
</file>