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7" r:id="rId2"/>
    <p:sldId id="267" r:id="rId3"/>
    <p:sldId id="269" r:id="rId4"/>
    <p:sldId id="308" r:id="rId5"/>
    <p:sldId id="309" r:id="rId6"/>
    <p:sldId id="310" r:id="rId7"/>
    <p:sldId id="311" r:id="rId8"/>
    <p:sldId id="312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99883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Freeform 7"/>
          <p:cNvSpPr>
            <a:spLocks noEditPoints="1"/>
          </p:cNvSpPr>
          <p:nvPr userDrawn="1"/>
        </p:nvSpPr>
        <p:spPr bwMode="auto">
          <a:xfrm>
            <a:off x="918431" y="2239963"/>
            <a:ext cx="4159250" cy="2540000"/>
          </a:xfrm>
          <a:custGeom>
            <a:avLst/>
            <a:gdLst/>
            <a:ahLst/>
            <a:cxnLst>
              <a:cxn ang="0">
                <a:pos x="2038" y="1534"/>
              </a:cxn>
              <a:cxn ang="0">
                <a:pos x="1860" y="1502"/>
              </a:cxn>
              <a:cxn ang="0">
                <a:pos x="1802" y="1490"/>
              </a:cxn>
              <a:cxn ang="0">
                <a:pos x="1628" y="1442"/>
              </a:cxn>
              <a:cxn ang="0">
                <a:pos x="1456" y="1378"/>
              </a:cxn>
              <a:cxn ang="0">
                <a:pos x="1290" y="1300"/>
              </a:cxn>
              <a:cxn ang="0">
                <a:pos x="1132" y="1214"/>
              </a:cxn>
              <a:cxn ang="0">
                <a:pos x="980" y="1120"/>
              </a:cxn>
              <a:cxn ang="0">
                <a:pos x="878" y="1050"/>
              </a:cxn>
              <a:cxn ang="0">
                <a:pos x="680" y="892"/>
              </a:cxn>
              <a:cxn ang="0">
                <a:pos x="520" y="738"/>
              </a:cxn>
              <a:cxn ang="0">
                <a:pos x="454" y="666"/>
              </a:cxn>
              <a:cxn ang="0">
                <a:pos x="452" y="662"/>
              </a:cxn>
              <a:cxn ang="0">
                <a:pos x="358" y="516"/>
              </a:cxn>
              <a:cxn ang="0">
                <a:pos x="318" y="426"/>
              </a:cxn>
              <a:cxn ang="0">
                <a:pos x="302" y="376"/>
              </a:cxn>
              <a:cxn ang="0">
                <a:pos x="300" y="374"/>
              </a:cxn>
              <a:cxn ang="0">
                <a:pos x="290" y="336"/>
              </a:cxn>
              <a:cxn ang="0">
                <a:pos x="274" y="246"/>
              </a:cxn>
              <a:cxn ang="0">
                <a:pos x="276" y="120"/>
              </a:cxn>
              <a:cxn ang="0">
                <a:pos x="292" y="64"/>
              </a:cxn>
              <a:cxn ang="0">
                <a:pos x="320" y="14"/>
              </a:cxn>
              <a:cxn ang="0">
                <a:pos x="330" y="0"/>
              </a:cxn>
              <a:cxn ang="0">
                <a:pos x="52" y="296"/>
              </a:cxn>
              <a:cxn ang="0">
                <a:pos x="48" y="302"/>
              </a:cxn>
              <a:cxn ang="0">
                <a:pos x="36" y="318"/>
              </a:cxn>
              <a:cxn ang="0">
                <a:pos x="34" y="322"/>
              </a:cxn>
              <a:cxn ang="0">
                <a:pos x="4" y="400"/>
              </a:cxn>
              <a:cxn ang="0">
                <a:pos x="2" y="482"/>
              </a:cxn>
              <a:cxn ang="0">
                <a:pos x="24" y="566"/>
              </a:cxn>
              <a:cxn ang="0">
                <a:pos x="62" y="648"/>
              </a:cxn>
              <a:cxn ang="0">
                <a:pos x="126" y="746"/>
              </a:cxn>
              <a:cxn ang="0">
                <a:pos x="264" y="908"/>
              </a:cxn>
              <a:cxn ang="0">
                <a:pos x="362" y="1000"/>
              </a:cxn>
              <a:cxn ang="0">
                <a:pos x="512" y="1120"/>
              </a:cxn>
              <a:cxn ang="0">
                <a:pos x="670" y="1226"/>
              </a:cxn>
              <a:cxn ang="0">
                <a:pos x="784" y="1294"/>
              </a:cxn>
              <a:cxn ang="0">
                <a:pos x="972" y="1388"/>
              </a:cxn>
              <a:cxn ang="0">
                <a:pos x="1168" y="1468"/>
              </a:cxn>
              <a:cxn ang="0">
                <a:pos x="1370" y="1530"/>
              </a:cxn>
              <a:cxn ang="0">
                <a:pos x="1576" y="1572"/>
              </a:cxn>
              <a:cxn ang="0">
                <a:pos x="1788" y="1596"/>
              </a:cxn>
              <a:cxn ang="0">
                <a:pos x="1914" y="1600"/>
              </a:cxn>
              <a:cxn ang="0">
                <a:pos x="2104" y="1590"/>
              </a:cxn>
              <a:cxn ang="0">
                <a:pos x="2292" y="1558"/>
              </a:cxn>
              <a:cxn ang="0">
                <a:pos x="2382" y="1532"/>
              </a:cxn>
              <a:cxn ang="0">
                <a:pos x="2510" y="1476"/>
              </a:cxn>
              <a:cxn ang="0">
                <a:pos x="2586" y="1422"/>
              </a:cxn>
              <a:cxn ang="0">
                <a:pos x="2620" y="1390"/>
              </a:cxn>
              <a:cxn ang="0">
                <a:pos x="2548" y="1446"/>
              </a:cxn>
              <a:cxn ang="0">
                <a:pos x="2456" y="1492"/>
              </a:cxn>
              <a:cxn ang="0">
                <a:pos x="2316" y="1524"/>
              </a:cxn>
              <a:cxn ang="0">
                <a:pos x="2122" y="1532"/>
              </a:cxn>
              <a:cxn ang="0">
                <a:pos x="1860" y="1502"/>
              </a:cxn>
              <a:cxn ang="0">
                <a:pos x="2040" y="1536"/>
              </a:cxn>
            </a:cxnLst>
            <a:rect l="0" t="0" r="r" b="b"/>
            <a:pathLst>
              <a:path w="2620" h="1600">
                <a:moveTo>
                  <a:pt x="1860" y="1502"/>
                </a:moveTo>
                <a:lnTo>
                  <a:pt x="1860" y="1502"/>
                </a:lnTo>
                <a:lnTo>
                  <a:pt x="2038" y="1534"/>
                </a:lnTo>
                <a:lnTo>
                  <a:pt x="2038" y="1534"/>
                </a:lnTo>
                <a:lnTo>
                  <a:pt x="1860" y="1502"/>
                </a:lnTo>
                <a:lnTo>
                  <a:pt x="1860" y="1502"/>
                </a:lnTo>
                <a:lnTo>
                  <a:pt x="1860" y="1502"/>
                </a:lnTo>
                <a:lnTo>
                  <a:pt x="1860" y="1502"/>
                </a:lnTo>
                <a:lnTo>
                  <a:pt x="1802" y="1490"/>
                </a:lnTo>
                <a:lnTo>
                  <a:pt x="1744" y="1474"/>
                </a:lnTo>
                <a:lnTo>
                  <a:pt x="1686" y="1458"/>
                </a:lnTo>
                <a:lnTo>
                  <a:pt x="1628" y="1442"/>
                </a:lnTo>
                <a:lnTo>
                  <a:pt x="1570" y="1422"/>
                </a:lnTo>
                <a:lnTo>
                  <a:pt x="1514" y="1400"/>
                </a:lnTo>
                <a:lnTo>
                  <a:pt x="1456" y="1378"/>
                </a:lnTo>
                <a:lnTo>
                  <a:pt x="1400" y="1354"/>
                </a:lnTo>
                <a:lnTo>
                  <a:pt x="1346" y="1328"/>
                </a:lnTo>
                <a:lnTo>
                  <a:pt x="1290" y="1300"/>
                </a:lnTo>
                <a:lnTo>
                  <a:pt x="1236" y="1274"/>
                </a:lnTo>
                <a:lnTo>
                  <a:pt x="1184" y="1244"/>
                </a:lnTo>
                <a:lnTo>
                  <a:pt x="1132" y="1214"/>
                </a:lnTo>
                <a:lnTo>
                  <a:pt x="1080" y="1184"/>
                </a:lnTo>
                <a:lnTo>
                  <a:pt x="980" y="1120"/>
                </a:lnTo>
                <a:lnTo>
                  <a:pt x="980" y="1120"/>
                </a:lnTo>
                <a:lnTo>
                  <a:pt x="952" y="1102"/>
                </a:lnTo>
                <a:lnTo>
                  <a:pt x="952" y="1102"/>
                </a:lnTo>
                <a:lnTo>
                  <a:pt x="878" y="1050"/>
                </a:lnTo>
                <a:lnTo>
                  <a:pt x="808" y="998"/>
                </a:lnTo>
                <a:lnTo>
                  <a:pt x="742" y="944"/>
                </a:lnTo>
                <a:lnTo>
                  <a:pt x="680" y="892"/>
                </a:lnTo>
                <a:lnTo>
                  <a:pt x="622" y="840"/>
                </a:lnTo>
                <a:lnTo>
                  <a:pt x="568" y="788"/>
                </a:lnTo>
                <a:lnTo>
                  <a:pt x="520" y="738"/>
                </a:lnTo>
                <a:lnTo>
                  <a:pt x="476" y="690"/>
                </a:lnTo>
                <a:lnTo>
                  <a:pt x="476" y="690"/>
                </a:lnTo>
                <a:lnTo>
                  <a:pt x="454" y="666"/>
                </a:lnTo>
                <a:lnTo>
                  <a:pt x="454" y="666"/>
                </a:lnTo>
                <a:lnTo>
                  <a:pt x="452" y="662"/>
                </a:lnTo>
                <a:lnTo>
                  <a:pt x="452" y="662"/>
                </a:lnTo>
                <a:lnTo>
                  <a:pt x="418" y="616"/>
                </a:lnTo>
                <a:lnTo>
                  <a:pt x="386" y="568"/>
                </a:lnTo>
                <a:lnTo>
                  <a:pt x="358" y="516"/>
                </a:lnTo>
                <a:lnTo>
                  <a:pt x="334" y="464"/>
                </a:lnTo>
                <a:lnTo>
                  <a:pt x="334" y="464"/>
                </a:lnTo>
                <a:lnTo>
                  <a:pt x="318" y="426"/>
                </a:lnTo>
                <a:lnTo>
                  <a:pt x="304" y="388"/>
                </a:lnTo>
                <a:lnTo>
                  <a:pt x="304" y="388"/>
                </a:lnTo>
                <a:lnTo>
                  <a:pt x="302" y="376"/>
                </a:lnTo>
                <a:lnTo>
                  <a:pt x="302" y="376"/>
                </a:lnTo>
                <a:lnTo>
                  <a:pt x="300" y="374"/>
                </a:lnTo>
                <a:lnTo>
                  <a:pt x="300" y="374"/>
                </a:lnTo>
                <a:lnTo>
                  <a:pt x="294" y="354"/>
                </a:lnTo>
                <a:lnTo>
                  <a:pt x="294" y="354"/>
                </a:lnTo>
                <a:lnTo>
                  <a:pt x="290" y="336"/>
                </a:lnTo>
                <a:lnTo>
                  <a:pt x="290" y="336"/>
                </a:lnTo>
                <a:lnTo>
                  <a:pt x="280" y="292"/>
                </a:lnTo>
                <a:lnTo>
                  <a:pt x="274" y="246"/>
                </a:lnTo>
                <a:lnTo>
                  <a:pt x="270" y="204"/>
                </a:lnTo>
                <a:lnTo>
                  <a:pt x="270" y="162"/>
                </a:lnTo>
                <a:lnTo>
                  <a:pt x="276" y="120"/>
                </a:lnTo>
                <a:lnTo>
                  <a:pt x="280" y="100"/>
                </a:lnTo>
                <a:lnTo>
                  <a:pt x="286" y="82"/>
                </a:lnTo>
                <a:lnTo>
                  <a:pt x="292" y="64"/>
                </a:lnTo>
                <a:lnTo>
                  <a:pt x="300" y="46"/>
                </a:lnTo>
                <a:lnTo>
                  <a:pt x="310" y="30"/>
                </a:lnTo>
                <a:lnTo>
                  <a:pt x="320" y="14"/>
                </a:lnTo>
                <a:lnTo>
                  <a:pt x="322" y="12"/>
                </a:lnTo>
                <a:lnTo>
                  <a:pt x="322" y="12"/>
                </a:lnTo>
                <a:lnTo>
                  <a:pt x="330" y="0"/>
                </a:lnTo>
                <a:lnTo>
                  <a:pt x="64" y="284"/>
                </a:lnTo>
                <a:lnTo>
                  <a:pt x="64" y="284"/>
                </a:lnTo>
                <a:lnTo>
                  <a:pt x="52" y="296"/>
                </a:lnTo>
                <a:lnTo>
                  <a:pt x="52" y="296"/>
                </a:lnTo>
                <a:lnTo>
                  <a:pt x="48" y="302"/>
                </a:lnTo>
                <a:lnTo>
                  <a:pt x="48" y="302"/>
                </a:lnTo>
                <a:lnTo>
                  <a:pt x="42" y="310"/>
                </a:lnTo>
                <a:lnTo>
                  <a:pt x="42" y="310"/>
                </a:lnTo>
                <a:lnTo>
                  <a:pt x="36" y="318"/>
                </a:lnTo>
                <a:lnTo>
                  <a:pt x="36" y="318"/>
                </a:lnTo>
                <a:lnTo>
                  <a:pt x="34" y="322"/>
                </a:lnTo>
                <a:lnTo>
                  <a:pt x="34" y="322"/>
                </a:lnTo>
                <a:lnTo>
                  <a:pt x="20" y="348"/>
                </a:lnTo>
                <a:lnTo>
                  <a:pt x="10" y="374"/>
                </a:lnTo>
                <a:lnTo>
                  <a:pt x="4" y="400"/>
                </a:lnTo>
                <a:lnTo>
                  <a:pt x="0" y="428"/>
                </a:lnTo>
                <a:lnTo>
                  <a:pt x="0" y="454"/>
                </a:lnTo>
                <a:lnTo>
                  <a:pt x="2" y="482"/>
                </a:lnTo>
                <a:lnTo>
                  <a:pt x="8" y="510"/>
                </a:lnTo>
                <a:lnTo>
                  <a:pt x="16" y="538"/>
                </a:lnTo>
                <a:lnTo>
                  <a:pt x="24" y="566"/>
                </a:lnTo>
                <a:lnTo>
                  <a:pt x="36" y="594"/>
                </a:lnTo>
                <a:lnTo>
                  <a:pt x="48" y="620"/>
                </a:lnTo>
                <a:lnTo>
                  <a:pt x="62" y="648"/>
                </a:lnTo>
                <a:lnTo>
                  <a:pt x="92" y="698"/>
                </a:lnTo>
                <a:lnTo>
                  <a:pt x="126" y="746"/>
                </a:lnTo>
                <a:lnTo>
                  <a:pt x="126" y="746"/>
                </a:lnTo>
                <a:lnTo>
                  <a:pt x="168" y="802"/>
                </a:lnTo>
                <a:lnTo>
                  <a:pt x="216" y="856"/>
                </a:lnTo>
                <a:lnTo>
                  <a:pt x="264" y="908"/>
                </a:lnTo>
                <a:lnTo>
                  <a:pt x="316" y="958"/>
                </a:lnTo>
                <a:lnTo>
                  <a:pt x="316" y="958"/>
                </a:lnTo>
                <a:lnTo>
                  <a:pt x="362" y="1000"/>
                </a:lnTo>
                <a:lnTo>
                  <a:pt x="412" y="1042"/>
                </a:lnTo>
                <a:lnTo>
                  <a:pt x="460" y="1080"/>
                </a:lnTo>
                <a:lnTo>
                  <a:pt x="512" y="1120"/>
                </a:lnTo>
                <a:lnTo>
                  <a:pt x="564" y="1156"/>
                </a:lnTo>
                <a:lnTo>
                  <a:pt x="616" y="1192"/>
                </a:lnTo>
                <a:lnTo>
                  <a:pt x="670" y="1226"/>
                </a:lnTo>
                <a:lnTo>
                  <a:pt x="724" y="1258"/>
                </a:lnTo>
                <a:lnTo>
                  <a:pt x="724" y="1258"/>
                </a:lnTo>
                <a:lnTo>
                  <a:pt x="784" y="1294"/>
                </a:lnTo>
                <a:lnTo>
                  <a:pt x="846" y="1326"/>
                </a:lnTo>
                <a:lnTo>
                  <a:pt x="910" y="1358"/>
                </a:lnTo>
                <a:lnTo>
                  <a:pt x="972" y="1388"/>
                </a:lnTo>
                <a:lnTo>
                  <a:pt x="1038" y="1416"/>
                </a:lnTo>
                <a:lnTo>
                  <a:pt x="1102" y="1444"/>
                </a:lnTo>
                <a:lnTo>
                  <a:pt x="1168" y="1468"/>
                </a:lnTo>
                <a:lnTo>
                  <a:pt x="1236" y="1490"/>
                </a:lnTo>
                <a:lnTo>
                  <a:pt x="1302" y="1510"/>
                </a:lnTo>
                <a:lnTo>
                  <a:pt x="1370" y="1530"/>
                </a:lnTo>
                <a:lnTo>
                  <a:pt x="1438" y="1546"/>
                </a:lnTo>
                <a:lnTo>
                  <a:pt x="1508" y="1560"/>
                </a:lnTo>
                <a:lnTo>
                  <a:pt x="1576" y="1572"/>
                </a:lnTo>
                <a:lnTo>
                  <a:pt x="1646" y="1582"/>
                </a:lnTo>
                <a:lnTo>
                  <a:pt x="1716" y="1590"/>
                </a:lnTo>
                <a:lnTo>
                  <a:pt x="1788" y="1596"/>
                </a:lnTo>
                <a:lnTo>
                  <a:pt x="1788" y="1596"/>
                </a:lnTo>
                <a:lnTo>
                  <a:pt x="1850" y="1598"/>
                </a:lnTo>
                <a:lnTo>
                  <a:pt x="1914" y="1600"/>
                </a:lnTo>
                <a:lnTo>
                  <a:pt x="1978" y="1600"/>
                </a:lnTo>
                <a:lnTo>
                  <a:pt x="2042" y="1596"/>
                </a:lnTo>
                <a:lnTo>
                  <a:pt x="2104" y="1590"/>
                </a:lnTo>
                <a:lnTo>
                  <a:pt x="2168" y="1582"/>
                </a:lnTo>
                <a:lnTo>
                  <a:pt x="2230" y="1572"/>
                </a:lnTo>
                <a:lnTo>
                  <a:pt x="2292" y="1558"/>
                </a:lnTo>
                <a:lnTo>
                  <a:pt x="2292" y="1558"/>
                </a:lnTo>
                <a:lnTo>
                  <a:pt x="2336" y="1546"/>
                </a:lnTo>
                <a:lnTo>
                  <a:pt x="2382" y="1532"/>
                </a:lnTo>
                <a:lnTo>
                  <a:pt x="2426" y="1516"/>
                </a:lnTo>
                <a:lnTo>
                  <a:pt x="2468" y="1498"/>
                </a:lnTo>
                <a:lnTo>
                  <a:pt x="2510" y="1476"/>
                </a:lnTo>
                <a:lnTo>
                  <a:pt x="2550" y="1450"/>
                </a:lnTo>
                <a:lnTo>
                  <a:pt x="2568" y="1438"/>
                </a:lnTo>
                <a:lnTo>
                  <a:pt x="2586" y="1422"/>
                </a:lnTo>
                <a:lnTo>
                  <a:pt x="2604" y="1406"/>
                </a:lnTo>
                <a:lnTo>
                  <a:pt x="2620" y="1390"/>
                </a:lnTo>
                <a:lnTo>
                  <a:pt x="2620" y="1390"/>
                </a:lnTo>
                <a:lnTo>
                  <a:pt x="2590" y="1416"/>
                </a:lnTo>
                <a:lnTo>
                  <a:pt x="2572" y="1430"/>
                </a:lnTo>
                <a:lnTo>
                  <a:pt x="2548" y="1446"/>
                </a:lnTo>
                <a:lnTo>
                  <a:pt x="2522" y="1462"/>
                </a:lnTo>
                <a:lnTo>
                  <a:pt x="2492" y="1476"/>
                </a:lnTo>
                <a:lnTo>
                  <a:pt x="2456" y="1492"/>
                </a:lnTo>
                <a:lnTo>
                  <a:pt x="2414" y="1504"/>
                </a:lnTo>
                <a:lnTo>
                  <a:pt x="2368" y="1516"/>
                </a:lnTo>
                <a:lnTo>
                  <a:pt x="2316" y="1524"/>
                </a:lnTo>
                <a:lnTo>
                  <a:pt x="2258" y="1532"/>
                </a:lnTo>
                <a:lnTo>
                  <a:pt x="2194" y="1534"/>
                </a:lnTo>
                <a:lnTo>
                  <a:pt x="2122" y="1532"/>
                </a:lnTo>
                <a:lnTo>
                  <a:pt x="2042" y="1528"/>
                </a:lnTo>
                <a:lnTo>
                  <a:pt x="1956" y="1518"/>
                </a:lnTo>
                <a:lnTo>
                  <a:pt x="1860" y="1502"/>
                </a:lnTo>
                <a:lnTo>
                  <a:pt x="1860" y="1502"/>
                </a:lnTo>
                <a:close/>
                <a:moveTo>
                  <a:pt x="2040" y="1536"/>
                </a:moveTo>
                <a:lnTo>
                  <a:pt x="2040" y="1536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4411067" y="2708920"/>
            <a:ext cx="5021473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36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4411067" y="2528900"/>
            <a:ext cx="5021473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4411067" y="3465004"/>
            <a:ext cx="5021473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5" name="그림 4" descr="박스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510967" y="4257092"/>
            <a:ext cx="1420251" cy="1109380"/>
          </a:xfrm>
          <a:prstGeom prst="rect">
            <a:avLst/>
          </a:prstGeom>
        </p:spPr>
      </p:pic>
      <p:pic>
        <p:nvPicPr>
          <p:cNvPr id="6" name="그림 5" descr="카드.png"/>
          <p:cNvPicPr>
            <a:picLocks noChangeAspect="1"/>
          </p:cNvPicPr>
          <p:nvPr userDrawn="1"/>
        </p:nvPicPr>
        <p:blipFill>
          <a:blip r:embed="rId4" cstate="print"/>
          <a:srcRect b="22120"/>
          <a:stretch>
            <a:fillRect/>
          </a:stretch>
        </p:blipFill>
        <p:spPr>
          <a:xfrm>
            <a:off x="801668" y="3574827"/>
            <a:ext cx="2797833" cy="1870397"/>
          </a:xfrm>
          <a:prstGeom prst="rect">
            <a:avLst/>
          </a:prstGeom>
        </p:spPr>
      </p:pic>
      <p:pic>
        <p:nvPicPr>
          <p:cNvPr id="7" name="그림 6" descr="핸드폰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926791" y="1844824"/>
            <a:ext cx="2310193" cy="369996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9" name="Rectangle 5"/>
          <p:cNvSpPr>
            <a:spLocks noChangeArrowheads="1"/>
          </p:cNvSpPr>
          <p:nvPr userDrawn="1"/>
        </p:nvSpPr>
        <p:spPr bwMode="auto">
          <a:xfrm>
            <a:off x="3871181" y="4624388"/>
            <a:ext cx="1588" cy="1588"/>
          </a:xfrm>
          <a:prstGeom prst="rect">
            <a:avLst/>
          </a:prstGeom>
          <a:solidFill>
            <a:srgbClr val="1EC0DC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0" name="Freeform 6"/>
          <p:cNvSpPr>
            <a:spLocks/>
          </p:cNvSpPr>
          <p:nvPr userDrawn="1"/>
        </p:nvSpPr>
        <p:spPr bwMode="auto">
          <a:xfrm>
            <a:off x="3871181" y="4624388"/>
            <a:ext cx="1588" cy="1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2" name="Freeform 8"/>
          <p:cNvSpPr>
            <a:spLocks/>
          </p:cNvSpPr>
          <p:nvPr userDrawn="1"/>
        </p:nvSpPr>
        <p:spPr bwMode="auto">
          <a:xfrm>
            <a:off x="918431" y="2239963"/>
            <a:ext cx="4159250" cy="2540000"/>
          </a:xfrm>
          <a:custGeom>
            <a:avLst/>
            <a:gdLst/>
            <a:ahLst/>
            <a:cxnLst>
              <a:cxn ang="0">
                <a:pos x="2038" y="1534"/>
              </a:cxn>
              <a:cxn ang="0">
                <a:pos x="1860" y="1502"/>
              </a:cxn>
              <a:cxn ang="0">
                <a:pos x="1802" y="1490"/>
              </a:cxn>
              <a:cxn ang="0">
                <a:pos x="1628" y="1442"/>
              </a:cxn>
              <a:cxn ang="0">
                <a:pos x="1456" y="1378"/>
              </a:cxn>
              <a:cxn ang="0">
                <a:pos x="1290" y="1300"/>
              </a:cxn>
              <a:cxn ang="0">
                <a:pos x="1132" y="1214"/>
              </a:cxn>
              <a:cxn ang="0">
                <a:pos x="980" y="1120"/>
              </a:cxn>
              <a:cxn ang="0">
                <a:pos x="878" y="1050"/>
              </a:cxn>
              <a:cxn ang="0">
                <a:pos x="680" y="892"/>
              </a:cxn>
              <a:cxn ang="0">
                <a:pos x="520" y="738"/>
              </a:cxn>
              <a:cxn ang="0">
                <a:pos x="454" y="666"/>
              </a:cxn>
              <a:cxn ang="0">
                <a:pos x="452" y="662"/>
              </a:cxn>
              <a:cxn ang="0">
                <a:pos x="358" y="516"/>
              </a:cxn>
              <a:cxn ang="0">
                <a:pos x="318" y="426"/>
              </a:cxn>
              <a:cxn ang="0">
                <a:pos x="302" y="376"/>
              </a:cxn>
              <a:cxn ang="0">
                <a:pos x="300" y="374"/>
              </a:cxn>
              <a:cxn ang="0">
                <a:pos x="290" y="336"/>
              </a:cxn>
              <a:cxn ang="0">
                <a:pos x="274" y="246"/>
              </a:cxn>
              <a:cxn ang="0">
                <a:pos x="276" y="120"/>
              </a:cxn>
              <a:cxn ang="0">
                <a:pos x="292" y="64"/>
              </a:cxn>
              <a:cxn ang="0">
                <a:pos x="320" y="14"/>
              </a:cxn>
              <a:cxn ang="0">
                <a:pos x="330" y="0"/>
              </a:cxn>
              <a:cxn ang="0">
                <a:pos x="52" y="296"/>
              </a:cxn>
              <a:cxn ang="0">
                <a:pos x="48" y="302"/>
              </a:cxn>
              <a:cxn ang="0">
                <a:pos x="36" y="318"/>
              </a:cxn>
              <a:cxn ang="0">
                <a:pos x="34" y="322"/>
              </a:cxn>
              <a:cxn ang="0">
                <a:pos x="4" y="400"/>
              </a:cxn>
              <a:cxn ang="0">
                <a:pos x="2" y="482"/>
              </a:cxn>
              <a:cxn ang="0">
                <a:pos x="24" y="566"/>
              </a:cxn>
              <a:cxn ang="0">
                <a:pos x="62" y="648"/>
              </a:cxn>
              <a:cxn ang="0">
                <a:pos x="126" y="746"/>
              </a:cxn>
              <a:cxn ang="0">
                <a:pos x="264" y="908"/>
              </a:cxn>
              <a:cxn ang="0">
                <a:pos x="362" y="1000"/>
              </a:cxn>
              <a:cxn ang="0">
                <a:pos x="512" y="1120"/>
              </a:cxn>
              <a:cxn ang="0">
                <a:pos x="670" y="1226"/>
              </a:cxn>
              <a:cxn ang="0">
                <a:pos x="784" y="1294"/>
              </a:cxn>
              <a:cxn ang="0">
                <a:pos x="972" y="1388"/>
              </a:cxn>
              <a:cxn ang="0">
                <a:pos x="1168" y="1468"/>
              </a:cxn>
              <a:cxn ang="0">
                <a:pos x="1370" y="1530"/>
              </a:cxn>
              <a:cxn ang="0">
                <a:pos x="1576" y="1572"/>
              </a:cxn>
              <a:cxn ang="0">
                <a:pos x="1788" y="1596"/>
              </a:cxn>
              <a:cxn ang="0">
                <a:pos x="1914" y="1600"/>
              </a:cxn>
              <a:cxn ang="0">
                <a:pos x="2104" y="1590"/>
              </a:cxn>
              <a:cxn ang="0">
                <a:pos x="2292" y="1558"/>
              </a:cxn>
              <a:cxn ang="0">
                <a:pos x="2382" y="1532"/>
              </a:cxn>
              <a:cxn ang="0">
                <a:pos x="2510" y="1476"/>
              </a:cxn>
              <a:cxn ang="0">
                <a:pos x="2586" y="1422"/>
              </a:cxn>
              <a:cxn ang="0">
                <a:pos x="2620" y="1390"/>
              </a:cxn>
              <a:cxn ang="0">
                <a:pos x="2548" y="1446"/>
              </a:cxn>
              <a:cxn ang="0">
                <a:pos x="2456" y="1492"/>
              </a:cxn>
              <a:cxn ang="0">
                <a:pos x="2316" y="1524"/>
              </a:cxn>
              <a:cxn ang="0">
                <a:pos x="2122" y="1532"/>
              </a:cxn>
              <a:cxn ang="0">
                <a:pos x="1860" y="1502"/>
              </a:cxn>
            </a:cxnLst>
            <a:rect l="0" t="0" r="r" b="b"/>
            <a:pathLst>
              <a:path w="2620" h="1600">
                <a:moveTo>
                  <a:pt x="1860" y="1502"/>
                </a:moveTo>
                <a:lnTo>
                  <a:pt x="1860" y="1502"/>
                </a:lnTo>
                <a:lnTo>
                  <a:pt x="2038" y="1534"/>
                </a:lnTo>
                <a:lnTo>
                  <a:pt x="2038" y="1534"/>
                </a:lnTo>
                <a:lnTo>
                  <a:pt x="1860" y="1502"/>
                </a:lnTo>
                <a:lnTo>
                  <a:pt x="1860" y="1502"/>
                </a:lnTo>
                <a:lnTo>
                  <a:pt x="1860" y="1502"/>
                </a:lnTo>
                <a:lnTo>
                  <a:pt x="1860" y="1502"/>
                </a:lnTo>
                <a:lnTo>
                  <a:pt x="1802" y="1490"/>
                </a:lnTo>
                <a:lnTo>
                  <a:pt x="1744" y="1474"/>
                </a:lnTo>
                <a:lnTo>
                  <a:pt x="1686" y="1458"/>
                </a:lnTo>
                <a:lnTo>
                  <a:pt x="1628" y="1442"/>
                </a:lnTo>
                <a:lnTo>
                  <a:pt x="1570" y="1422"/>
                </a:lnTo>
                <a:lnTo>
                  <a:pt x="1514" y="1400"/>
                </a:lnTo>
                <a:lnTo>
                  <a:pt x="1456" y="1378"/>
                </a:lnTo>
                <a:lnTo>
                  <a:pt x="1400" y="1354"/>
                </a:lnTo>
                <a:lnTo>
                  <a:pt x="1346" y="1328"/>
                </a:lnTo>
                <a:lnTo>
                  <a:pt x="1290" y="1300"/>
                </a:lnTo>
                <a:lnTo>
                  <a:pt x="1236" y="1274"/>
                </a:lnTo>
                <a:lnTo>
                  <a:pt x="1184" y="1244"/>
                </a:lnTo>
                <a:lnTo>
                  <a:pt x="1132" y="1214"/>
                </a:lnTo>
                <a:lnTo>
                  <a:pt x="1080" y="1184"/>
                </a:lnTo>
                <a:lnTo>
                  <a:pt x="980" y="1120"/>
                </a:lnTo>
                <a:lnTo>
                  <a:pt x="980" y="1120"/>
                </a:lnTo>
                <a:lnTo>
                  <a:pt x="952" y="1102"/>
                </a:lnTo>
                <a:lnTo>
                  <a:pt x="952" y="1102"/>
                </a:lnTo>
                <a:lnTo>
                  <a:pt x="878" y="1050"/>
                </a:lnTo>
                <a:lnTo>
                  <a:pt x="808" y="998"/>
                </a:lnTo>
                <a:lnTo>
                  <a:pt x="742" y="944"/>
                </a:lnTo>
                <a:lnTo>
                  <a:pt x="680" y="892"/>
                </a:lnTo>
                <a:lnTo>
                  <a:pt x="622" y="840"/>
                </a:lnTo>
                <a:lnTo>
                  <a:pt x="568" y="788"/>
                </a:lnTo>
                <a:lnTo>
                  <a:pt x="520" y="738"/>
                </a:lnTo>
                <a:lnTo>
                  <a:pt x="476" y="690"/>
                </a:lnTo>
                <a:lnTo>
                  <a:pt x="476" y="690"/>
                </a:lnTo>
                <a:lnTo>
                  <a:pt x="454" y="666"/>
                </a:lnTo>
                <a:lnTo>
                  <a:pt x="454" y="666"/>
                </a:lnTo>
                <a:lnTo>
                  <a:pt x="452" y="662"/>
                </a:lnTo>
                <a:lnTo>
                  <a:pt x="452" y="662"/>
                </a:lnTo>
                <a:lnTo>
                  <a:pt x="418" y="616"/>
                </a:lnTo>
                <a:lnTo>
                  <a:pt x="386" y="568"/>
                </a:lnTo>
                <a:lnTo>
                  <a:pt x="358" y="516"/>
                </a:lnTo>
                <a:lnTo>
                  <a:pt x="334" y="464"/>
                </a:lnTo>
                <a:lnTo>
                  <a:pt x="334" y="464"/>
                </a:lnTo>
                <a:lnTo>
                  <a:pt x="318" y="426"/>
                </a:lnTo>
                <a:lnTo>
                  <a:pt x="304" y="388"/>
                </a:lnTo>
                <a:lnTo>
                  <a:pt x="304" y="388"/>
                </a:lnTo>
                <a:lnTo>
                  <a:pt x="302" y="376"/>
                </a:lnTo>
                <a:lnTo>
                  <a:pt x="302" y="376"/>
                </a:lnTo>
                <a:lnTo>
                  <a:pt x="300" y="374"/>
                </a:lnTo>
                <a:lnTo>
                  <a:pt x="300" y="374"/>
                </a:lnTo>
                <a:lnTo>
                  <a:pt x="294" y="354"/>
                </a:lnTo>
                <a:lnTo>
                  <a:pt x="294" y="354"/>
                </a:lnTo>
                <a:lnTo>
                  <a:pt x="290" y="336"/>
                </a:lnTo>
                <a:lnTo>
                  <a:pt x="290" y="336"/>
                </a:lnTo>
                <a:lnTo>
                  <a:pt x="280" y="292"/>
                </a:lnTo>
                <a:lnTo>
                  <a:pt x="274" y="246"/>
                </a:lnTo>
                <a:lnTo>
                  <a:pt x="270" y="204"/>
                </a:lnTo>
                <a:lnTo>
                  <a:pt x="270" y="162"/>
                </a:lnTo>
                <a:lnTo>
                  <a:pt x="276" y="120"/>
                </a:lnTo>
                <a:lnTo>
                  <a:pt x="280" y="100"/>
                </a:lnTo>
                <a:lnTo>
                  <a:pt x="286" y="82"/>
                </a:lnTo>
                <a:lnTo>
                  <a:pt x="292" y="64"/>
                </a:lnTo>
                <a:lnTo>
                  <a:pt x="300" y="46"/>
                </a:lnTo>
                <a:lnTo>
                  <a:pt x="310" y="30"/>
                </a:lnTo>
                <a:lnTo>
                  <a:pt x="320" y="14"/>
                </a:lnTo>
                <a:lnTo>
                  <a:pt x="322" y="12"/>
                </a:lnTo>
                <a:lnTo>
                  <a:pt x="322" y="12"/>
                </a:lnTo>
                <a:lnTo>
                  <a:pt x="330" y="0"/>
                </a:lnTo>
                <a:lnTo>
                  <a:pt x="64" y="284"/>
                </a:lnTo>
                <a:lnTo>
                  <a:pt x="64" y="284"/>
                </a:lnTo>
                <a:lnTo>
                  <a:pt x="52" y="296"/>
                </a:lnTo>
                <a:lnTo>
                  <a:pt x="52" y="296"/>
                </a:lnTo>
                <a:lnTo>
                  <a:pt x="48" y="302"/>
                </a:lnTo>
                <a:lnTo>
                  <a:pt x="48" y="302"/>
                </a:lnTo>
                <a:lnTo>
                  <a:pt x="42" y="310"/>
                </a:lnTo>
                <a:lnTo>
                  <a:pt x="42" y="310"/>
                </a:lnTo>
                <a:lnTo>
                  <a:pt x="36" y="318"/>
                </a:lnTo>
                <a:lnTo>
                  <a:pt x="36" y="318"/>
                </a:lnTo>
                <a:lnTo>
                  <a:pt x="34" y="322"/>
                </a:lnTo>
                <a:lnTo>
                  <a:pt x="34" y="322"/>
                </a:lnTo>
                <a:lnTo>
                  <a:pt x="20" y="348"/>
                </a:lnTo>
                <a:lnTo>
                  <a:pt x="10" y="374"/>
                </a:lnTo>
                <a:lnTo>
                  <a:pt x="4" y="400"/>
                </a:lnTo>
                <a:lnTo>
                  <a:pt x="0" y="428"/>
                </a:lnTo>
                <a:lnTo>
                  <a:pt x="0" y="454"/>
                </a:lnTo>
                <a:lnTo>
                  <a:pt x="2" y="482"/>
                </a:lnTo>
                <a:lnTo>
                  <a:pt x="8" y="510"/>
                </a:lnTo>
                <a:lnTo>
                  <a:pt x="16" y="538"/>
                </a:lnTo>
                <a:lnTo>
                  <a:pt x="24" y="566"/>
                </a:lnTo>
                <a:lnTo>
                  <a:pt x="36" y="594"/>
                </a:lnTo>
                <a:lnTo>
                  <a:pt x="48" y="620"/>
                </a:lnTo>
                <a:lnTo>
                  <a:pt x="62" y="648"/>
                </a:lnTo>
                <a:lnTo>
                  <a:pt x="92" y="698"/>
                </a:lnTo>
                <a:lnTo>
                  <a:pt x="126" y="746"/>
                </a:lnTo>
                <a:lnTo>
                  <a:pt x="126" y="746"/>
                </a:lnTo>
                <a:lnTo>
                  <a:pt x="168" y="802"/>
                </a:lnTo>
                <a:lnTo>
                  <a:pt x="216" y="856"/>
                </a:lnTo>
                <a:lnTo>
                  <a:pt x="264" y="908"/>
                </a:lnTo>
                <a:lnTo>
                  <a:pt x="316" y="958"/>
                </a:lnTo>
                <a:lnTo>
                  <a:pt x="316" y="958"/>
                </a:lnTo>
                <a:lnTo>
                  <a:pt x="362" y="1000"/>
                </a:lnTo>
                <a:lnTo>
                  <a:pt x="412" y="1042"/>
                </a:lnTo>
                <a:lnTo>
                  <a:pt x="460" y="1080"/>
                </a:lnTo>
                <a:lnTo>
                  <a:pt x="512" y="1120"/>
                </a:lnTo>
                <a:lnTo>
                  <a:pt x="564" y="1156"/>
                </a:lnTo>
                <a:lnTo>
                  <a:pt x="616" y="1192"/>
                </a:lnTo>
                <a:lnTo>
                  <a:pt x="670" y="1226"/>
                </a:lnTo>
                <a:lnTo>
                  <a:pt x="724" y="1258"/>
                </a:lnTo>
                <a:lnTo>
                  <a:pt x="724" y="1258"/>
                </a:lnTo>
                <a:lnTo>
                  <a:pt x="784" y="1294"/>
                </a:lnTo>
                <a:lnTo>
                  <a:pt x="846" y="1326"/>
                </a:lnTo>
                <a:lnTo>
                  <a:pt x="910" y="1358"/>
                </a:lnTo>
                <a:lnTo>
                  <a:pt x="972" y="1388"/>
                </a:lnTo>
                <a:lnTo>
                  <a:pt x="1038" y="1416"/>
                </a:lnTo>
                <a:lnTo>
                  <a:pt x="1102" y="1444"/>
                </a:lnTo>
                <a:lnTo>
                  <a:pt x="1168" y="1468"/>
                </a:lnTo>
                <a:lnTo>
                  <a:pt x="1236" y="1490"/>
                </a:lnTo>
                <a:lnTo>
                  <a:pt x="1302" y="1510"/>
                </a:lnTo>
                <a:lnTo>
                  <a:pt x="1370" y="1530"/>
                </a:lnTo>
                <a:lnTo>
                  <a:pt x="1438" y="1546"/>
                </a:lnTo>
                <a:lnTo>
                  <a:pt x="1508" y="1560"/>
                </a:lnTo>
                <a:lnTo>
                  <a:pt x="1576" y="1572"/>
                </a:lnTo>
                <a:lnTo>
                  <a:pt x="1646" y="1582"/>
                </a:lnTo>
                <a:lnTo>
                  <a:pt x="1716" y="1590"/>
                </a:lnTo>
                <a:lnTo>
                  <a:pt x="1788" y="1596"/>
                </a:lnTo>
                <a:lnTo>
                  <a:pt x="1788" y="1596"/>
                </a:lnTo>
                <a:lnTo>
                  <a:pt x="1850" y="1598"/>
                </a:lnTo>
                <a:lnTo>
                  <a:pt x="1914" y="1600"/>
                </a:lnTo>
                <a:lnTo>
                  <a:pt x="1978" y="1600"/>
                </a:lnTo>
                <a:lnTo>
                  <a:pt x="2042" y="1596"/>
                </a:lnTo>
                <a:lnTo>
                  <a:pt x="2104" y="1590"/>
                </a:lnTo>
                <a:lnTo>
                  <a:pt x="2168" y="1582"/>
                </a:lnTo>
                <a:lnTo>
                  <a:pt x="2230" y="1572"/>
                </a:lnTo>
                <a:lnTo>
                  <a:pt x="2292" y="1558"/>
                </a:lnTo>
                <a:lnTo>
                  <a:pt x="2292" y="1558"/>
                </a:lnTo>
                <a:lnTo>
                  <a:pt x="2336" y="1546"/>
                </a:lnTo>
                <a:lnTo>
                  <a:pt x="2382" y="1532"/>
                </a:lnTo>
                <a:lnTo>
                  <a:pt x="2426" y="1516"/>
                </a:lnTo>
                <a:lnTo>
                  <a:pt x="2468" y="1498"/>
                </a:lnTo>
                <a:lnTo>
                  <a:pt x="2510" y="1476"/>
                </a:lnTo>
                <a:lnTo>
                  <a:pt x="2550" y="1450"/>
                </a:lnTo>
                <a:lnTo>
                  <a:pt x="2568" y="1438"/>
                </a:lnTo>
                <a:lnTo>
                  <a:pt x="2586" y="1422"/>
                </a:lnTo>
                <a:lnTo>
                  <a:pt x="2604" y="1406"/>
                </a:lnTo>
                <a:lnTo>
                  <a:pt x="2620" y="1390"/>
                </a:lnTo>
                <a:lnTo>
                  <a:pt x="2620" y="1390"/>
                </a:lnTo>
                <a:lnTo>
                  <a:pt x="2590" y="1416"/>
                </a:lnTo>
                <a:lnTo>
                  <a:pt x="2572" y="1430"/>
                </a:lnTo>
                <a:lnTo>
                  <a:pt x="2548" y="1446"/>
                </a:lnTo>
                <a:lnTo>
                  <a:pt x="2522" y="1462"/>
                </a:lnTo>
                <a:lnTo>
                  <a:pt x="2492" y="1476"/>
                </a:lnTo>
                <a:lnTo>
                  <a:pt x="2456" y="1492"/>
                </a:lnTo>
                <a:lnTo>
                  <a:pt x="2414" y="1504"/>
                </a:lnTo>
                <a:lnTo>
                  <a:pt x="2368" y="1516"/>
                </a:lnTo>
                <a:lnTo>
                  <a:pt x="2316" y="1524"/>
                </a:lnTo>
                <a:lnTo>
                  <a:pt x="2258" y="1532"/>
                </a:lnTo>
                <a:lnTo>
                  <a:pt x="2194" y="1534"/>
                </a:lnTo>
                <a:lnTo>
                  <a:pt x="2122" y="1532"/>
                </a:lnTo>
                <a:lnTo>
                  <a:pt x="2042" y="1528"/>
                </a:lnTo>
                <a:lnTo>
                  <a:pt x="1956" y="1518"/>
                </a:lnTo>
                <a:lnTo>
                  <a:pt x="1860" y="1502"/>
                </a:lnTo>
                <a:lnTo>
                  <a:pt x="1860" y="1502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3" name="Line 9"/>
          <p:cNvSpPr>
            <a:spLocks noChangeShapeType="1"/>
          </p:cNvSpPr>
          <p:nvPr userDrawn="1"/>
        </p:nvSpPr>
        <p:spPr bwMode="auto">
          <a:xfrm>
            <a:off x="4156931" y="4678363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8" name="Freeform 14"/>
          <p:cNvSpPr>
            <a:spLocks noEditPoints="1"/>
          </p:cNvSpPr>
          <p:nvPr userDrawn="1"/>
        </p:nvSpPr>
        <p:spPr bwMode="auto">
          <a:xfrm>
            <a:off x="2338499" y="2672916"/>
            <a:ext cx="1460500" cy="2101850"/>
          </a:xfrm>
          <a:custGeom>
            <a:avLst/>
            <a:gdLst/>
            <a:ahLst/>
            <a:cxnLst>
              <a:cxn ang="0">
                <a:pos x="708" y="542"/>
              </a:cxn>
              <a:cxn ang="0">
                <a:pos x="518" y="480"/>
              </a:cxn>
              <a:cxn ang="0">
                <a:pos x="538" y="278"/>
              </a:cxn>
              <a:cxn ang="0">
                <a:pos x="578" y="314"/>
              </a:cxn>
              <a:cxn ang="0">
                <a:pos x="610" y="382"/>
              </a:cxn>
              <a:cxn ang="0">
                <a:pos x="878" y="304"/>
              </a:cxn>
              <a:cxn ang="0">
                <a:pos x="836" y="218"/>
              </a:cxn>
              <a:cxn ang="0">
                <a:pos x="776" y="154"/>
              </a:cxn>
              <a:cxn ang="0">
                <a:pos x="702" y="112"/>
              </a:cxn>
              <a:cxn ang="0">
                <a:pos x="616" y="84"/>
              </a:cxn>
              <a:cxn ang="0">
                <a:pos x="518" y="72"/>
              </a:cxn>
              <a:cxn ang="0">
                <a:pos x="410" y="72"/>
              </a:cxn>
              <a:cxn ang="0">
                <a:pos x="324" y="82"/>
              </a:cxn>
              <a:cxn ang="0">
                <a:pos x="218" y="116"/>
              </a:cxn>
              <a:cxn ang="0">
                <a:pos x="136" y="170"/>
              </a:cxn>
              <a:cxn ang="0">
                <a:pos x="90" y="226"/>
              </a:cxn>
              <a:cxn ang="0">
                <a:pos x="50" y="324"/>
              </a:cxn>
              <a:cxn ang="0">
                <a:pos x="46" y="430"/>
              </a:cxn>
              <a:cxn ang="0">
                <a:pos x="74" y="528"/>
              </a:cxn>
              <a:cxn ang="0">
                <a:pos x="138" y="610"/>
              </a:cxn>
              <a:cxn ang="0">
                <a:pos x="182" y="642"/>
              </a:cxn>
              <a:cxn ang="0">
                <a:pos x="234" y="666"/>
              </a:cxn>
              <a:cxn ang="0">
                <a:pos x="410" y="722"/>
              </a:cxn>
              <a:cxn ang="0">
                <a:pos x="384" y="970"/>
              </a:cxn>
              <a:cxn ang="0">
                <a:pos x="332" y="920"/>
              </a:cxn>
              <a:cxn ang="0">
                <a:pos x="306" y="850"/>
              </a:cxn>
              <a:cxn ang="0">
                <a:pos x="0" y="856"/>
              </a:cxn>
              <a:cxn ang="0">
                <a:pos x="36" y="968"/>
              </a:cxn>
              <a:cxn ang="0">
                <a:pos x="90" y="1054"/>
              </a:cxn>
              <a:cxn ang="0">
                <a:pos x="166" y="1116"/>
              </a:cxn>
              <a:cxn ang="0">
                <a:pos x="260" y="1158"/>
              </a:cxn>
              <a:cxn ang="0">
                <a:pos x="370" y="1180"/>
              </a:cxn>
              <a:cxn ang="0">
                <a:pos x="518" y="1324"/>
              </a:cxn>
              <a:cxn ang="0">
                <a:pos x="562" y="1182"/>
              </a:cxn>
              <a:cxn ang="0">
                <a:pos x="672" y="1160"/>
              </a:cxn>
              <a:cxn ang="0">
                <a:pos x="720" y="1142"/>
              </a:cxn>
              <a:cxn ang="0">
                <a:pos x="784" y="1100"/>
              </a:cxn>
              <a:cxn ang="0">
                <a:pos x="836" y="1050"/>
              </a:cxn>
              <a:cxn ang="0">
                <a:pos x="878" y="990"/>
              </a:cxn>
              <a:cxn ang="0">
                <a:pos x="904" y="926"/>
              </a:cxn>
              <a:cxn ang="0">
                <a:pos x="918" y="858"/>
              </a:cxn>
              <a:cxn ang="0">
                <a:pos x="918" y="790"/>
              </a:cxn>
              <a:cxn ang="0">
                <a:pos x="900" y="724"/>
              </a:cxn>
              <a:cxn ang="0">
                <a:pos x="868" y="664"/>
              </a:cxn>
              <a:cxn ang="0">
                <a:pos x="820" y="610"/>
              </a:cxn>
              <a:cxn ang="0">
                <a:pos x="754" y="564"/>
              </a:cxn>
              <a:cxn ang="0">
                <a:pos x="410" y="452"/>
              </a:cxn>
              <a:cxn ang="0">
                <a:pos x="358" y="424"/>
              </a:cxn>
              <a:cxn ang="0">
                <a:pos x="330" y="386"/>
              </a:cxn>
              <a:cxn ang="0">
                <a:pos x="326" y="344"/>
              </a:cxn>
              <a:cxn ang="0">
                <a:pos x="346" y="304"/>
              </a:cxn>
              <a:cxn ang="0">
                <a:pos x="390" y="272"/>
              </a:cxn>
              <a:cxn ang="0">
                <a:pos x="518" y="992"/>
              </a:cxn>
              <a:cxn ang="0">
                <a:pos x="548" y="766"/>
              </a:cxn>
              <a:cxn ang="0">
                <a:pos x="612" y="812"/>
              </a:cxn>
              <a:cxn ang="0">
                <a:pos x="640" y="864"/>
              </a:cxn>
              <a:cxn ang="0">
                <a:pos x="632" y="916"/>
              </a:cxn>
              <a:cxn ang="0">
                <a:pos x="592" y="962"/>
              </a:cxn>
              <a:cxn ang="0">
                <a:pos x="518" y="992"/>
              </a:cxn>
            </a:cxnLst>
            <a:rect l="0" t="0" r="r" b="b"/>
            <a:pathLst>
              <a:path w="920" h="1324">
                <a:moveTo>
                  <a:pt x="754" y="564"/>
                </a:moveTo>
                <a:lnTo>
                  <a:pt x="754" y="564"/>
                </a:lnTo>
                <a:lnTo>
                  <a:pt x="708" y="542"/>
                </a:lnTo>
                <a:lnTo>
                  <a:pt x="652" y="522"/>
                </a:lnTo>
                <a:lnTo>
                  <a:pt x="590" y="502"/>
                </a:lnTo>
                <a:lnTo>
                  <a:pt x="518" y="480"/>
                </a:lnTo>
                <a:lnTo>
                  <a:pt x="518" y="266"/>
                </a:lnTo>
                <a:lnTo>
                  <a:pt x="518" y="266"/>
                </a:lnTo>
                <a:lnTo>
                  <a:pt x="538" y="278"/>
                </a:lnTo>
                <a:lnTo>
                  <a:pt x="554" y="290"/>
                </a:lnTo>
                <a:lnTo>
                  <a:pt x="566" y="300"/>
                </a:lnTo>
                <a:lnTo>
                  <a:pt x="578" y="314"/>
                </a:lnTo>
                <a:lnTo>
                  <a:pt x="586" y="328"/>
                </a:lnTo>
                <a:lnTo>
                  <a:pt x="594" y="342"/>
                </a:lnTo>
                <a:lnTo>
                  <a:pt x="610" y="382"/>
                </a:lnTo>
                <a:lnTo>
                  <a:pt x="886" y="338"/>
                </a:lnTo>
                <a:lnTo>
                  <a:pt x="886" y="338"/>
                </a:lnTo>
                <a:lnTo>
                  <a:pt x="878" y="304"/>
                </a:lnTo>
                <a:lnTo>
                  <a:pt x="866" y="272"/>
                </a:lnTo>
                <a:lnTo>
                  <a:pt x="852" y="244"/>
                </a:lnTo>
                <a:lnTo>
                  <a:pt x="836" y="218"/>
                </a:lnTo>
                <a:lnTo>
                  <a:pt x="818" y="194"/>
                </a:lnTo>
                <a:lnTo>
                  <a:pt x="798" y="174"/>
                </a:lnTo>
                <a:lnTo>
                  <a:pt x="776" y="154"/>
                </a:lnTo>
                <a:lnTo>
                  <a:pt x="754" y="138"/>
                </a:lnTo>
                <a:lnTo>
                  <a:pt x="728" y="124"/>
                </a:lnTo>
                <a:lnTo>
                  <a:pt x="702" y="112"/>
                </a:lnTo>
                <a:lnTo>
                  <a:pt x="674" y="100"/>
                </a:lnTo>
                <a:lnTo>
                  <a:pt x="646" y="92"/>
                </a:lnTo>
                <a:lnTo>
                  <a:pt x="616" y="84"/>
                </a:lnTo>
                <a:lnTo>
                  <a:pt x="584" y="80"/>
                </a:lnTo>
                <a:lnTo>
                  <a:pt x="552" y="76"/>
                </a:lnTo>
                <a:lnTo>
                  <a:pt x="518" y="72"/>
                </a:lnTo>
                <a:lnTo>
                  <a:pt x="518" y="0"/>
                </a:lnTo>
                <a:lnTo>
                  <a:pt x="410" y="0"/>
                </a:lnTo>
                <a:lnTo>
                  <a:pt x="410" y="72"/>
                </a:lnTo>
                <a:lnTo>
                  <a:pt x="410" y="72"/>
                </a:lnTo>
                <a:lnTo>
                  <a:pt x="366" y="76"/>
                </a:lnTo>
                <a:lnTo>
                  <a:pt x="324" y="82"/>
                </a:lnTo>
                <a:lnTo>
                  <a:pt x="286" y="90"/>
                </a:lnTo>
                <a:lnTo>
                  <a:pt x="250" y="102"/>
                </a:lnTo>
                <a:lnTo>
                  <a:pt x="218" y="116"/>
                </a:lnTo>
                <a:lnTo>
                  <a:pt x="188" y="132"/>
                </a:lnTo>
                <a:lnTo>
                  <a:pt x="160" y="150"/>
                </a:lnTo>
                <a:lnTo>
                  <a:pt x="136" y="170"/>
                </a:lnTo>
                <a:lnTo>
                  <a:pt x="136" y="170"/>
                </a:lnTo>
                <a:lnTo>
                  <a:pt x="112" y="198"/>
                </a:lnTo>
                <a:lnTo>
                  <a:pt x="90" y="226"/>
                </a:lnTo>
                <a:lnTo>
                  <a:pt x="74" y="258"/>
                </a:lnTo>
                <a:lnTo>
                  <a:pt x="60" y="290"/>
                </a:lnTo>
                <a:lnTo>
                  <a:pt x="50" y="324"/>
                </a:lnTo>
                <a:lnTo>
                  <a:pt x="46" y="360"/>
                </a:lnTo>
                <a:lnTo>
                  <a:pt x="44" y="394"/>
                </a:lnTo>
                <a:lnTo>
                  <a:pt x="46" y="430"/>
                </a:lnTo>
                <a:lnTo>
                  <a:pt x="52" y="464"/>
                </a:lnTo>
                <a:lnTo>
                  <a:pt x="62" y="496"/>
                </a:lnTo>
                <a:lnTo>
                  <a:pt x="74" y="528"/>
                </a:lnTo>
                <a:lnTo>
                  <a:pt x="92" y="558"/>
                </a:lnTo>
                <a:lnTo>
                  <a:pt x="112" y="586"/>
                </a:lnTo>
                <a:lnTo>
                  <a:pt x="138" y="610"/>
                </a:lnTo>
                <a:lnTo>
                  <a:pt x="152" y="622"/>
                </a:lnTo>
                <a:lnTo>
                  <a:pt x="166" y="632"/>
                </a:lnTo>
                <a:lnTo>
                  <a:pt x="182" y="642"/>
                </a:lnTo>
                <a:lnTo>
                  <a:pt x="198" y="652"/>
                </a:lnTo>
                <a:lnTo>
                  <a:pt x="198" y="652"/>
                </a:lnTo>
                <a:lnTo>
                  <a:pt x="234" y="666"/>
                </a:lnTo>
                <a:lnTo>
                  <a:pt x="282" y="684"/>
                </a:lnTo>
                <a:lnTo>
                  <a:pt x="340" y="702"/>
                </a:lnTo>
                <a:lnTo>
                  <a:pt x="410" y="722"/>
                </a:lnTo>
                <a:lnTo>
                  <a:pt x="410" y="984"/>
                </a:lnTo>
                <a:lnTo>
                  <a:pt x="410" y="984"/>
                </a:lnTo>
                <a:lnTo>
                  <a:pt x="384" y="970"/>
                </a:lnTo>
                <a:lnTo>
                  <a:pt x="362" y="954"/>
                </a:lnTo>
                <a:lnTo>
                  <a:pt x="346" y="938"/>
                </a:lnTo>
                <a:lnTo>
                  <a:pt x="332" y="920"/>
                </a:lnTo>
                <a:lnTo>
                  <a:pt x="320" y="898"/>
                </a:lnTo>
                <a:lnTo>
                  <a:pt x="312" y="876"/>
                </a:lnTo>
                <a:lnTo>
                  <a:pt x="306" y="850"/>
                </a:lnTo>
                <a:lnTo>
                  <a:pt x="300" y="820"/>
                </a:lnTo>
                <a:lnTo>
                  <a:pt x="0" y="856"/>
                </a:lnTo>
                <a:lnTo>
                  <a:pt x="0" y="856"/>
                </a:lnTo>
                <a:lnTo>
                  <a:pt x="10" y="896"/>
                </a:lnTo>
                <a:lnTo>
                  <a:pt x="22" y="934"/>
                </a:lnTo>
                <a:lnTo>
                  <a:pt x="36" y="968"/>
                </a:lnTo>
                <a:lnTo>
                  <a:pt x="52" y="1000"/>
                </a:lnTo>
                <a:lnTo>
                  <a:pt x="70" y="1028"/>
                </a:lnTo>
                <a:lnTo>
                  <a:pt x="90" y="1054"/>
                </a:lnTo>
                <a:lnTo>
                  <a:pt x="114" y="1078"/>
                </a:lnTo>
                <a:lnTo>
                  <a:pt x="140" y="1098"/>
                </a:lnTo>
                <a:lnTo>
                  <a:pt x="166" y="1116"/>
                </a:lnTo>
                <a:lnTo>
                  <a:pt x="196" y="1132"/>
                </a:lnTo>
                <a:lnTo>
                  <a:pt x="226" y="1146"/>
                </a:lnTo>
                <a:lnTo>
                  <a:pt x="260" y="1158"/>
                </a:lnTo>
                <a:lnTo>
                  <a:pt x="294" y="1166"/>
                </a:lnTo>
                <a:lnTo>
                  <a:pt x="332" y="1174"/>
                </a:lnTo>
                <a:lnTo>
                  <a:pt x="370" y="1180"/>
                </a:lnTo>
                <a:lnTo>
                  <a:pt x="410" y="1184"/>
                </a:lnTo>
                <a:lnTo>
                  <a:pt x="410" y="1324"/>
                </a:lnTo>
                <a:lnTo>
                  <a:pt x="518" y="1324"/>
                </a:lnTo>
                <a:lnTo>
                  <a:pt x="518" y="1184"/>
                </a:lnTo>
                <a:lnTo>
                  <a:pt x="518" y="1184"/>
                </a:lnTo>
                <a:lnTo>
                  <a:pt x="562" y="1182"/>
                </a:lnTo>
                <a:lnTo>
                  <a:pt x="602" y="1176"/>
                </a:lnTo>
                <a:lnTo>
                  <a:pt x="638" y="1170"/>
                </a:lnTo>
                <a:lnTo>
                  <a:pt x="672" y="1160"/>
                </a:lnTo>
                <a:lnTo>
                  <a:pt x="672" y="1160"/>
                </a:lnTo>
                <a:lnTo>
                  <a:pt x="696" y="1152"/>
                </a:lnTo>
                <a:lnTo>
                  <a:pt x="720" y="1142"/>
                </a:lnTo>
                <a:lnTo>
                  <a:pt x="744" y="1128"/>
                </a:lnTo>
                <a:lnTo>
                  <a:pt x="764" y="1116"/>
                </a:lnTo>
                <a:lnTo>
                  <a:pt x="784" y="1100"/>
                </a:lnTo>
                <a:lnTo>
                  <a:pt x="804" y="1084"/>
                </a:lnTo>
                <a:lnTo>
                  <a:pt x="820" y="1068"/>
                </a:lnTo>
                <a:lnTo>
                  <a:pt x="836" y="1050"/>
                </a:lnTo>
                <a:lnTo>
                  <a:pt x="852" y="1030"/>
                </a:lnTo>
                <a:lnTo>
                  <a:pt x="866" y="1012"/>
                </a:lnTo>
                <a:lnTo>
                  <a:pt x="878" y="990"/>
                </a:lnTo>
                <a:lnTo>
                  <a:pt x="888" y="970"/>
                </a:lnTo>
                <a:lnTo>
                  <a:pt x="896" y="948"/>
                </a:lnTo>
                <a:lnTo>
                  <a:pt x="904" y="926"/>
                </a:lnTo>
                <a:lnTo>
                  <a:pt x="910" y="904"/>
                </a:lnTo>
                <a:lnTo>
                  <a:pt x="916" y="882"/>
                </a:lnTo>
                <a:lnTo>
                  <a:pt x="918" y="858"/>
                </a:lnTo>
                <a:lnTo>
                  <a:pt x="920" y="836"/>
                </a:lnTo>
                <a:lnTo>
                  <a:pt x="920" y="814"/>
                </a:lnTo>
                <a:lnTo>
                  <a:pt x="918" y="790"/>
                </a:lnTo>
                <a:lnTo>
                  <a:pt x="914" y="768"/>
                </a:lnTo>
                <a:lnTo>
                  <a:pt x="908" y="746"/>
                </a:lnTo>
                <a:lnTo>
                  <a:pt x="900" y="724"/>
                </a:lnTo>
                <a:lnTo>
                  <a:pt x="892" y="704"/>
                </a:lnTo>
                <a:lnTo>
                  <a:pt x="882" y="684"/>
                </a:lnTo>
                <a:lnTo>
                  <a:pt x="868" y="664"/>
                </a:lnTo>
                <a:lnTo>
                  <a:pt x="854" y="644"/>
                </a:lnTo>
                <a:lnTo>
                  <a:pt x="838" y="626"/>
                </a:lnTo>
                <a:lnTo>
                  <a:pt x="820" y="610"/>
                </a:lnTo>
                <a:lnTo>
                  <a:pt x="800" y="594"/>
                </a:lnTo>
                <a:lnTo>
                  <a:pt x="778" y="578"/>
                </a:lnTo>
                <a:lnTo>
                  <a:pt x="754" y="564"/>
                </a:lnTo>
                <a:lnTo>
                  <a:pt x="754" y="564"/>
                </a:lnTo>
                <a:close/>
                <a:moveTo>
                  <a:pt x="410" y="452"/>
                </a:moveTo>
                <a:lnTo>
                  <a:pt x="410" y="452"/>
                </a:lnTo>
                <a:lnTo>
                  <a:pt x="390" y="444"/>
                </a:lnTo>
                <a:lnTo>
                  <a:pt x="372" y="434"/>
                </a:lnTo>
                <a:lnTo>
                  <a:pt x="358" y="424"/>
                </a:lnTo>
                <a:lnTo>
                  <a:pt x="346" y="412"/>
                </a:lnTo>
                <a:lnTo>
                  <a:pt x="336" y="400"/>
                </a:lnTo>
                <a:lnTo>
                  <a:pt x="330" y="386"/>
                </a:lnTo>
                <a:lnTo>
                  <a:pt x="326" y="372"/>
                </a:lnTo>
                <a:lnTo>
                  <a:pt x="324" y="358"/>
                </a:lnTo>
                <a:lnTo>
                  <a:pt x="326" y="344"/>
                </a:lnTo>
                <a:lnTo>
                  <a:pt x="330" y="330"/>
                </a:lnTo>
                <a:lnTo>
                  <a:pt x="336" y="316"/>
                </a:lnTo>
                <a:lnTo>
                  <a:pt x="346" y="304"/>
                </a:lnTo>
                <a:lnTo>
                  <a:pt x="358" y="292"/>
                </a:lnTo>
                <a:lnTo>
                  <a:pt x="372" y="280"/>
                </a:lnTo>
                <a:lnTo>
                  <a:pt x="390" y="272"/>
                </a:lnTo>
                <a:lnTo>
                  <a:pt x="410" y="264"/>
                </a:lnTo>
                <a:lnTo>
                  <a:pt x="410" y="452"/>
                </a:lnTo>
                <a:close/>
                <a:moveTo>
                  <a:pt x="518" y="992"/>
                </a:moveTo>
                <a:lnTo>
                  <a:pt x="518" y="754"/>
                </a:lnTo>
                <a:lnTo>
                  <a:pt x="518" y="754"/>
                </a:lnTo>
                <a:lnTo>
                  <a:pt x="548" y="766"/>
                </a:lnTo>
                <a:lnTo>
                  <a:pt x="572" y="780"/>
                </a:lnTo>
                <a:lnTo>
                  <a:pt x="594" y="796"/>
                </a:lnTo>
                <a:lnTo>
                  <a:pt x="612" y="812"/>
                </a:lnTo>
                <a:lnTo>
                  <a:pt x="624" y="828"/>
                </a:lnTo>
                <a:lnTo>
                  <a:pt x="634" y="846"/>
                </a:lnTo>
                <a:lnTo>
                  <a:pt x="640" y="864"/>
                </a:lnTo>
                <a:lnTo>
                  <a:pt x="642" y="882"/>
                </a:lnTo>
                <a:lnTo>
                  <a:pt x="638" y="900"/>
                </a:lnTo>
                <a:lnTo>
                  <a:pt x="632" y="916"/>
                </a:lnTo>
                <a:lnTo>
                  <a:pt x="622" y="932"/>
                </a:lnTo>
                <a:lnTo>
                  <a:pt x="610" y="948"/>
                </a:lnTo>
                <a:lnTo>
                  <a:pt x="592" y="962"/>
                </a:lnTo>
                <a:lnTo>
                  <a:pt x="572" y="974"/>
                </a:lnTo>
                <a:lnTo>
                  <a:pt x="546" y="984"/>
                </a:lnTo>
                <a:lnTo>
                  <a:pt x="518" y="992"/>
                </a:lnTo>
                <a:lnTo>
                  <a:pt x="518" y="9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" name="Freeform 14"/>
          <p:cNvSpPr>
            <a:spLocks noEditPoints="1"/>
          </p:cNvSpPr>
          <p:nvPr userDrawn="1"/>
        </p:nvSpPr>
        <p:spPr bwMode="auto">
          <a:xfrm>
            <a:off x="2394843" y="2659298"/>
            <a:ext cx="1460500" cy="2101850"/>
          </a:xfrm>
          <a:custGeom>
            <a:avLst/>
            <a:gdLst/>
            <a:ahLst/>
            <a:cxnLst>
              <a:cxn ang="0">
                <a:pos x="708" y="542"/>
              </a:cxn>
              <a:cxn ang="0">
                <a:pos x="518" y="480"/>
              </a:cxn>
              <a:cxn ang="0">
                <a:pos x="538" y="278"/>
              </a:cxn>
              <a:cxn ang="0">
                <a:pos x="578" y="314"/>
              </a:cxn>
              <a:cxn ang="0">
                <a:pos x="610" y="382"/>
              </a:cxn>
              <a:cxn ang="0">
                <a:pos x="878" y="304"/>
              </a:cxn>
              <a:cxn ang="0">
                <a:pos x="836" y="218"/>
              </a:cxn>
              <a:cxn ang="0">
                <a:pos x="776" y="154"/>
              </a:cxn>
              <a:cxn ang="0">
                <a:pos x="702" y="112"/>
              </a:cxn>
              <a:cxn ang="0">
                <a:pos x="616" y="84"/>
              </a:cxn>
              <a:cxn ang="0">
                <a:pos x="518" y="72"/>
              </a:cxn>
              <a:cxn ang="0">
                <a:pos x="410" y="72"/>
              </a:cxn>
              <a:cxn ang="0">
                <a:pos x="324" y="82"/>
              </a:cxn>
              <a:cxn ang="0">
                <a:pos x="218" y="116"/>
              </a:cxn>
              <a:cxn ang="0">
                <a:pos x="136" y="170"/>
              </a:cxn>
              <a:cxn ang="0">
                <a:pos x="90" y="226"/>
              </a:cxn>
              <a:cxn ang="0">
                <a:pos x="50" y="324"/>
              </a:cxn>
              <a:cxn ang="0">
                <a:pos x="46" y="430"/>
              </a:cxn>
              <a:cxn ang="0">
                <a:pos x="74" y="528"/>
              </a:cxn>
              <a:cxn ang="0">
                <a:pos x="138" y="610"/>
              </a:cxn>
              <a:cxn ang="0">
                <a:pos x="182" y="642"/>
              </a:cxn>
              <a:cxn ang="0">
                <a:pos x="234" y="666"/>
              </a:cxn>
              <a:cxn ang="0">
                <a:pos x="410" y="722"/>
              </a:cxn>
              <a:cxn ang="0">
                <a:pos x="384" y="970"/>
              </a:cxn>
              <a:cxn ang="0">
                <a:pos x="332" y="920"/>
              </a:cxn>
              <a:cxn ang="0">
                <a:pos x="306" y="850"/>
              </a:cxn>
              <a:cxn ang="0">
                <a:pos x="0" y="856"/>
              </a:cxn>
              <a:cxn ang="0">
                <a:pos x="36" y="968"/>
              </a:cxn>
              <a:cxn ang="0">
                <a:pos x="90" y="1054"/>
              </a:cxn>
              <a:cxn ang="0">
                <a:pos x="166" y="1116"/>
              </a:cxn>
              <a:cxn ang="0">
                <a:pos x="260" y="1158"/>
              </a:cxn>
              <a:cxn ang="0">
                <a:pos x="370" y="1180"/>
              </a:cxn>
              <a:cxn ang="0">
                <a:pos x="518" y="1324"/>
              </a:cxn>
              <a:cxn ang="0">
                <a:pos x="562" y="1182"/>
              </a:cxn>
              <a:cxn ang="0">
                <a:pos x="672" y="1160"/>
              </a:cxn>
              <a:cxn ang="0">
                <a:pos x="720" y="1142"/>
              </a:cxn>
              <a:cxn ang="0">
                <a:pos x="784" y="1100"/>
              </a:cxn>
              <a:cxn ang="0">
                <a:pos x="836" y="1050"/>
              </a:cxn>
              <a:cxn ang="0">
                <a:pos x="878" y="990"/>
              </a:cxn>
              <a:cxn ang="0">
                <a:pos x="904" y="926"/>
              </a:cxn>
              <a:cxn ang="0">
                <a:pos x="918" y="858"/>
              </a:cxn>
              <a:cxn ang="0">
                <a:pos x="918" y="790"/>
              </a:cxn>
              <a:cxn ang="0">
                <a:pos x="900" y="724"/>
              </a:cxn>
              <a:cxn ang="0">
                <a:pos x="868" y="664"/>
              </a:cxn>
              <a:cxn ang="0">
                <a:pos x="820" y="610"/>
              </a:cxn>
              <a:cxn ang="0">
                <a:pos x="754" y="564"/>
              </a:cxn>
              <a:cxn ang="0">
                <a:pos x="410" y="452"/>
              </a:cxn>
              <a:cxn ang="0">
                <a:pos x="358" y="424"/>
              </a:cxn>
              <a:cxn ang="0">
                <a:pos x="330" y="386"/>
              </a:cxn>
              <a:cxn ang="0">
                <a:pos x="326" y="344"/>
              </a:cxn>
              <a:cxn ang="0">
                <a:pos x="346" y="304"/>
              </a:cxn>
              <a:cxn ang="0">
                <a:pos x="390" y="272"/>
              </a:cxn>
              <a:cxn ang="0">
                <a:pos x="518" y="992"/>
              </a:cxn>
              <a:cxn ang="0">
                <a:pos x="548" y="766"/>
              </a:cxn>
              <a:cxn ang="0">
                <a:pos x="612" y="812"/>
              </a:cxn>
              <a:cxn ang="0">
                <a:pos x="640" y="864"/>
              </a:cxn>
              <a:cxn ang="0">
                <a:pos x="632" y="916"/>
              </a:cxn>
              <a:cxn ang="0">
                <a:pos x="592" y="962"/>
              </a:cxn>
              <a:cxn ang="0">
                <a:pos x="518" y="992"/>
              </a:cxn>
            </a:cxnLst>
            <a:rect l="0" t="0" r="r" b="b"/>
            <a:pathLst>
              <a:path w="920" h="1324">
                <a:moveTo>
                  <a:pt x="754" y="564"/>
                </a:moveTo>
                <a:lnTo>
                  <a:pt x="754" y="564"/>
                </a:lnTo>
                <a:lnTo>
                  <a:pt x="708" y="542"/>
                </a:lnTo>
                <a:lnTo>
                  <a:pt x="652" y="522"/>
                </a:lnTo>
                <a:lnTo>
                  <a:pt x="590" y="502"/>
                </a:lnTo>
                <a:lnTo>
                  <a:pt x="518" y="480"/>
                </a:lnTo>
                <a:lnTo>
                  <a:pt x="518" y="266"/>
                </a:lnTo>
                <a:lnTo>
                  <a:pt x="518" y="266"/>
                </a:lnTo>
                <a:lnTo>
                  <a:pt x="538" y="278"/>
                </a:lnTo>
                <a:lnTo>
                  <a:pt x="554" y="290"/>
                </a:lnTo>
                <a:lnTo>
                  <a:pt x="566" y="300"/>
                </a:lnTo>
                <a:lnTo>
                  <a:pt x="578" y="314"/>
                </a:lnTo>
                <a:lnTo>
                  <a:pt x="586" y="328"/>
                </a:lnTo>
                <a:lnTo>
                  <a:pt x="594" y="342"/>
                </a:lnTo>
                <a:lnTo>
                  <a:pt x="610" y="382"/>
                </a:lnTo>
                <a:lnTo>
                  <a:pt x="886" y="338"/>
                </a:lnTo>
                <a:lnTo>
                  <a:pt x="886" y="338"/>
                </a:lnTo>
                <a:lnTo>
                  <a:pt x="878" y="304"/>
                </a:lnTo>
                <a:lnTo>
                  <a:pt x="866" y="272"/>
                </a:lnTo>
                <a:lnTo>
                  <a:pt x="852" y="244"/>
                </a:lnTo>
                <a:lnTo>
                  <a:pt x="836" y="218"/>
                </a:lnTo>
                <a:lnTo>
                  <a:pt x="818" y="194"/>
                </a:lnTo>
                <a:lnTo>
                  <a:pt x="798" y="174"/>
                </a:lnTo>
                <a:lnTo>
                  <a:pt x="776" y="154"/>
                </a:lnTo>
                <a:lnTo>
                  <a:pt x="754" y="138"/>
                </a:lnTo>
                <a:lnTo>
                  <a:pt x="728" y="124"/>
                </a:lnTo>
                <a:lnTo>
                  <a:pt x="702" y="112"/>
                </a:lnTo>
                <a:lnTo>
                  <a:pt x="674" y="100"/>
                </a:lnTo>
                <a:lnTo>
                  <a:pt x="646" y="92"/>
                </a:lnTo>
                <a:lnTo>
                  <a:pt x="616" y="84"/>
                </a:lnTo>
                <a:lnTo>
                  <a:pt x="584" y="80"/>
                </a:lnTo>
                <a:lnTo>
                  <a:pt x="552" y="76"/>
                </a:lnTo>
                <a:lnTo>
                  <a:pt x="518" y="72"/>
                </a:lnTo>
                <a:lnTo>
                  <a:pt x="518" y="0"/>
                </a:lnTo>
                <a:lnTo>
                  <a:pt x="410" y="0"/>
                </a:lnTo>
                <a:lnTo>
                  <a:pt x="410" y="72"/>
                </a:lnTo>
                <a:lnTo>
                  <a:pt x="410" y="72"/>
                </a:lnTo>
                <a:lnTo>
                  <a:pt x="366" y="76"/>
                </a:lnTo>
                <a:lnTo>
                  <a:pt x="324" y="82"/>
                </a:lnTo>
                <a:lnTo>
                  <a:pt x="286" y="90"/>
                </a:lnTo>
                <a:lnTo>
                  <a:pt x="250" y="102"/>
                </a:lnTo>
                <a:lnTo>
                  <a:pt x="218" y="116"/>
                </a:lnTo>
                <a:lnTo>
                  <a:pt x="188" y="132"/>
                </a:lnTo>
                <a:lnTo>
                  <a:pt x="160" y="150"/>
                </a:lnTo>
                <a:lnTo>
                  <a:pt x="136" y="170"/>
                </a:lnTo>
                <a:lnTo>
                  <a:pt x="136" y="170"/>
                </a:lnTo>
                <a:lnTo>
                  <a:pt x="112" y="198"/>
                </a:lnTo>
                <a:lnTo>
                  <a:pt x="90" y="226"/>
                </a:lnTo>
                <a:lnTo>
                  <a:pt x="74" y="258"/>
                </a:lnTo>
                <a:lnTo>
                  <a:pt x="60" y="290"/>
                </a:lnTo>
                <a:lnTo>
                  <a:pt x="50" y="324"/>
                </a:lnTo>
                <a:lnTo>
                  <a:pt x="46" y="360"/>
                </a:lnTo>
                <a:lnTo>
                  <a:pt x="44" y="394"/>
                </a:lnTo>
                <a:lnTo>
                  <a:pt x="46" y="430"/>
                </a:lnTo>
                <a:lnTo>
                  <a:pt x="52" y="464"/>
                </a:lnTo>
                <a:lnTo>
                  <a:pt x="62" y="496"/>
                </a:lnTo>
                <a:lnTo>
                  <a:pt x="74" y="528"/>
                </a:lnTo>
                <a:lnTo>
                  <a:pt x="92" y="558"/>
                </a:lnTo>
                <a:lnTo>
                  <a:pt x="112" y="586"/>
                </a:lnTo>
                <a:lnTo>
                  <a:pt x="138" y="610"/>
                </a:lnTo>
                <a:lnTo>
                  <a:pt x="152" y="622"/>
                </a:lnTo>
                <a:lnTo>
                  <a:pt x="166" y="632"/>
                </a:lnTo>
                <a:lnTo>
                  <a:pt x="182" y="642"/>
                </a:lnTo>
                <a:lnTo>
                  <a:pt x="198" y="652"/>
                </a:lnTo>
                <a:lnTo>
                  <a:pt x="198" y="652"/>
                </a:lnTo>
                <a:lnTo>
                  <a:pt x="234" y="666"/>
                </a:lnTo>
                <a:lnTo>
                  <a:pt x="282" y="684"/>
                </a:lnTo>
                <a:lnTo>
                  <a:pt x="340" y="702"/>
                </a:lnTo>
                <a:lnTo>
                  <a:pt x="410" y="722"/>
                </a:lnTo>
                <a:lnTo>
                  <a:pt x="410" y="984"/>
                </a:lnTo>
                <a:lnTo>
                  <a:pt x="410" y="984"/>
                </a:lnTo>
                <a:lnTo>
                  <a:pt x="384" y="970"/>
                </a:lnTo>
                <a:lnTo>
                  <a:pt x="362" y="954"/>
                </a:lnTo>
                <a:lnTo>
                  <a:pt x="346" y="938"/>
                </a:lnTo>
                <a:lnTo>
                  <a:pt x="332" y="920"/>
                </a:lnTo>
                <a:lnTo>
                  <a:pt x="320" y="898"/>
                </a:lnTo>
                <a:lnTo>
                  <a:pt x="312" y="876"/>
                </a:lnTo>
                <a:lnTo>
                  <a:pt x="306" y="850"/>
                </a:lnTo>
                <a:lnTo>
                  <a:pt x="300" y="820"/>
                </a:lnTo>
                <a:lnTo>
                  <a:pt x="0" y="856"/>
                </a:lnTo>
                <a:lnTo>
                  <a:pt x="0" y="856"/>
                </a:lnTo>
                <a:lnTo>
                  <a:pt x="10" y="896"/>
                </a:lnTo>
                <a:lnTo>
                  <a:pt x="22" y="934"/>
                </a:lnTo>
                <a:lnTo>
                  <a:pt x="36" y="968"/>
                </a:lnTo>
                <a:lnTo>
                  <a:pt x="52" y="1000"/>
                </a:lnTo>
                <a:lnTo>
                  <a:pt x="70" y="1028"/>
                </a:lnTo>
                <a:lnTo>
                  <a:pt x="90" y="1054"/>
                </a:lnTo>
                <a:lnTo>
                  <a:pt x="114" y="1078"/>
                </a:lnTo>
                <a:lnTo>
                  <a:pt x="140" y="1098"/>
                </a:lnTo>
                <a:lnTo>
                  <a:pt x="166" y="1116"/>
                </a:lnTo>
                <a:lnTo>
                  <a:pt x="196" y="1132"/>
                </a:lnTo>
                <a:lnTo>
                  <a:pt x="226" y="1146"/>
                </a:lnTo>
                <a:lnTo>
                  <a:pt x="260" y="1158"/>
                </a:lnTo>
                <a:lnTo>
                  <a:pt x="294" y="1166"/>
                </a:lnTo>
                <a:lnTo>
                  <a:pt x="332" y="1174"/>
                </a:lnTo>
                <a:lnTo>
                  <a:pt x="370" y="1180"/>
                </a:lnTo>
                <a:lnTo>
                  <a:pt x="410" y="1184"/>
                </a:lnTo>
                <a:lnTo>
                  <a:pt x="410" y="1324"/>
                </a:lnTo>
                <a:lnTo>
                  <a:pt x="518" y="1324"/>
                </a:lnTo>
                <a:lnTo>
                  <a:pt x="518" y="1184"/>
                </a:lnTo>
                <a:lnTo>
                  <a:pt x="518" y="1184"/>
                </a:lnTo>
                <a:lnTo>
                  <a:pt x="562" y="1182"/>
                </a:lnTo>
                <a:lnTo>
                  <a:pt x="602" y="1176"/>
                </a:lnTo>
                <a:lnTo>
                  <a:pt x="638" y="1170"/>
                </a:lnTo>
                <a:lnTo>
                  <a:pt x="672" y="1160"/>
                </a:lnTo>
                <a:lnTo>
                  <a:pt x="672" y="1160"/>
                </a:lnTo>
                <a:lnTo>
                  <a:pt x="696" y="1152"/>
                </a:lnTo>
                <a:lnTo>
                  <a:pt x="720" y="1142"/>
                </a:lnTo>
                <a:lnTo>
                  <a:pt x="744" y="1128"/>
                </a:lnTo>
                <a:lnTo>
                  <a:pt x="764" y="1116"/>
                </a:lnTo>
                <a:lnTo>
                  <a:pt x="784" y="1100"/>
                </a:lnTo>
                <a:lnTo>
                  <a:pt x="804" y="1084"/>
                </a:lnTo>
                <a:lnTo>
                  <a:pt x="820" y="1068"/>
                </a:lnTo>
                <a:lnTo>
                  <a:pt x="836" y="1050"/>
                </a:lnTo>
                <a:lnTo>
                  <a:pt x="852" y="1030"/>
                </a:lnTo>
                <a:lnTo>
                  <a:pt x="866" y="1012"/>
                </a:lnTo>
                <a:lnTo>
                  <a:pt x="878" y="990"/>
                </a:lnTo>
                <a:lnTo>
                  <a:pt x="888" y="970"/>
                </a:lnTo>
                <a:lnTo>
                  <a:pt x="896" y="948"/>
                </a:lnTo>
                <a:lnTo>
                  <a:pt x="904" y="926"/>
                </a:lnTo>
                <a:lnTo>
                  <a:pt x="910" y="904"/>
                </a:lnTo>
                <a:lnTo>
                  <a:pt x="916" y="882"/>
                </a:lnTo>
                <a:lnTo>
                  <a:pt x="918" y="858"/>
                </a:lnTo>
                <a:lnTo>
                  <a:pt x="920" y="836"/>
                </a:lnTo>
                <a:lnTo>
                  <a:pt x="920" y="814"/>
                </a:lnTo>
                <a:lnTo>
                  <a:pt x="918" y="790"/>
                </a:lnTo>
                <a:lnTo>
                  <a:pt x="914" y="768"/>
                </a:lnTo>
                <a:lnTo>
                  <a:pt x="908" y="746"/>
                </a:lnTo>
                <a:lnTo>
                  <a:pt x="900" y="724"/>
                </a:lnTo>
                <a:lnTo>
                  <a:pt x="892" y="704"/>
                </a:lnTo>
                <a:lnTo>
                  <a:pt x="882" y="684"/>
                </a:lnTo>
                <a:lnTo>
                  <a:pt x="868" y="664"/>
                </a:lnTo>
                <a:lnTo>
                  <a:pt x="854" y="644"/>
                </a:lnTo>
                <a:lnTo>
                  <a:pt x="838" y="626"/>
                </a:lnTo>
                <a:lnTo>
                  <a:pt x="820" y="610"/>
                </a:lnTo>
                <a:lnTo>
                  <a:pt x="800" y="594"/>
                </a:lnTo>
                <a:lnTo>
                  <a:pt x="778" y="578"/>
                </a:lnTo>
                <a:lnTo>
                  <a:pt x="754" y="564"/>
                </a:lnTo>
                <a:lnTo>
                  <a:pt x="754" y="564"/>
                </a:lnTo>
                <a:close/>
                <a:moveTo>
                  <a:pt x="410" y="452"/>
                </a:moveTo>
                <a:lnTo>
                  <a:pt x="410" y="452"/>
                </a:lnTo>
                <a:lnTo>
                  <a:pt x="390" y="444"/>
                </a:lnTo>
                <a:lnTo>
                  <a:pt x="372" y="434"/>
                </a:lnTo>
                <a:lnTo>
                  <a:pt x="358" y="424"/>
                </a:lnTo>
                <a:lnTo>
                  <a:pt x="346" y="412"/>
                </a:lnTo>
                <a:lnTo>
                  <a:pt x="336" y="400"/>
                </a:lnTo>
                <a:lnTo>
                  <a:pt x="330" y="386"/>
                </a:lnTo>
                <a:lnTo>
                  <a:pt x="326" y="372"/>
                </a:lnTo>
                <a:lnTo>
                  <a:pt x="324" y="358"/>
                </a:lnTo>
                <a:lnTo>
                  <a:pt x="326" y="344"/>
                </a:lnTo>
                <a:lnTo>
                  <a:pt x="330" y="330"/>
                </a:lnTo>
                <a:lnTo>
                  <a:pt x="336" y="316"/>
                </a:lnTo>
                <a:lnTo>
                  <a:pt x="346" y="304"/>
                </a:lnTo>
                <a:lnTo>
                  <a:pt x="358" y="292"/>
                </a:lnTo>
                <a:lnTo>
                  <a:pt x="372" y="280"/>
                </a:lnTo>
                <a:lnTo>
                  <a:pt x="390" y="272"/>
                </a:lnTo>
                <a:lnTo>
                  <a:pt x="410" y="264"/>
                </a:lnTo>
                <a:lnTo>
                  <a:pt x="410" y="452"/>
                </a:lnTo>
                <a:close/>
                <a:moveTo>
                  <a:pt x="518" y="992"/>
                </a:moveTo>
                <a:lnTo>
                  <a:pt x="518" y="754"/>
                </a:lnTo>
                <a:lnTo>
                  <a:pt x="518" y="754"/>
                </a:lnTo>
                <a:lnTo>
                  <a:pt x="548" y="766"/>
                </a:lnTo>
                <a:lnTo>
                  <a:pt x="572" y="780"/>
                </a:lnTo>
                <a:lnTo>
                  <a:pt x="594" y="796"/>
                </a:lnTo>
                <a:lnTo>
                  <a:pt x="612" y="812"/>
                </a:lnTo>
                <a:lnTo>
                  <a:pt x="624" y="828"/>
                </a:lnTo>
                <a:lnTo>
                  <a:pt x="634" y="846"/>
                </a:lnTo>
                <a:lnTo>
                  <a:pt x="640" y="864"/>
                </a:lnTo>
                <a:lnTo>
                  <a:pt x="642" y="882"/>
                </a:lnTo>
                <a:lnTo>
                  <a:pt x="638" y="900"/>
                </a:lnTo>
                <a:lnTo>
                  <a:pt x="632" y="916"/>
                </a:lnTo>
                <a:lnTo>
                  <a:pt x="622" y="932"/>
                </a:lnTo>
                <a:lnTo>
                  <a:pt x="610" y="948"/>
                </a:lnTo>
                <a:lnTo>
                  <a:pt x="592" y="962"/>
                </a:lnTo>
                <a:lnTo>
                  <a:pt x="572" y="974"/>
                </a:lnTo>
                <a:lnTo>
                  <a:pt x="546" y="984"/>
                </a:lnTo>
                <a:lnTo>
                  <a:pt x="518" y="992"/>
                </a:lnTo>
                <a:lnTo>
                  <a:pt x="518" y="992"/>
                </a:lnTo>
                <a:close/>
              </a:path>
            </a:pathLst>
          </a:custGeom>
          <a:gradFill flip="none" rotWithShape="1">
            <a:gsLst>
              <a:gs pos="0">
                <a:schemeClr val="accent3"/>
              </a:gs>
              <a:gs pos="6600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4" name="Freeform 10"/>
          <p:cNvSpPr>
            <a:spLocks/>
          </p:cNvSpPr>
          <p:nvPr userDrawn="1"/>
        </p:nvSpPr>
        <p:spPr bwMode="auto">
          <a:xfrm>
            <a:off x="1020031" y="2097088"/>
            <a:ext cx="1943100" cy="990600"/>
          </a:xfrm>
          <a:custGeom>
            <a:avLst/>
            <a:gdLst/>
            <a:ahLst/>
            <a:cxnLst>
              <a:cxn ang="0">
                <a:pos x="1224" y="474"/>
              </a:cxn>
              <a:cxn ang="0">
                <a:pos x="904" y="0"/>
              </a:cxn>
              <a:cxn ang="0">
                <a:pos x="840" y="102"/>
              </a:cxn>
              <a:cxn ang="0">
                <a:pos x="840" y="102"/>
              </a:cxn>
              <a:cxn ang="0">
                <a:pos x="780" y="82"/>
              </a:cxn>
              <a:cxn ang="0">
                <a:pos x="722" y="66"/>
              </a:cxn>
              <a:cxn ang="0">
                <a:pos x="668" y="54"/>
              </a:cxn>
              <a:cxn ang="0">
                <a:pos x="616" y="44"/>
              </a:cxn>
              <a:cxn ang="0">
                <a:pos x="570" y="38"/>
              </a:cxn>
              <a:cxn ang="0">
                <a:pos x="524" y="32"/>
              </a:cxn>
              <a:cxn ang="0">
                <a:pos x="484" y="32"/>
              </a:cxn>
              <a:cxn ang="0">
                <a:pos x="444" y="32"/>
              </a:cxn>
              <a:cxn ang="0">
                <a:pos x="408" y="34"/>
              </a:cxn>
              <a:cxn ang="0">
                <a:pos x="376" y="40"/>
              </a:cxn>
              <a:cxn ang="0">
                <a:pos x="346" y="48"/>
              </a:cxn>
              <a:cxn ang="0">
                <a:pos x="320" y="58"/>
              </a:cxn>
              <a:cxn ang="0">
                <a:pos x="294" y="70"/>
              </a:cxn>
              <a:cxn ang="0">
                <a:pos x="272" y="82"/>
              </a:cxn>
              <a:cxn ang="0">
                <a:pos x="254" y="98"/>
              </a:cxn>
              <a:cxn ang="0">
                <a:pos x="236" y="114"/>
              </a:cxn>
              <a:cxn ang="0">
                <a:pos x="0" y="374"/>
              </a:cxn>
              <a:cxn ang="0">
                <a:pos x="0" y="374"/>
              </a:cxn>
              <a:cxn ang="0">
                <a:pos x="16" y="360"/>
              </a:cxn>
              <a:cxn ang="0">
                <a:pos x="34" y="350"/>
              </a:cxn>
              <a:cxn ang="0">
                <a:pos x="54" y="340"/>
              </a:cxn>
              <a:cxn ang="0">
                <a:pos x="74" y="334"/>
              </a:cxn>
              <a:cxn ang="0">
                <a:pos x="94" y="328"/>
              </a:cxn>
              <a:cxn ang="0">
                <a:pos x="116" y="324"/>
              </a:cxn>
              <a:cxn ang="0">
                <a:pos x="138" y="322"/>
              </a:cxn>
              <a:cxn ang="0">
                <a:pos x="160" y="320"/>
              </a:cxn>
              <a:cxn ang="0">
                <a:pos x="182" y="322"/>
              </a:cxn>
              <a:cxn ang="0">
                <a:pos x="206" y="322"/>
              </a:cxn>
              <a:cxn ang="0">
                <a:pos x="252" y="328"/>
              </a:cxn>
              <a:cxn ang="0">
                <a:pos x="300" y="338"/>
              </a:cxn>
              <a:cxn ang="0">
                <a:pos x="346" y="352"/>
              </a:cxn>
              <a:cxn ang="0">
                <a:pos x="390" y="368"/>
              </a:cxn>
              <a:cxn ang="0">
                <a:pos x="434" y="384"/>
              </a:cxn>
              <a:cxn ang="0">
                <a:pos x="474" y="400"/>
              </a:cxn>
              <a:cxn ang="0">
                <a:pos x="512" y="418"/>
              </a:cxn>
              <a:cxn ang="0">
                <a:pos x="574" y="448"/>
              </a:cxn>
              <a:cxn ang="0">
                <a:pos x="614" y="470"/>
              </a:cxn>
              <a:cxn ang="0">
                <a:pos x="520" y="624"/>
              </a:cxn>
              <a:cxn ang="0">
                <a:pos x="1224" y="474"/>
              </a:cxn>
            </a:cxnLst>
            <a:rect l="0" t="0" r="r" b="b"/>
            <a:pathLst>
              <a:path w="1224" h="624">
                <a:moveTo>
                  <a:pt x="1224" y="474"/>
                </a:moveTo>
                <a:lnTo>
                  <a:pt x="904" y="0"/>
                </a:lnTo>
                <a:lnTo>
                  <a:pt x="840" y="102"/>
                </a:lnTo>
                <a:lnTo>
                  <a:pt x="840" y="102"/>
                </a:lnTo>
                <a:lnTo>
                  <a:pt x="780" y="82"/>
                </a:lnTo>
                <a:lnTo>
                  <a:pt x="722" y="66"/>
                </a:lnTo>
                <a:lnTo>
                  <a:pt x="668" y="54"/>
                </a:lnTo>
                <a:lnTo>
                  <a:pt x="616" y="44"/>
                </a:lnTo>
                <a:lnTo>
                  <a:pt x="570" y="38"/>
                </a:lnTo>
                <a:lnTo>
                  <a:pt x="524" y="32"/>
                </a:lnTo>
                <a:lnTo>
                  <a:pt x="484" y="32"/>
                </a:lnTo>
                <a:lnTo>
                  <a:pt x="444" y="32"/>
                </a:lnTo>
                <a:lnTo>
                  <a:pt x="408" y="34"/>
                </a:lnTo>
                <a:lnTo>
                  <a:pt x="376" y="40"/>
                </a:lnTo>
                <a:lnTo>
                  <a:pt x="346" y="48"/>
                </a:lnTo>
                <a:lnTo>
                  <a:pt x="320" y="58"/>
                </a:lnTo>
                <a:lnTo>
                  <a:pt x="294" y="70"/>
                </a:lnTo>
                <a:lnTo>
                  <a:pt x="272" y="82"/>
                </a:lnTo>
                <a:lnTo>
                  <a:pt x="254" y="98"/>
                </a:lnTo>
                <a:lnTo>
                  <a:pt x="236" y="114"/>
                </a:lnTo>
                <a:lnTo>
                  <a:pt x="0" y="374"/>
                </a:lnTo>
                <a:lnTo>
                  <a:pt x="0" y="374"/>
                </a:lnTo>
                <a:lnTo>
                  <a:pt x="16" y="360"/>
                </a:lnTo>
                <a:lnTo>
                  <a:pt x="34" y="350"/>
                </a:lnTo>
                <a:lnTo>
                  <a:pt x="54" y="340"/>
                </a:lnTo>
                <a:lnTo>
                  <a:pt x="74" y="334"/>
                </a:lnTo>
                <a:lnTo>
                  <a:pt x="94" y="328"/>
                </a:lnTo>
                <a:lnTo>
                  <a:pt x="116" y="324"/>
                </a:lnTo>
                <a:lnTo>
                  <a:pt x="138" y="322"/>
                </a:lnTo>
                <a:lnTo>
                  <a:pt x="160" y="320"/>
                </a:lnTo>
                <a:lnTo>
                  <a:pt x="182" y="322"/>
                </a:lnTo>
                <a:lnTo>
                  <a:pt x="206" y="322"/>
                </a:lnTo>
                <a:lnTo>
                  <a:pt x="252" y="328"/>
                </a:lnTo>
                <a:lnTo>
                  <a:pt x="300" y="338"/>
                </a:lnTo>
                <a:lnTo>
                  <a:pt x="346" y="352"/>
                </a:lnTo>
                <a:lnTo>
                  <a:pt x="390" y="368"/>
                </a:lnTo>
                <a:lnTo>
                  <a:pt x="434" y="384"/>
                </a:lnTo>
                <a:lnTo>
                  <a:pt x="474" y="400"/>
                </a:lnTo>
                <a:lnTo>
                  <a:pt x="512" y="418"/>
                </a:lnTo>
                <a:lnTo>
                  <a:pt x="574" y="448"/>
                </a:lnTo>
                <a:lnTo>
                  <a:pt x="614" y="470"/>
                </a:lnTo>
                <a:lnTo>
                  <a:pt x="520" y="624"/>
                </a:lnTo>
                <a:lnTo>
                  <a:pt x="1224" y="474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/>
          <p:cNvSpPr/>
          <p:nvPr userDrawn="1"/>
        </p:nvSpPr>
        <p:spPr>
          <a:xfrm>
            <a:off x="1" y="946820"/>
            <a:ext cx="9143999" cy="396044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직사각형 24"/>
          <p:cNvSpPr/>
          <p:nvPr userDrawn="1"/>
        </p:nvSpPr>
        <p:spPr>
          <a:xfrm>
            <a:off x="1" y="5443128"/>
            <a:ext cx="9143999" cy="396044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직사각형 22"/>
          <p:cNvSpPr/>
          <p:nvPr userDrawn="1"/>
        </p:nvSpPr>
        <p:spPr>
          <a:xfrm>
            <a:off x="0" y="1085850"/>
            <a:ext cx="9144000" cy="4611402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584199" y="1340768"/>
            <a:ext cx="3384551" cy="572464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3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592083" y="2096852"/>
            <a:ext cx="2402454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4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755576" y="2420888"/>
            <a:ext cx="214313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2782863" y="2096852"/>
            <a:ext cx="2402454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2946360" y="2420888"/>
            <a:ext cx="214313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592083" y="3717032"/>
            <a:ext cx="2402454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755576" y="4041068"/>
            <a:ext cx="214313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2782863" y="3717032"/>
            <a:ext cx="2402454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2946360" y="4041068"/>
            <a:ext cx="214313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grpSp>
        <p:nvGrpSpPr>
          <p:cNvPr id="22" name="그룹 21"/>
          <p:cNvGrpSpPr/>
          <p:nvPr userDrawn="1"/>
        </p:nvGrpSpPr>
        <p:grpSpPr>
          <a:xfrm>
            <a:off x="5364088" y="2811760"/>
            <a:ext cx="3567459" cy="3173524"/>
            <a:chOff x="5363840" y="2686534"/>
            <a:chExt cx="4159250" cy="3699966"/>
          </a:xfrm>
        </p:grpSpPr>
        <p:sp>
          <p:nvSpPr>
            <p:cNvPr id="11" name="Freeform 7"/>
            <p:cNvSpPr>
              <a:spLocks noEditPoints="1"/>
            </p:cNvSpPr>
            <p:nvPr userDrawn="1"/>
          </p:nvSpPr>
          <p:spPr bwMode="auto">
            <a:xfrm>
              <a:off x="5363840" y="3081673"/>
              <a:ext cx="4159250" cy="2540000"/>
            </a:xfrm>
            <a:custGeom>
              <a:avLst/>
              <a:gdLst/>
              <a:ahLst/>
              <a:cxnLst>
                <a:cxn ang="0">
                  <a:pos x="2038" y="1534"/>
                </a:cxn>
                <a:cxn ang="0">
                  <a:pos x="1860" y="1502"/>
                </a:cxn>
                <a:cxn ang="0">
                  <a:pos x="1802" y="1490"/>
                </a:cxn>
                <a:cxn ang="0">
                  <a:pos x="1628" y="1442"/>
                </a:cxn>
                <a:cxn ang="0">
                  <a:pos x="1456" y="1378"/>
                </a:cxn>
                <a:cxn ang="0">
                  <a:pos x="1290" y="1300"/>
                </a:cxn>
                <a:cxn ang="0">
                  <a:pos x="1132" y="1214"/>
                </a:cxn>
                <a:cxn ang="0">
                  <a:pos x="980" y="1120"/>
                </a:cxn>
                <a:cxn ang="0">
                  <a:pos x="878" y="1050"/>
                </a:cxn>
                <a:cxn ang="0">
                  <a:pos x="680" y="892"/>
                </a:cxn>
                <a:cxn ang="0">
                  <a:pos x="520" y="738"/>
                </a:cxn>
                <a:cxn ang="0">
                  <a:pos x="454" y="666"/>
                </a:cxn>
                <a:cxn ang="0">
                  <a:pos x="452" y="662"/>
                </a:cxn>
                <a:cxn ang="0">
                  <a:pos x="358" y="516"/>
                </a:cxn>
                <a:cxn ang="0">
                  <a:pos x="318" y="426"/>
                </a:cxn>
                <a:cxn ang="0">
                  <a:pos x="302" y="376"/>
                </a:cxn>
                <a:cxn ang="0">
                  <a:pos x="300" y="374"/>
                </a:cxn>
                <a:cxn ang="0">
                  <a:pos x="290" y="336"/>
                </a:cxn>
                <a:cxn ang="0">
                  <a:pos x="274" y="246"/>
                </a:cxn>
                <a:cxn ang="0">
                  <a:pos x="276" y="120"/>
                </a:cxn>
                <a:cxn ang="0">
                  <a:pos x="292" y="64"/>
                </a:cxn>
                <a:cxn ang="0">
                  <a:pos x="320" y="14"/>
                </a:cxn>
                <a:cxn ang="0">
                  <a:pos x="330" y="0"/>
                </a:cxn>
                <a:cxn ang="0">
                  <a:pos x="52" y="296"/>
                </a:cxn>
                <a:cxn ang="0">
                  <a:pos x="48" y="302"/>
                </a:cxn>
                <a:cxn ang="0">
                  <a:pos x="36" y="318"/>
                </a:cxn>
                <a:cxn ang="0">
                  <a:pos x="34" y="322"/>
                </a:cxn>
                <a:cxn ang="0">
                  <a:pos x="4" y="400"/>
                </a:cxn>
                <a:cxn ang="0">
                  <a:pos x="2" y="482"/>
                </a:cxn>
                <a:cxn ang="0">
                  <a:pos x="24" y="566"/>
                </a:cxn>
                <a:cxn ang="0">
                  <a:pos x="62" y="648"/>
                </a:cxn>
                <a:cxn ang="0">
                  <a:pos x="126" y="746"/>
                </a:cxn>
                <a:cxn ang="0">
                  <a:pos x="264" y="908"/>
                </a:cxn>
                <a:cxn ang="0">
                  <a:pos x="362" y="1000"/>
                </a:cxn>
                <a:cxn ang="0">
                  <a:pos x="512" y="1120"/>
                </a:cxn>
                <a:cxn ang="0">
                  <a:pos x="670" y="1226"/>
                </a:cxn>
                <a:cxn ang="0">
                  <a:pos x="784" y="1294"/>
                </a:cxn>
                <a:cxn ang="0">
                  <a:pos x="972" y="1388"/>
                </a:cxn>
                <a:cxn ang="0">
                  <a:pos x="1168" y="1468"/>
                </a:cxn>
                <a:cxn ang="0">
                  <a:pos x="1370" y="1530"/>
                </a:cxn>
                <a:cxn ang="0">
                  <a:pos x="1576" y="1572"/>
                </a:cxn>
                <a:cxn ang="0">
                  <a:pos x="1788" y="1596"/>
                </a:cxn>
                <a:cxn ang="0">
                  <a:pos x="1914" y="1600"/>
                </a:cxn>
                <a:cxn ang="0">
                  <a:pos x="2104" y="1590"/>
                </a:cxn>
                <a:cxn ang="0">
                  <a:pos x="2292" y="1558"/>
                </a:cxn>
                <a:cxn ang="0">
                  <a:pos x="2382" y="1532"/>
                </a:cxn>
                <a:cxn ang="0">
                  <a:pos x="2510" y="1476"/>
                </a:cxn>
                <a:cxn ang="0">
                  <a:pos x="2586" y="1422"/>
                </a:cxn>
                <a:cxn ang="0">
                  <a:pos x="2620" y="1390"/>
                </a:cxn>
                <a:cxn ang="0">
                  <a:pos x="2548" y="1446"/>
                </a:cxn>
                <a:cxn ang="0">
                  <a:pos x="2456" y="1492"/>
                </a:cxn>
                <a:cxn ang="0">
                  <a:pos x="2316" y="1524"/>
                </a:cxn>
                <a:cxn ang="0">
                  <a:pos x="2122" y="1532"/>
                </a:cxn>
                <a:cxn ang="0">
                  <a:pos x="1860" y="1502"/>
                </a:cxn>
                <a:cxn ang="0">
                  <a:pos x="2040" y="1536"/>
                </a:cxn>
              </a:cxnLst>
              <a:rect l="0" t="0" r="r" b="b"/>
              <a:pathLst>
                <a:path w="2620" h="1600">
                  <a:moveTo>
                    <a:pt x="1860" y="1502"/>
                  </a:moveTo>
                  <a:lnTo>
                    <a:pt x="1860" y="1502"/>
                  </a:lnTo>
                  <a:lnTo>
                    <a:pt x="2038" y="1534"/>
                  </a:lnTo>
                  <a:lnTo>
                    <a:pt x="2038" y="1534"/>
                  </a:lnTo>
                  <a:lnTo>
                    <a:pt x="1860" y="1502"/>
                  </a:lnTo>
                  <a:lnTo>
                    <a:pt x="1860" y="1502"/>
                  </a:lnTo>
                  <a:lnTo>
                    <a:pt x="1860" y="1502"/>
                  </a:lnTo>
                  <a:lnTo>
                    <a:pt x="1860" y="1502"/>
                  </a:lnTo>
                  <a:lnTo>
                    <a:pt x="1802" y="1490"/>
                  </a:lnTo>
                  <a:lnTo>
                    <a:pt x="1744" y="1474"/>
                  </a:lnTo>
                  <a:lnTo>
                    <a:pt x="1686" y="1458"/>
                  </a:lnTo>
                  <a:lnTo>
                    <a:pt x="1628" y="1442"/>
                  </a:lnTo>
                  <a:lnTo>
                    <a:pt x="1570" y="1422"/>
                  </a:lnTo>
                  <a:lnTo>
                    <a:pt x="1514" y="1400"/>
                  </a:lnTo>
                  <a:lnTo>
                    <a:pt x="1456" y="1378"/>
                  </a:lnTo>
                  <a:lnTo>
                    <a:pt x="1400" y="1354"/>
                  </a:lnTo>
                  <a:lnTo>
                    <a:pt x="1346" y="1328"/>
                  </a:lnTo>
                  <a:lnTo>
                    <a:pt x="1290" y="1300"/>
                  </a:lnTo>
                  <a:lnTo>
                    <a:pt x="1236" y="1274"/>
                  </a:lnTo>
                  <a:lnTo>
                    <a:pt x="1184" y="1244"/>
                  </a:lnTo>
                  <a:lnTo>
                    <a:pt x="1132" y="1214"/>
                  </a:lnTo>
                  <a:lnTo>
                    <a:pt x="1080" y="1184"/>
                  </a:lnTo>
                  <a:lnTo>
                    <a:pt x="980" y="1120"/>
                  </a:lnTo>
                  <a:lnTo>
                    <a:pt x="980" y="1120"/>
                  </a:lnTo>
                  <a:lnTo>
                    <a:pt x="952" y="1102"/>
                  </a:lnTo>
                  <a:lnTo>
                    <a:pt x="952" y="1102"/>
                  </a:lnTo>
                  <a:lnTo>
                    <a:pt x="878" y="1050"/>
                  </a:lnTo>
                  <a:lnTo>
                    <a:pt x="808" y="998"/>
                  </a:lnTo>
                  <a:lnTo>
                    <a:pt x="742" y="944"/>
                  </a:lnTo>
                  <a:lnTo>
                    <a:pt x="680" y="892"/>
                  </a:lnTo>
                  <a:lnTo>
                    <a:pt x="622" y="840"/>
                  </a:lnTo>
                  <a:lnTo>
                    <a:pt x="568" y="788"/>
                  </a:lnTo>
                  <a:lnTo>
                    <a:pt x="520" y="738"/>
                  </a:lnTo>
                  <a:lnTo>
                    <a:pt x="476" y="690"/>
                  </a:lnTo>
                  <a:lnTo>
                    <a:pt x="476" y="690"/>
                  </a:lnTo>
                  <a:lnTo>
                    <a:pt x="454" y="666"/>
                  </a:lnTo>
                  <a:lnTo>
                    <a:pt x="454" y="666"/>
                  </a:lnTo>
                  <a:lnTo>
                    <a:pt x="452" y="662"/>
                  </a:lnTo>
                  <a:lnTo>
                    <a:pt x="452" y="662"/>
                  </a:lnTo>
                  <a:lnTo>
                    <a:pt x="418" y="616"/>
                  </a:lnTo>
                  <a:lnTo>
                    <a:pt x="386" y="568"/>
                  </a:lnTo>
                  <a:lnTo>
                    <a:pt x="358" y="516"/>
                  </a:lnTo>
                  <a:lnTo>
                    <a:pt x="334" y="464"/>
                  </a:lnTo>
                  <a:lnTo>
                    <a:pt x="334" y="464"/>
                  </a:lnTo>
                  <a:lnTo>
                    <a:pt x="318" y="426"/>
                  </a:lnTo>
                  <a:lnTo>
                    <a:pt x="304" y="388"/>
                  </a:lnTo>
                  <a:lnTo>
                    <a:pt x="304" y="388"/>
                  </a:lnTo>
                  <a:lnTo>
                    <a:pt x="302" y="376"/>
                  </a:lnTo>
                  <a:lnTo>
                    <a:pt x="302" y="376"/>
                  </a:lnTo>
                  <a:lnTo>
                    <a:pt x="300" y="374"/>
                  </a:lnTo>
                  <a:lnTo>
                    <a:pt x="300" y="374"/>
                  </a:lnTo>
                  <a:lnTo>
                    <a:pt x="294" y="354"/>
                  </a:lnTo>
                  <a:lnTo>
                    <a:pt x="294" y="354"/>
                  </a:lnTo>
                  <a:lnTo>
                    <a:pt x="290" y="336"/>
                  </a:lnTo>
                  <a:lnTo>
                    <a:pt x="290" y="336"/>
                  </a:lnTo>
                  <a:lnTo>
                    <a:pt x="280" y="292"/>
                  </a:lnTo>
                  <a:lnTo>
                    <a:pt x="274" y="246"/>
                  </a:lnTo>
                  <a:lnTo>
                    <a:pt x="270" y="204"/>
                  </a:lnTo>
                  <a:lnTo>
                    <a:pt x="270" y="162"/>
                  </a:lnTo>
                  <a:lnTo>
                    <a:pt x="276" y="120"/>
                  </a:lnTo>
                  <a:lnTo>
                    <a:pt x="280" y="100"/>
                  </a:lnTo>
                  <a:lnTo>
                    <a:pt x="286" y="82"/>
                  </a:lnTo>
                  <a:lnTo>
                    <a:pt x="292" y="64"/>
                  </a:lnTo>
                  <a:lnTo>
                    <a:pt x="300" y="46"/>
                  </a:lnTo>
                  <a:lnTo>
                    <a:pt x="310" y="30"/>
                  </a:lnTo>
                  <a:lnTo>
                    <a:pt x="320" y="14"/>
                  </a:lnTo>
                  <a:lnTo>
                    <a:pt x="322" y="12"/>
                  </a:lnTo>
                  <a:lnTo>
                    <a:pt x="322" y="12"/>
                  </a:lnTo>
                  <a:lnTo>
                    <a:pt x="330" y="0"/>
                  </a:lnTo>
                  <a:lnTo>
                    <a:pt x="64" y="284"/>
                  </a:lnTo>
                  <a:lnTo>
                    <a:pt x="64" y="284"/>
                  </a:lnTo>
                  <a:lnTo>
                    <a:pt x="52" y="296"/>
                  </a:lnTo>
                  <a:lnTo>
                    <a:pt x="52" y="296"/>
                  </a:lnTo>
                  <a:lnTo>
                    <a:pt x="48" y="302"/>
                  </a:lnTo>
                  <a:lnTo>
                    <a:pt x="48" y="302"/>
                  </a:lnTo>
                  <a:lnTo>
                    <a:pt x="42" y="310"/>
                  </a:lnTo>
                  <a:lnTo>
                    <a:pt x="42" y="310"/>
                  </a:lnTo>
                  <a:lnTo>
                    <a:pt x="36" y="318"/>
                  </a:lnTo>
                  <a:lnTo>
                    <a:pt x="36" y="318"/>
                  </a:lnTo>
                  <a:lnTo>
                    <a:pt x="34" y="322"/>
                  </a:lnTo>
                  <a:lnTo>
                    <a:pt x="34" y="322"/>
                  </a:lnTo>
                  <a:lnTo>
                    <a:pt x="20" y="348"/>
                  </a:lnTo>
                  <a:lnTo>
                    <a:pt x="10" y="374"/>
                  </a:lnTo>
                  <a:lnTo>
                    <a:pt x="4" y="400"/>
                  </a:lnTo>
                  <a:lnTo>
                    <a:pt x="0" y="428"/>
                  </a:lnTo>
                  <a:lnTo>
                    <a:pt x="0" y="454"/>
                  </a:lnTo>
                  <a:lnTo>
                    <a:pt x="2" y="482"/>
                  </a:lnTo>
                  <a:lnTo>
                    <a:pt x="8" y="510"/>
                  </a:lnTo>
                  <a:lnTo>
                    <a:pt x="16" y="538"/>
                  </a:lnTo>
                  <a:lnTo>
                    <a:pt x="24" y="566"/>
                  </a:lnTo>
                  <a:lnTo>
                    <a:pt x="36" y="594"/>
                  </a:lnTo>
                  <a:lnTo>
                    <a:pt x="48" y="620"/>
                  </a:lnTo>
                  <a:lnTo>
                    <a:pt x="62" y="648"/>
                  </a:lnTo>
                  <a:lnTo>
                    <a:pt x="92" y="698"/>
                  </a:lnTo>
                  <a:lnTo>
                    <a:pt x="126" y="746"/>
                  </a:lnTo>
                  <a:lnTo>
                    <a:pt x="126" y="746"/>
                  </a:lnTo>
                  <a:lnTo>
                    <a:pt x="168" y="802"/>
                  </a:lnTo>
                  <a:lnTo>
                    <a:pt x="216" y="856"/>
                  </a:lnTo>
                  <a:lnTo>
                    <a:pt x="264" y="908"/>
                  </a:lnTo>
                  <a:lnTo>
                    <a:pt x="316" y="958"/>
                  </a:lnTo>
                  <a:lnTo>
                    <a:pt x="316" y="958"/>
                  </a:lnTo>
                  <a:lnTo>
                    <a:pt x="362" y="1000"/>
                  </a:lnTo>
                  <a:lnTo>
                    <a:pt x="412" y="1042"/>
                  </a:lnTo>
                  <a:lnTo>
                    <a:pt x="460" y="1080"/>
                  </a:lnTo>
                  <a:lnTo>
                    <a:pt x="512" y="1120"/>
                  </a:lnTo>
                  <a:lnTo>
                    <a:pt x="564" y="1156"/>
                  </a:lnTo>
                  <a:lnTo>
                    <a:pt x="616" y="1192"/>
                  </a:lnTo>
                  <a:lnTo>
                    <a:pt x="670" y="1226"/>
                  </a:lnTo>
                  <a:lnTo>
                    <a:pt x="724" y="1258"/>
                  </a:lnTo>
                  <a:lnTo>
                    <a:pt x="724" y="1258"/>
                  </a:lnTo>
                  <a:lnTo>
                    <a:pt x="784" y="1294"/>
                  </a:lnTo>
                  <a:lnTo>
                    <a:pt x="846" y="1326"/>
                  </a:lnTo>
                  <a:lnTo>
                    <a:pt x="910" y="1358"/>
                  </a:lnTo>
                  <a:lnTo>
                    <a:pt x="972" y="1388"/>
                  </a:lnTo>
                  <a:lnTo>
                    <a:pt x="1038" y="1416"/>
                  </a:lnTo>
                  <a:lnTo>
                    <a:pt x="1102" y="1444"/>
                  </a:lnTo>
                  <a:lnTo>
                    <a:pt x="1168" y="1468"/>
                  </a:lnTo>
                  <a:lnTo>
                    <a:pt x="1236" y="1490"/>
                  </a:lnTo>
                  <a:lnTo>
                    <a:pt x="1302" y="1510"/>
                  </a:lnTo>
                  <a:lnTo>
                    <a:pt x="1370" y="1530"/>
                  </a:lnTo>
                  <a:lnTo>
                    <a:pt x="1438" y="1546"/>
                  </a:lnTo>
                  <a:lnTo>
                    <a:pt x="1508" y="1560"/>
                  </a:lnTo>
                  <a:lnTo>
                    <a:pt x="1576" y="1572"/>
                  </a:lnTo>
                  <a:lnTo>
                    <a:pt x="1646" y="1582"/>
                  </a:lnTo>
                  <a:lnTo>
                    <a:pt x="1716" y="1590"/>
                  </a:lnTo>
                  <a:lnTo>
                    <a:pt x="1788" y="1596"/>
                  </a:lnTo>
                  <a:lnTo>
                    <a:pt x="1788" y="1596"/>
                  </a:lnTo>
                  <a:lnTo>
                    <a:pt x="1850" y="1598"/>
                  </a:lnTo>
                  <a:lnTo>
                    <a:pt x="1914" y="1600"/>
                  </a:lnTo>
                  <a:lnTo>
                    <a:pt x="1978" y="1600"/>
                  </a:lnTo>
                  <a:lnTo>
                    <a:pt x="2042" y="1596"/>
                  </a:lnTo>
                  <a:lnTo>
                    <a:pt x="2104" y="1590"/>
                  </a:lnTo>
                  <a:lnTo>
                    <a:pt x="2168" y="1582"/>
                  </a:lnTo>
                  <a:lnTo>
                    <a:pt x="2230" y="1572"/>
                  </a:lnTo>
                  <a:lnTo>
                    <a:pt x="2292" y="1558"/>
                  </a:lnTo>
                  <a:lnTo>
                    <a:pt x="2292" y="1558"/>
                  </a:lnTo>
                  <a:lnTo>
                    <a:pt x="2336" y="1546"/>
                  </a:lnTo>
                  <a:lnTo>
                    <a:pt x="2382" y="1532"/>
                  </a:lnTo>
                  <a:lnTo>
                    <a:pt x="2426" y="1516"/>
                  </a:lnTo>
                  <a:lnTo>
                    <a:pt x="2468" y="1498"/>
                  </a:lnTo>
                  <a:lnTo>
                    <a:pt x="2510" y="1476"/>
                  </a:lnTo>
                  <a:lnTo>
                    <a:pt x="2550" y="1450"/>
                  </a:lnTo>
                  <a:lnTo>
                    <a:pt x="2568" y="1438"/>
                  </a:lnTo>
                  <a:lnTo>
                    <a:pt x="2586" y="1422"/>
                  </a:lnTo>
                  <a:lnTo>
                    <a:pt x="2604" y="1406"/>
                  </a:lnTo>
                  <a:lnTo>
                    <a:pt x="2620" y="1390"/>
                  </a:lnTo>
                  <a:lnTo>
                    <a:pt x="2620" y="1390"/>
                  </a:lnTo>
                  <a:lnTo>
                    <a:pt x="2590" y="1416"/>
                  </a:lnTo>
                  <a:lnTo>
                    <a:pt x="2572" y="1430"/>
                  </a:lnTo>
                  <a:lnTo>
                    <a:pt x="2548" y="1446"/>
                  </a:lnTo>
                  <a:lnTo>
                    <a:pt x="2522" y="1462"/>
                  </a:lnTo>
                  <a:lnTo>
                    <a:pt x="2492" y="1476"/>
                  </a:lnTo>
                  <a:lnTo>
                    <a:pt x="2456" y="1492"/>
                  </a:lnTo>
                  <a:lnTo>
                    <a:pt x="2414" y="1504"/>
                  </a:lnTo>
                  <a:lnTo>
                    <a:pt x="2368" y="1516"/>
                  </a:lnTo>
                  <a:lnTo>
                    <a:pt x="2316" y="1524"/>
                  </a:lnTo>
                  <a:lnTo>
                    <a:pt x="2258" y="1532"/>
                  </a:lnTo>
                  <a:lnTo>
                    <a:pt x="2194" y="1534"/>
                  </a:lnTo>
                  <a:lnTo>
                    <a:pt x="2122" y="1532"/>
                  </a:lnTo>
                  <a:lnTo>
                    <a:pt x="2042" y="1528"/>
                  </a:lnTo>
                  <a:lnTo>
                    <a:pt x="1956" y="1518"/>
                  </a:lnTo>
                  <a:lnTo>
                    <a:pt x="1860" y="1502"/>
                  </a:lnTo>
                  <a:lnTo>
                    <a:pt x="1860" y="1502"/>
                  </a:lnTo>
                  <a:close/>
                  <a:moveTo>
                    <a:pt x="2040" y="1536"/>
                  </a:moveTo>
                  <a:lnTo>
                    <a:pt x="2040" y="153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pic>
          <p:nvPicPr>
            <p:cNvPr id="14" name="그림 13" descr="핸드폰.png"/>
            <p:cNvPicPr>
              <a:picLocks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6372200" y="2686534"/>
              <a:ext cx="2310193" cy="3699966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5" name="Rectangle 5"/>
            <p:cNvSpPr>
              <a:spLocks noChangeArrowheads="1"/>
            </p:cNvSpPr>
            <p:nvPr userDrawn="1"/>
          </p:nvSpPr>
          <p:spPr bwMode="auto">
            <a:xfrm>
              <a:off x="8316590" y="5466098"/>
              <a:ext cx="1588" cy="1588"/>
            </a:xfrm>
            <a:prstGeom prst="rect">
              <a:avLst/>
            </a:prstGeom>
            <a:solidFill>
              <a:srgbClr val="1EC0DC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6"/>
            <p:cNvSpPr>
              <a:spLocks/>
            </p:cNvSpPr>
            <p:nvPr userDrawn="1"/>
          </p:nvSpPr>
          <p:spPr bwMode="auto">
            <a:xfrm>
              <a:off x="8316590" y="546609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8"/>
            <p:cNvSpPr>
              <a:spLocks/>
            </p:cNvSpPr>
            <p:nvPr userDrawn="1"/>
          </p:nvSpPr>
          <p:spPr bwMode="auto">
            <a:xfrm>
              <a:off x="5363840" y="3081673"/>
              <a:ext cx="4159250" cy="2540000"/>
            </a:xfrm>
            <a:custGeom>
              <a:avLst/>
              <a:gdLst/>
              <a:ahLst/>
              <a:cxnLst>
                <a:cxn ang="0">
                  <a:pos x="2038" y="1534"/>
                </a:cxn>
                <a:cxn ang="0">
                  <a:pos x="1860" y="1502"/>
                </a:cxn>
                <a:cxn ang="0">
                  <a:pos x="1802" y="1490"/>
                </a:cxn>
                <a:cxn ang="0">
                  <a:pos x="1628" y="1442"/>
                </a:cxn>
                <a:cxn ang="0">
                  <a:pos x="1456" y="1378"/>
                </a:cxn>
                <a:cxn ang="0">
                  <a:pos x="1290" y="1300"/>
                </a:cxn>
                <a:cxn ang="0">
                  <a:pos x="1132" y="1214"/>
                </a:cxn>
                <a:cxn ang="0">
                  <a:pos x="980" y="1120"/>
                </a:cxn>
                <a:cxn ang="0">
                  <a:pos x="878" y="1050"/>
                </a:cxn>
                <a:cxn ang="0">
                  <a:pos x="680" y="892"/>
                </a:cxn>
                <a:cxn ang="0">
                  <a:pos x="520" y="738"/>
                </a:cxn>
                <a:cxn ang="0">
                  <a:pos x="454" y="666"/>
                </a:cxn>
                <a:cxn ang="0">
                  <a:pos x="452" y="662"/>
                </a:cxn>
                <a:cxn ang="0">
                  <a:pos x="358" y="516"/>
                </a:cxn>
                <a:cxn ang="0">
                  <a:pos x="318" y="426"/>
                </a:cxn>
                <a:cxn ang="0">
                  <a:pos x="302" y="376"/>
                </a:cxn>
                <a:cxn ang="0">
                  <a:pos x="300" y="374"/>
                </a:cxn>
                <a:cxn ang="0">
                  <a:pos x="290" y="336"/>
                </a:cxn>
                <a:cxn ang="0">
                  <a:pos x="274" y="246"/>
                </a:cxn>
                <a:cxn ang="0">
                  <a:pos x="276" y="120"/>
                </a:cxn>
                <a:cxn ang="0">
                  <a:pos x="292" y="64"/>
                </a:cxn>
                <a:cxn ang="0">
                  <a:pos x="320" y="14"/>
                </a:cxn>
                <a:cxn ang="0">
                  <a:pos x="330" y="0"/>
                </a:cxn>
                <a:cxn ang="0">
                  <a:pos x="52" y="296"/>
                </a:cxn>
                <a:cxn ang="0">
                  <a:pos x="48" y="302"/>
                </a:cxn>
                <a:cxn ang="0">
                  <a:pos x="36" y="318"/>
                </a:cxn>
                <a:cxn ang="0">
                  <a:pos x="34" y="322"/>
                </a:cxn>
                <a:cxn ang="0">
                  <a:pos x="4" y="400"/>
                </a:cxn>
                <a:cxn ang="0">
                  <a:pos x="2" y="482"/>
                </a:cxn>
                <a:cxn ang="0">
                  <a:pos x="24" y="566"/>
                </a:cxn>
                <a:cxn ang="0">
                  <a:pos x="62" y="648"/>
                </a:cxn>
                <a:cxn ang="0">
                  <a:pos x="126" y="746"/>
                </a:cxn>
                <a:cxn ang="0">
                  <a:pos x="264" y="908"/>
                </a:cxn>
                <a:cxn ang="0">
                  <a:pos x="362" y="1000"/>
                </a:cxn>
                <a:cxn ang="0">
                  <a:pos x="512" y="1120"/>
                </a:cxn>
                <a:cxn ang="0">
                  <a:pos x="670" y="1226"/>
                </a:cxn>
                <a:cxn ang="0">
                  <a:pos x="784" y="1294"/>
                </a:cxn>
                <a:cxn ang="0">
                  <a:pos x="972" y="1388"/>
                </a:cxn>
                <a:cxn ang="0">
                  <a:pos x="1168" y="1468"/>
                </a:cxn>
                <a:cxn ang="0">
                  <a:pos x="1370" y="1530"/>
                </a:cxn>
                <a:cxn ang="0">
                  <a:pos x="1576" y="1572"/>
                </a:cxn>
                <a:cxn ang="0">
                  <a:pos x="1788" y="1596"/>
                </a:cxn>
                <a:cxn ang="0">
                  <a:pos x="1914" y="1600"/>
                </a:cxn>
                <a:cxn ang="0">
                  <a:pos x="2104" y="1590"/>
                </a:cxn>
                <a:cxn ang="0">
                  <a:pos x="2292" y="1558"/>
                </a:cxn>
                <a:cxn ang="0">
                  <a:pos x="2382" y="1532"/>
                </a:cxn>
                <a:cxn ang="0">
                  <a:pos x="2510" y="1476"/>
                </a:cxn>
                <a:cxn ang="0">
                  <a:pos x="2586" y="1422"/>
                </a:cxn>
                <a:cxn ang="0">
                  <a:pos x="2620" y="1390"/>
                </a:cxn>
                <a:cxn ang="0">
                  <a:pos x="2548" y="1446"/>
                </a:cxn>
                <a:cxn ang="0">
                  <a:pos x="2456" y="1492"/>
                </a:cxn>
                <a:cxn ang="0">
                  <a:pos x="2316" y="1524"/>
                </a:cxn>
                <a:cxn ang="0">
                  <a:pos x="2122" y="1532"/>
                </a:cxn>
                <a:cxn ang="0">
                  <a:pos x="1860" y="1502"/>
                </a:cxn>
              </a:cxnLst>
              <a:rect l="0" t="0" r="r" b="b"/>
              <a:pathLst>
                <a:path w="2620" h="1600">
                  <a:moveTo>
                    <a:pt x="1860" y="1502"/>
                  </a:moveTo>
                  <a:lnTo>
                    <a:pt x="1860" y="1502"/>
                  </a:lnTo>
                  <a:lnTo>
                    <a:pt x="2038" y="1534"/>
                  </a:lnTo>
                  <a:lnTo>
                    <a:pt x="2038" y="1534"/>
                  </a:lnTo>
                  <a:lnTo>
                    <a:pt x="1860" y="1502"/>
                  </a:lnTo>
                  <a:lnTo>
                    <a:pt x="1860" y="1502"/>
                  </a:lnTo>
                  <a:lnTo>
                    <a:pt x="1860" y="1502"/>
                  </a:lnTo>
                  <a:lnTo>
                    <a:pt x="1860" y="1502"/>
                  </a:lnTo>
                  <a:lnTo>
                    <a:pt x="1802" y="1490"/>
                  </a:lnTo>
                  <a:lnTo>
                    <a:pt x="1744" y="1474"/>
                  </a:lnTo>
                  <a:lnTo>
                    <a:pt x="1686" y="1458"/>
                  </a:lnTo>
                  <a:lnTo>
                    <a:pt x="1628" y="1442"/>
                  </a:lnTo>
                  <a:lnTo>
                    <a:pt x="1570" y="1422"/>
                  </a:lnTo>
                  <a:lnTo>
                    <a:pt x="1514" y="1400"/>
                  </a:lnTo>
                  <a:lnTo>
                    <a:pt x="1456" y="1378"/>
                  </a:lnTo>
                  <a:lnTo>
                    <a:pt x="1400" y="1354"/>
                  </a:lnTo>
                  <a:lnTo>
                    <a:pt x="1346" y="1328"/>
                  </a:lnTo>
                  <a:lnTo>
                    <a:pt x="1290" y="1300"/>
                  </a:lnTo>
                  <a:lnTo>
                    <a:pt x="1236" y="1274"/>
                  </a:lnTo>
                  <a:lnTo>
                    <a:pt x="1184" y="1244"/>
                  </a:lnTo>
                  <a:lnTo>
                    <a:pt x="1132" y="1214"/>
                  </a:lnTo>
                  <a:lnTo>
                    <a:pt x="1080" y="1184"/>
                  </a:lnTo>
                  <a:lnTo>
                    <a:pt x="980" y="1120"/>
                  </a:lnTo>
                  <a:lnTo>
                    <a:pt x="980" y="1120"/>
                  </a:lnTo>
                  <a:lnTo>
                    <a:pt x="952" y="1102"/>
                  </a:lnTo>
                  <a:lnTo>
                    <a:pt x="952" y="1102"/>
                  </a:lnTo>
                  <a:lnTo>
                    <a:pt x="878" y="1050"/>
                  </a:lnTo>
                  <a:lnTo>
                    <a:pt x="808" y="998"/>
                  </a:lnTo>
                  <a:lnTo>
                    <a:pt x="742" y="944"/>
                  </a:lnTo>
                  <a:lnTo>
                    <a:pt x="680" y="892"/>
                  </a:lnTo>
                  <a:lnTo>
                    <a:pt x="622" y="840"/>
                  </a:lnTo>
                  <a:lnTo>
                    <a:pt x="568" y="788"/>
                  </a:lnTo>
                  <a:lnTo>
                    <a:pt x="520" y="738"/>
                  </a:lnTo>
                  <a:lnTo>
                    <a:pt x="476" y="690"/>
                  </a:lnTo>
                  <a:lnTo>
                    <a:pt x="476" y="690"/>
                  </a:lnTo>
                  <a:lnTo>
                    <a:pt x="454" y="666"/>
                  </a:lnTo>
                  <a:lnTo>
                    <a:pt x="454" y="666"/>
                  </a:lnTo>
                  <a:lnTo>
                    <a:pt x="452" y="662"/>
                  </a:lnTo>
                  <a:lnTo>
                    <a:pt x="452" y="662"/>
                  </a:lnTo>
                  <a:lnTo>
                    <a:pt x="418" y="616"/>
                  </a:lnTo>
                  <a:lnTo>
                    <a:pt x="386" y="568"/>
                  </a:lnTo>
                  <a:lnTo>
                    <a:pt x="358" y="516"/>
                  </a:lnTo>
                  <a:lnTo>
                    <a:pt x="334" y="464"/>
                  </a:lnTo>
                  <a:lnTo>
                    <a:pt x="334" y="464"/>
                  </a:lnTo>
                  <a:lnTo>
                    <a:pt x="318" y="426"/>
                  </a:lnTo>
                  <a:lnTo>
                    <a:pt x="304" y="388"/>
                  </a:lnTo>
                  <a:lnTo>
                    <a:pt x="304" y="388"/>
                  </a:lnTo>
                  <a:lnTo>
                    <a:pt x="302" y="376"/>
                  </a:lnTo>
                  <a:lnTo>
                    <a:pt x="302" y="376"/>
                  </a:lnTo>
                  <a:lnTo>
                    <a:pt x="300" y="374"/>
                  </a:lnTo>
                  <a:lnTo>
                    <a:pt x="300" y="374"/>
                  </a:lnTo>
                  <a:lnTo>
                    <a:pt x="294" y="354"/>
                  </a:lnTo>
                  <a:lnTo>
                    <a:pt x="294" y="354"/>
                  </a:lnTo>
                  <a:lnTo>
                    <a:pt x="290" y="336"/>
                  </a:lnTo>
                  <a:lnTo>
                    <a:pt x="290" y="336"/>
                  </a:lnTo>
                  <a:lnTo>
                    <a:pt x="280" y="292"/>
                  </a:lnTo>
                  <a:lnTo>
                    <a:pt x="274" y="246"/>
                  </a:lnTo>
                  <a:lnTo>
                    <a:pt x="270" y="204"/>
                  </a:lnTo>
                  <a:lnTo>
                    <a:pt x="270" y="162"/>
                  </a:lnTo>
                  <a:lnTo>
                    <a:pt x="276" y="120"/>
                  </a:lnTo>
                  <a:lnTo>
                    <a:pt x="280" y="100"/>
                  </a:lnTo>
                  <a:lnTo>
                    <a:pt x="286" y="82"/>
                  </a:lnTo>
                  <a:lnTo>
                    <a:pt x="292" y="64"/>
                  </a:lnTo>
                  <a:lnTo>
                    <a:pt x="300" y="46"/>
                  </a:lnTo>
                  <a:lnTo>
                    <a:pt x="310" y="30"/>
                  </a:lnTo>
                  <a:lnTo>
                    <a:pt x="320" y="14"/>
                  </a:lnTo>
                  <a:lnTo>
                    <a:pt x="322" y="12"/>
                  </a:lnTo>
                  <a:lnTo>
                    <a:pt x="322" y="12"/>
                  </a:lnTo>
                  <a:lnTo>
                    <a:pt x="330" y="0"/>
                  </a:lnTo>
                  <a:lnTo>
                    <a:pt x="64" y="284"/>
                  </a:lnTo>
                  <a:lnTo>
                    <a:pt x="64" y="284"/>
                  </a:lnTo>
                  <a:lnTo>
                    <a:pt x="52" y="296"/>
                  </a:lnTo>
                  <a:lnTo>
                    <a:pt x="52" y="296"/>
                  </a:lnTo>
                  <a:lnTo>
                    <a:pt x="48" y="302"/>
                  </a:lnTo>
                  <a:lnTo>
                    <a:pt x="48" y="302"/>
                  </a:lnTo>
                  <a:lnTo>
                    <a:pt x="42" y="310"/>
                  </a:lnTo>
                  <a:lnTo>
                    <a:pt x="42" y="310"/>
                  </a:lnTo>
                  <a:lnTo>
                    <a:pt x="36" y="318"/>
                  </a:lnTo>
                  <a:lnTo>
                    <a:pt x="36" y="318"/>
                  </a:lnTo>
                  <a:lnTo>
                    <a:pt x="34" y="322"/>
                  </a:lnTo>
                  <a:lnTo>
                    <a:pt x="34" y="322"/>
                  </a:lnTo>
                  <a:lnTo>
                    <a:pt x="20" y="348"/>
                  </a:lnTo>
                  <a:lnTo>
                    <a:pt x="10" y="374"/>
                  </a:lnTo>
                  <a:lnTo>
                    <a:pt x="4" y="400"/>
                  </a:lnTo>
                  <a:lnTo>
                    <a:pt x="0" y="428"/>
                  </a:lnTo>
                  <a:lnTo>
                    <a:pt x="0" y="454"/>
                  </a:lnTo>
                  <a:lnTo>
                    <a:pt x="2" y="482"/>
                  </a:lnTo>
                  <a:lnTo>
                    <a:pt x="8" y="510"/>
                  </a:lnTo>
                  <a:lnTo>
                    <a:pt x="16" y="538"/>
                  </a:lnTo>
                  <a:lnTo>
                    <a:pt x="24" y="566"/>
                  </a:lnTo>
                  <a:lnTo>
                    <a:pt x="36" y="594"/>
                  </a:lnTo>
                  <a:lnTo>
                    <a:pt x="48" y="620"/>
                  </a:lnTo>
                  <a:lnTo>
                    <a:pt x="62" y="648"/>
                  </a:lnTo>
                  <a:lnTo>
                    <a:pt x="92" y="698"/>
                  </a:lnTo>
                  <a:lnTo>
                    <a:pt x="126" y="746"/>
                  </a:lnTo>
                  <a:lnTo>
                    <a:pt x="126" y="746"/>
                  </a:lnTo>
                  <a:lnTo>
                    <a:pt x="168" y="802"/>
                  </a:lnTo>
                  <a:lnTo>
                    <a:pt x="216" y="856"/>
                  </a:lnTo>
                  <a:lnTo>
                    <a:pt x="264" y="908"/>
                  </a:lnTo>
                  <a:lnTo>
                    <a:pt x="316" y="958"/>
                  </a:lnTo>
                  <a:lnTo>
                    <a:pt x="316" y="958"/>
                  </a:lnTo>
                  <a:lnTo>
                    <a:pt x="362" y="1000"/>
                  </a:lnTo>
                  <a:lnTo>
                    <a:pt x="412" y="1042"/>
                  </a:lnTo>
                  <a:lnTo>
                    <a:pt x="460" y="1080"/>
                  </a:lnTo>
                  <a:lnTo>
                    <a:pt x="512" y="1120"/>
                  </a:lnTo>
                  <a:lnTo>
                    <a:pt x="564" y="1156"/>
                  </a:lnTo>
                  <a:lnTo>
                    <a:pt x="616" y="1192"/>
                  </a:lnTo>
                  <a:lnTo>
                    <a:pt x="670" y="1226"/>
                  </a:lnTo>
                  <a:lnTo>
                    <a:pt x="724" y="1258"/>
                  </a:lnTo>
                  <a:lnTo>
                    <a:pt x="724" y="1258"/>
                  </a:lnTo>
                  <a:lnTo>
                    <a:pt x="784" y="1294"/>
                  </a:lnTo>
                  <a:lnTo>
                    <a:pt x="846" y="1326"/>
                  </a:lnTo>
                  <a:lnTo>
                    <a:pt x="910" y="1358"/>
                  </a:lnTo>
                  <a:lnTo>
                    <a:pt x="972" y="1388"/>
                  </a:lnTo>
                  <a:lnTo>
                    <a:pt x="1038" y="1416"/>
                  </a:lnTo>
                  <a:lnTo>
                    <a:pt x="1102" y="1444"/>
                  </a:lnTo>
                  <a:lnTo>
                    <a:pt x="1168" y="1468"/>
                  </a:lnTo>
                  <a:lnTo>
                    <a:pt x="1236" y="1490"/>
                  </a:lnTo>
                  <a:lnTo>
                    <a:pt x="1302" y="1510"/>
                  </a:lnTo>
                  <a:lnTo>
                    <a:pt x="1370" y="1530"/>
                  </a:lnTo>
                  <a:lnTo>
                    <a:pt x="1438" y="1546"/>
                  </a:lnTo>
                  <a:lnTo>
                    <a:pt x="1508" y="1560"/>
                  </a:lnTo>
                  <a:lnTo>
                    <a:pt x="1576" y="1572"/>
                  </a:lnTo>
                  <a:lnTo>
                    <a:pt x="1646" y="1582"/>
                  </a:lnTo>
                  <a:lnTo>
                    <a:pt x="1716" y="1590"/>
                  </a:lnTo>
                  <a:lnTo>
                    <a:pt x="1788" y="1596"/>
                  </a:lnTo>
                  <a:lnTo>
                    <a:pt x="1788" y="1596"/>
                  </a:lnTo>
                  <a:lnTo>
                    <a:pt x="1850" y="1598"/>
                  </a:lnTo>
                  <a:lnTo>
                    <a:pt x="1914" y="1600"/>
                  </a:lnTo>
                  <a:lnTo>
                    <a:pt x="1978" y="1600"/>
                  </a:lnTo>
                  <a:lnTo>
                    <a:pt x="2042" y="1596"/>
                  </a:lnTo>
                  <a:lnTo>
                    <a:pt x="2104" y="1590"/>
                  </a:lnTo>
                  <a:lnTo>
                    <a:pt x="2168" y="1582"/>
                  </a:lnTo>
                  <a:lnTo>
                    <a:pt x="2230" y="1572"/>
                  </a:lnTo>
                  <a:lnTo>
                    <a:pt x="2292" y="1558"/>
                  </a:lnTo>
                  <a:lnTo>
                    <a:pt x="2292" y="1558"/>
                  </a:lnTo>
                  <a:lnTo>
                    <a:pt x="2336" y="1546"/>
                  </a:lnTo>
                  <a:lnTo>
                    <a:pt x="2382" y="1532"/>
                  </a:lnTo>
                  <a:lnTo>
                    <a:pt x="2426" y="1516"/>
                  </a:lnTo>
                  <a:lnTo>
                    <a:pt x="2468" y="1498"/>
                  </a:lnTo>
                  <a:lnTo>
                    <a:pt x="2510" y="1476"/>
                  </a:lnTo>
                  <a:lnTo>
                    <a:pt x="2550" y="1450"/>
                  </a:lnTo>
                  <a:lnTo>
                    <a:pt x="2568" y="1438"/>
                  </a:lnTo>
                  <a:lnTo>
                    <a:pt x="2586" y="1422"/>
                  </a:lnTo>
                  <a:lnTo>
                    <a:pt x="2604" y="1406"/>
                  </a:lnTo>
                  <a:lnTo>
                    <a:pt x="2620" y="1390"/>
                  </a:lnTo>
                  <a:lnTo>
                    <a:pt x="2620" y="1390"/>
                  </a:lnTo>
                  <a:lnTo>
                    <a:pt x="2590" y="1416"/>
                  </a:lnTo>
                  <a:lnTo>
                    <a:pt x="2572" y="1430"/>
                  </a:lnTo>
                  <a:lnTo>
                    <a:pt x="2548" y="1446"/>
                  </a:lnTo>
                  <a:lnTo>
                    <a:pt x="2522" y="1462"/>
                  </a:lnTo>
                  <a:lnTo>
                    <a:pt x="2492" y="1476"/>
                  </a:lnTo>
                  <a:lnTo>
                    <a:pt x="2456" y="1492"/>
                  </a:lnTo>
                  <a:lnTo>
                    <a:pt x="2414" y="1504"/>
                  </a:lnTo>
                  <a:lnTo>
                    <a:pt x="2368" y="1516"/>
                  </a:lnTo>
                  <a:lnTo>
                    <a:pt x="2316" y="1524"/>
                  </a:lnTo>
                  <a:lnTo>
                    <a:pt x="2258" y="1532"/>
                  </a:lnTo>
                  <a:lnTo>
                    <a:pt x="2194" y="1534"/>
                  </a:lnTo>
                  <a:lnTo>
                    <a:pt x="2122" y="1532"/>
                  </a:lnTo>
                  <a:lnTo>
                    <a:pt x="2042" y="1528"/>
                  </a:lnTo>
                  <a:lnTo>
                    <a:pt x="1956" y="1518"/>
                  </a:lnTo>
                  <a:lnTo>
                    <a:pt x="1860" y="1502"/>
                  </a:lnTo>
                  <a:lnTo>
                    <a:pt x="1860" y="150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Line 9"/>
            <p:cNvSpPr>
              <a:spLocks noChangeShapeType="1"/>
            </p:cNvSpPr>
            <p:nvPr userDrawn="1"/>
          </p:nvSpPr>
          <p:spPr bwMode="auto">
            <a:xfrm>
              <a:off x="8602340" y="5520073"/>
              <a:ext cx="1588" cy="1588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" name="Freeform 14"/>
            <p:cNvSpPr>
              <a:spLocks noEditPoints="1"/>
            </p:cNvSpPr>
            <p:nvPr userDrawn="1"/>
          </p:nvSpPr>
          <p:spPr bwMode="auto">
            <a:xfrm>
              <a:off x="6783908" y="3514626"/>
              <a:ext cx="1460500" cy="2101850"/>
            </a:xfrm>
            <a:custGeom>
              <a:avLst/>
              <a:gdLst/>
              <a:ahLst/>
              <a:cxnLst>
                <a:cxn ang="0">
                  <a:pos x="708" y="542"/>
                </a:cxn>
                <a:cxn ang="0">
                  <a:pos x="518" y="480"/>
                </a:cxn>
                <a:cxn ang="0">
                  <a:pos x="538" y="278"/>
                </a:cxn>
                <a:cxn ang="0">
                  <a:pos x="578" y="314"/>
                </a:cxn>
                <a:cxn ang="0">
                  <a:pos x="610" y="382"/>
                </a:cxn>
                <a:cxn ang="0">
                  <a:pos x="878" y="304"/>
                </a:cxn>
                <a:cxn ang="0">
                  <a:pos x="836" y="218"/>
                </a:cxn>
                <a:cxn ang="0">
                  <a:pos x="776" y="154"/>
                </a:cxn>
                <a:cxn ang="0">
                  <a:pos x="702" y="112"/>
                </a:cxn>
                <a:cxn ang="0">
                  <a:pos x="616" y="84"/>
                </a:cxn>
                <a:cxn ang="0">
                  <a:pos x="518" y="72"/>
                </a:cxn>
                <a:cxn ang="0">
                  <a:pos x="410" y="72"/>
                </a:cxn>
                <a:cxn ang="0">
                  <a:pos x="324" y="82"/>
                </a:cxn>
                <a:cxn ang="0">
                  <a:pos x="218" y="116"/>
                </a:cxn>
                <a:cxn ang="0">
                  <a:pos x="136" y="170"/>
                </a:cxn>
                <a:cxn ang="0">
                  <a:pos x="90" y="226"/>
                </a:cxn>
                <a:cxn ang="0">
                  <a:pos x="50" y="324"/>
                </a:cxn>
                <a:cxn ang="0">
                  <a:pos x="46" y="430"/>
                </a:cxn>
                <a:cxn ang="0">
                  <a:pos x="74" y="528"/>
                </a:cxn>
                <a:cxn ang="0">
                  <a:pos x="138" y="610"/>
                </a:cxn>
                <a:cxn ang="0">
                  <a:pos x="182" y="642"/>
                </a:cxn>
                <a:cxn ang="0">
                  <a:pos x="234" y="666"/>
                </a:cxn>
                <a:cxn ang="0">
                  <a:pos x="410" y="722"/>
                </a:cxn>
                <a:cxn ang="0">
                  <a:pos x="384" y="970"/>
                </a:cxn>
                <a:cxn ang="0">
                  <a:pos x="332" y="920"/>
                </a:cxn>
                <a:cxn ang="0">
                  <a:pos x="306" y="850"/>
                </a:cxn>
                <a:cxn ang="0">
                  <a:pos x="0" y="856"/>
                </a:cxn>
                <a:cxn ang="0">
                  <a:pos x="36" y="968"/>
                </a:cxn>
                <a:cxn ang="0">
                  <a:pos x="90" y="1054"/>
                </a:cxn>
                <a:cxn ang="0">
                  <a:pos x="166" y="1116"/>
                </a:cxn>
                <a:cxn ang="0">
                  <a:pos x="260" y="1158"/>
                </a:cxn>
                <a:cxn ang="0">
                  <a:pos x="370" y="1180"/>
                </a:cxn>
                <a:cxn ang="0">
                  <a:pos x="518" y="1324"/>
                </a:cxn>
                <a:cxn ang="0">
                  <a:pos x="562" y="1182"/>
                </a:cxn>
                <a:cxn ang="0">
                  <a:pos x="672" y="1160"/>
                </a:cxn>
                <a:cxn ang="0">
                  <a:pos x="720" y="1142"/>
                </a:cxn>
                <a:cxn ang="0">
                  <a:pos x="784" y="1100"/>
                </a:cxn>
                <a:cxn ang="0">
                  <a:pos x="836" y="1050"/>
                </a:cxn>
                <a:cxn ang="0">
                  <a:pos x="878" y="990"/>
                </a:cxn>
                <a:cxn ang="0">
                  <a:pos x="904" y="926"/>
                </a:cxn>
                <a:cxn ang="0">
                  <a:pos x="918" y="858"/>
                </a:cxn>
                <a:cxn ang="0">
                  <a:pos x="918" y="790"/>
                </a:cxn>
                <a:cxn ang="0">
                  <a:pos x="900" y="724"/>
                </a:cxn>
                <a:cxn ang="0">
                  <a:pos x="868" y="664"/>
                </a:cxn>
                <a:cxn ang="0">
                  <a:pos x="820" y="610"/>
                </a:cxn>
                <a:cxn ang="0">
                  <a:pos x="754" y="564"/>
                </a:cxn>
                <a:cxn ang="0">
                  <a:pos x="410" y="452"/>
                </a:cxn>
                <a:cxn ang="0">
                  <a:pos x="358" y="424"/>
                </a:cxn>
                <a:cxn ang="0">
                  <a:pos x="330" y="386"/>
                </a:cxn>
                <a:cxn ang="0">
                  <a:pos x="326" y="344"/>
                </a:cxn>
                <a:cxn ang="0">
                  <a:pos x="346" y="304"/>
                </a:cxn>
                <a:cxn ang="0">
                  <a:pos x="390" y="272"/>
                </a:cxn>
                <a:cxn ang="0">
                  <a:pos x="518" y="992"/>
                </a:cxn>
                <a:cxn ang="0">
                  <a:pos x="548" y="766"/>
                </a:cxn>
                <a:cxn ang="0">
                  <a:pos x="612" y="812"/>
                </a:cxn>
                <a:cxn ang="0">
                  <a:pos x="640" y="864"/>
                </a:cxn>
                <a:cxn ang="0">
                  <a:pos x="632" y="916"/>
                </a:cxn>
                <a:cxn ang="0">
                  <a:pos x="592" y="962"/>
                </a:cxn>
                <a:cxn ang="0">
                  <a:pos x="518" y="992"/>
                </a:cxn>
              </a:cxnLst>
              <a:rect l="0" t="0" r="r" b="b"/>
              <a:pathLst>
                <a:path w="920" h="1324">
                  <a:moveTo>
                    <a:pt x="754" y="564"/>
                  </a:moveTo>
                  <a:lnTo>
                    <a:pt x="754" y="564"/>
                  </a:lnTo>
                  <a:lnTo>
                    <a:pt x="708" y="542"/>
                  </a:lnTo>
                  <a:lnTo>
                    <a:pt x="652" y="522"/>
                  </a:lnTo>
                  <a:lnTo>
                    <a:pt x="590" y="502"/>
                  </a:lnTo>
                  <a:lnTo>
                    <a:pt x="518" y="480"/>
                  </a:lnTo>
                  <a:lnTo>
                    <a:pt x="518" y="266"/>
                  </a:lnTo>
                  <a:lnTo>
                    <a:pt x="518" y="266"/>
                  </a:lnTo>
                  <a:lnTo>
                    <a:pt x="538" y="278"/>
                  </a:lnTo>
                  <a:lnTo>
                    <a:pt x="554" y="290"/>
                  </a:lnTo>
                  <a:lnTo>
                    <a:pt x="566" y="300"/>
                  </a:lnTo>
                  <a:lnTo>
                    <a:pt x="578" y="314"/>
                  </a:lnTo>
                  <a:lnTo>
                    <a:pt x="586" y="328"/>
                  </a:lnTo>
                  <a:lnTo>
                    <a:pt x="594" y="342"/>
                  </a:lnTo>
                  <a:lnTo>
                    <a:pt x="610" y="382"/>
                  </a:lnTo>
                  <a:lnTo>
                    <a:pt x="886" y="338"/>
                  </a:lnTo>
                  <a:lnTo>
                    <a:pt x="886" y="338"/>
                  </a:lnTo>
                  <a:lnTo>
                    <a:pt x="878" y="304"/>
                  </a:lnTo>
                  <a:lnTo>
                    <a:pt x="866" y="272"/>
                  </a:lnTo>
                  <a:lnTo>
                    <a:pt x="852" y="244"/>
                  </a:lnTo>
                  <a:lnTo>
                    <a:pt x="836" y="218"/>
                  </a:lnTo>
                  <a:lnTo>
                    <a:pt x="818" y="194"/>
                  </a:lnTo>
                  <a:lnTo>
                    <a:pt x="798" y="174"/>
                  </a:lnTo>
                  <a:lnTo>
                    <a:pt x="776" y="154"/>
                  </a:lnTo>
                  <a:lnTo>
                    <a:pt x="754" y="138"/>
                  </a:lnTo>
                  <a:lnTo>
                    <a:pt x="728" y="124"/>
                  </a:lnTo>
                  <a:lnTo>
                    <a:pt x="702" y="112"/>
                  </a:lnTo>
                  <a:lnTo>
                    <a:pt x="674" y="100"/>
                  </a:lnTo>
                  <a:lnTo>
                    <a:pt x="646" y="92"/>
                  </a:lnTo>
                  <a:lnTo>
                    <a:pt x="616" y="84"/>
                  </a:lnTo>
                  <a:lnTo>
                    <a:pt x="584" y="80"/>
                  </a:lnTo>
                  <a:lnTo>
                    <a:pt x="552" y="76"/>
                  </a:lnTo>
                  <a:lnTo>
                    <a:pt x="518" y="72"/>
                  </a:lnTo>
                  <a:lnTo>
                    <a:pt x="518" y="0"/>
                  </a:lnTo>
                  <a:lnTo>
                    <a:pt x="410" y="0"/>
                  </a:lnTo>
                  <a:lnTo>
                    <a:pt x="410" y="72"/>
                  </a:lnTo>
                  <a:lnTo>
                    <a:pt x="410" y="72"/>
                  </a:lnTo>
                  <a:lnTo>
                    <a:pt x="366" y="76"/>
                  </a:lnTo>
                  <a:lnTo>
                    <a:pt x="324" y="82"/>
                  </a:lnTo>
                  <a:lnTo>
                    <a:pt x="286" y="90"/>
                  </a:lnTo>
                  <a:lnTo>
                    <a:pt x="250" y="102"/>
                  </a:lnTo>
                  <a:lnTo>
                    <a:pt x="218" y="116"/>
                  </a:lnTo>
                  <a:lnTo>
                    <a:pt x="188" y="132"/>
                  </a:lnTo>
                  <a:lnTo>
                    <a:pt x="160" y="150"/>
                  </a:lnTo>
                  <a:lnTo>
                    <a:pt x="136" y="170"/>
                  </a:lnTo>
                  <a:lnTo>
                    <a:pt x="136" y="170"/>
                  </a:lnTo>
                  <a:lnTo>
                    <a:pt x="112" y="198"/>
                  </a:lnTo>
                  <a:lnTo>
                    <a:pt x="90" y="226"/>
                  </a:lnTo>
                  <a:lnTo>
                    <a:pt x="74" y="258"/>
                  </a:lnTo>
                  <a:lnTo>
                    <a:pt x="60" y="290"/>
                  </a:lnTo>
                  <a:lnTo>
                    <a:pt x="50" y="324"/>
                  </a:lnTo>
                  <a:lnTo>
                    <a:pt x="46" y="360"/>
                  </a:lnTo>
                  <a:lnTo>
                    <a:pt x="44" y="394"/>
                  </a:lnTo>
                  <a:lnTo>
                    <a:pt x="46" y="430"/>
                  </a:lnTo>
                  <a:lnTo>
                    <a:pt x="52" y="464"/>
                  </a:lnTo>
                  <a:lnTo>
                    <a:pt x="62" y="496"/>
                  </a:lnTo>
                  <a:lnTo>
                    <a:pt x="74" y="528"/>
                  </a:lnTo>
                  <a:lnTo>
                    <a:pt x="92" y="558"/>
                  </a:lnTo>
                  <a:lnTo>
                    <a:pt x="112" y="586"/>
                  </a:lnTo>
                  <a:lnTo>
                    <a:pt x="138" y="610"/>
                  </a:lnTo>
                  <a:lnTo>
                    <a:pt x="152" y="622"/>
                  </a:lnTo>
                  <a:lnTo>
                    <a:pt x="166" y="632"/>
                  </a:lnTo>
                  <a:lnTo>
                    <a:pt x="182" y="642"/>
                  </a:lnTo>
                  <a:lnTo>
                    <a:pt x="198" y="652"/>
                  </a:lnTo>
                  <a:lnTo>
                    <a:pt x="198" y="652"/>
                  </a:lnTo>
                  <a:lnTo>
                    <a:pt x="234" y="666"/>
                  </a:lnTo>
                  <a:lnTo>
                    <a:pt x="282" y="684"/>
                  </a:lnTo>
                  <a:lnTo>
                    <a:pt x="340" y="702"/>
                  </a:lnTo>
                  <a:lnTo>
                    <a:pt x="410" y="722"/>
                  </a:lnTo>
                  <a:lnTo>
                    <a:pt x="410" y="984"/>
                  </a:lnTo>
                  <a:lnTo>
                    <a:pt x="410" y="984"/>
                  </a:lnTo>
                  <a:lnTo>
                    <a:pt x="384" y="970"/>
                  </a:lnTo>
                  <a:lnTo>
                    <a:pt x="362" y="954"/>
                  </a:lnTo>
                  <a:lnTo>
                    <a:pt x="346" y="938"/>
                  </a:lnTo>
                  <a:lnTo>
                    <a:pt x="332" y="920"/>
                  </a:lnTo>
                  <a:lnTo>
                    <a:pt x="320" y="898"/>
                  </a:lnTo>
                  <a:lnTo>
                    <a:pt x="312" y="876"/>
                  </a:lnTo>
                  <a:lnTo>
                    <a:pt x="306" y="850"/>
                  </a:lnTo>
                  <a:lnTo>
                    <a:pt x="300" y="820"/>
                  </a:lnTo>
                  <a:lnTo>
                    <a:pt x="0" y="856"/>
                  </a:lnTo>
                  <a:lnTo>
                    <a:pt x="0" y="856"/>
                  </a:lnTo>
                  <a:lnTo>
                    <a:pt x="10" y="896"/>
                  </a:lnTo>
                  <a:lnTo>
                    <a:pt x="22" y="934"/>
                  </a:lnTo>
                  <a:lnTo>
                    <a:pt x="36" y="968"/>
                  </a:lnTo>
                  <a:lnTo>
                    <a:pt x="52" y="1000"/>
                  </a:lnTo>
                  <a:lnTo>
                    <a:pt x="70" y="1028"/>
                  </a:lnTo>
                  <a:lnTo>
                    <a:pt x="90" y="1054"/>
                  </a:lnTo>
                  <a:lnTo>
                    <a:pt x="114" y="1078"/>
                  </a:lnTo>
                  <a:lnTo>
                    <a:pt x="140" y="1098"/>
                  </a:lnTo>
                  <a:lnTo>
                    <a:pt x="166" y="1116"/>
                  </a:lnTo>
                  <a:lnTo>
                    <a:pt x="196" y="1132"/>
                  </a:lnTo>
                  <a:lnTo>
                    <a:pt x="226" y="1146"/>
                  </a:lnTo>
                  <a:lnTo>
                    <a:pt x="260" y="1158"/>
                  </a:lnTo>
                  <a:lnTo>
                    <a:pt x="294" y="1166"/>
                  </a:lnTo>
                  <a:lnTo>
                    <a:pt x="332" y="1174"/>
                  </a:lnTo>
                  <a:lnTo>
                    <a:pt x="370" y="1180"/>
                  </a:lnTo>
                  <a:lnTo>
                    <a:pt x="410" y="1184"/>
                  </a:lnTo>
                  <a:lnTo>
                    <a:pt x="410" y="1324"/>
                  </a:lnTo>
                  <a:lnTo>
                    <a:pt x="518" y="1324"/>
                  </a:lnTo>
                  <a:lnTo>
                    <a:pt x="518" y="1184"/>
                  </a:lnTo>
                  <a:lnTo>
                    <a:pt x="518" y="1184"/>
                  </a:lnTo>
                  <a:lnTo>
                    <a:pt x="562" y="1182"/>
                  </a:lnTo>
                  <a:lnTo>
                    <a:pt x="602" y="1176"/>
                  </a:lnTo>
                  <a:lnTo>
                    <a:pt x="638" y="1170"/>
                  </a:lnTo>
                  <a:lnTo>
                    <a:pt x="672" y="1160"/>
                  </a:lnTo>
                  <a:lnTo>
                    <a:pt x="672" y="1160"/>
                  </a:lnTo>
                  <a:lnTo>
                    <a:pt x="696" y="1152"/>
                  </a:lnTo>
                  <a:lnTo>
                    <a:pt x="720" y="1142"/>
                  </a:lnTo>
                  <a:lnTo>
                    <a:pt x="744" y="1128"/>
                  </a:lnTo>
                  <a:lnTo>
                    <a:pt x="764" y="1116"/>
                  </a:lnTo>
                  <a:lnTo>
                    <a:pt x="784" y="1100"/>
                  </a:lnTo>
                  <a:lnTo>
                    <a:pt x="804" y="1084"/>
                  </a:lnTo>
                  <a:lnTo>
                    <a:pt x="820" y="1068"/>
                  </a:lnTo>
                  <a:lnTo>
                    <a:pt x="836" y="1050"/>
                  </a:lnTo>
                  <a:lnTo>
                    <a:pt x="852" y="1030"/>
                  </a:lnTo>
                  <a:lnTo>
                    <a:pt x="866" y="1012"/>
                  </a:lnTo>
                  <a:lnTo>
                    <a:pt x="878" y="990"/>
                  </a:lnTo>
                  <a:lnTo>
                    <a:pt x="888" y="970"/>
                  </a:lnTo>
                  <a:lnTo>
                    <a:pt x="896" y="948"/>
                  </a:lnTo>
                  <a:lnTo>
                    <a:pt x="904" y="926"/>
                  </a:lnTo>
                  <a:lnTo>
                    <a:pt x="910" y="904"/>
                  </a:lnTo>
                  <a:lnTo>
                    <a:pt x="916" y="882"/>
                  </a:lnTo>
                  <a:lnTo>
                    <a:pt x="918" y="858"/>
                  </a:lnTo>
                  <a:lnTo>
                    <a:pt x="920" y="836"/>
                  </a:lnTo>
                  <a:lnTo>
                    <a:pt x="920" y="814"/>
                  </a:lnTo>
                  <a:lnTo>
                    <a:pt x="918" y="790"/>
                  </a:lnTo>
                  <a:lnTo>
                    <a:pt x="914" y="768"/>
                  </a:lnTo>
                  <a:lnTo>
                    <a:pt x="908" y="746"/>
                  </a:lnTo>
                  <a:lnTo>
                    <a:pt x="900" y="724"/>
                  </a:lnTo>
                  <a:lnTo>
                    <a:pt x="892" y="704"/>
                  </a:lnTo>
                  <a:lnTo>
                    <a:pt x="882" y="684"/>
                  </a:lnTo>
                  <a:lnTo>
                    <a:pt x="868" y="664"/>
                  </a:lnTo>
                  <a:lnTo>
                    <a:pt x="854" y="644"/>
                  </a:lnTo>
                  <a:lnTo>
                    <a:pt x="838" y="626"/>
                  </a:lnTo>
                  <a:lnTo>
                    <a:pt x="820" y="610"/>
                  </a:lnTo>
                  <a:lnTo>
                    <a:pt x="800" y="594"/>
                  </a:lnTo>
                  <a:lnTo>
                    <a:pt x="778" y="578"/>
                  </a:lnTo>
                  <a:lnTo>
                    <a:pt x="754" y="564"/>
                  </a:lnTo>
                  <a:lnTo>
                    <a:pt x="754" y="564"/>
                  </a:lnTo>
                  <a:close/>
                  <a:moveTo>
                    <a:pt x="410" y="452"/>
                  </a:moveTo>
                  <a:lnTo>
                    <a:pt x="410" y="452"/>
                  </a:lnTo>
                  <a:lnTo>
                    <a:pt x="390" y="444"/>
                  </a:lnTo>
                  <a:lnTo>
                    <a:pt x="372" y="434"/>
                  </a:lnTo>
                  <a:lnTo>
                    <a:pt x="358" y="424"/>
                  </a:lnTo>
                  <a:lnTo>
                    <a:pt x="346" y="412"/>
                  </a:lnTo>
                  <a:lnTo>
                    <a:pt x="336" y="400"/>
                  </a:lnTo>
                  <a:lnTo>
                    <a:pt x="330" y="386"/>
                  </a:lnTo>
                  <a:lnTo>
                    <a:pt x="326" y="372"/>
                  </a:lnTo>
                  <a:lnTo>
                    <a:pt x="324" y="358"/>
                  </a:lnTo>
                  <a:lnTo>
                    <a:pt x="326" y="344"/>
                  </a:lnTo>
                  <a:lnTo>
                    <a:pt x="330" y="330"/>
                  </a:lnTo>
                  <a:lnTo>
                    <a:pt x="336" y="316"/>
                  </a:lnTo>
                  <a:lnTo>
                    <a:pt x="346" y="304"/>
                  </a:lnTo>
                  <a:lnTo>
                    <a:pt x="358" y="292"/>
                  </a:lnTo>
                  <a:lnTo>
                    <a:pt x="372" y="280"/>
                  </a:lnTo>
                  <a:lnTo>
                    <a:pt x="390" y="272"/>
                  </a:lnTo>
                  <a:lnTo>
                    <a:pt x="410" y="264"/>
                  </a:lnTo>
                  <a:lnTo>
                    <a:pt x="410" y="452"/>
                  </a:lnTo>
                  <a:close/>
                  <a:moveTo>
                    <a:pt x="518" y="992"/>
                  </a:moveTo>
                  <a:lnTo>
                    <a:pt x="518" y="754"/>
                  </a:lnTo>
                  <a:lnTo>
                    <a:pt x="518" y="754"/>
                  </a:lnTo>
                  <a:lnTo>
                    <a:pt x="548" y="766"/>
                  </a:lnTo>
                  <a:lnTo>
                    <a:pt x="572" y="780"/>
                  </a:lnTo>
                  <a:lnTo>
                    <a:pt x="594" y="796"/>
                  </a:lnTo>
                  <a:lnTo>
                    <a:pt x="612" y="812"/>
                  </a:lnTo>
                  <a:lnTo>
                    <a:pt x="624" y="828"/>
                  </a:lnTo>
                  <a:lnTo>
                    <a:pt x="634" y="846"/>
                  </a:lnTo>
                  <a:lnTo>
                    <a:pt x="640" y="864"/>
                  </a:lnTo>
                  <a:lnTo>
                    <a:pt x="642" y="882"/>
                  </a:lnTo>
                  <a:lnTo>
                    <a:pt x="638" y="900"/>
                  </a:lnTo>
                  <a:lnTo>
                    <a:pt x="632" y="916"/>
                  </a:lnTo>
                  <a:lnTo>
                    <a:pt x="622" y="932"/>
                  </a:lnTo>
                  <a:lnTo>
                    <a:pt x="610" y="948"/>
                  </a:lnTo>
                  <a:lnTo>
                    <a:pt x="592" y="962"/>
                  </a:lnTo>
                  <a:lnTo>
                    <a:pt x="572" y="974"/>
                  </a:lnTo>
                  <a:lnTo>
                    <a:pt x="546" y="984"/>
                  </a:lnTo>
                  <a:lnTo>
                    <a:pt x="518" y="992"/>
                  </a:lnTo>
                  <a:lnTo>
                    <a:pt x="518" y="99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14"/>
            <p:cNvSpPr>
              <a:spLocks noEditPoints="1"/>
            </p:cNvSpPr>
            <p:nvPr userDrawn="1"/>
          </p:nvSpPr>
          <p:spPr bwMode="auto">
            <a:xfrm>
              <a:off x="6840252" y="3501008"/>
              <a:ext cx="1460500" cy="2101850"/>
            </a:xfrm>
            <a:custGeom>
              <a:avLst/>
              <a:gdLst/>
              <a:ahLst/>
              <a:cxnLst>
                <a:cxn ang="0">
                  <a:pos x="708" y="542"/>
                </a:cxn>
                <a:cxn ang="0">
                  <a:pos x="518" y="480"/>
                </a:cxn>
                <a:cxn ang="0">
                  <a:pos x="538" y="278"/>
                </a:cxn>
                <a:cxn ang="0">
                  <a:pos x="578" y="314"/>
                </a:cxn>
                <a:cxn ang="0">
                  <a:pos x="610" y="382"/>
                </a:cxn>
                <a:cxn ang="0">
                  <a:pos x="878" y="304"/>
                </a:cxn>
                <a:cxn ang="0">
                  <a:pos x="836" y="218"/>
                </a:cxn>
                <a:cxn ang="0">
                  <a:pos x="776" y="154"/>
                </a:cxn>
                <a:cxn ang="0">
                  <a:pos x="702" y="112"/>
                </a:cxn>
                <a:cxn ang="0">
                  <a:pos x="616" y="84"/>
                </a:cxn>
                <a:cxn ang="0">
                  <a:pos x="518" y="72"/>
                </a:cxn>
                <a:cxn ang="0">
                  <a:pos x="410" y="72"/>
                </a:cxn>
                <a:cxn ang="0">
                  <a:pos x="324" y="82"/>
                </a:cxn>
                <a:cxn ang="0">
                  <a:pos x="218" y="116"/>
                </a:cxn>
                <a:cxn ang="0">
                  <a:pos x="136" y="170"/>
                </a:cxn>
                <a:cxn ang="0">
                  <a:pos x="90" y="226"/>
                </a:cxn>
                <a:cxn ang="0">
                  <a:pos x="50" y="324"/>
                </a:cxn>
                <a:cxn ang="0">
                  <a:pos x="46" y="430"/>
                </a:cxn>
                <a:cxn ang="0">
                  <a:pos x="74" y="528"/>
                </a:cxn>
                <a:cxn ang="0">
                  <a:pos x="138" y="610"/>
                </a:cxn>
                <a:cxn ang="0">
                  <a:pos x="182" y="642"/>
                </a:cxn>
                <a:cxn ang="0">
                  <a:pos x="234" y="666"/>
                </a:cxn>
                <a:cxn ang="0">
                  <a:pos x="410" y="722"/>
                </a:cxn>
                <a:cxn ang="0">
                  <a:pos x="384" y="970"/>
                </a:cxn>
                <a:cxn ang="0">
                  <a:pos x="332" y="920"/>
                </a:cxn>
                <a:cxn ang="0">
                  <a:pos x="306" y="850"/>
                </a:cxn>
                <a:cxn ang="0">
                  <a:pos x="0" y="856"/>
                </a:cxn>
                <a:cxn ang="0">
                  <a:pos x="36" y="968"/>
                </a:cxn>
                <a:cxn ang="0">
                  <a:pos x="90" y="1054"/>
                </a:cxn>
                <a:cxn ang="0">
                  <a:pos x="166" y="1116"/>
                </a:cxn>
                <a:cxn ang="0">
                  <a:pos x="260" y="1158"/>
                </a:cxn>
                <a:cxn ang="0">
                  <a:pos x="370" y="1180"/>
                </a:cxn>
                <a:cxn ang="0">
                  <a:pos x="518" y="1324"/>
                </a:cxn>
                <a:cxn ang="0">
                  <a:pos x="562" y="1182"/>
                </a:cxn>
                <a:cxn ang="0">
                  <a:pos x="672" y="1160"/>
                </a:cxn>
                <a:cxn ang="0">
                  <a:pos x="720" y="1142"/>
                </a:cxn>
                <a:cxn ang="0">
                  <a:pos x="784" y="1100"/>
                </a:cxn>
                <a:cxn ang="0">
                  <a:pos x="836" y="1050"/>
                </a:cxn>
                <a:cxn ang="0">
                  <a:pos x="878" y="990"/>
                </a:cxn>
                <a:cxn ang="0">
                  <a:pos x="904" y="926"/>
                </a:cxn>
                <a:cxn ang="0">
                  <a:pos x="918" y="858"/>
                </a:cxn>
                <a:cxn ang="0">
                  <a:pos x="918" y="790"/>
                </a:cxn>
                <a:cxn ang="0">
                  <a:pos x="900" y="724"/>
                </a:cxn>
                <a:cxn ang="0">
                  <a:pos x="868" y="664"/>
                </a:cxn>
                <a:cxn ang="0">
                  <a:pos x="820" y="610"/>
                </a:cxn>
                <a:cxn ang="0">
                  <a:pos x="754" y="564"/>
                </a:cxn>
                <a:cxn ang="0">
                  <a:pos x="410" y="452"/>
                </a:cxn>
                <a:cxn ang="0">
                  <a:pos x="358" y="424"/>
                </a:cxn>
                <a:cxn ang="0">
                  <a:pos x="330" y="386"/>
                </a:cxn>
                <a:cxn ang="0">
                  <a:pos x="326" y="344"/>
                </a:cxn>
                <a:cxn ang="0">
                  <a:pos x="346" y="304"/>
                </a:cxn>
                <a:cxn ang="0">
                  <a:pos x="390" y="272"/>
                </a:cxn>
                <a:cxn ang="0">
                  <a:pos x="518" y="992"/>
                </a:cxn>
                <a:cxn ang="0">
                  <a:pos x="548" y="766"/>
                </a:cxn>
                <a:cxn ang="0">
                  <a:pos x="612" y="812"/>
                </a:cxn>
                <a:cxn ang="0">
                  <a:pos x="640" y="864"/>
                </a:cxn>
                <a:cxn ang="0">
                  <a:pos x="632" y="916"/>
                </a:cxn>
                <a:cxn ang="0">
                  <a:pos x="592" y="962"/>
                </a:cxn>
                <a:cxn ang="0">
                  <a:pos x="518" y="992"/>
                </a:cxn>
              </a:cxnLst>
              <a:rect l="0" t="0" r="r" b="b"/>
              <a:pathLst>
                <a:path w="920" h="1324">
                  <a:moveTo>
                    <a:pt x="754" y="564"/>
                  </a:moveTo>
                  <a:lnTo>
                    <a:pt x="754" y="564"/>
                  </a:lnTo>
                  <a:lnTo>
                    <a:pt x="708" y="542"/>
                  </a:lnTo>
                  <a:lnTo>
                    <a:pt x="652" y="522"/>
                  </a:lnTo>
                  <a:lnTo>
                    <a:pt x="590" y="502"/>
                  </a:lnTo>
                  <a:lnTo>
                    <a:pt x="518" y="480"/>
                  </a:lnTo>
                  <a:lnTo>
                    <a:pt x="518" y="266"/>
                  </a:lnTo>
                  <a:lnTo>
                    <a:pt x="518" y="266"/>
                  </a:lnTo>
                  <a:lnTo>
                    <a:pt x="538" y="278"/>
                  </a:lnTo>
                  <a:lnTo>
                    <a:pt x="554" y="290"/>
                  </a:lnTo>
                  <a:lnTo>
                    <a:pt x="566" y="300"/>
                  </a:lnTo>
                  <a:lnTo>
                    <a:pt x="578" y="314"/>
                  </a:lnTo>
                  <a:lnTo>
                    <a:pt x="586" y="328"/>
                  </a:lnTo>
                  <a:lnTo>
                    <a:pt x="594" y="342"/>
                  </a:lnTo>
                  <a:lnTo>
                    <a:pt x="610" y="382"/>
                  </a:lnTo>
                  <a:lnTo>
                    <a:pt x="886" y="338"/>
                  </a:lnTo>
                  <a:lnTo>
                    <a:pt x="886" y="338"/>
                  </a:lnTo>
                  <a:lnTo>
                    <a:pt x="878" y="304"/>
                  </a:lnTo>
                  <a:lnTo>
                    <a:pt x="866" y="272"/>
                  </a:lnTo>
                  <a:lnTo>
                    <a:pt x="852" y="244"/>
                  </a:lnTo>
                  <a:lnTo>
                    <a:pt x="836" y="218"/>
                  </a:lnTo>
                  <a:lnTo>
                    <a:pt x="818" y="194"/>
                  </a:lnTo>
                  <a:lnTo>
                    <a:pt x="798" y="174"/>
                  </a:lnTo>
                  <a:lnTo>
                    <a:pt x="776" y="154"/>
                  </a:lnTo>
                  <a:lnTo>
                    <a:pt x="754" y="138"/>
                  </a:lnTo>
                  <a:lnTo>
                    <a:pt x="728" y="124"/>
                  </a:lnTo>
                  <a:lnTo>
                    <a:pt x="702" y="112"/>
                  </a:lnTo>
                  <a:lnTo>
                    <a:pt x="674" y="100"/>
                  </a:lnTo>
                  <a:lnTo>
                    <a:pt x="646" y="92"/>
                  </a:lnTo>
                  <a:lnTo>
                    <a:pt x="616" y="84"/>
                  </a:lnTo>
                  <a:lnTo>
                    <a:pt x="584" y="80"/>
                  </a:lnTo>
                  <a:lnTo>
                    <a:pt x="552" y="76"/>
                  </a:lnTo>
                  <a:lnTo>
                    <a:pt x="518" y="72"/>
                  </a:lnTo>
                  <a:lnTo>
                    <a:pt x="518" y="0"/>
                  </a:lnTo>
                  <a:lnTo>
                    <a:pt x="410" y="0"/>
                  </a:lnTo>
                  <a:lnTo>
                    <a:pt x="410" y="72"/>
                  </a:lnTo>
                  <a:lnTo>
                    <a:pt x="410" y="72"/>
                  </a:lnTo>
                  <a:lnTo>
                    <a:pt x="366" y="76"/>
                  </a:lnTo>
                  <a:lnTo>
                    <a:pt x="324" y="82"/>
                  </a:lnTo>
                  <a:lnTo>
                    <a:pt x="286" y="90"/>
                  </a:lnTo>
                  <a:lnTo>
                    <a:pt x="250" y="102"/>
                  </a:lnTo>
                  <a:lnTo>
                    <a:pt x="218" y="116"/>
                  </a:lnTo>
                  <a:lnTo>
                    <a:pt x="188" y="132"/>
                  </a:lnTo>
                  <a:lnTo>
                    <a:pt x="160" y="150"/>
                  </a:lnTo>
                  <a:lnTo>
                    <a:pt x="136" y="170"/>
                  </a:lnTo>
                  <a:lnTo>
                    <a:pt x="136" y="170"/>
                  </a:lnTo>
                  <a:lnTo>
                    <a:pt x="112" y="198"/>
                  </a:lnTo>
                  <a:lnTo>
                    <a:pt x="90" y="226"/>
                  </a:lnTo>
                  <a:lnTo>
                    <a:pt x="74" y="258"/>
                  </a:lnTo>
                  <a:lnTo>
                    <a:pt x="60" y="290"/>
                  </a:lnTo>
                  <a:lnTo>
                    <a:pt x="50" y="324"/>
                  </a:lnTo>
                  <a:lnTo>
                    <a:pt x="46" y="360"/>
                  </a:lnTo>
                  <a:lnTo>
                    <a:pt x="44" y="394"/>
                  </a:lnTo>
                  <a:lnTo>
                    <a:pt x="46" y="430"/>
                  </a:lnTo>
                  <a:lnTo>
                    <a:pt x="52" y="464"/>
                  </a:lnTo>
                  <a:lnTo>
                    <a:pt x="62" y="496"/>
                  </a:lnTo>
                  <a:lnTo>
                    <a:pt x="74" y="528"/>
                  </a:lnTo>
                  <a:lnTo>
                    <a:pt x="92" y="558"/>
                  </a:lnTo>
                  <a:lnTo>
                    <a:pt x="112" y="586"/>
                  </a:lnTo>
                  <a:lnTo>
                    <a:pt x="138" y="610"/>
                  </a:lnTo>
                  <a:lnTo>
                    <a:pt x="152" y="622"/>
                  </a:lnTo>
                  <a:lnTo>
                    <a:pt x="166" y="632"/>
                  </a:lnTo>
                  <a:lnTo>
                    <a:pt x="182" y="642"/>
                  </a:lnTo>
                  <a:lnTo>
                    <a:pt x="198" y="652"/>
                  </a:lnTo>
                  <a:lnTo>
                    <a:pt x="198" y="652"/>
                  </a:lnTo>
                  <a:lnTo>
                    <a:pt x="234" y="666"/>
                  </a:lnTo>
                  <a:lnTo>
                    <a:pt x="282" y="684"/>
                  </a:lnTo>
                  <a:lnTo>
                    <a:pt x="340" y="702"/>
                  </a:lnTo>
                  <a:lnTo>
                    <a:pt x="410" y="722"/>
                  </a:lnTo>
                  <a:lnTo>
                    <a:pt x="410" y="984"/>
                  </a:lnTo>
                  <a:lnTo>
                    <a:pt x="410" y="984"/>
                  </a:lnTo>
                  <a:lnTo>
                    <a:pt x="384" y="970"/>
                  </a:lnTo>
                  <a:lnTo>
                    <a:pt x="362" y="954"/>
                  </a:lnTo>
                  <a:lnTo>
                    <a:pt x="346" y="938"/>
                  </a:lnTo>
                  <a:lnTo>
                    <a:pt x="332" y="920"/>
                  </a:lnTo>
                  <a:lnTo>
                    <a:pt x="320" y="898"/>
                  </a:lnTo>
                  <a:lnTo>
                    <a:pt x="312" y="876"/>
                  </a:lnTo>
                  <a:lnTo>
                    <a:pt x="306" y="850"/>
                  </a:lnTo>
                  <a:lnTo>
                    <a:pt x="300" y="820"/>
                  </a:lnTo>
                  <a:lnTo>
                    <a:pt x="0" y="856"/>
                  </a:lnTo>
                  <a:lnTo>
                    <a:pt x="0" y="856"/>
                  </a:lnTo>
                  <a:lnTo>
                    <a:pt x="10" y="896"/>
                  </a:lnTo>
                  <a:lnTo>
                    <a:pt x="22" y="934"/>
                  </a:lnTo>
                  <a:lnTo>
                    <a:pt x="36" y="968"/>
                  </a:lnTo>
                  <a:lnTo>
                    <a:pt x="52" y="1000"/>
                  </a:lnTo>
                  <a:lnTo>
                    <a:pt x="70" y="1028"/>
                  </a:lnTo>
                  <a:lnTo>
                    <a:pt x="90" y="1054"/>
                  </a:lnTo>
                  <a:lnTo>
                    <a:pt x="114" y="1078"/>
                  </a:lnTo>
                  <a:lnTo>
                    <a:pt x="140" y="1098"/>
                  </a:lnTo>
                  <a:lnTo>
                    <a:pt x="166" y="1116"/>
                  </a:lnTo>
                  <a:lnTo>
                    <a:pt x="196" y="1132"/>
                  </a:lnTo>
                  <a:lnTo>
                    <a:pt x="226" y="1146"/>
                  </a:lnTo>
                  <a:lnTo>
                    <a:pt x="260" y="1158"/>
                  </a:lnTo>
                  <a:lnTo>
                    <a:pt x="294" y="1166"/>
                  </a:lnTo>
                  <a:lnTo>
                    <a:pt x="332" y="1174"/>
                  </a:lnTo>
                  <a:lnTo>
                    <a:pt x="370" y="1180"/>
                  </a:lnTo>
                  <a:lnTo>
                    <a:pt x="410" y="1184"/>
                  </a:lnTo>
                  <a:lnTo>
                    <a:pt x="410" y="1324"/>
                  </a:lnTo>
                  <a:lnTo>
                    <a:pt x="518" y="1324"/>
                  </a:lnTo>
                  <a:lnTo>
                    <a:pt x="518" y="1184"/>
                  </a:lnTo>
                  <a:lnTo>
                    <a:pt x="518" y="1184"/>
                  </a:lnTo>
                  <a:lnTo>
                    <a:pt x="562" y="1182"/>
                  </a:lnTo>
                  <a:lnTo>
                    <a:pt x="602" y="1176"/>
                  </a:lnTo>
                  <a:lnTo>
                    <a:pt x="638" y="1170"/>
                  </a:lnTo>
                  <a:lnTo>
                    <a:pt x="672" y="1160"/>
                  </a:lnTo>
                  <a:lnTo>
                    <a:pt x="672" y="1160"/>
                  </a:lnTo>
                  <a:lnTo>
                    <a:pt x="696" y="1152"/>
                  </a:lnTo>
                  <a:lnTo>
                    <a:pt x="720" y="1142"/>
                  </a:lnTo>
                  <a:lnTo>
                    <a:pt x="744" y="1128"/>
                  </a:lnTo>
                  <a:lnTo>
                    <a:pt x="764" y="1116"/>
                  </a:lnTo>
                  <a:lnTo>
                    <a:pt x="784" y="1100"/>
                  </a:lnTo>
                  <a:lnTo>
                    <a:pt x="804" y="1084"/>
                  </a:lnTo>
                  <a:lnTo>
                    <a:pt x="820" y="1068"/>
                  </a:lnTo>
                  <a:lnTo>
                    <a:pt x="836" y="1050"/>
                  </a:lnTo>
                  <a:lnTo>
                    <a:pt x="852" y="1030"/>
                  </a:lnTo>
                  <a:lnTo>
                    <a:pt x="866" y="1012"/>
                  </a:lnTo>
                  <a:lnTo>
                    <a:pt x="878" y="990"/>
                  </a:lnTo>
                  <a:lnTo>
                    <a:pt x="888" y="970"/>
                  </a:lnTo>
                  <a:lnTo>
                    <a:pt x="896" y="948"/>
                  </a:lnTo>
                  <a:lnTo>
                    <a:pt x="904" y="926"/>
                  </a:lnTo>
                  <a:lnTo>
                    <a:pt x="910" y="904"/>
                  </a:lnTo>
                  <a:lnTo>
                    <a:pt x="916" y="882"/>
                  </a:lnTo>
                  <a:lnTo>
                    <a:pt x="918" y="858"/>
                  </a:lnTo>
                  <a:lnTo>
                    <a:pt x="920" y="836"/>
                  </a:lnTo>
                  <a:lnTo>
                    <a:pt x="920" y="814"/>
                  </a:lnTo>
                  <a:lnTo>
                    <a:pt x="918" y="790"/>
                  </a:lnTo>
                  <a:lnTo>
                    <a:pt x="914" y="768"/>
                  </a:lnTo>
                  <a:lnTo>
                    <a:pt x="908" y="746"/>
                  </a:lnTo>
                  <a:lnTo>
                    <a:pt x="900" y="724"/>
                  </a:lnTo>
                  <a:lnTo>
                    <a:pt x="892" y="704"/>
                  </a:lnTo>
                  <a:lnTo>
                    <a:pt x="882" y="684"/>
                  </a:lnTo>
                  <a:lnTo>
                    <a:pt x="868" y="664"/>
                  </a:lnTo>
                  <a:lnTo>
                    <a:pt x="854" y="644"/>
                  </a:lnTo>
                  <a:lnTo>
                    <a:pt x="838" y="626"/>
                  </a:lnTo>
                  <a:lnTo>
                    <a:pt x="820" y="610"/>
                  </a:lnTo>
                  <a:lnTo>
                    <a:pt x="800" y="594"/>
                  </a:lnTo>
                  <a:lnTo>
                    <a:pt x="778" y="578"/>
                  </a:lnTo>
                  <a:lnTo>
                    <a:pt x="754" y="564"/>
                  </a:lnTo>
                  <a:lnTo>
                    <a:pt x="754" y="564"/>
                  </a:lnTo>
                  <a:close/>
                  <a:moveTo>
                    <a:pt x="410" y="452"/>
                  </a:moveTo>
                  <a:lnTo>
                    <a:pt x="410" y="452"/>
                  </a:lnTo>
                  <a:lnTo>
                    <a:pt x="390" y="444"/>
                  </a:lnTo>
                  <a:lnTo>
                    <a:pt x="372" y="434"/>
                  </a:lnTo>
                  <a:lnTo>
                    <a:pt x="358" y="424"/>
                  </a:lnTo>
                  <a:lnTo>
                    <a:pt x="346" y="412"/>
                  </a:lnTo>
                  <a:lnTo>
                    <a:pt x="336" y="400"/>
                  </a:lnTo>
                  <a:lnTo>
                    <a:pt x="330" y="386"/>
                  </a:lnTo>
                  <a:lnTo>
                    <a:pt x="326" y="372"/>
                  </a:lnTo>
                  <a:lnTo>
                    <a:pt x="324" y="358"/>
                  </a:lnTo>
                  <a:lnTo>
                    <a:pt x="326" y="344"/>
                  </a:lnTo>
                  <a:lnTo>
                    <a:pt x="330" y="330"/>
                  </a:lnTo>
                  <a:lnTo>
                    <a:pt x="336" y="316"/>
                  </a:lnTo>
                  <a:lnTo>
                    <a:pt x="346" y="304"/>
                  </a:lnTo>
                  <a:lnTo>
                    <a:pt x="358" y="292"/>
                  </a:lnTo>
                  <a:lnTo>
                    <a:pt x="372" y="280"/>
                  </a:lnTo>
                  <a:lnTo>
                    <a:pt x="390" y="272"/>
                  </a:lnTo>
                  <a:lnTo>
                    <a:pt x="410" y="264"/>
                  </a:lnTo>
                  <a:lnTo>
                    <a:pt x="410" y="452"/>
                  </a:lnTo>
                  <a:close/>
                  <a:moveTo>
                    <a:pt x="518" y="992"/>
                  </a:moveTo>
                  <a:lnTo>
                    <a:pt x="518" y="754"/>
                  </a:lnTo>
                  <a:lnTo>
                    <a:pt x="518" y="754"/>
                  </a:lnTo>
                  <a:lnTo>
                    <a:pt x="548" y="766"/>
                  </a:lnTo>
                  <a:lnTo>
                    <a:pt x="572" y="780"/>
                  </a:lnTo>
                  <a:lnTo>
                    <a:pt x="594" y="796"/>
                  </a:lnTo>
                  <a:lnTo>
                    <a:pt x="612" y="812"/>
                  </a:lnTo>
                  <a:lnTo>
                    <a:pt x="624" y="828"/>
                  </a:lnTo>
                  <a:lnTo>
                    <a:pt x="634" y="846"/>
                  </a:lnTo>
                  <a:lnTo>
                    <a:pt x="640" y="864"/>
                  </a:lnTo>
                  <a:lnTo>
                    <a:pt x="642" y="882"/>
                  </a:lnTo>
                  <a:lnTo>
                    <a:pt x="638" y="900"/>
                  </a:lnTo>
                  <a:lnTo>
                    <a:pt x="632" y="916"/>
                  </a:lnTo>
                  <a:lnTo>
                    <a:pt x="622" y="932"/>
                  </a:lnTo>
                  <a:lnTo>
                    <a:pt x="610" y="948"/>
                  </a:lnTo>
                  <a:lnTo>
                    <a:pt x="592" y="962"/>
                  </a:lnTo>
                  <a:lnTo>
                    <a:pt x="572" y="974"/>
                  </a:lnTo>
                  <a:lnTo>
                    <a:pt x="546" y="984"/>
                  </a:lnTo>
                  <a:lnTo>
                    <a:pt x="518" y="992"/>
                  </a:lnTo>
                  <a:lnTo>
                    <a:pt x="518" y="99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/>
                </a:gs>
                <a:gs pos="66000">
                  <a:schemeClr val="accent3"/>
                </a:gs>
                <a:gs pos="100000">
                  <a:schemeClr val="accent3">
                    <a:lumMod val="75000"/>
                  </a:schemeClr>
                </a:gs>
              </a:gsLst>
              <a:lin ang="5400000" scaled="0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Freeform 10"/>
            <p:cNvSpPr>
              <a:spLocks/>
            </p:cNvSpPr>
            <p:nvPr userDrawn="1"/>
          </p:nvSpPr>
          <p:spPr bwMode="auto">
            <a:xfrm>
              <a:off x="5465440" y="2938798"/>
              <a:ext cx="1943100" cy="990600"/>
            </a:xfrm>
            <a:custGeom>
              <a:avLst/>
              <a:gdLst/>
              <a:ahLst/>
              <a:cxnLst>
                <a:cxn ang="0">
                  <a:pos x="1224" y="474"/>
                </a:cxn>
                <a:cxn ang="0">
                  <a:pos x="904" y="0"/>
                </a:cxn>
                <a:cxn ang="0">
                  <a:pos x="840" y="102"/>
                </a:cxn>
                <a:cxn ang="0">
                  <a:pos x="840" y="102"/>
                </a:cxn>
                <a:cxn ang="0">
                  <a:pos x="780" y="82"/>
                </a:cxn>
                <a:cxn ang="0">
                  <a:pos x="722" y="66"/>
                </a:cxn>
                <a:cxn ang="0">
                  <a:pos x="668" y="54"/>
                </a:cxn>
                <a:cxn ang="0">
                  <a:pos x="616" y="44"/>
                </a:cxn>
                <a:cxn ang="0">
                  <a:pos x="570" y="38"/>
                </a:cxn>
                <a:cxn ang="0">
                  <a:pos x="524" y="32"/>
                </a:cxn>
                <a:cxn ang="0">
                  <a:pos x="484" y="32"/>
                </a:cxn>
                <a:cxn ang="0">
                  <a:pos x="444" y="32"/>
                </a:cxn>
                <a:cxn ang="0">
                  <a:pos x="408" y="34"/>
                </a:cxn>
                <a:cxn ang="0">
                  <a:pos x="376" y="40"/>
                </a:cxn>
                <a:cxn ang="0">
                  <a:pos x="346" y="48"/>
                </a:cxn>
                <a:cxn ang="0">
                  <a:pos x="320" y="58"/>
                </a:cxn>
                <a:cxn ang="0">
                  <a:pos x="294" y="70"/>
                </a:cxn>
                <a:cxn ang="0">
                  <a:pos x="272" y="82"/>
                </a:cxn>
                <a:cxn ang="0">
                  <a:pos x="254" y="98"/>
                </a:cxn>
                <a:cxn ang="0">
                  <a:pos x="236" y="114"/>
                </a:cxn>
                <a:cxn ang="0">
                  <a:pos x="0" y="374"/>
                </a:cxn>
                <a:cxn ang="0">
                  <a:pos x="0" y="374"/>
                </a:cxn>
                <a:cxn ang="0">
                  <a:pos x="16" y="360"/>
                </a:cxn>
                <a:cxn ang="0">
                  <a:pos x="34" y="350"/>
                </a:cxn>
                <a:cxn ang="0">
                  <a:pos x="54" y="340"/>
                </a:cxn>
                <a:cxn ang="0">
                  <a:pos x="74" y="334"/>
                </a:cxn>
                <a:cxn ang="0">
                  <a:pos x="94" y="328"/>
                </a:cxn>
                <a:cxn ang="0">
                  <a:pos x="116" y="324"/>
                </a:cxn>
                <a:cxn ang="0">
                  <a:pos x="138" y="322"/>
                </a:cxn>
                <a:cxn ang="0">
                  <a:pos x="160" y="320"/>
                </a:cxn>
                <a:cxn ang="0">
                  <a:pos x="182" y="322"/>
                </a:cxn>
                <a:cxn ang="0">
                  <a:pos x="206" y="322"/>
                </a:cxn>
                <a:cxn ang="0">
                  <a:pos x="252" y="328"/>
                </a:cxn>
                <a:cxn ang="0">
                  <a:pos x="300" y="338"/>
                </a:cxn>
                <a:cxn ang="0">
                  <a:pos x="346" y="352"/>
                </a:cxn>
                <a:cxn ang="0">
                  <a:pos x="390" y="368"/>
                </a:cxn>
                <a:cxn ang="0">
                  <a:pos x="434" y="384"/>
                </a:cxn>
                <a:cxn ang="0">
                  <a:pos x="474" y="400"/>
                </a:cxn>
                <a:cxn ang="0">
                  <a:pos x="512" y="418"/>
                </a:cxn>
                <a:cxn ang="0">
                  <a:pos x="574" y="448"/>
                </a:cxn>
                <a:cxn ang="0">
                  <a:pos x="614" y="470"/>
                </a:cxn>
                <a:cxn ang="0">
                  <a:pos x="520" y="624"/>
                </a:cxn>
                <a:cxn ang="0">
                  <a:pos x="1224" y="474"/>
                </a:cxn>
              </a:cxnLst>
              <a:rect l="0" t="0" r="r" b="b"/>
              <a:pathLst>
                <a:path w="1224" h="624">
                  <a:moveTo>
                    <a:pt x="1224" y="474"/>
                  </a:moveTo>
                  <a:lnTo>
                    <a:pt x="904" y="0"/>
                  </a:lnTo>
                  <a:lnTo>
                    <a:pt x="840" y="102"/>
                  </a:lnTo>
                  <a:lnTo>
                    <a:pt x="840" y="102"/>
                  </a:lnTo>
                  <a:lnTo>
                    <a:pt x="780" y="82"/>
                  </a:lnTo>
                  <a:lnTo>
                    <a:pt x="722" y="66"/>
                  </a:lnTo>
                  <a:lnTo>
                    <a:pt x="668" y="54"/>
                  </a:lnTo>
                  <a:lnTo>
                    <a:pt x="616" y="44"/>
                  </a:lnTo>
                  <a:lnTo>
                    <a:pt x="570" y="38"/>
                  </a:lnTo>
                  <a:lnTo>
                    <a:pt x="524" y="32"/>
                  </a:lnTo>
                  <a:lnTo>
                    <a:pt x="484" y="32"/>
                  </a:lnTo>
                  <a:lnTo>
                    <a:pt x="444" y="32"/>
                  </a:lnTo>
                  <a:lnTo>
                    <a:pt x="408" y="34"/>
                  </a:lnTo>
                  <a:lnTo>
                    <a:pt x="376" y="40"/>
                  </a:lnTo>
                  <a:lnTo>
                    <a:pt x="346" y="48"/>
                  </a:lnTo>
                  <a:lnTo>
                    <a:pt x="320" y="58"/>
                  </a:lnTo>
                  <a:lnTo>
                    <a:pt x="294" y="70"/>
                  </a:lnTo>
                  <a:lnTo>
                    <a:pt x="272" y="82"/>
                  </a:lnTo>
                  <a:lnTo>
                    <a:pt x="254" y="98"/>
                  </a:lnTo>
                  <a:lnTo>
                    <a:pt x="236" y="114"/>
                  </a:lnTo>
                  <a:lnTo>
                    <a:pt x="0" y="374"/>
                  </a:lnTo>
                  <a:lnTo>
                    <a:pt x="0" y="374"/>
                  </a:lnTo>
                  <a:lnTo>
                    <a:pt x="16" y="360"/>
                  </a:lnTo>
                  <a:lnTo>
                    <a:pt x="34" y="350"/>
                  </a:lnTo>
                  <a:lnTo>
                    <a:pt x="54" y="340"/>
                  </a:lnTo>
                  <a:lnTo>
                    <a:pt x="74" y="334"/>
                  </a:lnTo>
                  <a:lnTo>
                    <a:pt x="94" y="328"/>
                  </a:lnTo>
                  <a:lnTo>
                    <a:pt x="116" y="324"/>
                  </a:lnTo>
                  <a:lnTo>
                    <a:pt x="138" y="322"/>
                  </a:lnTo>
                  <a:lnTo>
                    <a:pt x="160" y="320"/>
                  </a:lnTo>
                  <a:lnTo>
                    <a:pt x="182" y="322"/>
                  </a:lnTo>
                  <a:lnTo>
                    <a:pt x="206" y="322"/>
                  </a:lnTo>
                  <a:lnTo>
                    <a:pt x="252" y="328"/>
                  </a:lnTo>
                  <a:lnTo>
                    <a:pt x="300" y="338"/>
                  </a:lnTo>
                  <a:lnTo>
                    <a:pt x="346" y="352"/>
                  </a:lnTo>
                  <a:lnTo>
                    <a:pt x="390" y="368"/>
                  </a:lnTo>
                  <a:lnTo>
                    <a:pt x="434" y="384"/>
                  </a:lnTo>
                  <a:lnTo>
                    <a:pt x="474" y="400"/>
                  </a:lnTo>
                  <a:lnTo>
                    <a:pt x="512" y="418"/>
                  </a:lnTo>
                  <a:lnTo>
                    <a:pt x="574" y="448"/>
                  </a:lnTo>
                  <a:lnTo>
                    <a:pt x="614" y="470"/>
                  </a:lnTo>
                  <a:lnTo>
                    <a:pt x="520" y="624"/>
                  </a:lnTo>
                  <a:lnTo>
                    <a:pt x="1224" y="47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7"/>
          <p:cNvSpPr>
            <a:spLocks noEditPoints="1"/>
          </p:cNvSpPr>
          <p:nvPr userDrawn="1"/>
        </p:nvSpPr>
        <p:spPr bwMode="auto">
          <a:xfrm>
            <a:off x="592770" y="763563"/>
            <a:ext cx="4159250" cy="2540000"/>
          </a:xfrm>
          <a:custGeom>
            <a:avLst/>
            <a:gdLst/>
            <a:ahLst/>
            <a:cxnLst>
              <a:cxn ang="0">
                <a:pos x="2038" y="1534"/>
              </a:cxn>
              <a:cxn ang="0">
                <a:pos x="1860" y="1502"/>
              </a:cxn>
              <a:cxn ang="0">
                <a:pos x="1802" y="1490"/>
              </a:cxn>
              <a:cxn ang="0">
                <a:pos x="1628" y="1442"/>
              </a:cxn>
              <a:cxn ang="0">
                <a:pos x="1456" y="1378"/>
              </a:cxn>
              <a:cxn ang="0">
                <a:pos x="1290" y="1300"/>
              </a:cxn>
              <a:cxn ang="0">
                <a:pos x="1132" y="1214"/>
              </a:cxn>
              <a:cxn ang="0">
                <a:pos x="980" y="1120"/>
              </a:cxn>
              <a:cxn ang="0">
                <a:pos x="878" y="1050"/>
              </a:cxn>
              <a:cxn ang="0">
                <a:pos x="680" y="892"/>
              </a:cxn>
              <a:cxn ang="0">
                <a:pos x="520" y="738"/>
              </a:cxn>
              <a:cxn ang="0">
                <a:pos x="454" y="666"/>
              </a:cxn>
              <a:cxn ang="0">
                <a:pos x="452" y="662"/>
              </a:cxn>
              <a:cxn ang="0">
                <a:pos x="358" y="516"/>
              </a:cxn>
              <a:cxn ang="0">
                <a:pos x="318" y="426"/>
              </a:cxn>
              <a:cxn ang="0">
                <a:pos x="302" y="376"/>
              </a:cxn>
              <a:cxn ang="0">
                <a:pos x="300" y="374"/>
              </a:cxn>
              <a:cxn ang="0">
                <a:pos x="290" y="336"/>
              </a:cxn>
              <a:cxn ang="0">
                <a:pos x="274" y="246"/>
              </a:cxn>
              <a:cxn ang="0">
                <a:pos x="276" y="120"/>
              </a:cxn>
              <a:cxn ang="0">
                <a:pos x="292" y="64"/>
              </a:cxn>
              <a:cxn ang="0">
                <a:pos x="320" y="14"/>
              </a:cxn>
              <a:cxn ang="0">
                <a:pos x="330" y="0"/>
              </a:cxn>
              <a:cxn ang="0">
                <a:pos x="52" y="296"/>
              </a:cxn>
              <a:cxn ang="0">
                <a:pos x="48" y="302"/>
              </a:cxn>
              <a:cxn ang="0">
                <a:pos x="36" y="318"/>
              </a:cxn>
              <a:cxn ang="0">
                <a:pos x="34" y="322"/>
              </a:cxn>
              <a:cxn ang="0">
                <a:pos x="4" y="400"/>
              </a:cxn>
              <a:cxn ang="0">
                <a:pos x="2" y="482"/>
              </a:cxn>
              <a:cxn ang="0">
                <a:pos x="24" y="566"/>
              </a:cxn>
              <a:cxn ang="0">
                <a:pos x="62" y="648"/>
              </a:cxn>
              <a:cxn ang="0">
                <a:pos x="126" y="746"/>
              </a:cxn>
              <a:cxn ang="0">
                <a:pos x="264" y="908"/>
              </a:cxn>
              <a:cxn ang="0">
                <a:pos x="362" y="1000"/>
              </a:cxn>
              <a:cxn ang="0">
                <a:pos x="512" y="1120"/>
              </a:cxn>
              <a:cxn ang="0">
                <a:pos x="670" y="1226"/>
              </a:cxn>
              <a:cxn ang="0">
                <a:pos x="784" y="1294"/>
              </a:cxn>
              <a:cxn ang="0">
                <a:pos x="972" y="1388"/>
              </a:cxn>
              <a:cxn ang="0">
                <a:pos x="1168" y="1468"/>
              </a:cxn>
              <a:cxn ang="0">
                <a:pos x="1370" y="1530"/>
              </a:cxn>
              <a:cxn ang="0">
                <a:pos x="1576" y="1572"/>
              </a:cxn>
              <a:cxn ang="0">
                <a:pos x="1788" y="1596"/>
              </a:cxn>
              <a:cxn ang="0">
                <a:pos x="1914" y="1600"/>
              </a:cxn>
              <a:cxn ang="0">
                <a:pos x="2104" y="1590"/>
              </a:cxn>
              <a:cxn ang="0">
                <a:pos x="2292" y="1558"/>
              </a:cxn>
              <a:cxn ang="0">
                <a:pos x="2382" y="1532"/>
              </a:cxn>
              <a:cxn ang="0">
                <a:pos x="2510" y="1476"/>
              </a:cxn>
              <a:cxn ang="0">
                <a:pos x="2586" y="1422"/>
              </a:cxn>
              <a:cxn ang="0">
                <a:pos x="2620" y="1390"/>
              </a:cxn>
              <a:cxn ang="0">
                <a:pos x="2548" y="1446"/>
              </a:cxn>
              <a:cxn ang="0">
                <a:pos x="2456" y="1492"/>
              </a:cxn>
              <a:cxn ang="0">
                <a:pos x="2316" y="1524"/>
              </a:cxn>
              <a:cxn ang="0">
                <a:pos x="2122" y="1532"/>
              </a:cxn>
              <a:cxn ang="0">
                <a:pos x="1860" y="1502"/>
              </a:cxn>
              <a:cxn ang="0">
                <a:pos x="2040" y="1536"/>
              </a:cxn>
            </a:cxnLst>
            <a:rect l="0" t="0" r="r" b="b"/>
            <a:pathLst>
              <a:path w="2620" h="1600">
                <a:moveTo>
                  <a:pt x="1860" y="1502"/>
                </a:moveTo>
                <a:lnTo>
                  <a:pt x="1860" y="1502"/>
                </a:lnTo>
                <a:lnTo>
                  <a:pt x="2038" y="1534"/>
                </a:lnTo>
                <a:lnTo>
                  <a:pt x="2038" y="1534"/>
                </a:lnTo>
                <a:lnTo>
                  <a:pt x="1860" y="1502"/>
                </a:lnTo>
                <a:lnTo>
                  <a:pt x="1860" y="1502"/>
                </a:lnTo>
                <a:lnTo>
                  <a:pt x="1860" y="1502"/>
                </a:lnTo>
                <a:lnTo>
                  <a:pt x="1860" y="1502"/>
                </a:lnTo>
                <a:lnTo>
                  <a:pt x="1802" y="1490"/>
                </a:lnTo>
                <a:lnTo>
                  <a:pt x="1744" y="1474"/>
                </a:lnTo>
                <a:lnTo>
                  <a:pt x="1686" y="1458"/>
                </a:lnTo>
                <a:lnTo>
                  <a:pt x="1628" y="1442"/>
                </a:lnTo>
                <a:lnTo>
                  <a:pt x="1570" y="1422"/>
                </a:lnTo>
                <a:lnTo>
                  <a:pt x="1514" y="1400"/>
                </a:lnTo>
                <a:lnTo>
                  <a:pt x="1456" y="1378"/>
                </a:lnTo>
                <a:lnTo>
                  <a:pt x="1400" y="1354"/>
                </a:lnTo>
                <a:lnTo>
                  <a:pt x="1346" y="1328"/>
                </a:lnTo>
                <a:lnTo>
                  <a:pt x="1290" y="1300"/>
                </a:lnTo>
                <a:lnTo>
                  <a:pt x="1236" y="1274"/>
                </a:lnTo>
                <a:lnTo>
                  <a:pt x="1184" y="1244"/>
                </a:lnTo>
                <a:lnTo>
                  <a:pt x="1132" y="1214"/>
                </a:lnTo>
                <a:lnTo>
                  <a:pt x="1080" y="1184"/>
                </a:lnTo>
                <a:lnTo>
                  <a:pt x="980" y="1120"/>
                </a:lnTo>
                <a:lnTo>
                  <a:pt x="980" y="1120"/>
                </a:lnTo>
                <a:lnTo>
                  <a:pt x="952" y="1102"/>
                </a:lnTo>
                <a:lnTo>
                  <a:pt x="952" y="1102"/>
                </a:lnTo>
                <a:lnTo>
                  <a:pt x="878" y="1050"/>
                </a:lnTo>
                <a:lnTo>
                  <a:pt x="808" y="998"/>
                </a:lnTo>
                <a:lnTo>
                  <a:pt x="742" y="944"/>
                </a:lnTo>
                <a:lnTo>
                  <a:pt x="680" y="892"/>
                </a:lnTo>
                <a:lnTo>
                  <a:pt x="622" y="840"/>
                </a:lnTo>
                <a:lnTo>
                  <a:pt x="568" y="788"/>
                </a:lnTo>
                <a:lnTo>
                  <a:pt x="520" y="738"/>
                </a:lnTo>
                <a:lnTo>
                  <a:pt x="476" y="690"/>
                </a:lnTo>
                <a:lnTo>
                  <a:pt x="476" y="690"/>
                </a:lnTo>
                <a:lnTo>
                  <a:pt x="454" y="666"/>
                </a:lnTo>
                <a:lnTo>
                  <a:pt x="454" y="666"/>
                </a:lnTo>
                <a:lnTo>
                  <a:pt x="452" y="662"/>
                </a:lnTo>
                <a:lnTo>
                  <a:pt x="452" y="662"/>
                </a:lnTo>
                <a:lnTo>
                  <a:pt x="418" y="616"/>
                </a:lnTo>
                <a:lnTo>
                  <a:pt x="386" y="568"/>
                </a:lnTo>
                <a:lnTo>
                  <a:pt x="358" y="516"/>
                </a:lnTo>
                <a:lnTo>
                  <a:pt x="334" y="464"/>
                </a:lnTo>
                <a:lnTo>
                  <a:pt x="334" y="464"/>
                </a:lnTo>
                <a:lnTo>
                  <a:pt x="318" y="426"/>
                </a:lnTo>
                <a:lnTo>
                  <a:pt x="304" y="388"/>
                </a:lnTo>
                <a:lnTo>
                  <a:pt x="304" y="388"/>
                </a:lnTo>
                <a:lnTo>
                  <a:pt x="302" y="376"/>
                </a:lnTo>
                <a:lnTo>
                  <a:pt x="302" y="376"/>
                </a:lnTo>
                <a:lnTo>
                  <a:pt x="300" y="374"/>
                </a:lnTo>
                <a:lnTo>
                  <a:pt x="300" y="374"/>
                </a:lnTo>
                <a:lnTo>
                  <a:pt x="294" y="354"/>
                </a:lnTo>
                <a:lnTo>
                  <a:pt x="294" y="354"/>
                </a:lnTo>
                <a:lnTo>
                  <a:pt x="290" y="336"/>
                </a:lnTo>
                <a:lnTo>
                  <a:pt x="290" y="336"/>
                </a:lnTo>
                <a:lnTo>
                  <a:pt x="280" y="292"/>
                </a:lnTo>
                <a:lnTo>
                  <a:pt x="274" y="246"/>
                </a:lnTo>
                <a:lnTo>
                  <a:pt x="270" y="204"/>
                </a:lnTo>
                <a:lnTo>
                  <a:pt x="270" y="162"/>
                </a:lnTo>
                <a:lnTo>
                  <a:pt x="276" y="120"/>
                </a:lnTo>
                <a:lnTo>
                  <a:pt x="280" y="100"/>
                </a:lnTo>
                <a:lnTo>
                  <a:pt x="286" y="82"/>
                </a:lnTo>
                <a:lnTo>
                  <a:pt x="292" y="64"/>
                </a:lnTo>
                <a:lnTo>
                  <a:pt x="300" y="46"/>
                </a:lnTo>
                <a:lnTo>
                  <a:pt x="310" y="30"/>
                </a:lnTo>
                <a:lnTo>
                  <a:pt x="320" y="14"/>
                </a:lnTo>
                <a:lnTo>
                  <a:pt x="322" y="12"/>
                </a:lnTo>
                <a:lnTo>
                  <a:pt x="322" y="12"/>
                </a:lnTo>
                <a:lnTo>
                  <a:pt x="330" y="0"/>
                </a:lnTo>
                <a:lnTo>
                  <a:pt x="64" y="284"/>
                </a:lnTo>
                <a:lnTo>
                  <a:pt x="64" y="284"/>
                </a:lnTo>
                <a:lnTo>
                  <a:pt x="52" y="296"/>
                </a:lnTo>
                <a:lnTo>
                  <a:pt x="52" y="296"/>
                </a:lnTo>
                <a:lnTo>
                  <a:pt x="48" y="302"/>
                </a:lnTo>
                <a:lnTo>
                  <a:pt x="48" y="302"/>
                </a:lnTo>
                <a:lnTo>
                  <a:pt x="42" y="310"/>
                </a:lnTo>
                <a:lnTo>
                  <a:pt x="42" y="310"/>
                </a:lnTo>
                <a:lnTo>
                  <a:pt x="36" y="318"/>
                </a:lnTo>
                <a:lnTo>
                  <a:pt x="36" y="318"/>
                </a:lnTo>
                <a:lnTo>
                  <a:pt x="34" y="322"/>
                </a:lnTo>
                <a:lnTo>
                  <a:pt x="34" y="322"/>
                </a:lnTo>
                <a:lnTo>
                  <a:pt x="20" y="348"/>
                </a:lnTo>
                <a:lnTo>
                  <a:pt x="10" y="374"/>
                </a:lnTo>
                <a:lnTo>
                  <a:pt x="4" y="400"/>
                </a:lnTo>
                <a:lnTo>
                  <a:pt x="0" y="428"/>
                </a:lnTo>
                <a:lnTo>
                  <a:pt x="0" y="454"/>
                </a:lnTo>
                <a:lnTo>
                  <a:pt x="2" y="482"/>
                </a:lnTo>
                <a:lnTo>
                  <a:pt x="8" y="510"/>
                </a:lnTo>
                <a:lnTo>
                  <a:pt x="16" y="538"/>
                </a:lnTo>
                <a:lnTo>
                  <a:pt x="24" y="566"/>
                </a:lnTo>
                <a:lnTo>
                  <a:pt x="36" y="594"/>
                </a:lnTo>
                <a:lnTo>
                  <a:pt x="48" y="620"/>
                </a:lnTo>
                <a:lnTo>
                  <a:pt x="62" y="648"/>
                </a:lnTo>
                <a:lnTo>
                  <a:pt x="92" y="698"/>
                </a:lnTo>
                <a:lnTo>
                  <a:pt x="126" y="746"/>
                </a:lnTo>
                <a:lnTo>
                  <a:pt x="126" y="746"/>
                </a:lnTo>
                <a:lnTo>
                  <a:pt x="168" y="802"/>
                </a:lnTo>
                <a:lnTo>
                  <a:pt x="216" y="856"/>
                </a:lnTo>
                <a:lnTo>
                  <a:pt x="264" y="908"/>
                </a:lnTo>
                <a:lnTo>
                  <a:pt x="316" y="958"/>
                </a:lnTo>
                <a:lnTo>
                  <a:pt x="316" y="958"/>
                </a:lnTo>
                <a:lnTo>
                  <a:pt x="362" y="1000"/>
                </a:lnTo>
                <a:lnTo>
                  <a:pt x="412" y="1042"/>
                </a:lnTo>
                <a:lnTo>
                  <a:pt x="460" y="1080"/>
                </a:lnTo>
                <a:lnTo>
                  <a:pt x="512" y="1120"/>
                </a:lnTo>
                <a:lnTo>
                  <a:pt x="564" y="1156"/>
                </a:lnTo>
                <a:lnTo>
                  <a:pt x="616" y="1192"/>
                </a:lnTo>
                <a:lnTo>
                  <a:pt x="670" y="1226"/>
                </a:lnTo>
                <a:lnTo>
                  <a:pt x="724" y="1258"/>
                </a:lnTo>
                <a:lnTo>
                  <a:pt x="724" y="1258"/>
                </a:lnTo>
                <a:lnTo>
                  <a:pt x="784" y="1294"/>
                </a:lnTo>
                <a:lnTo>
                  <a:pt x="846" y="1326"/>
                </a:lnTo>
                <a:lnTo>
                  <a:pt x="910" y="1358"/>
                </a:lnTo>
                <a:lnTo>
                  <a:pt x="972" y="1388"/>
                </a:lnTo>
                <a:lnTo>
                  <a:pt x="1038" y="1416"/>
                </a:lnTo>
                <a:lnTo>
                  <a:pt x="1102" y="1444"/>
                </a:lnTo>
                <a:lnTo>
                  <a:pt x="1168" y="1468"/>
                </a:lnTo>
                <a:lnTo>
                  <a:pt x="1236" y="1490"/>
                </a:lnTo>
                <a:lnTo>
                  <a:pt x="1302" y="1510"/>
                </a:lnTo>
                <a:lnTo>
                  <a:pt x="1370" y="1530"/>
                </a:lnTo>
                <a:lnTo>
                  <a:pt x="1438" y="1546"/>
                </a:lnTo>
                <a:lnTo>
                  <a:pt x="1508" y="1560"/>
                </a:lnTo>
                <a:lnTo>
                  <a:pt x="1576" y="1572"/>
                </a:lnTo>
                <a:lnTo>
                  <a:pt x="1646" y="1582"/>
                </a:lnTo>
                <a:lnTo>
                  <a:pt x="1716" y="1590"/>
                </a:lnTo>
                <a:lnTo>
                  <a:pt x="1788" y="1596"/>
                </a:lnTo>
                <a:lnTo>
                  <a:pt x="1788" y="1596"/>
                </a:lnTo>
                <a:lnTo>
                  <a:pt x="1850" y="1598"/>
                </a:lnTo>
                <a:lnTo>
                  <a:pt x="1914" y="1600"/>
                </a:lnTo>
                <a:lnTo>
                  <a:pt x="1978" y="1600"/>
                </a:lnTo>
                <a:lnTo>
                  <a:pt x="2042" y="1596"/>
                </a:lnTo>
                <a:lnTo>
                  <a:pt x="2104" y="1590"/>
                </a:lnTo>
                <a:lnTo>
                  <a:pt x="2168" y="1582"/>
                </a:lnTo>
                <a:lnTo>
                  <a:pt x="2230" y="1572"/>
                </a:lnTo>
                <a:lnTo>
                  <a:pt x="2292" y="1558"/>
                </a:lnTo>
                <a:lnTo>
                  <a:pt x="2292" y="1558"/>
                </a:lnTo>
                <a:lnTo>
                  <a:pt x="2336" y="1546"/>
                </a:lnTo>
                <a:lnTo>
                  <a:pt x="2382" y="1532"/>
                </a:lnTo>
                <a:lnTo>
                  <a:pt x="2426" y="1516"/>
                </a:lnTo>
                <a:lnTo>
                  <a:pt x="2468" y="1498"/>
                </a:lnTo>
                <a:lnTo>
                  <a:pt x="2510" y="1476"/>
                </a:lnTo>
                <a:lnTo>
                  <a:pt x="2550" y="1450"/>
                </a:lnTo>
                <a:lnTo>
                  <a:pt x="2568" y="1438"/>
                </a:lnTo>
                <a:lnTo>
                  <a:pt x="2586" y="1422"/>
                </a:lnTo>
                <a:lnTo>
                  <a:pt x="2604" y="1406"/>
                </a:lnTo>
                <a:lnTo>
                  <a:pt x="2620" y="1390"/>
                </a:lnTo>
                <a:lnTo>
                  <a:pt x="2620" y="1390"/>
                </a:lnTo>
                <a:lnTo>
                  <a:pt x="2590" y="1416"/>
                </a:lnTo>
                <a:lnTo>
                  <a:pt x="2572" y="1430"/>
                </a:lnTo>
                <a:lnTo>
                  <a:pt x="2548" y="1446"/>
                </a:lnTo>
                <a:lnTo>
                  <a:pt x="2522" y="1462"/>
                </a:lnTo>
                <a:lnTo>
                  <a:pt x="2492" y="1476"/>
                </a:lnTo>
                <a:lnTo>
                  <a:pt x="2456" y="1492"/>
                </a:lnTo>
                <a:lnTo>
                  <a:pt x="2414" y="1504"/>
                </a:lnTo>
                <a:lnTo>
                  <a:pt x="2368" y="1516"/>
                </a:lnTo>
                <a:lnTo>
                  <a:pt x="2316" y="1524"/>
                </a:lnTo>
                <a:lnTo>
                  <a:pt x="2258" y="1532"/>
                </a:lnTo>
                <a:lnTo>
                  <a:pt x="2194" y="1534"/>
                </a:lnTo>
                <a:lnTo>
                  <a:pt x="2122" y="1532"/>
                </a:lnTo>
                <a:lnTo>
                  <a:pt x="2042" y="1528"/>
                </a:lnTo>
                <a:lnTo>
                  <a:pt x="1956" y="1518"/>
                </a:lnTo>
                <a:lnTo>
                  <a:pt x="1860" y="1502"/>
                </a:lnTo>
                <a:lnTo>
                  <a:pt x="1860" y="1502"/>
                </a:lnTo>
                <a:close/>
                <a:moveTo>
                  <a:pt x="2040" y="1536"/>
                </a:moveTo>
                <a:lnTo>
                  <a:pt x="2040" y="1536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4" name="그림 3" descr="태블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53340" y="914891"/>
            <a:ext cx="8637319" cy="5943109"/>
          </a:xfrm>
          <a:prstGeom prst="rect">
            <a:avLst/>
          </a:prstGeom>
        </p:spPr>
      </p:pic>
      <p:sp>
        <p:nvSpPr>
          <p:cNvPr id="7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3702433" y="1871303"/>
            <a:ext cx="3780000" cy="6524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8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3700139" y="2445991"/>
            <a:ext cx="378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accent1"/>
              </a:buClr>
              <a:buFont typeface="Arial" pitchFamily="34" charset="0"/>
              <a:buChar char="•"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 내용을 입력하세요</a:t>
            </a:r>
          </a:p>
        </p:txBody>
      </p:sp>
      <p:sp>
        <p:nvSpPr>
          <p:cNvPr id="9" name="Rectangle 33"/>
          <p:cNvSpPr>
            <a:spLocks noChangeArrowheads="1"/>
          </p:cNvSpPr>
          <p:nvPr userDrawn="1"/>
        </p:nvSpPr>
        <p:spPr bwMode="auto">
          <a:xfrm rot="5400000">
            <a:off x="3545900" y="2216381"/>
            <a:ext cx="288000" cy="36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schemeClr val="accent5"/>
              </a:solidFill>
            </a:endParaRPr>
          </a:p>
        </p:txBody>
      </p:sp>
      <p:sp>
        <p:nvSpPr>
          <p:cNvPr id="10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2994285" y="1879452"/>
            <a:ext cx="914400" cy="620721"/>
          </a:xfrm>
          <a:prstGeom prst="rect">
            <a:avLst/>
          </a:prstGeom>
        </p:spPr>
        <p:txBody>
          <a:bodyPr/>
          <a:lstStyle>
            <a:lvl1pPr>
              <a:buNone/>
              <a:defRPr kumimoji="1" lang="ko-KR" altLang="en-US" sz="3600" b="1" i="0" u="none" strike="noStrike" kern="1200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00</a:t>
            </a:r>
            <a:endParaRPr lang="ko-KR" altLang="en-US" dirty="0"/>
          </a:p>
        </p:txBody>
      </p:sp>
      <p:sp>
        <p:nvSpPr>
          <p:cNvPr id="12" name="Freeform 10"/>
          <p:cNvSpPr>
            <a:spLocks/>
          </p:cNvSpPr>
          <p:nvPr userDrawn="1"/>
        </p:nvSpPr>
        <p:spPr bwMode="auto">
          <a:xfrm>
            <a:off x="694370" y="620688"/>
            <a:ext cx="1943100" cy="990600"/>
          </a:xfrm>
          <a:custGeom>
            <a:avLst/>
            <a:gdLst/>
            <a:ahLst/>
            <a:cxnLst>
              <a:cxn ang="0">
                <a:pos x="1224" y="474"/>
              </a:cxn>
              <a:cxn ang="0">
                <a:pos x="904" y="0"/>
              </a:cxn>
              <a:cxn ang="0">
                <a:pos x="840" y="102"/>
              </a:cxn>
              <a:cxn ang="0">
                <a:pos x="840" y="102"/>
              </a:cxn>
              <a:cxn ang="0">
                <a:pos x="780" y="82"/>
              </a:cxn>
              <a:cxn ang="0">
                <a:pos x="722" y="66"/>
              </a:cxn>
              <a:cxn ang="0">
                <a:pos x="668" y="54"/>
              </a:cxn>
              <a:cxn ang="0">
                <a:pos x="616" y="44"/>
              </a:cxn>
              <a:cxn ang="0">
                <a:pos x="570" y="38"/>
              </a:cxn>
              <a:cxn ang="0">
                <a:pos x="524" y="32"/>
              </a:cxn>
              <a:cxn ang="0">
                <a:pos x="484" y="32"/>
              </a:cxn>
              <a:cxn ang="0">
                <a:pos x="444" y="32"/>
              </a:cxn>
              <a:cxn ang="0">
                <a:pos x="408" y="34"/>
              </a:cxn>
              <a:cxn ang="0">
                <a:pos x="376" y="40"/>
              </a:cxn>
              <a:cxn ang="0">
                <a:pos x="346" y="48"/>
              </a:cxn>
              <a:cxn ang="0">
                <a:pos x="320" y="58"/>
              </a:cxn>
              <a:cxn ang="0">
                <a:pos x="294" y="70"/>
              </a:cxn>
              <a:cxn ang="0">
                <a:pos x="272" y="82"/>
              </a:cxn>
              <a:cxn ang="0">
                <a:pos x="254" y="98"/>
              </a:cxn>
              <a:cxn ang="0">
                <a:pos x="236" y="114"/>
              </a:cxn>
              <a:cxn ang="0">
                <a:pos x="0" y="374"/>
              </a:cxn>
              <a:cxn ang="0">
                <a:pos x="0" y="374"/>
              </a:cxn>
              <a:cxn ang="0">
                <a:pos x="16" y="360"/>
              </a:cxn>
              <a:cxn ang="0">
                <a:pos x="34" y="350"/>
              </a:cxn>
              <a:cxn ang="0">
                <a:pos x="54" y="340"/>
              </a:cxn>
              <a:cxn ang="0">
                <a:pos x="74" y="334"/>
              </a:cxn>
              <a:cxn ang="0">
                <a:pos x="94" y="328"/>
              </a:cxn>
              <a:cxn ang="0">
                <a:pos x="116" y="324"/>
              </a:cxn>
              <a:cxn ang="0">
                <a:pos x="138" y="322"/>
              </a:cxn>
              <a:cxn ang="0">
                <a:pos x="160" y="320"/>
              </a:cxn>
              <a:cxn ang="0">
                <a:pos x="182" y="322"/>
              </a:cxn>
              <a:cxn ang="0">
                <a:pos x="206" y="322"/>
              </a:cxn>
              <a:cxn ang="0">
                <a:pos x="252" y="328"/>
              </a:cxn>
              <a:cxn ang="0">
                <a:pos x="300" y="338"/>
              </a:cxn>
              <a:cxn ang="0">
                <a:pos x="346" y="352"/>
              </a:cxn>
              <a:cxn ang="0">
                <a:pos x="390" y="368"/>
              </a:cxn>
              <a:cxn ang="0">
                <a:pos x="434" y="384"/>
              </a:cxn>
              <a:cxn ang="0">
                <a:pos x="474" y="400"/>
              </a:cxn>
              <a:cxn ang="0">
                <a:pos x="512" y="418"/>
              </a:cxn>
              <a:cxn ang="0">
                <a:pos x="574" y="448"/>
              </a:cxn>
              <a:cxn ang="0">
                <a:pos x="614" y="470"/>
              </a:cxn>
              <a:cxn ang="0">
                <a:pos x="520" y="624"/>
              </a:cxn>
              <a:cxn ang="0">
                <a:pos x="1224" y="474"/>
              </a:cxn>
            </a:cxnLst>
            <a:rect l="0" t="0" r="r" b="b"/>
            <a:pathLst>
              <a:path w="1224" h="624">
                <a:moveTo>
                  <a:pt x="1224" y="474"/>
                </a:moveTo>
                <a:lnTo>
                  <a:pt x="904" y="0"/>
                </a:lnTo>
                <a:lnTo>
                  <a:pt x="840" y="102"/>
                </a:lnTo>
                <a:lnTo>
                  <a:pt x="840" y="102"/>
                </a:lnTo>
                <a:lnTo>
                  <a:pt x="780" y="82"/>
                </a:lnTo>
                <a:lnTo>
                  <a:pt x="722" y="66"/>
                </a:lnTo>
                <a:lnTo>
                  <a:pt x="668" y="54"/>
                </a:lnTo>
                <a:lnTo>
                  <a:pt x="616" y="44"/>
                </a:lnTo>
                <a:lnTo>
                  <a:pt x="570" y="38"/>
                </a:lnTo>
                <a:lnTo>
                  <a:pt x="524" y="32"/>
                </a:lnTo>
                <a:lnTo>
                  <a:pt x="484" y="32"/>
                </a:lnTo>
                <a:lnTo>
                  <a:pt x="444" y="32"/>
                </a:lnTo>
                <a:lnTo>
                  <a:pt x="408" y="34"/>
                </a:lnTo>
                <a:lnTo>
                  <a:pt x="376" y="40"/>
                </a:lnTo>
                <a:lnTo>
                  <a:pt x="346" y="48"/>
                </a:lnTo>
                <a:lnTo>
                  <a:pt x="320" y="58"/>
                </a:lnTo>
                <a:lnTo>
                  <a:pt x="294" y="70"/>
                </a:lnTo>
                <a:lnTo>
                  <a:pt x="272" y="82"/>
                </a:lnTo>
                <a:lnTo>
                  <a:pt x="254" y="98"/>
                </a:lnTo>
                <a:lnTo>
                  <a:pt x="236" y="114"/>
                </a:lnTo>
                <a:lnTo>
                  <a:pt x="0" y="374"/>
                </a:lnTo>
                <a:lnTo>
                  <a:pt x="0" y="374"/>
                </a:lnTo>
                <a:lnTo>
                  <a:pt x="16" y="360"/>
                </a:lnTo>
                <a:lnTo>
                  <a:pt x="34" y="350"/>
                </a:lnTo>
                <a:lnTo>
                  <a:pt x="54" y="340"/>
                </a:lnTo>
                <a:lnTo>
                  <a:pt x="74" y="334"/>
                </a:lnTo>
                <a:lnTo>
                  <a:pt x="94" y="328"/>
                </a:lnTo>
                <a:lnTo>
                  <a:pt x="116" y="324"/>
                </a:lnTo>
                <a:lnTo>
                  <a:pt x="138" y="322"/>
                </a:lnTo>
                <a:lnTo>
                  <a:pt x="160" y="320"/>
                </a:lnTo>
                <a:lnTo>
                  <a:pt x="182" y="322"/>
                </a:lnTo>
                <a:lnTo>
                  <a:pt x="206" y="322"/>
                </a:lnTo>
                <a:lnTo>
                  <a:pt x="252" y="328"/>
                </a:lnTo>
                <a:lnTo>
                  <a:pt x="300" y="338"/>
                </a:lnTo>
                <a:lnTo>
                  <a:pt x="346" y="352"/>
                </a:lnTo>
                <a:lnTo>
                  <a:pt x="390" y="368"/>
                </a:lnTo>
                <a:lnTo>
                  <a:pt x="434" y="384"/>
                </a:lnTo>
                <a:lnTo>
                  <a:pt x="474" y="400"/>
                </a:lnTo>
                <a:lnTo>
                  <a:pt x="512" y="418"/>
                </a:lnTo>
                <a:lnTo>
                  <a:pt x="574" y="448"/>
                </a:lnTo>
                <a:lnTo>
                  <a:pt x="614" y="470"/>
                </a:lnTo>
                <a:lnTo>
                  <a:pt x="520" y="624"/>
                </a:lnTo>
                <a:lnTo>
                  <a:pt x="1224" y="474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309563" y="719175"/>
            <a:ext cx="8524874" cy="396044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16632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584684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4437112"/>
            <a:ext cx="6336000" cy="81253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6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4293096"/>
            <a:ext cx="6336000" cy="37241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5157192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26" name="그룹 25"/>
          <p:cNvGrpSpPr/>
          <p:nvPr userDrawn="1"/>
        </p:nvGrpSpPr>
        <p:grpSpPr>
          <a:xfrm>
            <a:off x="2990841" y="1268760"/>
            <a:ext cx="3162319" cy="2832472"/>
            <a:chOff x="2627784" y="1376772"/>
            <a:chExt cx="3162319" cy="2832472"/>
          </a:xfrm>
        </p:grpSpPr>
        <p:grpSp>
          <p:nvGrpSpPr>
            <p:cNvPr id="20" name="그룹 19"/>
            <p:cNvGrpSpPr/>
            <p:nvPr userDrawn="1"/>
          </p:nvGrpSpPr>
          <p:grpSpPr>
            <a:xfrm>
              <a:off x="2627784" y="1376772"/>
              <a:ext cx="3162319" cy="2736304"/>
              <a:chOff x="2330753" y="404664"/>
              <a:chExt cx="4276013" cy="3699966"/>
            </a:xfrm>
          </p:grpSpPr>
          <p:sp>
            <p:nvSpPr>
              <p:cNvPr id="9" name="Freeform 7"/>
              <p:cNvSpPr>
                <a:spLocks noEditPoints="1"/>
              </p:cNvSpPr>
              <p:nvPr userDrawn="1"/>
            </p:nvSpPr>
            <p:spPr bwMode="auto">
              <a:xfrm>
                <a:off x="2447516" y="799803"/>
                <a:ext cx="4159250" cy="2540000"/>
              </a:xfrm>
              <a:custGeom>
                <a:avLst/>
                <a:gdLst/>
                <a:ahLst/>
                <a:cxnLst>
                  <a:cxn ang="0">
                    <a:pos x="2038" y="1534"/>
                  </a:cxn>
                  <a:cxn ang="0">
                    <a:pos x="1860" y="1502"/>
                  </a:cxn>
                  <a:cxn ang="0">
                    <a:pos x="1802" y="1490"/>
                  </a:cxn>
                  <a:cxn ang="0">
                    <a:pos x="1628" y="1442"/>
                  </a:cxn>
                  <a:cxn ang="0">
                    <a:pos x="1456" y="1378"/>
                  </a:cxn>
                  <a:cxn ang="0">
                    <a:pos x="1290" y="1300"/>
                  </a:cxn>
                  <a:cxn ang="0">
                    <a:pos x="1132" y="1214"/>
                  </a:cxn>
                  <a:cxn ang="0">
                    <a:pos x="980" y="1120"/>
                  </a:cxn>
                  <a:cxn ang="0">
                    <a:pos x="878" y="1050"/>
                  </a:cxn>
                  <a:cxn ang="0">
                    <a:pos x="680" y="892"/>
                  </a:cxn>
                  <a:cxn ang="0">
                    <a:pos x="520" y="738"/>
                  </a:cxn>
                  <a:cxn ang="0">
                    <a:pos x="454" y="666"/>
                  </a:cxn>
                  <a:cxn ang="0">
                    <a:pos x="452" y="662"/>
                  </a:cxn>
                  <a:cxn ang="0">
                    <a:pos x="358" y="516"/>
                  </a:cxn>
                  <a:cxn ang="0">
                    <a:pos x="318" y="426"/>
                  </a:cxn>
                  <a:cxn ang="0">
                    <a:pos x="302" y="376"/>
                  </a:cxn>
                  <a:cxn ang="0">
                    <a:pos x="300" y="374"/>
                  </a:cxn>
                  <a:cxn ang="0">
                    <a:pos x="290" y="336"/>
                  </a:cxn>
                  <a:cxn ang="0">
                    <a:pos x="274" y="246"/>
                  </a:cxn>
                  <a:cxn ang="0">
                    <a:pos x="276" y="120"/>
                  </a:cxn>
                  <a:cxn ang="0">
                    <a:pos x="292" y="64"/>
                  </a:cxn>
                  <a:cxn ang="0">
                    <a:pos x="320" y="14"/>
                  </a:cxn>
                  <a:cxn ang="0">
                    <a:pos x="330" y="0"/>
                  </a:cxn>
                  <a:cxn ang="0">
                    <a:pos x="52" y="296"/>
                  </a:cxn>
                  <a:cxn ang="0">
                    <a:pos x="48" y="302"/>
                  </a:cxn>
                  <a:cxn ang="0">
                    <a:pos x="36" y="318"/>
                  </a:cxn>
                  <a:cxn ang="0">
                    <a:pos x="34" y="322"/>
                  </a:cxn>
                  <a:cxn ang="0">
                    <a:pos x="4" y="400"/>
                  </a:cxn>
                  <a:cxn ang="0">
                    <a:pos x="2" y="482"/>
                  </a:cxn>
                  <a:cxn ang="0">
                    <a:pos x="24" y="566"/>
                  </a:cxn>
                  <a:cxn ang="0">
                    <a:pos x="62" y="648"/>
                  </a:cxn>
                  <a:cxn ang="0">
                    <a:pos x="126" y="746"/>
                  </a:cxn>
                  <a:cxn ang="0">
                    <a:pos x="264" y="908"/>
                  </a:cxn>
                  <a:cxn ang="0">
                    <a:pos x="362" y="1000"/>
                  </a:cxn>
                  <a:cxn ang="0">
                    <a:pos x="512" y="1120"/>
                  </a:cxn>
                  <a:cxn ang="0">
                    <a:pos x="670" y="1226"/>
                  </a:cxn>
                  <a:cxn ang="0">
                    <a:pos x="784" y="1294"/>
                  </a:cxn>
                  <a:cxn ang="0">
                    <a:pos x="972" y="1388"/>
                  </a:cxn>
                  <a:cxn ang="0">
                    <a:pos x="1168" y="1468"/>
                  </a:cxn>
                  <a:cxn ang="0">
                    <a:pos x="1370" y="1530"/>
                  </a:cxn>
                  <a:cxn ang="0">
                    <a:pos x="1576" y="1572"/>
                  </a:cxn>
                  <a:cxn ang="0">
                    <a:pos x="1788" y="1596"/>
                  </a:cxn>
                  <a:cxn ang="0">
                    <a:pos x="1914" y="1600"/>
                  </a:cxn>
                  <a:cxn ang="0">
                    <a:pos x="2104" y="1590"/>
                  </a:cxn>
                  <a:cxn ang="0">
                    <a:pos x="2292" y="1558"/>
                  </a:cxn>
                  <a:cxn ang="0">
                    <a:pos x="2382" y="1532"/>
                  </a:cxn>
                  <a:cxn ang="0">
                    <a:pos x="2510" y="1476"/>
                  </a:cxn>
                  <a:cxn ang="0">
                    <a:pos x="2586" y="1422"/>
                  </a:cxn>
                  <a:cxn ang="0">
                    <a:pos x="2620" y="1390"/>
                  </a:cxn>
                  <a:cxn ang="0">
                    <a:pos x="2548" y="1446"/>
                  </a:cxn>
                  <a:cxn ang="0">
                    <a:pos x="2456" y="1492"/>
                  </a:cxn>
                  <a:cxn ang="0">
                    <a:pos x="2316" y="1524"/>
                  </a:cxn>
                  <a:cxn ang="0">
                    <a:pos x="2122" y="1532"/>
                  </a:cxn>
                  <a:cxn ang="0">
                    <a:pos x="1860" y="1502"/>
                  </a:cxn>
                  <a:cxn ang="0">
                    <a:pos x="2040" y="1536"/>
                  </a:cxn>
                </a:cxnLst>
                <a:rect l="0" t="0" r="r" b="b"/>
                <a:pathLst>
                  <a:path w="2620" h="1600">
                    <a:moveTo>
                      <a:pt x="1860" y="1502"/>
                    </a:moveTo>
                    <a:lnTo>
                      <a:pt x="1860" y="1502"/>
                    </a:lnTo>
                    <a:lnTo>
                      <a:pt x="2038" y="1534"/>
                    </a:lnTo>
                    <a:lnTo>
                      <a:pt x="2038" y="1534"/>
                    </a:lnTo>
                    <a:lnTo>
                      <a:pt x="1860" y="1502"/>
                    </a:lnTo>
                    <a:lnTo>
                      <a:pt x="1860" y="1502"/>
                    </a:lnTo>
                    <a:lnTo>
                      <a:pt x="1860" y="1502"/>
                    </a:lnTo>
                    <a:lnTo>
                      <a:pt x="1860" y="1502"/>
                    </a:lnTo>
                    <a:lnTo>
                      <a:pt x="1802" y="1490"/>
                    </a:lnTo>
                    <a:lnTo>
                      <a:pt x="1744" y="1474"/>
                    </a:lnTo>
                    <a:lnTo>
                      <a:pt x="1686" y="1458"/>
                    </a:lnTo>
                    <a:lnTo>
                      <a:pt x="1628" y="1442"/>
                    </a:lnTo>
                    <a:lnTo>
                      <a:pt x="1570" y="1422"/>
                    </a:lnTo>
                    <a:lnTo>
                      <a:pt x="1514" y="1400"/>
                    </a:lnTo>
                    <a:lnTo>
                      <a:pt x="1456" y="1378"/>
                    </a:lnTo>
                    <a:lnTo>
                      <a:pt x="1400" y="1354"/>
                    </a:lnTo>
                    <a:lnTo>
                      <a:pt x="1346" y="1328"/>
                    </a:lnTo>
                    <a:lnTo>
                      <a:pt x="1290" y="1300"/>
                    </a:lnTo>
                    <a:lnTo>
                      <a:pt x="1236" y="1274"/>
                    </a:lnTo>
                    <a:lnTo>
                      <a:pt x="1184" y="1244"/>
                    </a:lnTo>
                    <a:lnTo>
                      <a:pt x="1132" y="1214"/>
                    </a:lnTo>
                    <a:lnTo>
                      <a:pt x="1080" y="1184"/>
                    </a:lnTo>
                    <a:lnTo>
                      <a:pt x="980" y="1120"/>
                    </a:lnTo>
                    <a:lnTo>
                      <a:pt x="980" y="1120"/>
                    </a:lnTo>
                    <a:lnTo>
                      <a:pt x="952" y="1102"/>
                    </a:lnTo>
                    <a:lnTo>
                      <a:pt x="952" y="1102"/>
                    </a:lnTo>
                    <a:lnTo>
                      <a:pt x="878" y="1050"/>
                    </a:lnTo>
                    <a:lnTo>
                      <a:pt x="808" y="998"/>
                    </a:lnTo>
                    <a:lnTo>
                      <a:pt x="742" y="944"/>
                    </a:lnTo>
                    <a:lnTo>
                      <a:pt x="680" y="892"/>
                    </a:lnTo>
                    <a:lnTo>
                      <a:pt x="622" y="840"/>
                    </a:lnTo>
                    <a:lnTo>
                      <a:pt x="568" y="788"/>
                    </a:lnTo>
                    <a:lnTo>
                      <a:pt x="520" y="738"/>
                    </a:lnTo>
                    <a:lnTo>
                      <a:pt x="476" y="690"/>
                    </a:lnTo>
                    <a:lnTo>
                      <a:pt x="476" y="690"/>
                    </a:lnTo>
                    <a:lnTo>
                      <a:pt x="454" y="666"/>
                    </a:lnTo>
                    <a:lnTo>
                      <a:pt x="454" y="666"/>
                    </a:lnTo>
                    <a:lnTo>
                      <a:pt x="452" y="662"/>
                    </a:lnTo>
                    <a:lnTo>
                      <a:pt x="452" y="662"/>
                    </a:lnTo>
                    <a:lnTo>
                      <a:pt x="418" y="616"/>
                    </a:lnTo>
                    <a:lnTo>
                      <a:pt x="386" y="568"/>
                    </a:lnTo>
                    <a:lnTo>
                      <a:pt x="358" y="516"/>
                    </a:lnTo>
                    <a:lnTo>
                      <a:pt x="334" y="464"/>
                    </a:lnTo>
                    <a:lnTo>
                      <a:pt x="334" y="464"/>
                    </a:lnTo>
                    <a:lnTo>
                      <a:pt x="318" y="426"/>
                    </a:lnTo>
                    <a:lnTo>
                      <a:pt x="304" y="388"/>
                    </a:lnTo>
                    <a:lnTo>
                      <a:pt x="304" y="388"/>
                    </a:lnTo>
                    <a:lnTo>
                      <a:pt x="302" y="376"/>
                    </a:lnTo>
                    <a:lnTo>
                      <a:pt x="302" y="376"/>
                    </a:lnTo>
                    <a:lnTo>
                      <a:pt x="300" y="374"/>
                    </a:lnTo>
                    <a:lnTo>
                      <a:pt x="300" y="374"/>
                    </a:lnTo>
                    <a:lnTo>
                      <a:pt x="294" y="354"/>
                    </a:lnTo>
                    <a:lnTo>
                      <a:pt x="294" y="354"/>
                    </a:lnTo>
                    <a:lnTo>
                      <a:pt x="290" y="336"/>
                    </a:lnTo>
                    <a:lnTo>
                      <a:pt x="290" y="336"/>
                    </a:lnTo>
                    <a:lnTo>
                      <a:pt x="280" y="292"/>
                    </a:lnTo>
                    <a:lnTo>
                      <a:pt x="274" y="246"/>
                    </a:lnTo>
                    <a:lnTo>
                      <a:pt x="270" y="204"/>
                    </a:lnTo>
                    <a:lnTo>
                      <a:pt x="270" y="162"/>
                    </a:lnTo>
                    <a:lnTo>
                      <a:pt x="276" y="120"/>
                    </a:lnTo>
                    <a:lnTo>
                      <a:pt x="280" y="100"/>
                    </a:lnTo>
                    <a:lnTo>
                      <a:pt x="286" y="82"/>
                    </a:lnTo>
                    <a:lnTo>
                      <a:pt x="292" y="64"/>
                    </a:lnTo>
                    <a:lnTo>
                      <a:pt x="300" y="46"/>
                    </a:lnTo>
                    <a:lnTo>
                      <a:pt x="310" y="30"/>
                    </a:lnTo>
                    <a:lnTo>
                      <a:pt x="320" y="14"/>
                    </a:lnTo>
                    <a:lnTo>
                      <a:pt x="322" y="12"/>
                    </a:lnTo>
                    <a:lnTo>
                      <a:pt x="322" y="12"/>
                    </a:lnTo>
                    <a:lnTo>
                      <a:pt x="330" y="0"/>
                    </a:lnTo>
                    <a:lnTo>
                      <a:pt x="64" y="284"/>
                    </a:lnTo>
                    <a:lnTo>
                      <a:pt x="64" y="284"/>
                    </a:lnTo>
                    <a:lnTo>
                      <a:pt x="52" y="296"/>
                    </a:lnTo>
                    <a:lnTo>
                      <a:pt x="52" y="296"/>
                    </a:lnTo>
                    <a:lnTo>
                      <a:pt x="48" y="302"/>
                    </a:lnTo>
                    <a:lnTo>
                      <a:pt x="48" y="302"/>
                    </a:lnTo>
                    <a:lnTo>
                      <a:pt x="42" y="310"/>
                    </a:lnTo>
                    <a:lnTo>
                      <a:pt x="42" y="310"/>
                    </a:lnTo>
                    <a:lnTo>
                      <a:pt x="36" y="318"/>
                    </a:lnTo>
                    <a:lnTo>
                      <a:pt x="36" y="318"/>
                    </a:lnTo>
                    <a:lnTo>
                      <a:pt x="34" y="322"/>
                    </a:lnTo>
                    <a:lnTo>
                      <a:pt x="34" y="322"/>
                    </a:lnTo>
                    <a:lnTo>
                      <a:pt x="20" y="348"/>
                    </a:lnTo>
                    <a:lnTo>
                      <a:pt x="10" y="374"/>
                    </a:lnTo>
                    <a:lnTo>
                      <a:pt x="4" y="400"/>
                    </a:lnTo>
                    <a:lnTo>
                      <a:pt x="0" y="428"/>
                    </a:lnTo>
                    <a:lnTo>
                      <a:pt x="0" y="454"/>
                    </a:lnTo>
                    <a:lnTo>
                      <a:pt x="2" y="482"/>
                    </a:lnTo>
                    <a:lnTo>
                      <a:pt x="8" y="510"/>
                    </a:lnTo>
                    <a:lnTo>
                      <a:pt x="16" y="538"/>
                    </a:lnTo>
                    <a:lnTo>
                      <a:pt x="24" y="566"/>
                    </a:lnTo>
                    <a:lnTo>
                      <a:pt x="36" y="594"/>
                    </a:lnTo>
                    <a:lnTo>
                      <a:pt x="48" y="620"/>
                    </a:lnTo>
                    <a:lnTo>
                      <a:pt x="62" y="648"/>
                    </a:lnTo>
                    <a:lnTo>
                      <a:pt x="92" y="698"/>
                    </a:lnTo>
                    <a:lnTo>
                      <a:pt x="126" y="746"/>
                    </a:lnTo>
                    <a:lnTo>
                      <a:pt x="126" y="746"/>
                    </a:lnTo>
                    <a:lnTo>
                      <a:pt x="168" y="802"/>
                    </a:lnTo>
                    <a:lnTo>
                      <a:pt x="216" y="856"/>
                    </a:lnTo>
                    <a:lnTo>
                      <a:pt x="264" y="908"/>
                    </a:lnTo>
                    <a:lnTo>
                      <a:pt x="316" y="958"/>
                    </a:lnTo>
                    <a:lnTo>
                      <a:pt x="316" y="958"/>
                    </a:lnTo>
                    <a:lnTo>
                      <a:pt x="362" y="1000"/>
                    </a:lnTo>
                    <a:lnTo>
                      <a:pt x="412" y="1042"/>
                    </a:lnTo>
                    <a:lnTo>
                      <a:pt x="460" y="1080"/>
                    </a:lnTo>
                    <a:lnTo>
                      <a:pt x="512" y="1120"/>
                    </a:lnTo>
                    <a:lnTo>
                      <a:pt x="564" y="1156"/>
                    </a:lnTo>
                    <a:lnTo>
                      <a:pt x="616" y="1192"/>
                    </a:lnTo>
                    <a:lnTo>
                      <a:pt x="670" y="1226"/>
                    </a:lnTo>
                    <a:lnTo>
                      <a:pt x="724" y="1258"/>
                    </a:lnTo>
                    <a:lnTo>
                      <a:pt x="724" y="1258"/>
                    </a:lnTo>
                    <a:lnTo>
                      <a:pt x="784" y="1294"/>
                    </a:lnTo>
                    <a:lnTo>
                      <a:pt x="846" y="1326"/>
                    </a:lnTo>
                    <a:lnTo>
                      <a:pt x="910" y="1358"/>
                    </a:lnTo>
                    <a:lnTo>
                      <a:pt x="972" y="1388"/>
                    </a:lnTo>
                    <a:lnTo>
                      <a:pt x="1038" y="1416"/>
                    </a:lnTo>
                    <a:lnTo>
                      <a:pt x="1102" y="1444"/>
                    </a:lnTo>
                    <a:lnTo>
                      <a:pt x="1168" y="1468"/>
                    </a:lnTo>
                    <a:lnTo>
                      <a:pt x="1236" y="1490"/>
                    </a:lnTo>
                    <a:lnTo>
                      <a:pt x="1302" y="1510"/>
                    </a:lnTo>
                    <a:lnTo>
                      <a:pt x="1370" y="1530"/>
                    </a:lnTo>
                    <a:lnTo>
                      <a:pt x="1438" y="1546"/>
                    </a:lnTo>
                    <a:lnTo>
                      <a:pt x="1508" y="1560"/>
                    </a:lnTo>
                    <a:lnTo>
                      <a:pt x="1576" y="1572"/>
                    </a:lnTo>
                    <a:lnTo>
                      <a:pt x="1646" y="1582"/>
                    </a:lnTo>
                    <a:lnTo>
                      <a:pt x="1716" y="1590"/>
                    </a:lnTo>
                    <a:lnTo>
                      <a:pt x="1788" y="1596"/>
                    </a:lnTo>
                    <a:lnTo>
                      <a:pt x="1788" y="1596"/>
                    </a:lnTo>
                    <a:lnTo>
                      <a:pt x="1850" y="1598"/>
                    </a:lnTo>
                    <a:lnTo>
                      <a:pt x="1914" y="1600"/>
                    </a:lnTo>
                    <a:lnTo>
                      <a:pt x="1978" y="1600"/>
                    </a:lnTo>
                    <a:lnTo>
                      <a:pt x="2042" y="1596"/>
                    </a:lnTo>
                    <a:lnTo>
                      <a:pt x="2104" y="1590"/>
                    </a:lnTo>
                    <a:lnTo>
                      <a:pt x="2168" y="1582"/>
                    </a:lnTo>
                    <a:lnTo>
                      <a:pt x="2230" y="1572"/>
                    </a:lnTo>
                    <a:lnTo>
                      <a:pt x="2292" y="1558"/>
                    </a:lnTo>
                    <a:lnTo>
                      <a:pt x="2292" y="1558"/>
                    </a:lnTo>
                    <a:lnTo>
                      <a:pt x="2336" y="1546"/>
                    </a:lnTo>
                    <a:lnTo>
                      <a:pt x="2382" y="1532"/>
                    </a:lnTo>
                    <a:lnTo>
                      <a:pt x="2426" y="1516"/>
                    </a:lnTo>
                    <a:lnTo>
                      <a:pt x="2468" y="1498"/>
                    </a:lnTo>
                    <a:lnTo>
                      <a:pt x="2510" y="1476"/>
                    </a:lnTo>
                    <a:lnTo>
                      <a:pt x="2550" y="1450"/>
                    </a:lnTo>
                    <a:lnTo>
                      <a:pt x="2568" y="1438"/>
                    </a:lnTo>
                    <a:lnTo>
                      <a:pt x="2586" y="1422"/>
                    </a:lnTo>
                    <a:lnTo>
                      <a:pt x="2604" y="1406"/>
                    </a:lnTo>
                    <a:lnTo>
                      <a:pt x="2620" y="1390"/>
                    </a:lnTo>
                    <a:lnTo>
                      <a:pt x="2620" y="1390"/>
                    </a:lnTo>
                    <a:lnTo>
                      <a:pt x="2590" y="1416"/>
                    </a:lnTo>
                    <a:lnTo>
                      <a:pt x="2572" y="1430"/>
                    </a:lnTo>
                    <a:lnTo>
                      <a:pt x="2548" y="1446"/>
                    </a:lnTo>
                    <a:lnTo>
                      <a:pt x="2522" y="1462"/>
                    </a:lnTo>
                    <a:lnTo>
                      <a:pt x="2492" y="1476"/>
                    </a:lnTo>
                    <a:lnTo>
                      <a:pt x="2456" y="1492"/>
                    </a:lnTo>
                    <a:lnTo>
                      <a:pt x="2414" y="1504"/>
                    </a:lnTo>
                    <a:lnTo>
                      <a:pt x="2368" y="1516"/>
                    </a:lnTo>
                    <a:lnTo>
                      <a:pt x="2316" y="1524"/>
                    </a:lnTo>
                    <a:lnTo>
                      <a:pt x="2258" y="1532"/>
                    </a:lnTo>
                    <a:lnTo>
                      <a:pt x="2194" y="1534"/>
                    </a:lnTo>
                    <a:lnTo>
                      <a:pt x="2122" y="1532"/>
                    </a:lnTo>
                    <a:lnTo>
                      <a:pt x="2042" y="1528"/>
                    </a:lnTo>
                    <a:lnTo>
                      <a:pt x="1956" y="1518"/>
                    </a:lnTo>
                    <a:lnTo>
                      <a:pt x="1860" y="1502"/>
                    </a:lnTo>
                    <a:lnTo>
                      <a:pt x="1860" y="1502"/>
                    </a:lnTo>
                    <a:close/>
                    <a:moveTo>
                      <a:pt x="2040" y="1536"/>
                    </a:moveTo>
                    <a:lnTo>
                      <a:pt x="2040" y="153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pic>
            <p:nvPicPr>
              <p:cNvPr id="10" name="그림 9" descr="박스.png"/>
              <p:cNvPicPr>
                <a:picLocks noChangeAspect="1"/>
              </p:cNvPicPr>
              <p:nvPr userDrawn="1"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5040052" y="2816932"/>
                <a:ext cx="1420251" cy="1109380"/>
              </a:xfrm>
              <a:prstGeom prst="rect">
                <a:avLst/>
              </a:prstGeom>
            </p:spPr>
          </p:pic>
          <p:pic>
            <p:nvPicPr>
              <p:cNvPr id="11" name="그림 10" descr="카드.png"/>
              <p:cNvPicPr>
                <a:picLocks noChangeAspect="1"/>
              </p:cNvPicPr>
              <p:nvPr userDrawn="1"/>
            </p:nvPicPr>
            <p:blipFill>
              <a:blip r:embed="rId3" cstate="print"/>
              <a:srcRect b="22120"/>
              <a:stretch>
                <a:fillRect/>
              </a:stretch>
            </p:blipFill>
            <p:spPr>
              <a:xfrm>
                <a:off x="2330753" y="2134667"/>
                <a:ext cx="2797833" cy="1870397"/>
              </a:xfrm>
              <a:prstGeom prst="rect">
                <a:avLst/>
              </a:prstGeom>
            </p:spPr>
          </p:pic>
          <p:pic>
            <p:nvPicPr>
              <p:cNvPr id="12" name="그림 11" descr="핸드폰.png"/>
              <p:cNvPicPr>
                <a:picLocks noChangeAspect="1"/>
              </p:cNvPicPr>
              <p:nvPr userDrawn="1"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455876" y="404664"/>
                <a:ext cx="2310193" cy="3699966"/>
              </a:xfrm>
              <a:prstGeom prst="rect">
                <a:avLst/>
              </a:prstGeom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13" name="Rectangle 5"/>
              <p:cNvSpPr>
                <a:spLocks noChangeArrowheads="1"/>
              </p:cNvSpPr>
              <p:nvPr userDrawn="1"/>
            </p:nvSpPr>
            <p:spPr bwMode="auto">
              <a:xfrm>
                <a:off x="5400266" y="3184228"/>
                <a:ext cx="1588" cy="1588"/>
              </a:xfrm>
              <a:prstGeom prst="rect">
                <a:avLst/>
              </a:prstGeom>
              <a:solidFill>
                <a:srgbClr val="1EC0D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" name="Freeform 6"/>
              <p:cNvSpPr>
                <a:spLocks/>
              </p:cNvSpPr>
              <p:nvPr userDrawn="1"/>
            </p:nvSpPr>
            <p:spPr bwMode="auto">
              <a:xfrm>
                <a:off x="5400266" y="3184228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" name="Freeform 8"/>
              <p:cNvSpPr>
                <a:spLocks/>
              </p:cNvSpPr>
              <p:nvPr userDrawn="1"/>
            </p:nvSpPr>
            <p:spPr bwMode="auto">
              <a:xfrm>
                <a:off x="2447516" y="799803"/>
                <a:ext cx="4159250" cy="2540000"/>
              </a:xfrm>
              <a:custGeom>
                <a:avLst/>
                <a:gdLst/>
                <a:ahLst/>
                <a:cxnLst>
                  <a:cxn ang="0">
                    <a:pos x="2038" y="1534"/>
                  </a:cxn>
                  <a:cxn ang="0">
                    <a:pos x="1860" y="1502"/>
                  </a:cxn>
                  <a:cxn ang="0">
                    <a:pos x="1802" y="1490"/>
                  </a:cxn>
                  <a:cxn ang="0">
                    <a:pos x="1628" y="1442"/>
                  </a:cxn>
                  <a:cxn ang="0">
                    <a:pos x="1456" y="1378"/>
                  </a:cxn>
                  <a:cxn ang="0">
                    <a:pos x="1290" y="1300"/>
                  </a:cxn>
                  <a:cxn ang="0">
                    <a:pos x="1132" y="1214"/>
                  </a:cxn>
                  <a:cxn ang="0">
                    <a:pos x="980" y="1120"/>
                  </a:cxn>
                  <a:cxn ang="0">
                    <a:pos x="878" y="1050"/>
                  </a:cxn>
                  <a:cxn ang="0">
                    <a:pos x="680" y="892"/>
                  </a:cxn>
                  <a:cxn ang="0">
                    <a:pos x="520" y="738"/>
                  </a:cxn>
                  <a:cxn ang="0">
                    <a:pos x="454" y="666"/>
                  </a:cxn>
                  <a:cxn ang="0">
                    <a:pos x="452" y="662"/>
                  </a:cxn>
                  <a:cxn ang="0">
                    <a:pos x="358" y="516"/>
                  </a:cxn>
                  <a:cxn ang="0">
                    <a:pos x="318" y="426"/>
                  </a:cxn>
                  <a:cxn ang="0">
                    <a:pos x="302" y="376"/>
                  </a:cxn>
                  <a:cxn ang="0">
                    <a:pos x="300" y="374"/>
                  </a:cxn>
                  <a:cxn ang="0">
                    <a:pos x="290" y="336"/>
                  </a:cxn>
                  <a:cxn ang="0">
                    <a:pos x="274" y="246"/>
                  </a:cxn>
                  <a:cxn ang="0">
                    <a:pos x="276" y="120"/>
                  </a:cxn>
                  <a:cxn ang="0">
                    <a:pos x="292" y="64"/>
                  </a:cxn>
                  <a:cxn ang="0">
                    <a:pos x="320" y="14"/>
                  </a:cxn>
                  <a:cxn ang="0">
                    <a:pos x="330" y="0"/>
                  </a:cxn>
                  <a:cxn ang="0">
                    <a:pos x="52" y="296"/>
                  </a:cxn>
                  <a:cxn ang="0">
                    <a:pos x="48" y="302"/>
                  </a:cxn>
                  <a:cxn ang="0">
                    <a:pos x="36" y="318"/>
                  </a:cxn>
                  <a:cxn ang="0">
                    <a:pos x="34" y="322"/>
                  </a:cxn>
                  <a:cxn ang="0">
                    <a:pos x="4" y="400"/>
                  </a:cxn>
                  <a:cxn ang="0">
                    <a:pos x="2" y="482"/>
                  </a:cxn>
                  <a:cxn ang="0">
                    <a:pos x="24" y="566"/>
                  </a:cxn>
                  <a:cxn ang="0">
                    <a:pos x="62" y="648"/>
                  </a:cxn>
                  <a:cxn ang="0">
                    <a:pos x="126" y="746"/>
                  </a:cxn>
                  <a:cxn ang="0">
                    <a:pos x="264" y="908"/>
                  </a:cxn>
                  <a:cxn ang="0">
                    <a:pos x="362" y="1000"/>
                  </a:cxn>
                  <a:cxn ang="0">
                    <a:pos x="512" y="1120"/>
                  </a:cxn>
                  <a:cxn ang="0">
                    <a:pos x="670" y="1226"/>
                  </a:cxn>
                  <a:cxn ang="0">
                    <a:pos x="784" y="1294"/>
                  </a:cxn>
                  <a:cxn ang="0">
                    <a:pos x="972" y="1388"/>
                  </a:cxn>
                  <a:cxn ang="0">
                    <a:pos x="1168" y="1468"/>
                  </a:cxn>
                  <a:cxn ang="0">
                    <a:pos x="1370" y="1530"/>
                  </a:cxn>
                  <a:cxn ang="0">
                    <a:pos x="1576" y="1572"/>
                  </a:cxn>
                  <a:cxn ang="0">
                    <a:pos x="1788" y="1596"/>
                  </a:cxn>
                  <a:cxn ang="0">
                    <a:pos x="1914" y="1600"/>
                  </a:cxn>
                  <a:cxn ang="0">
                    <a:pos x="2104" y="1590"/>
                  </a:cxn>
                  <a:cxn ang="0">
                    <a:pos x="2292" y="1558"/>
                  </a:cxn>
                  <a:cxn ang="0">
                    <a:pos x="2382" y="1532"/>
                  </a:cxn>
                  <a:cxn ang="0">
                    <a:pos x="2510" y="1476"/>
                  </a:cxn>
                  <a:cxn ang="0">
                    <a:pos x="2586" y="1422"/>
                  </a:cxn>
                  <a:cxn ang="0">
                    <a:pos x="2620" y="1390"/>
                  </a:cxn>
                  <a:cxn ang="0">
                    <a:pos x="2548" y="1446"/>
                  </a:cxn>
                  <a:cxn ang="0">
                    <a:pos x="2456" y="1492"/>
                  </a:cxn>
                  <a:cxn ang="0">
                    <a:pos x="2316" y="1524"/>
                  </a:cxn>
                  <a:cxn ang="0">
                    <a:pos x="2122" y="1532"/>
                  </a:cxn>
                  <a:cxn ang="0">
                    <a:pos x="1860" y="1502"/>
                  </a:cxn>
                </a:cxnLst>
                <a:rect l="0" t="0" r="r" b="b"/>
                <a:pathLst>
                  <a:path w="2620" h="1600">
                    <a:moveTo>
                      <a:pt x="1860" y="1502"/>
                    </a:moveTo>
                    <a:lnTo>
                      <a:pt x="1860" y="1502"/>
                    </a:lnTo>
                    <a:lnTo>
                      <a:pt x="2038" y="1534"/>
                    </a:lnTo>
                    <a:lnTo>
                      <a:pt x="2038" y="1534"/>
                    </a:lnTo>
                    <a:lnTo>
                      <a:pt x="1860" y="1502"/>
                    </a:lnTo>
                    <a:lnTo>
                      <a:pt x="1860" y="1502"/>
                    </a:lnTo>
                    <a:lnTo>
                      <a:pt x="1860" y="1502"/>
                    </a:lnTo>
                    <a:lnTo>
                      <a:pt x="1860" y="1502"/>
                    </a:lnTo>
                    <a:lnTo>
                      <a:pt x="1802" y="1490"/>
                    </a:lnTo>
                    <a:lnTo>
                      <a:pt x="1744" y="1474"/>
                    </a:lnTo>
                    <a:lnTo>
                      <a:pt x="1686" y="1458"/>
                    </a:lnTo>
                    <a:lnTo>
                      <a:pt x="1628" y="1442"/>
                    </a:lnTo>
                    <a:lnTo>
                      <a:pt x="1570" y="1422"/>
                    </a:lnTo>
                    <a:lnTo>
                      <a:pt x="1514" y="1400"/>
                    </a:lnTo>
                    <a:lnTo>
                      <a:pt x="1456" y="1378"/>
                    </a:lnTo>
                    <a:lnTo>
                      <a:pt x="1400" y="1354"/>
                    </a:lnTo>
                    <a:lnTo>
                      <a:pt x="1346" y="1328"/>
                    </a:lnTo>
                    <a:lnTo>
                      <a:pt x="1290" y="1300"/>
                    </a:lnTo>
                    <a:lnTo>
                      <a:pt x="1236" y="1274"/>
                    </a:lnTo>
                    <a:lnTo>
                      <a:pt x="1184" y="1244"/>
                    </a:lnTo>
                    <a:lnTo>
                      <a:pt x="1132" y="1214"/>
                    </a:lnTo>
                    <a:lnTo>
                      <a:pt x="1080" y="1184"/>
                    </a:lnTo>
                    <a:lnTo>
                      <a:pt x="980" y="1120"/>
                    </a:lnTo>
                    <a:lnTo>
                      <a:pt x="980" y="1120"/>
                    </a:lnTo>
                    <a:lnTo>
                      <a:pt x="952" y="1102"/>
                    </a:lnTo>
                    <a:lnTo>
                      <a:pt x="952" y="1102"/>
                    </a:lnTo>
                    <a:lnTo>
                      <a:pt x="878" y="1050"/>
                    </a:lnTo>
                    <a:lnTo>
                      <a:pt x="808" y="998"/>
                    </a:lnTo>
                    <a:lnTo>
                      <a:pt x="742" y="944"/>
                    </a:lnTo>
                    <a:lnTo>
                      <a:pt x="680" y="892"/>
                    </a:lnTo>
                    <a:lnTo>
                      <a:pt x="622" y="840"/>
                    </a:lnTo>
                    <a:lnTo>
                      <a:pt x="568" y="788"/>
                    </a:lnTo>
                    <a:lnTo>
                      <a:pt x="520" y="738"/>
                    </a:lnTo>
                    <a:lnTo>
                      <a:pt x="476" y="690"/>
                    </a:lnTo>
                    <a:lnTo>
                      <a:pt x="476" y="690"/>
                    </a:lnTo>
                    <a:lnTo>
                      <a:pt x="454" y="666"/>
                    </a:lnTo>
                    <a:lnTo>
                      <a:pt x="454" y="666"/>
                    </a:lnTo>
                    <a:lnTo>
                      <a:pt x="452" y="662"/>
                    </a:lnTo>
                    <a:lnTo>
                      <a:pt x="452" y="662"/>
                    </a:lnTo>
                    <a:lnTo>
                      <a:pt x="418" y="616"/>
                    </a:lnTo>
                    <a:lnTo>
                      <a:pt x="386" y="568"/>
                    </a:lnTo>
                    <a:lnTo>
                      <a:pt x="358" y="516"/>
                    </a:lnTo>
                    <a:lnTo>
                      <a:pt x="334" y="464"/>
                    </a:lnTo>
                    <a:lnTo>
                      <a:pt x="334" y="464"/>
                    </a:lnTo>
                    <a:lnTo>
                      <a:pt x="318" y="426"/>
                    </a:lnTo>
                    <a:lnTo>
                      <a:pt x="304" y="388"/>
                    </a:lnTo>
                    <a:lnTo>
                      <a:pt x="304" y="388"/>
                    </a:lnTo>
                    <a:lnTo>
                      <a:pt x="302" y="376"/>
                    </a:lnTo>
                    <a:lnTo>
                      <a:pt x="302" y="376"/>
                    </a:lnTo>
                    <a:lnTo>
                      <a:pt x="300" y="374"/>
                    </a:lnTo>
                    <a:lnTo>
                      <a:pt x="300" y="374"/>
                    </a:lnTo>
                    <a:lnTo>
                      <a:pt x="294" y="354"/>
                    </a:lnTo>
                    <a:lnTo>
                      <a:pt x="294" y="354"/>
                    </a:lnTo>
                    <a:lnTo>
                      <a:pt x="290" y="336"/>
                    </a:lnTo>
                    <a:lnTo>
                      <a:pt x="290" y="336"/>
                    </a:lnTo>
                    <a:lnTo>
                      <a:pt x="280" y="292"/>
                    </a:lnTo>
                    <a:lnTo>
                      <a:pt x="274" y="246"/>
                    </a:lnTo>
                    <a:lnTo>
                      <a:pt x="270" y="204"/>
                    </a:lnTo>
                    <a:lnTo>
                      <a:pt x="270" y="162"/>
                    </a:lnTo>
                    <a:lnTo>
                      <a:pt x="276" y="120"/>
                    </a:lnTo>
                    <a:lnTo>
                      <a:pt x="280" y="100"/>
                    </a:lnTo>
                    <a:lnTo>
                      <a:pt x="286" y="82"/>
                    </a:lnTo>
                    <a:lnTo>
                      <a:pt x="292" y="64"/>
                    </a:lnTo>
                    <a:lnTo>
                      <a:pt x="300" y="46"/>
                    </a:lnTo>
                    <a:lnTo>
                      <a:pt x="310" y="30"/>
                    </a:lnTo>
                    <a:lnTo>
                      <a:pt x="320" y="14"/>
                    </a:lnTo>
                    <a:lnTo>
                      <a:pt x="322" y="12"/>
                    </a:lnTo>
                    <a:lnTo>
                      <a:pt x="322" y="12"/>
                    </a:lnTo>
                    <a:lnTo>
                      <a:pt x="330" y="0"/>
                    </a:lnTo>
                    <a:lnTo>
                      <a:pt x="64" y="284"/>
                    </a:lnTo>
                    <a:lnTo>
                      <a:pt x="64" y="284"/>
                    </a:lnTo>
                    <a:lnTo>
                      <a:pt x="52" y="296"/>
                    </a:lnTo>
                    <a:lnTo>
                      <a:pt x="52" y="296"/>
                    </a:lnTo>
                    <a:lnTo>
                      <a:pt x="48" y="302"/>
                    </a:lnTo>
                    <a:lnTo>
                      <a:pt x="48" y="302"/>
                    </a:lnTo>
                    <a:lnTo>
                      <a:pt x="42" y="310"/>
                    </a:lnTo>
                    <a:lnTo>
                      <a:pt x="42" y="310"/>
                    </a:lnTo>
                    <a:lnTo>
                      <a:pt x="36" y="318"/>
                    </a:lnTo>
                    <a:lnTo>
                      <a:pt x="36" y="318"/>
                    </a:lnTo>
                    <a:lnTo>
                      <a:pt x="34" y="322"/>
                    </a:lnTo>
                    <a:lnTo>
                      <a:pt x="34" y="322"/>
                    </a:lnTo>
                    <a:lnTo>
                      <a:pt x="20" y="348"/>
                    </a:lnTo>
                    <a:lnTo>
                      <a:pt x="10" y="374"/>
                    </a:lnTo>
                    <a:lnTo>
                      <a:pt x="4" y="400"/>
                    </a:lnTo>
                    <a:lnTo>
                      <a:pt x="0" y="428"/>
                    </a:lnTo>
                    <a:lnTo>
                      <a:pt x="0" y="454"/>
                    </a:lnTo>
                    <a:lnTo>
                      <a:pt x="2" y="482"/>
                    </a:lnTo>
                    <a:lnTo>
                      <a:pt x="8" y="510"/>
                    </a:lnTo>
                    <a:lnTo>
                      <a:pt x="16" y="538"/>
                    </a:lnTo>
                    <a:lnTo>
                      <a:pt x="24" y="566"/>
                    </a:lnTo>
                    <a:lnTo>
                      <a:pt x="36" y="594"/>
                    </a:lnTo>
                    <a:lnTo>
                      <a:pt x="48" y="620"/>
                    </a:lnTo>
                    <a:lnTo>
                      <a:pt x="62" y="648"/>
                    </a:lnTo>
                    <a:lnTo>
                      <a:pt x="92" y="698"/>
                    </a:lnTo>
                    <a:lnTo>
                      <a:pt x="126" y="746"/>
                    </a:lnTo>
                    <a:lnTo>
                      <a:pt x="126" y="746"/>
                    </a:lnTo>
                    <a:lnTo>
                      <a:pt x="168" y="802"/>
                    </a:lnTo>
                    <a:lnTo>
                      <a:pt x="216" y="856"/>
                    </a:lnTo>
                    <a:lnTo>
                      <a:pt x="264" y="908"/>
                    </a:lnTo>
                    <a:lnTo>
                      <a:pt x="316" y="958"/>
                    </a:lnTo>
                    <a:lnTo>
                      <a:pt x="316" y="958"/>
                    </a:lnTo>
                    <a:lnTo>
                      <a:pt x="362" y="1000"/>
                    </a:lnTo>
                    <a:lnTo>
                      <a:pt x="412" y="1042"/>
                    </a:lnTo>
                    <a:lnTo>
                      <a:pt x="460" y="1080"/>
                    </a:lnTo>
                    <a:lnTo>
                      <a:pt x="512" y="1120"/>
                    </a:lnTo>
                    <a:lnTo>
                      <a:pt x="564" y="1156"/>
                    </a:lnTo>
                    <a:lnTo>
                      <a:pt x="616" y="1192"/>
                    </a:lnTo>
                    <a:lnTo>
                      <a:pt x="670" y="1226"/>
                    </a:lnTo>
                    <a:lnTo>
                      <a:pt x="724" y="1258"/>
                    </a:lnTo>
                    <a:lnTo>
                      <a:pt x="724" y="1258"/>
                    </a:lnTo>
                    <a:lnTo>
                      <a:pt x="784" y="1294"/>
                    </a:lnTo>
                    <a:lnTo>
                      <a:pt x="846" y="1326"/>
                    </a:lnTo>
                    <a:lnTo>
                      <a:pt x="910" y="1358"/>
                    </a:lnTo>
                    <a:lnTo>
                      <a:pt x="972" y="1388"/>
                    </a:lnTo>
                    <a:lnTo>
                      <a:pt x="1038" y="1416"/>
                    </a:lnTo>
                    <a:lnTo>
                      <a:pt x="1102" y="1444"/>
                    </a:lnTo>
                    <a:lnTo>
                      <a:pt x="1168" y="1468"/>
                    </a:lnTo>
                    <a:lnTo>
                      <a:pt x="1236" y="1490"/>
                    </a:lnTo>
                    <a:lnTo>
                      <a:pt x="1302" y="1510"/>
                    </a:lnTo>
                    <a:lnTo>
                      <a:pt x="1370" y="1530"/>
                    </a:lnTo>
                    <a:lnTo>
                      <a:pt x="1438" y="1546"/>
                    </a:lnTo>
                    <a:lnTo>
                      <a:pt x="1508" y="1560"/>
                    </a:lnTo>
                    <a:lnTo>
                      <a:pt x="1576" y="1572"/>
                    </a:lnTo>
                    <a:lnTo>
                      <a:pt x="1646" y="1582"/>
                    </a:lnTo>
                    <a:lnTo>
                      <a:pt x="1716" y="1590"/>
                    </a:lnTo>
                    <a:lnTo>
                      <a:pt x="1788" y="1596"/>
                    </a:lnTo>
                    <a:lnTo>
                      <a:pt x="1788" y="1596"/>
                    </a:lnTo>
                    <a:lnTo>
                      <a:pt x="1850" y="1598"/>
                    </a:lnTo>
                    <a:lnTo>
                      <a:pt x="1914" y="1600"/>
                    </a:lnTo>
                    <a:lnTo>
                      <a:pt x="1978" y="1600"/>
                    </a:lnTo>
                    <a:lnTo>
                      <a:pt x="2042" y="1596"/>
                    </a:lnTo>
                    <a:lnTo>
                      <a:pt x="2104" y="1590"/>
                    </a:lnTo>
                    <a:lnTo>
                      <a:pt x="2168" y="1582"/>
                    </a:lnTo>
                    <a:lnTo>
                      <a:pt x="2230" y="1572"/>
                    </a:lnTo>
                    <a:lnTo>
                      <a:pt x="2292" y="1558"/>
                    </a:lnTo>
                    <a:lnTo>
                      <a:pt x="2292" y="1558"/>
                    </a:lnTo>
                    <a:lnTo>
                      <a:pt x="2336" y="1546"/>
                    </a:lnTo>
                    <a:lnTo>
                      <a:pt x="2382" y="1532"/>
                    </a:lnTo>
                    <a:lnTo>
                      <a:pt x="2426" y="1516"/>
                    </a:lnTo>
                    <a:lnTo>
                      <a:pt x="2468" y="1498"/>
                    </a:lnTo>
                    <a:lnTo>
                      <a:pt x="2510" y="1476"/>
                    </a:lnTo>
                    <a:lnTo>
                      <a:pt x="2550" y="1450"/>
                    </a:lnTo>
                    <a:lnTo>
                      <a:pt x="2568" y="1438"/>
                    </a:lnTo>
                    <a:lnTo>
                      <a:pt x="2586" y="1422"/>
                    </a:lnTo>
                    <a:lnTo>
                      <a:pt x="2604" y="1406"/>
                    </a:lnTo>
                    <a:lnTo>
                      <a:pt x="2620" y="1390"/>
                    </a:lnTo>
                    <a:lnTo>
                      <a:pt x="2620" y="1390"/>
                    </a:lnTo>
                    <a:lnTo>
                      <a:pt x="2590" y="1416"/>
                    </a:lnTo>
                    <a:lnTo>
                      <a:pt x="2572" y="1430"/>
                    </a:lnTo>
                    <a:lnTo>
                      <a:pt x="2548" y="1446"/>
                    </a:lnTo>
                    <a:lnTo>
                      <a:pt x="2522" y="1462"/>
                    </a:lnTo>
                    <a:lnTo>
                      <a:pt x="2492" y="1476"/>
                    </a:lnTo>
                    <a:lnTo>
                      <a:pt x="2456" y="1492"/>
                    </a:lnTo>
                    <a:lnTo>
                      <a:pt x="2414" y="1504"/>
                    </a:lnTo>
                    <a:lnTo>
                      <a:pt x="2368" y="1516"/>
                    </a:lnTo>
                    <a:lnTo>
                      <a:pt x="2316" y="1524"/>
                    </a:lnTo>
                    <a:lnTo>
                      <a:pt x="2258" y="1532"/>
                    </a:lnTo>
                    <a:lnTo>
                      <a:pt x="2194" y="1534"/>
                    </a:lnTo>
                    <a:lnTo>
                      <a:pt x="2122" y="1532"/>
                    </a:lnTo>
                    <a:lnTo>
                      <a:pt x="2042" y="1528"/>
                    </a:lnTo>
                    <a:lnTo>
                      <a:pt x="1956" y="1518"/>
                    </a:lnTo>
                    <a:lnTo>
                      <a:pt x="1860" y="1502"/>
                    </a:lnTo>
                    <a:lnTo>
                      <a:pt x="1860" y="1502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" name="Line 9"/>
              <p:cNvSpPr>
                <a:spLocks noChangeShapeType="1"/>
              </p:cNvSpPr>
              <p:nvPr userDrawn="1"/>
            </p:nvSpPr>
            <p:spPr bwMode="auto">
              <a:xfrm>
                <a:off x="5686016" y="3238203"/>
                <a:ext cx="1588" cy="1588"/>
              </a:xfrm>
              <a:prstGeom prst="line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" name="Freeform 14"/>
              <p:cNvSpPr>
                <a:spLocks noEditPoints="1"/>
              </p:cNvSpPr>
              <p:nvPr userDrawn="1"/>
            </p:nvSpPr>
            <p:spPr bwMode="auto">
              <a:xfrm>
                <a:off x="3867584" y="1232756"/>
                <a:ext cx="1460500" cy="2101850"/>
              </a:xfrm>
              <a:custGeom>
                <a:avLst/>
                <a:gdLst/>
                <a:ahLst/>
                <a:cxnLst>
                  <a:cxn ang="0">
                    <a:pos x="708" y="542"/>
                  </a:cxn>
                  <a:cxn ang="0">
                    <a:pos x="518" y="480"/>
                  </a:cxn>
                  <a:cxn ang="0">
                    <a:pos x="538" y="278"/>
                  </a:cxn>
                  <a:cxn ang="0">
                    <a:pos x="578" y="314"/>
                  </a:cxn>
                  <a:cxn ang="0">
                    <a:pos x="610" y="382"/>
                  </a:cxn>
                  <a:cxn ang="0">
                    <a:pos x="878" y="304"/>
                  </a:cxn>
                  <a:cxn ang="0">
                    <a:pos x="836" y="218"/>
                  </a:cxn>
                  <a:cxn ang="0">
                    <a:pos x="776" y="154"/>
                  </a:cxn>
                  <a:cxn ang="0">
                    <a:pos x="702" y="112"/>
                  </a:cxn>
                  <a:cxn ang="0">
                    <a:pos x="616" y="84"/>
                  </a:cxn>
                  <a:cxn ang="0">
                    <a:pos x="518" y="72"/>
                  </a:cxn>
                  <a:cxn ang="0">
                    <a:pos x="410" y="72"/>
                  </a:cxn>
                  <a:cxn ang="0">
                    <a:pos x="324" y="82"/>
                  </a:cxn>
                  <a:cxn ang="0">
                    <a:pos x="218" y="116"/>
                  </a:cxn>
                  <a:cxn ang="0">
                    <a:pos x="136" y="170"/>
                  </a:cxn>
                  <a:cxn ang="0">
                    <a:pos x="90" y="226"/>
                  </a:cxn>
                  <a:cxn ang="0">
                    <a:pos x="50" y="324"/>
                  </a:cxn>
                  <a:cxn ang="0">
                    <a:pos x="46" y="430"/>
                  </a:cxn>
                  <a:cxn ang="0">
                    <a:pos x="74" y="528"/>
                  </a:cxn>
                  <a:cxn ang="0">
                    <a:pos x="138" y="610"/>
                  </a:cxn>
                  <a:cxn ang="0">
                    <a:pos x="182" y="642"/>
                  </a:cxn>
                  <a:cxn ang="0">
                    <a:pos x="234" y="666"/>
                  </a:cxn>
                  <a:cxn ang="0">
                    <a:pos x="410" y="722"/>
                  </a:cxn>
                  <a:cxn ang="0">
                    <a:pos x="384" y="970"/>
                  </a:cxn>
                  <a:cxn ang="0">
                    <a:pos x="332" y="920"/>
                  </a:cxn>
                  <a:cxn ang="0">
                    <a:pos x="306" y="850"/>
                  </a:cxn>
                  <a:cxn ang="0">
                    <a:pos x="0" y="856"/>
                  </a:cxn>
                  <a:cxn ang="0">
                    <a:pos x="36" y="968"/>
                  </a:cxn>
                  <a:cxn ang="0">
                    <a:pos x="90" y="1054"/>
                  </a:cxn>
                  <a:cxn ang="0">
                    <a:pos x="166" y="1116"/>
                  </a:cxn>
                  <a:cxn ang="0">
                    <a:pos x="260" y="1158"/>
                  </a:cxn>
                  <a:cxn ang="0">
                    <a:pos x="370" y="1180"/>
                  </a:cxn>
                  <a:cxn ang="0">
                    <a:pos x="518" y="1324"/>
                  </a:cxn>
                  <a:cxn ang="0">
                    <a:pos x="562" y="1182"/>
                  </a:cxn>
                  <a:cxn ang="0">
                    <a:pos x="672" y="1160"/>
                  </a:cxn>
                  <a:cxn ang="0">
                    <a:pos x="720" y="1142"/>
                  </a:cxn>
                  <a:cxn ang="0">
                    <a:pos x="784" y="1100"/>
                  </a:cxn>
                  <a:cxn ang="0">
                    <a:pos x="836" y="1050"/>
                  </a:cxn>
                  <a:cxn ang="0">
                    <a:pos x="878" y="990"/>
                  </a:cxn>
                  <a:cxn ang="0">
                    <a:pos x="904" y="926"/>
                  </a:cxn>
                  <a:cxn ang="0">
                    <a:pos x="918" y="858"/>
                  </a:cxn>
                  <a:cxn ang="0">
                    <a:pos x="918" y="790"/>
                  </a:cxn>
                  <a:cxn ang="0">
                    <a:pos x="900" y="724"/>
                  </a:cxn>
                  <a:cxn ang="0">
                    <a:pos x="868" y="664"/>
                  </a:cxn>
                  <a:cxn ang="0">
                    <a:pos x="820" y="610"/>
                  </a:cxn>
                  <a:cxn ang="0">
                    <a:pos x="754" y="564"/>
                  </a:cxn>
                  <a:cxn ang="0">
                    <a:pos x="410" y="452"/>
                  </a:cxn>
                  <a:cxn ang="0">
                    <a:pos x="358" y="424"/>
                  </a:cxn>
                  <a:cxn ang="0">
                    <a:pos x="330" y="386"/>
                  </a:cxn>
                  <a:cxn ang="0">
                    <a:pos x="326" y="344"/>
                  </a:cxn>
                  <a:cxn ang="0">
                    <a:pos x="346" y="304"/>
                  </a:cxn>
                  <a:cxn ang="0">
                    <a:pos x="390" y="272"/>
                  </a:cxn>
                  <a:cxn ang="0">
                    <a:pos x="518" y="992"/>
                  </a:cxn>
                  <a:cxn ang="0">
                    <a:pos x="548" y="766"/>
                  </a:cxn>
                  <a:cxn ang="0">
                    <a:pos x="612" y="812"/>
                  </a:cxn>
                  <a:cxn ang="0">
                    <a:pos x="640" y="864"/>
                  </a:cxn>
                  <a:cxn ang="0">
                    <a:pos x="632" y="916"/>
                  </a:cxn>
                  <a:cxn ang="0">
                    <a:pos x="592" y="962"/>
                  </a:cxn>
                  <a:cxn ang="0">
                    <a:pos x="518" y="992"/>
                  </a:cxn>
                </a:cxnLst>
                <a:rect l="0" t="0" r="r" b="b"/>
                <a:pathLst>
                  <a:path w="920" h="1324">
                    <a:moveTo>
                      <a:pt x="754" y="564"/>
                    </a:moveTo>
                    <a:lnTo>
                      <a:pt x="754" y="564"/>
                    </a:lnTo>
                    <a:lnTo>
                      <a:pt x="708" y="542"/>
                    </a:lnTo>
                    <a:lnTo>
                      <a:pt x="652" y="522"/>
                    </a:lnTo>
                    <a:lnTo>
                      <a:pt x="590" y="502"/>
                    </a:lnTo>
                    <a:lnTo>
                      <a:pt x="518" y="480"/>
                    </a:lnTo>
                    <a:lnTo>
                      <a:pt x="518" y="266"/>
                    </a:lnTo>
                    <a:lnTo>
                      <a:pt x="518" y="266"/>
                    </a:lnTo>
                    <a:lnTo>
                      <a:pt x="538" y="278"/>
                    </a:lnTo>
                    <a:lnTo>
                      <a:pt x="554" y="290"/>
                    </a:lnTo>
                    <a:lnTo>
                      <a:pt x="566" y="300"/>
                    </a:lnTo>
                    <a:lnTo>
                      <a:pt x="578" y="314"/>
                    </a:lnTo>
                    <a:lnTo>
                      <a:pt x="586" y="328"/>
                    </a:lnTo>
                    <a:lnTo>
                      <a:pt x="594" y="342"/>
                    </a:lnTo>
                    <a:lnTo>
                      <a:pt x="610" y="382"/>
                    </a:lnTo>
                    <a:lnTo>
                      <a:pt x="886" y="338"/>
                    </a:lnTo>
                    <a:lnTo>
                      <a:pt x="886" y="338"/>
                    </a:lnTo>
                    <a:lnTo>
                      <a:pt x="878" y="304"/>
                    </a:lnTo>
                    <a:lnTo>
                      <a:pt x="866" y="272"/>
                    </a:lnTo>
                    <a:lnTo>
                      <a:pt x="852" y="244"/>
                    </a:lnTo>
                    <a:lnTo>
                      <a:pt x="836" y="218"/>
                    </a:lnTo>
                    <a:lnTo>
                      <a:pt x="818" y="194"/>
                    </a:lnTo>
                    <a:lnTo>
                      <a:pt x="798" y="174"/>
                    </a:lnTo>
                    <a:lnTo>
                      <a:pt x="776" y="154"/>
                    </a:lnTo>
                    <a:lnTo>
                      <a:pt x="754" y="138"/>
                    </a:lnTo>
                    <a:lnTo>
                      <a:pt x="728" y="124"/>
                    </a:lnTo>
                    <a:lnTo>
                      <a:pt x="702" y="112"/>
                    </a:lnTo>
                    <a:lnTo>
                      <a:pt x="674" y="100"/>
                    </a:lnTo>
                    <a:lnTo>
                      <a:pt x="646" y="92"/>
                    </a:lnTo>
                    <a:lnTo>
                      <a:pt x="616" y="84"/>
                    </a:lnTo>
                    <a:lnTo>
                      <a:pt x="584" y="80"/>
                    </a:lnTo>
                    <a:lnTo>
                      <a:pt x="552" y="76"/>
                    </a:lnTo>
                    <a:lnTo>
                      <a:pt x="518" y="72"/>
                    </a:lnTo>
                    <a:lnTo>
                      <a:pt x="518" y="0"/>
                    </a:lnTo>
                    <a:lnTo>
                      <a:pt x="410" y="0"/>
                    </a:lnTo>
                    <a:lnTo>
                      <a:pt x="410" y="72"/>
                    </a:lnTo>
                    <a:lnTo>
                      <a:pt x="410" y="72"/>
                    </a:lnTo>
                    <a:lnTo>
                      <a:pt x="366" y="76"/>
                    </a:lnTo>
                    <a:lnTo>
                      <a:pt x="324" y="82"/>
                    </a:lnTo>
                    <a:lnTo>
                      <a:pt x="286" y="90"/>
                    </a:lnTo>
                    <a:lnTo>
                      <a:pt x="250" y="102"/>
                    </a:lnTo>
                    <a:lnTo>
                      <a:pt x="218" y="116"/>
                    </a:lnTo>
                    <a:lnTo>
                      <a:pt x="188" y="132"/>
                    </a:lnTo>
                    <a:lnTo>
                      <a:pt x="160" y="150"/>
                    </a:lnTo>
                    <a:lnTo>
                      <a:pt x="136" y="170"/>
                    </a:lnTo>
                    <a:lnTo>
                      <a:pt x="136" y="170"/>
                    </a:lnTo>
                    <a:lnTo>
                      <a:pt x="112" y="198"/>
                    </a:lnTo>
                    <a:lnTo>
                      <a:pt x="90" y="226"/>
                    </a:lnTo>
                    <a:lnTo>
                      <a:pt x="74" y="258"/>
                    </a:lnTo>
                    <a:lnTo>
                      <a:pt x="60" y="290"/>
                    </a:lnTo>
                    <a:lnTo>
                      <a:pt x="50" y="324"/>
                    </a:lnTo>
                    <a:lnTo>
                      <a:pt x="46" y="360"/>
                    </a:lnTo>
                    <a:lnTo>
                      <a:pt x="44" y="394"/>
                    </a:lnTo>
                    <a:lnTo>
                      <a:pt x="46" y="430"/>
                    </a:lnTo>
                    <a:lnTo>
                      <a:pt x="52" y="464"/>
                    </a:lnTo>
                    <a:lnTo>
                      <a:pt x="62" y="496"/>
                    </a:lnTo>
                    <a:lnTo>
                      <a:pt x="74" y="528"/>
                    </a:lnTo>
                    <a:lnTo>
                      <a:pt x="92" y="558"/>
                    </a:lnTo>
                    <a:lnTo>
                      <a:pt x="112" y="586"/>
                    </a:lnTo>
                    <a:lnTo>
                      <a:pt x="138" y="610"/>
                    </a:lnTo>
                    <a:lnTo>
                      <a:pt x="152" y="622"/>
                    </a:lnTo>
                    <a:lnTo>
                      <a:pt x="166" y="632"/>
                    </a:lnTo>
                    <a:lnTo>
                      <a:pt x="182" y="642"/>
                    </a:lnTo>
                    <a:lnTo>
                      <a:pt x="198" y="652"/>
                    </a:lnTo>
                    <a:lnTo>
                      <a:pt x="198" y="652"/>
                    </a:lnTo>
                    <a:lnTo>
                      <a:pt x="234" y="666"/>
                    </a:lnTo>
                    <a:lnTo>
                      <a:pt x="282" y="684"/>
                    </a:lnTo>
                    <a:lnTo>
                      <a:pt x="340" y="702"/>
                    </a:lnTo>
                    <a:lnTo>
                      <a:pt x="410" y="722"/>
                    </a:lnTo>
                    <a:lnTo>
                      <a:pt x="410" y="984"/>
                    </a:lnTo>
                    <a:lnTo>
                      <a:pt x="410" y="984"/>
                    </a:lnTo>
                    <a:lnTo>
                      <a:pt x="384" y="970"/>
                    </a:lnTo>
                    <a:lnTo>
                      <a:pt x="362" y="954"/>
                    </a:lnTo>
                    <a:lnTo>
                      <a:pt x="346" y="938"/>
                    </a:lnTo>
                    <a:lnTo>
                      <a:pt x="332" y="920"/>
                    </a:lnTo>
                    <a:lnTo>
                      <a:pt x="320" y="898"/>
                    </a:lnTo>
                    <a:lnTo>
                      <a:pt x="312" y="876"/>
                    </a:lnTo>
                    <a:lnTo>
                      <a:pt x="306" y="850"/>
                    </a:lnTo>
                    <a:lnTo>
                      <a:pt x="300" y="820"/>
                    </a:lnTo>
                    <a:lnTo>
                      <a:pt x="0" y="856"/>
                    </a:lnTo>
                    <a:lnTo>
                      <a:pt x="0" y="856"/>
                    </a:lnTo>
                    <a:lnTo>
                      <a:pt x="10" y="896"/>
                    </a:lnTo>
                    <a:lnTo>
                      <a:pt x="22" y="934"/>
                    </a:lnTo>
                    <a:lnTo>
                      <a:pt x="36" y="968"/>
                    </a:lnTo>
                    <a:lnTo>
                      <a:pt x="52" y="1000"/>
                    </a:lnTo>
                    <a:lnTo>
                      <a:pt x="70" y="1028"/>
                    </a:lnTo>
                    <a:lnTo>
                      <a:pt x="90" y="1054"/>
                    </a:lnTo>
                    <a:lnTo>
                      <a:pt x="114" y="1078"/>
                    </a:lnTo>
                    <a:lnTo>
                      <a:pt x="140" y="1098"/>
                    </a:lnTo>
                    <a:lnTo>
                      <a:pt x="166" y="1116"/>
                    </a:lnTo>
                    <a:lnTo>
                      <a:pt x="196" y="1132"/>
                    </a:lnTo>
                    <a:lnTo>
                      <a:pt x="226" y="1146"/>
                    </a:lnTo>
                    <a:lnTo>
                      <a:pt x="260" y="1158"/>
                    </a:lnTo>
                    <a:lnTo>
                      <a:pt x="294" y="1166"/>
                    </a:lnTo>
                    <a:lnTo>
                      <a:pt x="332" y="1174"/>
                    </a:lnTo>
                    <a:lnTo>
                      <a:pt x="370" y="1180"/>
                    </a:lnTo>
                    <a:lnTo>
                      <a:pt x="410" y="1184"/>
                    </a:lnTo>
                    <a:lnTo>
                      <a:pt x="410" y="1324"/>
                    </a:lnTo>
                    <a:lnTo>
                      <a:pt x="518" y="1324"/>
                    </a:lnTo>
                    <a:lnTo>
                      <a:pt x="518" y="1184"/>
                    </a:lnTo>
                    <a:lnTo>
                      <a:pt x="518" y="1184"/>
                    </a:lnTo>
                    <a:lnTo>
                      <a:pt x="562" y="1182"/>
                    </a:lnTo>
                    <a:lnTo>
                      <a:pt x="602" y="1176"/>
                    </a:lnTo>
                    <a:lnTo>
                      <a:pt x="638" y="1170"/>
                    </a:lnTo>
                    <a:lnTo>
                      <a:pt x="672" y="1160"/>
                    </a:lnTo>
                    <a:lnTo>
                      <a:pt x="672" y="1160"/>
                    </a:lnTo>
                    <a:lnTo>
                      <a:pt x="696" y="1152"/>
                    </a:lnTo>
                    <a:lnTo>
                      <a:pt x="720" y="1142"/>
                    </a:lnTo>
                    <a:lnTo>
                      <a:pt x="744" y="1128"/>
                    </a:lnTo>
                    <a:lnTo>
                      <a:pt x="764" y="1116"/>
                    </a:lnTo>
                    <a:lnTo>
                      <a:pt x="784" y="1100"/>
                    </a:lnTo>
                    <a:lnTo>
                      <a:pt x="804" y="1084"/>
                    </a:lnTo>
                    <a:lnTo>
                      <a:pt x="820" y="1068"/>
                    </a:lnTo>
                    <a:lnTo>
                      <a:pt x="836" y="1050"/>
                    </a:lnTo>
                    <a:lnTo>
                      <a:pt x="852" y="1030"/>
                    </a:lnTo>
                    <a:lnTo>
                      <a:pt x="866" y="1012"/>
                    </a:lnTo>
                    <a:lnTo>
                      <a:pt x="878" y="990"/>
                    </a:lnTo>
                    <a:lnTo>
                      <a:pt x="888" y="970"/>
                    </a:lnTo>
                    <a:lnTo>
                      <a:pt x="896" y="948"/>
                    </a:lnTo>
                    <a:lnTo>
                      <a:pt x="904" y="926"/>
                    </a:lnTo>
                    <a:lnTo>
                      <a:pt x="910" y="904"/>
                    </a:lnTo>
                    <a:lnTo>
                      <a:pt x="916" y="882"/>
                    </a:lnTo>
                    <a:lnTo>
                      <a:pt x="918" y="858"/>
                    </a:lnTo>
                    <a:lnTo>
                      <a:pt x="920" y="836"/>
                    </a:lnTo>
                    <a:lnTo>
                      <a:pt x="920" y="814"/>
                    </a:lnTo>
                    <a:lnTo>
                      <a:pt x="918" y="790"/>
                    </a:lnTo>
                    <a:lnTo>
                      <a:pt x="914" y="768"/>
                    </a:lnTo>
                    <a:lnTo>
                      <a:pt x="908" y="746"/>
                    </a:lnTo>
                    <a:lnTo>
                      <a:pt x="900" y="724"/>
                    </a:lnTo>
                    <a:lnTo>
                      <a:pt x="892" y="704"/>
                    </a:lnTo>
                    <a:lnTo>
                      <a:pt x="882" y="684"/>
                    </a:lnTo>
                    <a:lnTo>
                      <a:pt x="868" y="664"/>
                    </a:lnTo>
                    <a:lnTo>
                      <a:pt x="854" y="644"/>
                    </a:lnTo>
                    <a:lnTo>
                      <a:pt x="838" y="626"/>
                    </a:lnTo>
                    <a:lnTo>
                      <a:pt x="820" y="610"/>
                    </a:lnTo>
                    <a:lnTo>
                      <a:pt x="800" y="594"/>
                    </a:lnTo>
                    <a:lnTo>
                      <a:pt x="778" y="578"/>
                    </a:lnTo>
                    <a:lnTo>
                      <a:pt x="754" y="564"/>
                    </a:lnTo>
                    <a:lnTo>
                      <a:pt x="754" y="564"/>
                    </a:lnTo>
                    <a:close/>
                    <a:moveTo>
                      <a:pt x="410" y="452"/>
                    </a:moveTo>
                    <a:lnTo>
                      <a:pt x="410" y="452"/>
                    </a:lnTo>
                    <a:lnTo>
                      <a:pt x="390" y="444"/>
                    </a:lnTo>
                    <a:lnTo>
                      <a:pt x="372" y="434"/>
                    </a:lnTo>
                    <a:lnTo>
                      <a:pt x="358" y="424"/>
                    </a:lnTo>
                    <a:lnTo>
                      <a:pt x="346" y="412"/>
                    </a:lnTo>
                    <a:lnTo>
                      <a:pt x="336" y="400"/>
                    </a:lnTo>
                    <a:lnTo>
                      <a:pt x="330" y="386"/>
                    </a:lnTo>
                    <a:lnTo>
                      <a:pt x="326" y="372"/>
                    </a:lnTo>
                    <a:lnTo>
                      <a:pt x="324" y="358"/>
                    </a:lnTo>
                    <a:lnTo>
                      <a:pt x="326" y="344"/>
                    </a:lnTo>
                    <a:lnTo>
                      <a:pt x="330" y="330"/>
                    </a:lnTo>
                    <a:lnTo>
                      <a:pt x="336" y="316"/>
                    </a:lnTo>
                    <a:lnTo>
                      <a:pt x="346" y="304"/>
                    </a:lnTo>
                    <a:lnTo>
                      <a:pt x="358" y="292"/>
                    </a:lnTo>
                    <a:lnTo>
                      <a:pt x="372" y="280"/>
                    </a:lnTo>
                    <a:lnTo>
                      <a:pt x="390" y="272"/>
                    </a:lnTo>
                    <a:lnTo>
                      <a:pt x="410" y="264"/>
                    </a:lnTo>
                    <a:lnTo>
                      <a:pt x="410" y="452"/>
                    </a:lnTo>
                    <a:close/>
                    <a:moveTo>
                      <a:pt x="518" y="992"/>
                    </a:moveTo>
                    <a:lnTo>
                      <a:pt x="518" y="754"/>
                    </a:lnTo>
                    <a:lnTo>
                      <a:pt x="518" y="754"/>
                    </a:lnTo>
                    <a:lnTo>
                      <a:pt x="548" y="766"/>
                    </a:lnTo>
                    <a:lnTo>
                      <a:pt x="572" y="780"/>
                    </a:lnTo>
                    <a:lnTo>
                      <a:pt x="594" y="796"/>
                    </a:lnTo>
                    <a:lnTo>
                      <a:pt x="612" y="812"/>
                    </a:lnTo>
                    <a:lnTo>
                      <a:pt x="624" y="828"/>
                    </a:lnTo>
                    <a:lnTo>
                      <a:pt x="634" y="846"/>
                    </a:lnTo>
                    <a:lnTo>
                      <a:pt x="640" y="864"/>
                    </a:lnTo>
                    <a:lnTo>
                      <a:pt x="642" y="882"/>
                    </a:lnTo>
                    <a:lnTo>
                      <a:pt x="638" y="900"/>
                    </a:lnTo>
                    <a:lnTo>
                      <a:pt x="632" y="916"/>
                    </a:lnTo>
                    <a:lnTo>
                      <a:pt x="622" y="932"/>
                    </a:lnTo>
                    <a:lnTo>
                      <a:pt x="610" y="948"/>
                    </a:lnTo>
                    <a:lnTo>
                      <a:pt x="592" y="962"/>
                    </a:lnTo>
                    <a:lnTo>
                      <a:pt x="572" y="974"/>
                    </a:lnTo>
                    <a:lnTo>
                      <a:pt x="546" y="984"/>
                    </a:lnTo>
                    <a:lnTo>
                      <a:pt x="518" y="992"/>
                    </a:lnTo>
                    <a:lnTo>
                      <a:pt x="518" y="99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" name="Freeform 14"/>
              <p:cNvSpPr>
                <a:spLocks noEditPoints="1"/>
              </p:cNvSpPr>
              <p:nvPr userDrawn="1"/>
            </p:nvSpPr>
            <p:spPr bwMode="auto">
              <a:xfrm>
                <a:off x="3923928" y="1219138"/>
                <a:ext cx="1460500" cy="2101850"/>
              </a:xfrm>
              <a:custGeom>
                <a:avLst/>
                <a:gdLst/>
                <a:ahLst/>
                <a:cxnLst>
                  <a:cxn ang="0">
                    <a:pos x="708" y="542"/>
                  </a:cxn>
                  <a:cxn ang="0">
                    <a:pos x="518" y="480"/>
                  </a:cxn>
                  <a:cxn ang="0">
                    <a:pos x="538" y="278"/>
                  </a:cxn>
                  <a:cxn ang="0">
                    <a:pos x="578" y="314"/>
                  </a:cxn>
                  <a:cxn ang="0">
                    <a:pos x="610" y="382"/>
                  </a:cxn>
                  <a:cxn ang="0">
                    <a:pos x="878" y="304"/>
                  </a:cxn>
                  <a:cxn ang="0">
                    <a:pos x="836" y="218"/>
                  </a:cxn>
                  <a:cxn ang="0">
                    <a:pos x="776" y="154"/>
                  </a:cxn>
                  <a:cxn ang="0">
                    <a:pos x="702" y="112"/>
                  </a:cxn>
                  <a:cxn ang="0">
                    <a:pos x="616" y="84"/>
                  </a:cxn>
                  <a:cxn ang="0">
                    <a:pos x="518" y="72"/>
                  </a:cxn>
                  <a:cxn ang="0">
                    <a:pos x="410" y="72"/>
                  </a:cxn>
                  <a:cxn ang="0">
                    <a:pos x="324" y="82"/>
                  </a:cxn>
                  <a:cxn ang="0">
                    <a:pos x="218" y="116"/>
                  </a:cxn>
                  <a:cxn ang="0">
                    <a:pos x="136" y="170"/>
                  </a:cxn>
                  <a:cxn ang="0">
                    <a:pos x="90" y="226"/>
                  </a:cxn>
                  <a:cxn ang="0">
                    <a:pos x="50" y="324"/>
                  </a:cxn>
                  <a:cxn ang="0">
                    <a:pos x="46" y="430"/>
                  </a:cxn>
                  <a:cxn ang="0">
                    <a:pos x="74" y="528"/>
                  </a:cxn>
                  <a:cxn ang="0">
                    <a:pos x="138" y="610"/>
                  </a:cxn>
                  <a:cxn ang="0">
                    <a:pos x="182" y="642"/>
                  </a:cxn>
                  <a:cxn ang="0">
                    <a:pos x="234" y="666"/>
                  </a:cxn>
                  <a:cxn ang="0">
                    <a:pos x="410" y="722"/>
                  </a:cxn>
                  <a:cxn ang="0">
                    <a:pos x="384" y="970"/>
                  </a:cxn>
                  <a:cxn ang="0">
                    <a:pos x="332" y="920"/>
                  </a:cxn>
                  <a:cxn ang="0">
                    <a:pos x="306" y="850"/>
                  </a:cxn>
                  <a:cxn ang="0">
                    <a:pos x="0" y="856"/>
                  </a:cxn>
                  <a:cxn ang="0">
                    <a:pos x="36" y="968"/>
                  </a:cxn>
                  <a:cxn ang="0">
                    <a:pos x="90" y="1054"/>
                  </a:cxn>
                  <a:cxn ang="0">
                    <a:pos x="166" y="1116"/>
                  </a:cxn>
                  <a:cxn ang="0">
                    <a:pos x="260" y="1158"/>
                  </a:cxn>
                  <a:cxn ang="0">
                    <a:pos x="370" y="1180"/>
                  </a:cxn>
                  <a:cxn ang="0">
                    <a:pos x="518" y="1324"/>
                  </a:cxn>
                  <a:cxn ang="0">
                    <a:pos x="562" y="1182"/>
                  </a:cxn>
                  <a:cxn ang="0">
                    <a:pos x="672" y="1160"/>
                  </a:cxn>
                  <a:cxn ang="0">
                    <a:pos x="720" y="1142"/>
                  </a:cxn>
                  <a:cxn ang="0">
                    <a:pos x="784" y="1100"/>
                  </a:cxn>
                  <a:cxn ang="0">
                    <a:pos x="836" y="1050"/>
                  </a:cxn>
                  <a:cxn ang="0">
                    <a:pos x="878" y="990"/>
                  </a:cxn>
                  <a:cxn ang="0">
                    <a:pos x="904" y="926"/>
                  </a:cxn>
                  <a:cxn ang="0">
                    <a:pos x="918" y="858"/>
                  </a:cxn>
                  <a:cxn ang="0">
                    <a:pos x="918" y="790"/>
                  </a:cxn>
                  <a:cxn ang="0">
                    <a:pos x="900" y="724"/>
                  </a:cxn>
                  <a:cxn ang="0">
                    <a:pos x="868" y="664"/>
                  </a:cxn>
                  <a:cxn ang="0">
                    <a:pos x="820" y="610"/>
                  </a:cxn>
                  <a:cxn ang="0">
                    <a:pos x="754" y="564"/>
                  </a:cxn>
                  <a:cxn ang="0">
                    <a:pos x="410" y="452"/>
                  </a:cxn>
                  <a:cxn ang="0">
                    <a:pos x="358" y="424"/>
                  </a:cxn>
                  <a:cxn ang="0">
                    <a:pos x="330" y="386"/>
                  </a:cxn>
                  <a:cxn ang="0">
                    <a:pos x="326" y="344"/>
                  </a:cxn>
                  <a:cxn ang="0">
                    <a:pos x="346" y="304"/>
                  </a:cxn>
                  <a:cxn ang="0">
                    <a:pos x="390" y="272"/>
                  </a:cxn>
                  <a:cxn ang="0">
                    <a:pos x="518" y="992"/>
                  </a:cxn>
                  <a:cxn ang="0">
                    <a:pos x="548" y="766"/>
                  </a:cxn>
                  <a:cxn ang="0">
                    <a:pos x="612" y="812"/>
                  </a:cxn>
                  <a:cxn ang="0">
                    <a:pos x="640" y="864"/>
                  </a:cxn>
                  <a:cxn ang="0">
                    <a:pos x="632" y="916"/>
                  </a:cxn>
                  <a:cxn ang="0">
                    <a:pos x="592" y="962"/>
                  </a:cxn>
                  <a:cxn ang="0">
                    <a:pos x="518" y="992"/>
                  </a:cxn>
                </a:cxnLst>
                <a:rect l="0" t="0" r="r" b="b"/>
                <a:pathLst>
                  <a:path w="920" h="1324">
                    <a:moveTo>
                      <a:pt x="754" y="564"/>
                    </a:moveTo>
                    <a:lnTo>
                      <a:pt x="754" y="564"/>
                    </a:lnTo>
                    <a:lnTo>
                      <a:pt x="708" y="542"/>
                    </a:lnTo>
                    <a:lnTo>
                      <a:pt x="652" y="522"/>
                    </a:lnTo>
                    <a:lnTo>
                      <a:pt x="590" y="502"/>
                    </a:lnTo>
                    <a:lnTo>
                      <a:pt x="518" y="480"/>
                    </a:lnTo>
                    <a:lnTo>
                      <a:pt x="518" y="266"/>
                    </a:lnTo>
                    <a:lnTo>
                      <a:pt x="518" y="266"/>
                    </a:lnTo>
                    <a:lnTo>
                      <a:pt x="538" y="278"/>
                    </a:lnTo>
                    <a:lnTo>
                      <a:pt x="554" y="290"/>
                    </a:lnTo>
                    <a:lnTo>
                      <a:pt x="566" y="300"/>
                    </a:lnTo>
                    <a:lnTo>
                      <a:pt x="578" y="314"/>
                    </a:lnTo>
                    <a:lnTo>
                      <a:pt x="586" y="328"/>
                    </a:lnTo>
                    <a:lnTo>
                      <a:pt x="594" y="342"/>
                    </a:lnTo>
                    <a:lnTo>
                      <a:pt x="610" y="382"/>
                    </a:lnTo>
                    <a:lnTo>
                      <a:pt x="886" y="338"/>
                    </a:lnTo>
                    <a:lnTo>
                      <a:pt x="886" y="338"/>
                    </a:lnTo>
                    <a:lnTo>
                      <a:pt x="878" y="304"/>
                    </a:lnTo>
                    <a:lnTo>
                      <a:pt x="866" y="272"/>
                    </a:lnTo>
                    <a:lnTo>
                      <a:pt x="852" y="244"/>
                    </a:lnTo>
                    <a:lnTo>
                      <a:pt x="836" y="218"/>
                    </a:lnTo>
                    <a:lnTo>
                      <a:pt x="818" y="194"/>
                    </a:lnTo>
                    <a:lnTo>
                      <a:pt x="798" y="174"/>
                    </a:lnTo>
                    <a:lnTo>
                      <a:pt x="776" y="154"/>
                    </a:lnTo>
                    <a:lnTo>
                      <a:pt x="754" y="138"/>
                    </a:lnTo>
                    <a:lnTo>
                      <a:pt x="728" y="124"/>
                    </a:lnTo>
                    <a:lnTo>
                      <a:pt x="702" y="112"/>
                    </a:lnTo>
                    <a:lnTo>
                      <a:pt x="674" y="100"/>
                    </a:lnTo>
                    <a:lnTo>
                      <a:pt x="646" y="92"/>
                    </a:lnTo>
                    <a:lnTo>
                      <a:pt x="616" y="84"/>
                    </a:lnTo>
                    <a:lnTo>
                      <a:pt x="584" y="80"/>
                    </a:lnTo>
                    <a:lnTo>
                      <a:pt x="552" y="76"/>
                    </a:lnTo>
                    <a:lnTo>
                      <a:pt x="518" y="72"/>
                    </a:lnTo>
                    <a:lnTo>
                      <a:pt x="518" y="0"/>
                    </a:lnTo>
                    <a:lnTo>
                      <a:pt x="410" y="0"/>
                    </a:lnTo>
                    <a:lnTo>
                      <a:pt x="410" y="72"/>
                    </a:lnTo>
                    <a:lnTo>
                      <a:pt x="410" y="72"/>
                    </a:lnTo>
                    <a:lnTo>
                      <a:pt x="366" y="76"/>
                    </a:lnTo>
                    <a:lnTo>
                      <a:pt x="324" y="82"/>
                    </a:lnTo>
                    <a:lnTo>
                      <a:pt x="286" y="90"/>
                    </a:lnTo>
                    <a:lnTo>
                      <a:pt x="250" y="102"/>
                    </a:lnTo>
                    <a:lnTo>
                      <a:pt x="218" y="116"/>
                    </a:lnTo>
                    <a:lnTo>
                      <a:pt x="188" y="132"/>
                    </a:lnTo>
                    <a:lnTo>
                      <a:pt x="160" y="150"/>
                    </a:lnTo>
                    <a:lnTo>
                      <a:pt x="136" y="170"/>
                    </a:lnTo>
                    <a:lnTo>
                      <a:pt x="136" y="170"/>
                    </a:lnTo>
                    <a:lnTo>
                      <a:pt x="112" y="198"/>
                    </a:lnTo>
                    <a:lnTo>
                      <a:pt x="90" y="226"/>
                    </a:lnTo>
                    <a:lnTo>
                      <a:pt x="74" y="258"/>
                    </a:lnTo>
                    <a:lnTo>
                      <a:pt x="60" y="290"/>
                    </a:lnTo>
                    <a:lnTo>
                      <a:pt x="50" y="324"/>
                    </a:lnTo>
                    <a:lnTo>
                      <a:pt x="46" y="360"/>
                    </a:lnTo>
                    <a:lnTo>
                      <a:pt x="44" y="394"/>
                    </a:lnTo>
                    <a:lnTo>
                      <a:pt x="46" y="430"/>
                    </a:lnTo>
                    <a:lnTo>
                      <a:pt x="52" y="464"/>
                    </a:lnTo>
                    <a:lnTo>
                      <a:pt x="62" y="496"/>
                    </a:lnTo>
                    <a:lnTo>
                      <a:pt x="74" y="528"/>
                    </a:lnTo>
                    <a:lnTo>
                      <a:pt x="92" y="558"/>
                    </a:lnTo>
                    <a:lnTo>
                      <a:pt x="112" y="586"/>
                    </a:lnTo>
                    <a:lnTo>
                      <a:pt x="138" y="610"/>
                    </a:lnTo>
                    <a:lnTo>
                      <a:pt x="152" y="622"/>
                    </a:lnTo>
                    <a:lnTo>
                      <a:pt x="166" y="632"/>
                    </a:lnTo>
                    <a:lnTo>
                      <a:pt x="182" y="642"/>
                    </a:lnTo>
                    <a:lnTo>
                      <a:pt x="198" y="652"/>
                    </a:lnTo>
                    <a:lnTo>
                      <a:pt x="198" y="652"/>
                    </a:lnTo>
                    <a:lnTo>
                      <a:pt x="234" y="666"/>
                    </a:lnTo>
                    <a:lnTo>
                      <a:pt x="282" y="684"/>
                    </a:lnTo>
                    <a:lnTo>
                      <a:pt x="340" y="702"/>
                    </a:lnTo>
                    <a:lnTo>
                      <a:pt x="410" y="722"/>
                    </a:lnTo>
                    <a:lnTo>
                      <a:pt x="410" y="984"/>
                    </a:lnTo>
                    <a:lnTo>
                      <a:pt x="410" y="984"/>
                    </a:lnTo>
                    <a:lnTo>
                      <a:pt x="384" y="970"/>
                    </a:lnTo>
                    <a:lnTo>
                      <a:pt x="362" y="954"/>
                    </a:lnTo>
                    <a:lnTo>
                      <a:pt x="346" y="938"/>
                    </a:lnTo>
                    <a:lnTo>
                      <a:pt x="332" y="920"/>
                    </a:lnTo>
                    <a:lnTo>
                      <a:pt x="320" y="898"/>
                    </a:lnTo>
                    <a:lnTo>
                      <a:pt x="312" y="876"/>
                    </a:lnTo>
                    <a:lnTo>
                      <a:pt x="306" y="850"/>
                    </a:lnTo>
                    <a:lnTo>
                      <a:pt x="300" y="820"/>
                    </a:lnTo>
                    <a:lnTo>
                      <a:pt x="0" y="856"/>
                    </a:lnTo>
                    <a:lnTo>
                      <a:pt x="0" y="856"/>
                    </a:lnTo>
                    <a:lnTo>
                      <a:pt x="10" y="896"/>
                    </a:lnTo>
                    <a:lnTo>
                      <a:pt x="22" y="934"/>
                    </a:lnTo>
                    <a:lnTo>
                      <a:pt x="36" y="968"/>
                    </a:lnTo>
                    <a:lnTo>
                      <a:pt x="52" y="1000"/>
                    </a:lnTo>
                    <a:lnTo>
                      <a:pt x="70" y="1028"/>
                    </a:lnTo>
                    <a:lnTo>
                      <a:pt x="90" y="1054"/>
                    </a:lnTo>
                    <a:lnTo>
                      <a:pt x="114" y="1078"/>
                    </a:lnTo>
                    <a:lnTo>
                      <a:pt x="140" y="1098"/>
                    </a:lnTo>
                    <a:lnTo>
                      <a:pt x="166" y="1116"/>
                    </a:lnTo>
                    <a:lnTo>
                      <a:pt x="196" y="1132"/>
                    </a:lnTo>
                    <a:lnTo>
                      <a:pt x="226" y="1146"/>
                    </a:lnTo>
                    <a:lnTo>
                      <a:pt x="260" y="1158"/>
                    </a:lnTo>
                    <a:lnTo>
                      <a:pt x="294" y="1166"/>
                    </a:lnTo>
                    <a:lnTo>
                      <a:pt x="332" y="1174"/>
                    </a:lnTo>
                    <a:lnTo>
                      <a:pt x="370" y="1180"/>
                    </a:lnTo>
                    <a:lnTo>
                      <a:pt x="410" y="1184"/>
                    </a:lnTo>
                    <a:lnTo>
                      <a:pt x="410" y="1324"/>
                    </a:lnTo>
                    <a:lnTo>
                      <a:pt x="518" y="1324"/>
                    </a:lnTo>
                    <a:lnTo>
                      <a:pt x="518" y="1184"/>
                    </a:lnTo>
                    <a:lnTo>
                      <a:pt x="518" y="1184"/>
                    </a:lnTo>
                    <a:lnTo>
                      <a:pt x="562" y="1182"/>
                    </a:lnTo>
                    <a:lnTo>
                      <a:pt x="602" y="1176"/>
                    </a:lnTo>
                    <a:lnTo>
                      <a:pt x="638" y="1170"/>
                    </a:lnTo>
                    <a:lnTo>
                      <a:pt x="672" y="1160"/>
                    </a:lnTo>
                    <a:lnTo>
                      <a:pt x="672" y="1160"/>
                    </a:lnTo>
                    <a:lnTo>
                      <a:pt x="696" y="1152"/>
                    </a:lnTo>
                    <a:lnTo>
                      <a:pt x="720" y="1142"/>
                    </a:lnTo>
                    <a:lnTo>
                      <a:pt x="744" y="1128"/>
                    </a:lnTo>
                    <a:lnTo>
                      <a:pt x="764" y="1116"/>
                    </a:lnTo>
                    <a:lnTo>
                      <a:pt x="784" y="1100"/>
                    </a:lnTo>
                    <a:lnTo>
                      <a:pt x="804" y="1084"/>
                    </a:lnTo>
                    <a:lnTo>
                      <a:pt x="820" y="1068"/>
                    </a:lnTo>
                    <a:lnTo>
                      <a:pt x="836" y="1050"/>
                    </a:lnTo>
                    <a:lnTo>
                      <a:pt x="852" y="1030"/>
                    </a:lnTo>
                    <a:lnTo>
                      <a:pt x="866" y="1012"/>
                    </a:lnTo>
                    <a:lnTo>
                      <a:pt x="878" y="990"/>
                    </a:lnTo>
                    <a:lnTo>
                      <a:pt x="888" y="970"/>
                    </a:lnTo>
                    <a:lnTo>
                      <a:pt x="896" y="948"/>
                    </a:lnTo>
                    <a:lnTo>
                      <a:pt x="904" y="926"/>
                    </a:lnTo>
                    <a:lnTo>
                      <a:pt x="910" y="904"/>
                    </a:lnTo>
                    <a:lnTo>
                      <a:pt x="916" y="882"/>
                    </a:lnTo>
                    <a:lnTo>
                      <a:pt x="918" y="858"/>
                    </a:lnTo>
                    <a:lnTo>
                      <a:pt x="920" y="836"/>
                    </a:lnTo>
                    <a:lnTo>
                      <a:pt x="920" y="814"/>
                    </a:lnTo>
                    <a:lnTo>
                      <a:pt x="918" y="790"/>
                    </a:lnTo>
                    <a:lnTo>
                      <a:pt x="914" y="768"/>
                    </a:lnTo>
                    <a:lnTo>
                      <a:pt x="908" y="746"/>
                    </a:lnTo>
                    <a:lnTo>
                      <a:pt x="900" y="724"/>
                    </a:lnTo>
                    <a:lnTo>
                      <a:pt x="892" y="704"/>
                    </a:lnTo>
                    <a:lnTo>
                      <a:pt x="882" y="684"/>
                    </a:lnTo>
                    <a:lnTo>
                      <a:pt x="868" y="664"/>
                    </a:lnTo>
                    <a:lnTo>
                      <a:pt x="854" y="644"/>
                    </a:lnTo>
                    <a:lnTo>
                      <a:pt x="838" y="626"/>
                    </a:lnTo>
                    <a:lnTo>
                      <a:pt x="820" y="610"/>
                    </a:lnTo>
                    <a:lnTo>
                      <a:pt x="800" y="594"/>
                    </a:lnTo>
                    <a:lnTo>
                      <a:pt x="778" y="578"/>
                    </a:lnTo>
                    <a:lnTo>
                      <a:pt x="754" y="564"/>
                    </a:lnTo>
                    <a:lnTo>
                      <a:pt x="754" y="564"/>
                    </a:lnTo>
                    <a:close/>
                    <a:moveTo>
                      <a:pt x="410" y="452"/>
                    </a:moveTo>
                    <a:lnTo>
                      <a:pt x="410" y="452"/>
                    </a:lnTo>
                    <a:lnTo>
                      <a:pt x="390" y="444"/>
                    </a:lnTo>
                    <a:lnTo>
                      <a:pt x="372" y="434"/>
                    </a:lnTo>
                    <a:lnTo>
                      <a:pt x="358" y="424"/>
                    </a:lnTo>
                    <a:lnTo>
                      <a:pt x="346" y="412"/>
                    </a:lnTo>
                    <a:lnTo>
                      <a:pt x="336" y="400"/>
                    </a:lnTo>
                    <a:lnTo>
                      <a:pt x="330" y="386"/>
                    </a:lnTo>
                    <a:lnTo>
                      <a:pt x="326" y="372"/>
                    </a:lnTo>
                    <a:lnTo>
                      <a:pt x="324" y="358"/>
                    </a:lnTo>
                    <a:lnTo>
                      <a:pt x="326" y="344"/>
                    </a:lnTo>
                    <a:lnTo>
                      <a:pt x="330" y="330"/>
                    </a:lnTo>
                    <a:lnTo>
                      <a:pt x="336" y="316"/>
                    </a:lnTo>
                    <a:lnTo>
                      <a:pt x="346" y="304"/>
                    </a:lnTo>
                    <a:lnTo>
                      <a:pt x="358" y="292"/>
                    </a:lnTo>
                    <a:lnTo>
                      <a:pt x="372" y="280"/>
                    </a:lnTo>
                    <a:lnTo>
                      <a:pt x="390" y="272"/>
                    </a:lnTo>
                    <a:lnTo>
                      <a:pt x="410" y="264"/>
                    </a:lnTo>
                    <a:lnTo>
                      <a:pt x="410" y="452"/>
                    </a:lnTo>
                    <a:close/>
                    <a:moveTo>
                      <a:pt x="518" y="992"/>
                    </a:moveTo>
                    <a:lnTo>
                      <a:pt x="518" y="754"/>
                    </a:lnTo>
                    <a:lnTo>
                      <a:pt x="518" y="754"/>
                    </a:lnTo>
                    <a:lnTo>
                      <a:pt x="548" y="766"/>
                    </a:lnTo>
                    <a:lnTo>
                      <a:pt x="572" y="780"/>
                    </a:lnTo>
                    <a:lnTo>
                      <a:pt x="594" y="796"/>
                    </a:lnTo>
                    <a:lnTo>
                      <a:pt x="612" y="812"/>
                    </a:lnTo>
                    <a:lnTo>
                      <a:pt x="624" y="828"/>
                    </a:lnTo>
                    <a:lnTo>
                      <a:pt x="634" y="846"/>
                    </a:lnTo>
                    <a:lnTo>
                      <a:pt x="640" y="864"/>
                    </a:lnTo>
                    <a:lnTo>
                      <a:pt x="642" y="882"/>
                    </a:lnTo>
                    <a:lnTo>
                      <a:pt x="638" y="900"/>
                    </a:lnTo>
                    <a:lnTo>
                      <a:pt x="632" y="916"/>
                    </a:lnTo>
                    <a:lnTo>
                      <a:pt x="622" y="932"/>
                    </a:lnTo>
                    <a:lnTo>
                      <a:pt x="610" y="948"/>
                    </a:lnTo>
                    <a:lnTo>
                      <a:pt x="592" y="962"/>
                    </a:lnTo>
                    <a:lnTo>
                      <a:pt x="572" y="974"/>
                    </a:lnTo>
                    <a:lnTo>
                      <a:pt x="546" y="984"/>
                    </a:lnTo>
                    <a:lnTo>
                      <a:pt x="518" y="992"/>
                    </a:lnTo>
                    <a:lnTo>
                      <a:pt x="518" y="9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3"/>
                  </a:gs>
                  <a:gs pos="6600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 scaled="0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" name="Freeform 10"/>
              <p:cNvSpPr>
                <a:spLocks/>
              </p:cNvSpPr>
              <p:nvPr userDrawn="1"/>
            </p:nvSpPr>
            <p:spPr bwMode="auto">
              <a:xfrm>
                <a:off x="2549116" y="656928"/>
                <a:ext cx="1943100" cy="990600"/>
              </a:xfrm>
              <a:custGeom>
                <a:avLst/>
                <a:gdLst/>
                <a:ahLst/>
                <a:cxnLst>
                  <a:cxn ang="0">
                    <a:pos x="1224" y="474"/>
                  </a:cxn>
                  <a:cxn ang="0">
                    <a:pos x="904" y="0"/>
                  </a:cxn>
                  <a:cxn ang="0">
                    <a:pos x="840" y="102"/>
                  </a:cxn>
                  <a:cxn ang="0">
                    <a:pos x="840" y="102"/>
                  </a:cxn>
                  <a:cxn ang="0">
                    <a:pos x="780" y="82"/>
                  </a:cxn>
                  <a:cxn ang="0">
                    <a:pos x="722" y="66"/>
                  </a:cxn>
                  <a:cxn ang="0">
                    <a:pos x="668" y="54"/>
                  </a:cxn>
                  <a:cxn ang="0">
                    <a:pos x="616" y="44"/>
                  </a:cxn>
                  <a:cxn ang="0">
                    <a:pos x="570" y="38"/>
                  </a:cxn>
                  <a:cxn ang="0">
                    <a:pos x="524" y="32"/>
                  </a:cxn>
                  <a:cxn ang="0">
                    <a:pos x="484" y="32"/>
                  </a:cxn>
                  <a:cxn ang="0">
                    <a:pos x="444" y="32"/>
                  </a:cxn>
                  <a:cxn ang="0">
                    <a:pos x="408" y="34"/>
                  </a:cxn>
                  <a:cxn ang="0">
                    <a:pos x="376" y="40"/>
                  </a:cxn>
                  <a:cxn ang="0">
                    <a:pos x="346" y="48"/>
                  </a:cxn>
                  <a:cxn ang="0">
                    <a:pos x="320" y="58"/>
                  </a:cxn>
                  <a:cxn ang="0">
                    <a:pos x="294" y="70"/>
                  </a:cxn>
                  <a:cxn ang="0">
                    <a:pos x="272" y="82"/>
                  </a:cxn>
                  <a:cxn ang="0">
                    <a:pos x="254" y="98"/>
                  </a:cxn>
                  <a:cxn ang="0">
                    <a:pos x="236" y="114"/>
                  </a:cxn>
                  <a:cxn ang="0">
                    <a:pos x="0" y="374"/>
                  </a:cxn>
                  <a:cxn ang="0">
                    <a:pos x="0" y="374"/>
                  </a:cxn>
                  <a:cxn ang="0">
                    <a:pos x="16" y="360"/>
                  </a:cxn>
                  <a:cxn ang="0">
                    <a:pos x="34" y="350"/>
                  </a:cxn>
                  <a:cxn ang="0">
                    <a:pos x="54" y="340"/>
                  </a:cxn>
                  <a:cxn ang="0">
                    <a:pos x="74" y="334"/>
                  </a:cxn>
                  <a:cxn ang="0">
                    <a:pos x="94" y="328"/>
                  </a:cxn>
                  <a:cxn ang="0">
                    <a:pos x="116" y="324"/>
                  </a:cxn>
                  <a:cxn ang="0">
                    <a:pos x="138" y="322"/>
                  </a:cxn>
                  <a:cxn ang="0">
                    <a:pos x="160" y="320"/>
                  </a:cxn>
                  <a:cxn ang="0">
                    <a:pos x="182" y="322"/>
                  </a:cxn>
                  <a:cxn ang="0">
                    <a:pos x="206" y="322"/>
                  </a:cxn>
                  <a:cxn ang="0">
                    <a:pos x="252" y="328"/>
                  </a:cxn>
                  <a:cxn ang="0">
                    <a:pos x="300" y="338"/>
                  </a:cxn>
                  <a:cxn ang="0">
                    <a:pos x="346" y="352"/>
                  </a:cxn>
                  <a:cxn ang="0">
                    <a:pos x="390" y="368"/>
                  </a:cxn>
                  <a:cxn ang="0">
                    <a:pos x="434" y="384"/>
                  </a:cxn>
                  <a:cxn ang="0">
                    <a:pos x="474" y="400"/>
                  </a:cxn>
                  <a:cxn ang="0">
                    <a:pos x="512" y="418"/>
                  </a:cxn>
                  <a:cxn ang="0">
                    <a:pos x="574" y="448"/>
                  </a:cxn>
                  <a:cxn ang="0">
                    <a:pos x="614" y="470"/>
                  </a:cxn>
                  <a:cxn ang="0">
                    <a:pos x="520" y="624"/>
                  </a:cxn>
                  <a:cxn ang="0">
                    <a:pos x="1224" y="474"/>
                  </a:cxn>
                </a:cxnLst>
                <a:rect l="0" t="0" r="r" b="b"/>
                <a:pathLst>
                  <a:path w="1224" h="624">
                    <a:moveTo>
                      <a:pt x="1224" y="474"/>
                    </a:moveTo>
                    <a:lnTo>
                      <a:pt x="904" y="0"/>
                    </a:lnTo>
                    <a:lnTo>
                      <a:pt x="840" y="102"/>
                    </a:lnTo>
                    <a:lnTo>
                      <a:pt x="840" y="102"/>
                    </a:lnTo>
                    <a:lnTo>
                      <a:pt x="780" y="82"/>
                    </a:lnTo>
                    <a:lnTo>
                      <a:pt x="722" y="66"/>
                    </a:lnTo>
                    <a:lnTo>
                      <a:pt x="668" y="54"/>
                    </a:lnTo>
                    <a:lnTo>
                      <a:pt x="616" y="44"/>
                    </a:lnTo>
                    <a:lnTo>
                      <a:pt x="570" y="38"/>
                    </a:lnTo>
                    <a:lnTo>
                      <a:pt x="524" y="32"/>
                    </a:lnTo>
                    <a:lnTo>
                      <a:pt x="484" y="32"/>
                    </a:lnTo>
                    <a:lnTo>
                      <a:pt x="444" y="32"/>
                    </a:lnTo>
                    <a:lnTo>
                      <a:pt x="408" y="34"/>
                    </a:lnTo>
                    <a:lnTo>
                      <a:pt x="376" y="40"/>
                    </a:lnTo>
                    <a:lnTo>
                      <a:pt x="346" y="48"/>
                    </a:lnTo>
                    <a:lnTo>
                      <a:pt x="320" y="58"/>
                    </a:lnTo>
                    <a:lnTo>
                      <a:pt x="294" y="70"/>
                    </a:lnTo>
                    <a:lnTo>
                      <a:pt x="272" y="82"/>
                    </a:lnTo>
                    <a:lnTo>
                      <a:pt x="254" y="98"/>
                    </a:lnTo>
                    <a:lnTo>
                      <a:pt x="236" y="114"/>
                    </a:lnTo>
                    <a:lnTo>
                      <a:pt x="0" y="374"/>
                    </a:lnTo>
                    <a:lnTo>
                      <a:pt x="0" y="374"/>
                    </a:lnTo>
                    <a:lnTo>
                      <a:pt x="16" y="360"/>
                    </a:lnTo>
                    <a:lnTo>
                      <a:pt x="34" y="350"/>
                    </a:lnTo>
                    <a:lnTo>
                      <a:pt x="54" y="340"/>
                    </a:lnTo>
                    <a:lnTo>
                      <a:pt x="74" y="334"/>
                    </a:lnTo>
                    <a:lnTo>
                      <a:pt x="94" y="328"/>
                    </a:lnTo>
                    <a:lnTo>
                      <a:pt x="116" y="324"/>
                    </a:lnTo>
                    <a:lnTo>
                      <a:pt x="138" y="322"/>
                    </a:lnTo>
                    <a:lnTo>
                      <a:pt x="160" y="320"/>
                    </a:lnTo>
                    <a:lnTo>
                      <a:pt x="182" y="322"/>
                    </a:lnTo>
                    <a:lnTo>
                      <a:pt x="206" y="322"/>
                    </a:lnTo>
                    <a:lnTo>
                      <a:pt x="252" y="328"/>
                    </a:lnTo>
                    <a:lnTo>
                      <a:pt x="300" y="338"/>
                    </a:lnTo>
                    <a:lnTo>
                      <a:pt x="346" y="352"/>
                    </a:lnTo>
                    <a:lnTo>
                      <a:pt x="390" y="368"/>
                    </a:lnTo>
                    <a:lnTo>
                      <a:pt x="434" y="384"/>
                    </a:lnTo>
                    <a:lnTo>
                      <a:pt x="474" y="400"/>
                    </a:lnTo>
                    <a:lnTo>
                      <a:pt x="512" y="418"/>
                    </a:lnTo>
                    <a:lnTo>
                      <a:pt x="574" y="448"/>
                    </a:lnTo>
                    <a:lnTo>
                      <a:pt x="614" y="470"/>
                    </a:lnTo>
                    <a:lnTo>
                      <a:pt x="520" y="624"/>
                    </a:lnTo>
                    <a:lnTo>
                      <a:pt x="1224" y="47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5" name="그룹 24"/>
            <p:cNvGrpSpPr/>
            <p:nvPr userDrawn="1"/>
          </p:nvGrpSpPr>
          <p:grpSpPr>
            <a:xfrm>
              <a:off x="4824028" y="2024844"/>
              <a:ext cx="768350" cy="2184400"/>
              <a:chOff x="4932363" y="1989138"/>
              <a:chExt cx="768350" cy="2184400"/>
            </a:xfrm>
          </p:grpSpPr>
          <p:sp>
            <p:nvSpPr>
              <p:cNvPr id="2053" name="Freeform 5"/>
              <p:cNvSpPr>
                <a:spLocks noEditPoints="1"/>
              </p:cNvSpPr>
              <p:nvPr userDrawn="1"/>
            </p:nvSpPr>
            <p:spPr bwMode="auto">
              <a:xfrm>
                <a:off x="4932363" y="1989138"/>
                <a:ext cx="768350" cy="2184400"/>
              </a:xfrm>
              <a:custGeom>
                <a:avLst/>
                <a:gdLst/>
                <a:ahLst/>
                <a:cxnLst>
                  <a:cxn ang="0">
                    <a:pos x="24" y="660"/>
                  </a:cxn>
                  <a:cxn ang="0">
                    <a:pos x="42" y="650"/>
                  </a:cxn>
                  <a:cxn ang="0">
                    <a:pos x="62" y="718"/>
                  </a:cxn>
                  <a:cxn ang="0">
                    <a:pos x="84" y="736"/>
                  </a:cxn>
                  <a:cxn ang="0">
                    <a:pos x="100" y="790"/>
                  </a:cxn>
                  <a:cxn ang="0">
                    <a:pos x="104" y="856"/>
                  </a:cxn>
                  <a:cxn ang="0">
                    <a:pos x="100" y="986"/>
                  </a:cxn>
                  <a:cxn ang="0">
                    <a:pos x="98" y="1146"/>
                  </a:cxn>
                  <a:cxn ang="0">
                    <a:pos x="90" y="1206"/>
                  </a:cxn>
                  <a:cxn ang="0">
                    <a:pos x="88" y="1262"/>
                  </a:cxn>
                  <a:cxn ang="0">
                    <a:pos x="82" y="1356"/>
                  </a:cxn>
                  <a:cxn ang="0">
                    <a:pos x="140" y="1374"/>
                  </a:cxn>
                  <a:cxn ang="0">
                    <a:pos x="160" y="1322"/>
                  </a:cxn>
                  <a:cxn ang="0">
                    <a:pos x="176" y="1242"/>
                  </a:cxn>
                  <a:cxn ang="0">
                    <a:pos x="196" y="1174"/>
                  </a:cxn>
                  <a:cxn ang="0">
                    <a:pos x="194" y="1042"/>
                  </a:cxn>
                  <a:cxn ang="0">
                    <a:pos x="202" y="948"/>
                  </a:cxn>
                  <a:cxn ang="0">
                    <a:pos x="226" y="854"/>
                  </a:cxn>
                  <a:cxn ang="0">
                    <a:pos x="250" y="790"/>
                  </a:cxn>
                  <a:cxn ang="0">
                    <a:pos x="270" y="932"/>
                  </a:cxn>
                  <a:cxn ang="0">
                    <a:pos x="270" y="1074"/>
                  </a:cxn>
                  <a:cxn ang="0">
                    <a:pos x="270" y="1148"/>
                  </a:cxn>
                  <a:cxn ang="0">
                    <a:pos x="286" y="1194"/>
                  </a:cxn>
                  <a:cxn ang="0">
                    <a:pos x="382" y="1236"/>
                  </a:cxn>
                  <a:cxn ang="0">
                    <a:pos x="444" y="1218"/>
                  </a:cxn>
                  <a:cxn ang="0">
                    <a:pos x="386" y="1170"/>
                  </a:cxn>
                  <a:cxn ang="0">
                    <a:pos x="362" y="1106"/>
                  </a:cxn>
                  <a:cxn ang="0">
                    <a:pos x="362" y="984"/>
                  </a:cxn>
                  <a:cxn ang="0">
                    <a:pos x="354" y="926"/>
                  </a:cxn>
                  <a:cxn ang="0">
                    <a:pos x="368" y="868"/>
                  </a:cxn>
                  <a:cxn ang="0">
                    <a:pos x="382" y="760"/>
                  </a:cxn>
                  <a:cxn ang="0">
                    <a:pos x="382" y="648"/>
                  </a:cxn>
                  <a:cxn ang="0">
                    <a:pos x="382" y="580"/>
                  </a:cxn>
                  <a:cxn ang="0">
                    <a:pos x="418" y="674"/>
                  </a:cxn>
                  <a:cxn ang="0">
                    <a:pos x="430" y="708"/>
                  </a:cxn>
                  <a:cxn ang="0">
                    <a:pos x="448" y="684"/>
                  </a:cxn>
                  <a:cxn ang="0">
                    <a:pos x="460" y="704"/>
                  </a:cxn>
                  <a:cxn ang="0">
                    <a:pos x="442" y="710"/>
                  </a:cxn>
                  <a:cxn ang="0">
                    <a:pos x="440" y="718"/>
                  </a:cxn>
                  <a:cxn ang="0">
                    <a:pos x="438" y="730"/>
                  </a:cxn>
                  <a:cxn ang="0">
                    <a:pos x="456" y="732"/>
                  </a:cxn>
                  <a:cxn ang="0">
                    <a:pos x="484" y="678"/>
                  </a:cxn>
                  <a:cxn ang="0">
                    <a:pos x="480" y="658"/>
                  </a:cxn>
                  <a:cxn ang="0">
                    <a:pos x="442" y="516"/>
                  </a:cxn>
                  <a:cxn ang="0">
                    <a:pos x="376" y="264"/>
                  </a:cxn>
                  <a:cxn ang="0">
                    <a:pos x="272" y="186"/>
                  </a:cxn>
                  <a:cxn ang="0">
                    <a:pos x="290" y="138"/>
                  </a:cxn>
                  <a:cxn ang="0">
                    <a:pos x="294" y="58"/>
                  </a:cxn>
                  <a:cxn ang="0">
                    <a:pos x="244" y="0"/>
                  </a:cxn>
                  <a:cxn ang="0">
                    <a:pos x="174" y="44"/>
                  </a:cxn>
                  <a:cxn ang="0">
                    <a:pos x="178" y="126"/>
                  </a:cxn>
                  <a:cxn ang="0">
                    <a:pos x="156" y="190"/>
                  </a:cxn>
                  <a:cxn ang="0">
                    <a:pos x="60" y="200"/>
                  </a:cxn>
                  <a:cxn ang="0">
                    <a:pos x="30" y="276"/>
                  </a:cxn>
                  <a:cxn ang="0">
                    <a:pos x="0" y="500"/>
                  </a:cxn>
                  <a:cxn ang="0">
                    <a:pos x="90" y="460"/>
                  </a:cxn>
                  <a:cxn ang="0">
                    <a:pos x="98" y="516"/>
                  </a:cxn>
                </a:cxnLst>
                <a:rect l="0" t="0" r="r" b="b"/>
                <a:pathLst>
                  <a:path w="484" h="1376">
                    <a:moveTo>
                      <a:pt x="20" y="608"/>
                    </a:moveTo>
                    <a:lnTo>
                      <a:pt x="20" y="608"/>
                    </a:lnTo>
                    <a:lnTo>
                      <a:pt x="22" y="620"/>
                    </a:lnTo>
                    <a:lnTo>
                      <a:pt x="24" y="632"/>
                    </a:lnTo>
                    <a:lnTo>
                      <a:pt x="26" y="646"/>
                    </a:lnTo>
                    <a:lnTo>
                      <a:pt x="26" y="646"/>
                    </a:lnTo>
                    <a:lnTo>
                      <a:pt x="24" y="654"/>
                    </a:lnTo>
                    <a:lnTo>
                      <a:pt x="24" y="660"/>
                    </a:lnTo>
                    <a:lnTo>
                      <a:pt x="24" y="664"/>
                    </a:lnTo>
                    <a:lnTo>
                      <a:pt x="24" y="664"/>
                    </a:lnTo>
                    <a:lnTo>
                      <a:pt x="26" y="664"/>
                    </a:lnTo>
                    <a:lnTo>
                      <a:pt x="30" y="664"/>
                    </a:lnTo>
                    <a:lnTo>
                      <a:pt x="36" y="656"/>
                    </a:lnTo>
                    <a:lnTo>
                      <a:pt x="36" y="656"/>
                    </a:lnTo>
                    <a:lnTo>
                      <a:pt x="40" y="652"/>
                    </a:lnTo>
                    <a:lnTo>
                      <a:pt x="42" y="650"/>
                    </a:lnTo>
                    <a:lnTo>
                      <a:pt x="46" y="648"/>
                    </a:lnTo>
                    <a:lnTo>
                      <a:pt x="46" y="648"/>
                    </a:lnTo>
                    <a:lnTo>
                      <a:pt x="48" y="682"/>
                    </a:lnTo>
                    <a:lnTo>
                      <a:pt x="48" y="682"/>
                    </a:lnTo>
                    <a:lnTo>
                      <a:pt x="50" y="692"/>
                    </a:lnTo>
                    <a:lnTo>
                      <a:pt x="54" y="704"/>
                    </a:lnTo>
                    <a:lnTo>
                      <a:pt x="62" y="718"/>
                    </a:lnTo>
                    <a:lnTo>
                      <a:pt x="62" y="718"/>
                    </a:lnTo>
                    <a:lnTo>
                      <a:pt x="64" y="722"/>
                    </a:lnTo>
                    <a:lnTo>
                      <a:pt x="68" y="724"/>
                    </a:lnTo>
                    <a:lnTo>
                      <a:pt x="74" y="728"/>
                    </a:lnTo>
                    <a:lnTo>
                      <a:pt x="74" y="728"/>
                    </a:lnTo>
                    <a:lnTo>
                      <a:pt x="76" y="732"/>
                    </a:lnTo>
                    <a:lnTo>
                      <a:pt x="76" y="732"/>
                    </a:lnTo>
                    <a:lnTo>
                      <a:pt x="80" y="734"/>
                    </a:lnTo>
                    <a:lnTo>
                      <a:pt x="84" y="736"/>
                    </a:lnTo>
                    <a:lnTo>
                      <a:pt x="90" y="738"/>
                    </a:lnTo>
                    <a:lnTo>
                      <a:pt x="90" y="738"/>
                    </a:lnTo>
                    <a:lnTo>
                      <a:pt x="90" y="754"/>
                    </a:lnTo>
                    <a:lnTo>
                      <a:pt x="90" y="754"/>
                    </a:lnTo>
                    <a:lnTo>
                      <a:pt x="90" y="762"/>
                    </a:lnTo>
                    <a:lnTo>
                      <a:pt x="92" y="770"/>
                    </a:lnTo>
                    <a:lnTo>
                      <a:pt x="94" y="780"/>
                    </a:lnTo>
                    <a:lnTo>
                      <a:pt x="100" y="790"/>
                    </a:lnTo>
                    <a:lnTo>
                      <a:pt x="100" y="790"/>
                    </a:lnTo>
                    <a:lnTo>
                      <a:pt x="104" y="796"/>
                    </a:lnTo>
                    <a:lnTo>
                      <a:pt x="104" y="802"/>
                    </a:lnTo>
                    <a:lnTo>
                      <a:pt x="104" y="814"/>
                    </a:lnTo>
                    <a:lnTo>
                      <a:pt x="104" y="828"/>
                    </a:lnTo>
                    <a:lnTo>
                      <a:pt x="102" y="836"/>
                    </a:lnTo>
                    <a:lnTo>
                      <a:pt x="102" y="836"/>
                    </a:lnTo>
                    <a:lnTo>
                      <a:pt x="104" y="856"/>
                    </a:lnTo>
                    <a:lnTo>
                      <a:pt x="106" y="886"/>
                    </a:lnTo>
                    <a:lnTo>
                      <a:pt x="106" y="886"/>
                    </a:lnTo>
                    <a:lnTo>
                      <a:pt x="106" y="908"/>
                    </a:lnTo>
                    <a:lnTo>
                      <a:pt x="102" y="934"/>
                    </a:lnTo>
                    <a:lnTo>
                      <a:pt x="100" y="958"/>
                    </a:lnTo>
                    <a:lnTo>
                      <a:pt x="100" y="976"/>
                    </a:lnTo>
                    <a:lnTo>
                      <a:pt x="100" y="976"/>
                    </a:lnTo>
                    <a:lnTo>
                      <a:pt x="100" y="986"/>
                    </a:lnTo>
                    <a:lnTo>
                      <a:pt x="100" y="996"/>
                    </a:lnTo>
                    <a:lnTo>
                      <a:pt x="92" y="1032"/>
                    </a:lnTo>
                    <a:lnTo>
                      <a:pt x="92" y="1032"/>
                    </a:lnTo>
                    <a:lnTo>
                      <a:pt x="90" y="1058"/>
                    </a:lnTo>
                    <a:lnTo>
                      <a:pt x="90" y="1080"/>
                    </a:lnTo>
                    <a:lnTo>
                      <a:pt x="96" y="1124"/>
                    </a:lnTo>
                    <a:lnTo>
                      <a:pt x="96" y="1124"/>
                    </a:lnTo>
                    <a:lnTo>
                      <a:pt x="98" y="1146"/>
                    </a:lnTo>
                    <a:lnTo>
                      <a:pt x="98" y="1168"/>
                    </a:lnTo>
                    <a:lnTo>
                      <a:pt x="100" y="1184"/>
                    </a:lnTo>
                    <a:lnTo>
                      <a:pt x="100" y="1190"/>
                    </a:lnTo>
                    <a:lnTo>
                      <a:pt x="102" y="1192"/>
                    </a:lnTo>
                    <a:lnTo>
                      <a:pt x="102" y="1192"/>
                    </a:lnTo>
                    <a:lnTo>
                      <a:pt x="104" y="1198"/>
                    </a:lnTo>
                    <a:lnTo>
                      <a:pt x="104" y="1200"/>
                    </a:lnTo>
                    <a:lnTo>
                      <a:pt x="90" y="1206"/>
                    </a:lnTo>
                    <a:lnTo>
                      <a:pt x="90" y="1206"/>
                    </a:lnTo>
                    <a:lnTo>
                      <a:pt x="82" y="1212"/>
                    </a:lnTo>
                    <a:lnTo>
                      <a:pt x="80" y="1216"/>
                    </a:lnTo>
                    <a:lnTo>
                      <a:pt x="78" y="1234"/>
                    </a:lnTo>
                    <a:lnTo>
                      <a:pt x="78" y="1234"/>
                    </a:lnTo>
                    <a:lnTo>
                      <a:pt x="80" y="1248"/>
                    </a:lnTo>
                    <a:lnTo>
                      <a:pt x="84" y="1258"/>
                    </a:lnTo>
                    <a:lnTo>
                      <a:pt x="88" y="1262"/>
                    </a:lnTo>
                    <a:lnTo>
                      <a:pt x="90" y="1264"/>
                    </a:lnTo>
                    <a:lnTo>
                      <a:pt x="90" y="1264"/>
                    </a:lnTo>
                    <a:lnTo>
                      <a:pt x="86" y="1282"/>
                    </a:lnTo>
                    <a:lnTo>
                      <a:pt x="78" y="1318"/>
                    </a:lnTo>
                    <a:lnTo>
                      <a:pt x="78" y="1318"/>
                    </a:lnTo>
                    <a:lnTo>
                      <a:pt x="78" y="1334"/>
                    </a:lnTo>
                    <a:lnTo>
                      <a:pt x="78" y="1346"/>
                    </a:lnTo>
                    <a:lnTo>
                      <a:pt x="82" y="1356"/>
                    </a:lnTo>
                    <a:lnTo>
                      <a:pt x="88" y="1366"/>
                    </a:lnTo>
                    <a:lnTo>
                      <a:pt x="88" y="1366"/>
                    </a:lnTo>
                    <a:lnTo>
                      <a:pt x="92" y="1370"/>
                    </a:lnTo>
                    <a:lnTo>
                      <a:pt x="98" y="1374"/>
                    </a:lnTo>
                    <a:lnTo>
                      <a:pt x="104" y="1376"/>
                    </a:lnTo>
                    <a:lnTo>
                      <a:pt x="112" y="1376"/>
                    </a:lnTo>
                    <a:lnTo>
                      <a:pt x="126" y="1376"/>
                    </a:lnTo>
                    <a:lnTo>
                      <a:pt x="140" y="1374"/>
                    </a:lnTo>
                    <a:lnTo>
                      <a:pt x="140" y="1374"/>
                    </a:lnTo>
                    <a:lnTo>
                      <a:pt x="144" y="1370"/>
                    </a:lnTo>
                    <a:lnTo>
                      <a:pt x="148" y="1368"/>
                    </a:lnTo>
                    <a:lnTo>
                      <a:pt x="154" y="1358"/>
                    </a:lnTo>
                    <a:lnTo>
                      <a:pt x="158" y="1348"/>
                    </a:lnTo>
                    <a:lnTo>
                      <a:pt x="160" y="1338"/>
                    </a:lnTo>
                    <a:lnTo>
                      <a:pt x="160" y="1338"/>
                    </a:lnTo>
                    <a:lnTo>
                      <a:pt x="160" y="1322"/>
                    </a:lnTo>
                    <a:lnTo>
                      <a:pt x="162" y="1298"/>
                    </a:lnTo>
                    <a:lnTo>
                      <a:pt x="162" y="1266"/>
                    </a:lnTo>
                    <a:lnTo>
                      <a:pt x="162" y="1266"/>
                    </a:lnTo>
                    <a:lnTo>
                      <a:pt x="168" y="1260"/>
                    </a:lnTo>
                    <a:lnTo>
                      <a:pt x="168" y="1260"/>
                    </a:lnTo>
                    <a:lnTo>
                      <a:pt x="172" y="1256"/>
                    </a:lnTo>
                    <a:lnTo>
                      <a:pt x="174" y="1250"/>
                    </a:lnTo>
                    <a:lnTo>
                      <a:pt x="176" y="1242"/>
                    </a:lnTo>
                    <a:lnTo>
                      <a:pt x="176" y="1234"/>
                    </a:lnTo>
                    <a:lnTo>
                      <a:pt x="176" y="1234"/>
                    </a:lnTo>
                    <a:lnTo>
                      <a:pt x="176" y="1226"/>
                    </a:lnTo>
                    <a:lnTo>
                      <a:pt x="180" y="1218"/>
                    </a:lnTo>
                    <a:lnTo>
                      <a:pt x="190" y="1198"/>
                    </a:lnTo>
                    <a:lnTo>
                      <a:pt x="190" y="1198"/>
                    </a:lnTo>
                    <a:lnTo>
                      <a:pt x="196" y="1186"/>
                    </a:lnTo>
                    <a:lnTo>
                      <a:pt x="196" y="1174"/>
                    </a:lnTo>
                    <a:lnTo>
                      <a:pt x="192" y="1144"/>
                    </a:lnTo>
                    <a:lnTo>
                      <a:pt x="192" y="1144"/>
                    </a:lnTo>
                    <a:lnTo>
                      <a:pt x="190" y="1122"/>
                    </a:lnTo>
                    <a:lnTo>
                      <a:pt x="190" y="1092"/>
                    </a:lnTo>
                    <a:lnTo>
                      <a:pt x="190" y="1062"/>
                    </a:lnTo>
                    <a:lnTo>
                      <a:pt x="192" y="1050"/>
                    </a:lnTo>
                    <a:lnTo>
                      <a:pt x="194" y="1042"/>
                    </a:lnTo>
                    <a:lnTo>
                      <a:pt x="194" y="1042"/>
                    </a:lnTo>
                    <a:lnTo>
                      <a:pt x="196" y="1036"/>
                    </a:lnTo>
                    <a:lnTo>
                      <a:pt x="198" y="1028"/>
                    </a:lnTo>
                    <a:lnTo>
                      <a:pt x="196" y="1012"/>
                    </a:lnTo>
                    <a:lnTo>
                      <a:pt x="192" y="996"/>
                    </a:lnTo>
                    <a:lnTo>
                      <a:pt x="192" y="982"/>
                    </a:lnTo>
                    <a:lnTo>
                      <a:pt x="192" y="982"/>
                    </a:lnTo>
                    <a:lnTo>
                      <a:pt x="198" y="960"/>
                    </a:lnTo>
                    <a:lnTo>
                      <a:pt x="202" y="948"/>
                    </a:lnTo>
                    <a:lnTo>
                      <a:pt x="202" y="936"/>
                    </a:lnTo>
                    <a:lnTo>
                      <a:pt x="202" y="936"/>
                    </a:lnTo>
                    <a:lnTo>
                      <a:pt x="204" y="924"/>
                    </a:lnTo>
                    <a:lnTo>
                      <a:pt x="206" y="910"/>
                    </a:lnTo>
                    <a:lnTo>
                      <a:pt x="210" y="894"/>
                    </a:lnTo>
                    <a:lnTo>
                      <a:pt x="216" y="878"/>
                    </a:lnTo>
                    <a:lnTo>
                      <a:pt x="216" y="878"/>
                    </a:lnTo>
                    <a:lnTo>
                      <a:pt x="226" y="854"/>
                    </a:lnTo>
                    <a:lnTo>
                      <a:pt x="234" y="824"/>
                    </a:lnTo>
                    <a:lnTo>
                      <a:pt x="244" y="784"/>
                    </a:lnTo>
                    <a:lnTo>
                      <a:pt x="244" y="784"/>
                    </a:lnTo>
                    <a:lnTo>
                      <a:pt x="246" y="782"/>
                    </a:lnTo>
                    <a:lnTo>
                      <a:pt x="248" y="782"/>
                    </a:lnTo>
                    <a:lnTo>
                      <a:pt x="248" y="784"/>
                    </a:lnTo>
                    <a:lnTo>
                      <a:pt x="250" y="790"/>
                    </a:lnTo>
                    <a:lnTo>
                      <a:pt x="250" y="790"/>
                    </a:lnTo>
                    <a:lnTo>
                      <a:pt x="252" y="802"/>
                    </a:lnTo>
                    <a:lnTo>
                      <a:pt x="252" y="832"/>
                    </a:lnTo>
                    <a:lnTo>
                      <a:pt x="252" y="832"/>
                    </a:lnTo>
                    <a:lnTo>
                      <a:pt x="252" y="844"/>
                    </a:lnTo>
                    <a:lnTo>
                      <a:pt x="254" y="858"/>
                    </a:lnTo>
                    <a:lnTo>
                      <a:pt x="260" y="886"/>
                    </a:lnTo>
                    <a:lnTo>
                      <a:pt x="266" y="912"/>
                    </a:lnTo>
                    <a:lnTo>
                      <a:pt x="270" y="932"/>
                    </a:lnTo>
                    <a:lnTo>
                      <a:pt x="270" y="932"/>
                    </a:lnTo>
                    <a:lnTo>
                      <a:pt x="274" y="970"/>
                    </a:lnTo>
                    <a:lnTo>
                      <a:pt x="274" y="994"/>
                    </a:lnTo>
                    <a:lnTo>
                      <a:pt x="270" y="1020"/>
                    </a:lnTo>
                    <a:lnTo>
                      <a:pt x="270" y="1020"/>
                    </a:lnTo>
                    <a:lnTo>
                      <a:pt x="268" y="1032"/>
                    </a:lnTo>
                    <a:lnTo>
                      <a:pt x="268" y="1048"/>
                    </a:lnTo>
                    <a:lnTo>
                      <a:pt x="270" y="1074"/>
                    </a:lnTo>
                    <a:lnTo>
                      <a:pt x="274" y="1110"/>
                    </a:lnTo>
                    <a:lnTo>
                      <a:pt x="274" y="1128"/>
                    </a:lnTo>
                    <a:lnTo>
                      <a:pt x="274" y="1128"/>
                    </a:lnTo>
                    <a:lnTo>
                      <a:pt x="274" y="1132"/>
                    </a:lnTo>
                    <a:lnTo>
                      <a:pt x="272" y="1134"/>
                    </a:lnTo>
                    <a:lnTo>
                      <a:pt x="270" y="1138"/>
                    </a:lnTo>
                    <a:lnTo>
                      <a:pt x="270" y="1138"/>
                    </a:lnTo>
                    <a:lnTo>
                      <a:pt x="270" y="1148"/>
                    </a:lnTo>
                    <a:lnTo>
                      <a:pt x="272" y="1162"/>
                    </a:lnTo>
                    <a:lnTo>
                      <a:pt x="272" y="1162"/>
                    </a:lnTo>
                    <a:lnTo>
                      <a:pt x="274" y="1182"/>
                    </a:lnTo>
                    <a:lnTo>
                      <a:pt x="274" y="1182"/>
                    </a:lnTo>
                    <a:lnTo>
                      <a:pt x="276" y="1184"/>
                    </a:lnTo>
                    <a:lnTo>
                      <a:pt x="278" y="1190"/>
                    </a:lnTo>
                    <a:lnTo>
                      <a:pt x="278" y="1190"/>
                    </a:lnTo>
                    <a:lnTo>
                      <a:pt x="286" y="1194"/>
                    </a:lnTo>
                    <a:lnTo>
                      <a:pt x="298" y="1198"/>
                    </a:lnTo>
                    <a:lnTo>
                      <a:pt x="330" y="1206"/>
                    </a:lnTo>
                    <a:lnTo>
                      <a:pt x="330" y="1206"/>
                    </a:lnTo>
                    <a:lnTo>
                      <a:pt x="344" y="1214"/>
                    </a:lnTo>
                    <a:lnTo>
                      <a:pt x="358" y="1222"/>
                    </a:lnTo>
                    <a:lnTo>
                      <a:pt x="370" y="1230"/>
                    </a:lnTo>
                    <a:lnTo>
                      <a:pt x="382" y="1236"/>
                    </a:lnTo>
                    <a:lnTo>
                      <a:pt x="382" y="1236"/>
                    </a:lnTo>
                    <a:lnTo>
                      <a:pt x="398" y="1240"/>
                    </a:lnTo>
                    <a:lnTo>
                      <a:pt x="412" y="1240"/>
                    </a:lnTo>
                    <a:lnTo>
                      <a:pt x="426" y="1238"/>
                    </a:lnTo>
                    <a:lnTo>
                      <a:pt x="436" y="1236"/>
                    </a:lnTo>
                    <a:lnTo>
                      <a:pt x="436" y="1236"/>
                    </a:lnTo>
                    <a:lnTo>
                      <a:pt x="442" y="1230"/>
                    </a:lnTo>
                    <a:lnTo>
                      <a:pt x="444" y="1224"/>
                    </a:lnTo>
                    <a:lnTo>
                      <a:pt x="444" y="1218"/>
                    </a:lnTo>
                    <a:lnTo>
                      <a:pt x="440" y="1210"/>
                    </a:lnTo>
                    <a:lnTo>
                      <a:pt x="440" y="1210"/>
                    </a:lnTo>
                    <a:lnTo>
                      <a:pt x="432" y="1200"/>
                    </a:lnTo>
                    <a:lnTo>
                      <a:pt x="420" y="1190"/>
                    </a:lnTo>
                    <a:lnTo>
                      <a:pt x="406" y="1182"/>
                    </a:lnTo>
                    <a:lnTo>
                      <a:pt x="394" y="1176"/>
                    </a:lnTo>
                    <a:lnTo>
                      <a:pt x="394" y="1176"/>
                    </a:lnTo>
                    <a:lnTo>
                      <a:pt x="386" y="1170"/>
                    </a:lnTo>
                    <a:lnTo>
                      <a:pt x="378" y="1160"/>
                    </a:lnTo>
                    <a:lnTo>
                      <a:pt x="370" y="1148"/>
                    </a:lnTo>
                    <a:lnTo>
                      <a:pt x="370" y="1148"/>
                    </a:lnTo>
                    <a:lnTo>
                      <a:pt x="370" y="1140"/>
                    </a:lnTo>
                    <a:lnTo>
                      <a:pt x="370" y="1132"/>
                    </a:lnTo>
                    <a:lnTo>
                      <a:pt x="368" y="1126"/>
                    </a:lnTo>
                    <a:lnTo>
                      <a:pt x="368" y="1126"/>
                    </a:lnTo>
                    <a:lnTo>
                      <a:pt x="362" y="1106"/>
                    </a:lnTo>
                    <a:lnTo>
                      <a:pt x="354" y="1070"/>
                    </a:lnTo>
                    <a:lnTo>
                      <a:pt x="354" y="1070"/>
                    </a:lnTo>
                    <a:lnTo>
                      <a:pt x="352" y="1058"/>
                    </a:lnTo>
                    <a:lnTo>
                      <a:pt x="350" y="1046"/>
                    </a:lnTo>
                    <a:lnTo>
                      <a:pt x="352" y="1024"/>
                    </a:lnTo>
                    <a:lnTo>
                      <a:pt x="358" y="1004"/>
                    </a:lnTo>
                    <a:lnTo>
                      <a:pt x="362" y="984"/>
                    </a:lnTo>
                    <a:lnTo>
                      <a:pt x="362" y="984"/>
                    </a:lnTo>
                    <a:lnTo>
                      <a:pt x="366" y="968"/>
                    </a:lnTo>
                    <a:lnTo>
                      <a:pt x="364" y="956"/>
                    </a:lnTo>
                    <a:lnTo>
                      <a:pt x="362" y="946"/>
                    </a:lnTo>
                    <a:lnTo>
                      <a:pt x="358" y="942"/>
                    </a:lnTo>
                    <a:lnTo>
                      <a:pt x="358" y="942"/>
                    </a:lnTo>
                    <a:lnTo>
                      <a:pt x="354" y="936"/>
                    </a:lnTo>
                    <a:lnTo>
                      <a:pt x="352" y="932"/>
                    </a:lnTo>
                    <a:lnTo>
                      <a:pt x="354" y="926"/>
                    </a:lnTo>
                    <a:lnTo>
                      <a:pt x="354" y="926"/>
                    </a:lnTo>
                    <a:lnTo>
                      <a:pt x="356" y="920"/>
                    </a:lnTo>
                    <a:lnTo>
                      <a:pt x="356" y="912"/>
                    </a:lnTo>
                    <a:lnTo>
                      <a:pt x="352" y="900"/>
                    </a:lnTo>
                    <a:lnTo>
                      <a:pt x="352" y="900"/>
                    </a:lnTo>
                    <a:lnTo>
                      <a:pt x="352" y="896"/>
                    </a:lnTo>
                    <a:lnTo>
                      <a:pt x="356" y="888"/>
                    </a:lnTo>
                    <a:lnTo>
                      <a:pt x="368" y="868"/>
                    </a:lnTo>
                    <a:lnTo>
                      <a:pt x="368" y="868"/>
                    </a:lnTo>
                    <a:lnTo>
                      <a:pt x="372" y="854"/>
                    </a:lnTo>
                    <a:lnTo>
                      <a:pt x="374" y="838"/>
                    </a:lnTo>
                    <a:lnTo>
                      <a:pt x="374" y="812"/>
                    </a:lnTo>
                    <a:lnTo>
                      <a:pt x="374" y="812"/>
                    </a:lnTo>
                    <a:lnTo>
                      <a:pt x="376" y="788"/>
                    </a:lnTo>
                    <a:lnTo>
                      <a:pt x="382" y="760"/>
                    </a:lnTo>
                    <a:lnTo>
                      <a:pt x="382" y="760"/>
                    </a:lnTo>
                    <a:lnTo>
                      <a:pt x="384" y="744"/>
                    </a:lnTo>
                    <a:lnTo>
                      <a:pt x="384" y="726"/>
                    </a:lnTo>
                    <a:lnTo>
                      <a:pt x="380" y="708"/>
                    </a:lnTo>
                    <a:lnTo>
                      <a:pt x="380" y="708"/>
                    </a:lnTo>
                    <a:lnTo>
                      <a:pt x="384" y="706"/>
                    </a:lnTo>
                    <a:lnTo>
                      <a:pt x="384" y="706"/>
                    </a:lnTo>
                    <a:lnTo>
                      <a:pt x="384" y="692"/>
                    </a:lnTo>
                    <a:lnTo>
                      <a:pt x="382" y="648"/>
                    </a:lnTo>
                    <a:lnTo>
                      <a:pt x="382" y="648"/>
                    </a:lnTo>
                    <a:lnTo>
                      <a:pt x="378" y="612"/>
                    </a:lnTo>
                    <a:lnTo>
                      <a:pt x="374" y="570"/>
                    </a:lnTo>
                    <a:lnTo>
                      <a:pt x="368" y="522"/>
                    </a:lnTo>
                    <a:lnTo>
                      <a:pt x="368" y="522"/>
                    </a:lnTo>
                    <a:lnTo>
                      <a:pt x="372" y="540"/>
                    </a:lnTo>
                    <a:lnTo>
                      <a:pt x="372" y="540"/>
                    </a:lnTo>
                    <a:lnTo>
                      <a:pt x="382" y="580"/>
                    </a:lnTo>
                    <a:lnTo>
                      <a:pt x="394" y="622"/>
                    </a:lnTo>
                    <a:lnTo>
                      <a:pt x="394" y="622"/>
                    </a:lnTo>
                    <a:lnTo>
                      <a:pt x="398" y="634"/>
                    </a:lnTo>
                    <a:lnTo>
                      <a:pt x="404" y="648"/>
                    </a:lnTo>
                    <a:lnTo>
                      <a:pt x="414" y="664"/>
                    </a:lnTo>
                    <a:lnTo>
                      <a:pt x="414" y="664"/>
                    </a:lnTo>
                    <a:lnTo>
                      <a:pt x="418" y="674"/>
                    </a:lnTo>
                    <a:lnTo>
                      <a:pt x="418" y="674"/>
                    </a:lnTo>
                    <a:lnTo>
                      <a:pt x="426" y="682"/>
                    </a:lnTo>
                    <a:lnTo>
                      <a:pt x="428" y="686"/>
                    </a:lnTo>
                    <a:lnTo>
                      <a:pt x="428" y="686"/>
                    </a:lnTo>
                    <a:lnTo>
                      <a:pt x="428" y="688"/>
                    </a:lnTo>
                    <a:lnTo>
                      <a:pt x="428" y="688"/>
                    </a:lnTo>
                    <a:lnTo>
                      <a:pt x="428" y="704"/>
                    </a:lnTo>
                    <a:lnTo>
                      <a:pt x="428" y="704"/>
                    </a:lnTo>
                    <a:lnTo>
                      <a:pt x="430" y="708"/>
                    </a:lnTo>
                    <a:lnTo>
                      <a:pt x="432" y="710"/>
                    </a:lnTo>
                    <a:lnTo>
                      <a:pt x="438" y="708"/>
                    </a:lnTo>
                    <a:lnTo>
                      <a:pt x="438" y="708"/>
                    </a:lnTo>
                    <a:lnTo>
                      <a:pt x="440" y="704"/>
                    </a:lnTo>
                    <a:lnTo>
                      <a:pt x="442" y="696"/>
                    </a:lnTo>
                    <a:lnTo>
                      <a:pt x="442" y="684"/>
                    </a:lnTo>
                    <a:lnTo>
                      <a:pt x="442" y="684"/>
                    </a:lnTo>
                    <a:lnTo>
                      <a:pt x="448" y="684"/>
                    </a:lnTo>
                    <a:lnTo>
                      <a:pt x="448" y="684"/>
                    </a:lnTo>
                    <a:lnTo>
                      <a:pt x="454" y="684"/>
                    </a:lnTo>
                    <a:lnTo>
                      <a:pt x="456" y="684"/>
                    </a:lnTo>
                    <a:lnTo>
                      <a:pt x="456" y="684"/>
                    </a:lnTo>
                    <a:lnTo>
                      <a:pt x="458" y="690"/>
                    </a:lnTo>
                    <a:lnTo>
                      <a:pt x="460" y="696"/>
                    </a:lnTo>
                    <a:lnTo>
                      <a:pt x="460" y="696"/>
                    </a:lnTo>
                    <a:lnTo>
                      <a:pt x="460" y="704"/>
                    </a:lnTo>
                    <a:lnTo>
                      <a:pt x="460" y="704"/>
                    </a:lnTo>
                    <a:lnTo>
                      <a:pt x="460" y="704"/>
                    </a:lnTo>
                    <a:lnTo>
                      <a:pt x="460" y="704"/>
                    </a:lnTo>
                    <a:lnTo>
                      <a:pt x="452" y="708"/>
                    </a:lnTo>
                    <a:lnTo>
                      <a:pt x="450" y="708"/>
                    </a:lnTo>
                    <a:lnTo>
                      <a:pt x="450" y="708"/>
                    </a:lnTo>
                    <a:lnTo>
                      <a:pt x="446" y="708"/>
                    </a:lnTo>
                    <a:lnTo>
                      <a:pt x="442" y="710"/>
                    </a:lnTo>
                    <a:lnTo>
                      <a:pt x="442" y="710"/>
                    </a:lnTo>
                    <a:lnTo>
                      <a:pt x="440" y="712"/>
                    </a:lnTo>
                    <a:lnTo>
                      <a:pt x="440" y="716"/>
                    </a:lnTo>
                    <a:lnTo>
                      <a:pt x="440" y="716"/>
                    </a:lnTo>
                    <a:lnTo>
                      <a:pt x="444" y="718"/>
                    </a:lnTo>
                    <a:lnTo>
                      <a:pt x="446" y="718"/>
                    </a:lnTo>
                    <a:lnTo>
                      <a:pt x="446" y="718"/>
                    </a:lnTo>
                    <a:lnTo>
                      <a:pt x="440" y="718"/>
                    </a:lnTo>
                    <a:lnTo>
                      <a:pt x="440" y="718"/>
                    </a:lnTo>
                    <a:lnTo>
                      <a:pt x="436" y="720"/>
                    </a:lnTo>
                    <a:lnTo>
                      <a:pt x="434" y="722"/>
                    </a:lnTo>
                    <a:lnTo>
                      <a:pt x="434" y="722"/>
                    </a:lnTo>
                    <a:lnTo>
                      <a:pt x="434" y="724"/>
                    </a:lnTo>
                    <a:lnTo>
                      <a:pt x="436" y="726"/>
                    </a:lnTo>
                    <a:lnTo>
                      <a:pt x="438" y="730"/>
                    </a:lnTo>
                    <a:lnTo>
                      <a:pt x="438" y="730"/>
                    </a:lnTo>
                    <a:lnTo>
                      <a:pt x="438" y="730"/>
                    </a:lnTo>
                    <a:lnTo>
                      <a:pt x="438" y="730"/>
                    </a:lnTo>
                    <a:lnTo>
                      <a:pt x="436" y="732"/>
                    </a:lnTo>
                    <a:lnTo>
                      <a:pt x="438" y="734"/>
                    </a:lnTo>
                    <a:lnTo>
                      <a:pt x="438" y="734"/>
                    </a:lnTo>
                    <a:lnTo>
                      <a:pt x="446" y="736"/>
                    </a:lnTo>
                    <a:lnTo>
                      <a:pt x="450" y="734"/>
                    </a:lnTo>
                    <a:lnTo>
                      <a:pt x="456" y="732"/>
                    </a:lnTo>
                    <a:lnTo>
                      <a:pt x="456" y="732"/>
                    </a:lnTo>
                    <a:lnTo>
                      <a:pt x="468" y="720"/>
                    </a:lnTo>
                    <a:lnTo>
                      <a:pt x="474" y="712"/>
                    </a:lnTo>
                    <a:lnTo>
                      <a:pt x="478" y="704"/>
                    </a:lnTo>
                    <a:lnTo>
                      <a:pt x="478" y="704"/>
                    </a:lnTo>
                    <a:lnTo>
                      <a:pt x="482" y="688"/>
                    </a:lnTo>
                    <a:lnTo>
                      <a:pt x="484" y="678"/>
                    </a:lnTo>
                    <a:lnTo>
                      <a:pt x="484" y="678"/>
                    </a:lnTo>
                    <a:lnTo>
                      <a:pt x="482" y="674"/>
                    </a:lnTo>
                    <a:lnTo>
                      <a:pt x="480" y="668"/>
                    </a:lnTo>
                    <a:lnTo>
                      <a:pt x="476" y="662"/>
                    </a:lnTo>
                    <a:lnTo>
                      <a:pt x="476" y="662"/>
                    </a:lnTo>
                    <a:lnTo>
                      <a:pt x="478" y="662"/>
                    </a:lnTo>
                    <a:lnTo>
                      <a:pt x="478" y="662"/>
                    </a:lnTo>
                    <a:lnTo>
                      <a:pt x="480" y="660"/>
                    </a:lnTo>
                    <a:lnTo>
                      <a:pt x="480" y="658"/>
                    </a:lnTo>
                    <a:lnTo>
                      <a:pt x="478" y="646"/>
                    </a:lnTo>
                    <a:lnTo>
                      <a:pt x="478" y="646"/>
                    </a:lnTo>
                    <a:lnTo>
                      <a:pt x="470" y="616"/>
                    </a:lnTo>
                    <a:lnTo>
                      <a:pt x="462" y="590"/>
                    </a:lnTo>
                    <a:lnTo>
                      <a:pt x="462" y="590"/>
                    </a:lnTo>
                    <a:lnTo>
                      <a:pt x="450" y="534"/>
                    </a:lnTo>
                    <a:lnTo>
                      <a:pt x="450" y="534"/>
                    </a:lnTo>
                    <a:lnTo>
                      <a:pt x="442" y="516"/>
                    </a:lnTo>
                    <a:lnTo>
                      <a:pt x="434" y="486"/>
                    </a:lnTo>
                    <a:lnTo>
                      <a:pt x="410" y="412"/>
                    </a:lnTo>
                    <a:lnTo>
                      <a:pt x="410" y="412"/>
                    </a:lnTo>
                    <a:lnTo>
                      <a:pt x="400" y="368"/>
                    </a:lnTo>
                    <a:lnTo>
                      <a:pt x="388" y="320"/>
                    </a:lnTo>
                    <a:lnTo>
                      <a:pt x="380" y="282"/>
                    </a:lnTo>
                    <a:lnTo>
                      <a:pt x="376" y="264"/>
                    </a:lnTo>
                    <a:lnTo>
                      <a:pt x="376" y="264"/>
                    </a:lnTo>
                    <a:lnTo>
                      <a:pt x="366" y="258"/>
                    </a:lnTo>
                    <a:lnTo>
                      <a:pt x="348" y="248"/>
                    </a:lnTo>
                    <a:lnTo>
                      <a:pt x="326" y="238"/>
                    </a:lnTo>
                    <a:lnTo>
                      <a:pt x="314" y="230"/>
                    </a:lnTo>
                    <a:lnTo>
                      <a:pt x="314" y="230"/>
                    </a:lnTo>
                    <a:lnTo>
                      <a:pt x="292" y="216"/>
                    </a:lnTo>
                    <a:lnTo>
                      <a:pt x="278" y="208"/>
                    </a:lnTo>
                    <a:lnTo>
                      <a:pt x="272" y="186"/>
                    </a:lnTo>
                    <a:lnTo>
                      <a:pt x="272" y="186"/>
                    </a:lnTo>
                    <a:lnTo>
                      <a:pt x="274" y="176"/>
                    </a:lnTo>
                    <a:lnTo>
                      <a:pt x="274" y="176"/>
                    </a:lnTo>
                    <a:lnTo>
                      <a:pt x="276" y="166"/>
                    </a:lnTo>
                    <a:lnTo>
                      <a:pt x="280" y="156"/>
                    </a:lnTo>
                    <a:lnTo>
                      <a:pt x="286" y="144"/>
                    </a:lnTo>
                    <a:lnTo>
                      <a:pt x="286" y="144"/>
                    </a:lnTo>
                    <a:lnTo>
                      <a:pt x="290" y="138"/>
                    </a:lnTo>
                    <a:lnTo>
                      <a:pt x="294" y="132"/>
                    </a:lnTo>
                    <a:lnTo>
                      <a:pt x="296" y="126"/>
                    </a:lnTo>
                    <a:lnTo>
                      <a:pt x="296" y="126"/>
                    </a:lnTo>
                    <a:lnTo>
                      <a:pt x="296" y="110"/>
                    </a:lnTo>
                    <a:lnTo>
                      <a:pt x="296" y="104"/>
                    </a:lnTo>
                    <a:lnTo>
                      <a:pt x="296" y="104"/>
                    </a:lnTo>
                    <a:lnTo>
                      <a:pt x="296" y="80"/>
                    </a:lnTo>
                    <a:lnTo>
                      <a:pt x="294" y="58"/>
                    </a:lnTo>
                    <a:lnTo>
                      <a:pt x="290" y="36"/>
                    </a:lnTo>
                    <a:lnTo>
                      <a:pt x="290" y="36"/>
                    </a:lnTo>
                    <a:lnTo>
                      <a:pt x="286" y="28"/>
                    </a:lnTo>
                    <a:lnTo>
                      <a:pt x="280" y="20"/>
                    </a:lnTo>
                    <a:lnTo>
                      <a:pt x="274" y="14"/>
                    </a:lnTo>
                    <a:lnTo>
                      <a:pt x="268" y="8"/>
                    </a:lnTo>
                    <a:lnTo>
                      <a:pt x="254" y="2"/>
                    </a:lnTo>
                    <a:lnTo>
                      <a:pt x="244" y="0"/>
                    </a:lnTo>
                    <a:lnTo>
                      <a:pt x="244" y="0"/>
                    </a:lnTo>
                    <a:lnTo>
                      <a:pt x="236" y="0"/>
                    </a:lnTo>
                    <a:lnTo>
                      <a:pt x="224" y="2"/>
                    </a:lnTo>
                    <a:lnTo>
                      <a:pt x="208" y="10"/>
                    </a:lnTo>
                    <a:lnTo>
                      <a:pt x="188" y="24"/>
                    </a:lnTo>
                    <a:lnTo>
                      <a:pt x="188" y="24"/>
                    </a:lnTo>
                    <a:lnTo>
                      <a:pt x="180" y="32"/>
                    </a:lnTo>
                    <a:lnTo>
                      <a:pt x="174" y="44"/>
                    </a:lnTo>
                    <a:lnTo>
                      <a:pt x="170" y="54"/>
                    </a:lnTo>
                    <a:lnTo>
                      <a:pt x="170" y="64"/>
                    </a:lnTo>
                    <a:lnTo>
                      <a:pt x="170" y="82"/>
                    </a:lnTo>
                    <a:lnTo>
                      <a:pt x="170" y="94"/>
                    </a:lnTo>
                    <a:lnTo>
                      <a:pt x="170" y="94"/>
                    </a:lnTo>
                    <a:lnTo>
                      <a:pt x="170" y="104"/>
                    </a:lnTo>
                    <a:lnTo>
                      <a:pt x="172" y="116"/>
                    </a:lnTo>
                    <a:lnTo>
                      <a:pt x="178" y="126"/>
                    </a:lnTo>
                    <a:lnTo>
                      <a:pt x="182" y="134"/>
                    </a:lnTo>
                    <a:lnTo>
                      <a:pt x="182" y="134"/>
                    </a:lnTo>
                    <a:lnTo>
                      <a:pt x="184" y="136"/>
                    </a:lnTo>
                    <a:lnTo>
                      <a:pt x="184" y="140"/>
                    </a:lnTo>
                    <a:lnTo>
                      <a:pt x="184" y="154"/>
                    </a:lnTo>
                    <a:lnTo>
                      <a:pt x="184" y="170"/>
                    </a:lnTo>
                    <a:lnTo>
                      <a:pt x="184" y="170"/>
                    </a:lnTo>
                    <a:lnTo>
                      <a:pt x="156" y="190"/>
                    </a:lnTo>
                    <a:lnTo>
                      <a:pt x="156" y="190"/>
                    </a:lnTo>
                    <a:lnTo>
                      <a:pt x="146" y="194"/>
                    </a:lnTo>
                    <a:lnTo>
                      <a:pt x="134" y="196"/>
                    </a:lnTo>
                    <a:lnTo>
                      <a:pt x="104" y="200"/>
                    </a:lnTo>
                    <a:lnTo>
                      <a:pt x="78" y="200"/>
                    </a:lnTo>
                    <a:lnTo>
                      <a:pt x="64" y="198"/>
                    </a:lnTo>
                    <a:lnTo>
                      <a:pt x="64" y="198"/>
                    </a:lnTo>
                    <a:lnTo>
                      <a:pt x="60" y="200"/>
                    </a:lnTo>
                    <a:lnTo>
                      <a:pt x="56" y="204"/>
                    </a:lnTo>
                    <a:lnTo>
                      <a:pt x="48" y="220"/>
                    </a:lnTo>
                    <a:lnTo>
                      <a:pt x="40" y="236"/>
                    </a:lnTo>
                    <a:lnTo>
                      <a:pt x="36" y="250"/>
                    </a:lnTo>
                    <a:lnTo>
                      <a:pt x="36" y="250"/>
                    </a:lnTo>
                    <a:lnTo>
                      <a:pt x="36" y="258"/>
                    </a:lnTo>
                    <a:lnTo>
                      <a:pt x="32" y="266"/>
                    </a:lnTo>
                    <a:lnTo>
                      <a:pt x="30" y="276"/>
                    </a:lnTo>
                    <a:lnTo>
                      <a:pt x="26" y="294"/>
                    </a:lnTo>
                    <a:lnTo>
                      <a:pt x="26" y="294"/>
                    </a:lnTo>
                    <a:lnTo>
                      <a:pt x="14" y="362"/>
                    </a:lnTo>
                    <a:lnTo>
                      <a:pt x="14" y="362"/>
                    </a:lnTo>
                    <a:lnTo>
                      <a:pt x="8" y="406"/>
                    </a:lnTo>
                    <a:lnTo>
                      <a:pt x="0" y="484"/>
                    </a:lnTo>
                    <a:lnTo>
                      <a:pt x="0" y="484"/>
                    </a:lnTo>
                    <a:lnTo>
                      <a:pt x="0" y="500"/>
                    </a:lnTo>
                    <a:lnTo>
                      <a:pt x="2" y="518"/>
                    </a:lnTo>
                    <a:lnTo>
                      <a:pt x="8" y="556"/>
                    </a:lnTo>
                    <a:lnTo>
                      <a:pt x="16" y="586"/>
                    </a:lnTo>
                    <a:lnTo>
                      <a:pt x="20" y="608"/>
                    </a:lnTo>
                    <a:lnTo>
                      <a:pt x="20" y="608"/>
                    </a:lnTo>
                    <a:close/>
                    <a:moveTo>
                      <a:pt x="88" y="472"/>
                    </a:moveTo>
                    <a:lnTo>
                      <a:pt x="88" y="472"/>
                    </a:lnTo>
                    <a:lnTo>
                      <a:pt x="90" y="460"/>
                    </a:lnTo>
                    <a:lnTo>
                      <a:pt x="92" y="444"/>
                    </a:lnTo>
                    <a:lnTo>
                      <a:pt x="96" y="426"/>
                    </a:lnTo>
                    <a:lnTo>
                      <a:pt x="96" y="426"/>
                    </a:lnTo>
                    <a:lnTo>
                      <a:pt x="102" y="464"/>
                    </a:lnTo>
                    <a:lnTo>
                      <a:pt x="102" y="464"/>
                    </a:lnTo>
                    <a:lnTo>
                      <a:pt x="102" y="476"/>
                    </a:lnTo>
                    <a:lnTo>
                      <a:pt x="102" y="488"/>
                    </a:lnTo>
                    <a:lnTo>
                      <a:pt x="98" y="516"/>
                    </a:lnTo>
                    <a:lnTo>
                      <a:pt x="90" y="544"/>
                    </a:lnTo>
                    <a:lnTo>
                      <a:pt x="90" y="544"/>
                    </a:lnTo>
                    <a:lnTo>
                      <a:pt x="88" y="522"/>
                    </a:lnTo>
                    <a:lnTo>
                      <a:pt x="88" y="522"/>
                    </a:lnTo>
                    <a:lnTo>
                      <a:pt x="86" y="498"/>
                    </a:lnTo>
                    <a:lnTo>
                      <a:pt x="88" y="472"/>
                    </a:lnTo>
                    <a:lnTo>
                      <a:pt x="88" y="472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solidFill>
                    <a:schemeClr val="accent5"/>
                  </a:solidFill>
                </a:endParaRPr>
              </a:p>
            </p:txBody>
          </p:sp>
          <p:sp>
            <p:nvSpPr>
              <p:cNvPr id="2054" name="Freeform 6"/>
              <p:cNvSpPr>
                <a:spLocks/>
              </p:cNvSpPr>
              <p:nvPr userDrawn="1"/>
            </p:nvSpPr>
            <p:spPr bwMode="auto">
              <a:xfrm>
                <a:off x="5208588" y="2255838"/>
                <a:ext cx="231775" cy="266700"/>
              </a:xfrm>
              <a:custGeom>
                <a:avLst/>
                <a:gdLst/>
                <a:ahLst/>
                <a:cxnLst>
                  <a:cxn ang="0">
                    <a:pos x="8" y="2"/>
                  </a:cxn>
                  <a:cxn ang="0">
                    <a:pos x="10" y="0"/>
                  </a:cxn>
                  <a:cxn ang="0">
                    <a:pos x="18" y="6"/>
                  </a:cxn>
                  <a:cxn ang="0">
                    <a:pos x="58" y="32"/>
                  </a:cxn>
                  <a:cxn ang="0">
                    <a:pos x="72" y="40"/>
                  </a:cxn>
                  <a:cxn ang="0">
                    <a:pos x="80" y="36"/>
                  </a:cxn>
                  <a:cxn ang="0">
                    <a:pos x="92" y="28"/>
                  </a:cxn>
                  <a:cxn ang="0">
                    <a:pos x="98" y="18"/>
                  </a:cxn>
                  <a:cxn ang="0">
                    <a:pos x="104" y="40"/>
                  </a:cxn>
                  <a:cxn ang="0">
                    <a:pos x="110" y="50"/>
                  </a:cxn>
                  <a:cxn ang="0">
                    <a:pos x="122" y="66"/>
                  </a:cxn>
                  <a:cxn ang="0">
                    <a:pos x="134" y="86"/>
                  </a:cxn>
                  <a:cxn ang="0">
                    <a:pos x="144" y="112"/>
                  </a:cxn>
                  <a:cxn ang="0">
                    <a:pos x="146" y="132"/>
                  </a:cxn>
                  <a:cxn ang="0">
                    <a:pos x="142" y="168"/>
                  </a:cxn>
                  <a:cxn ang="0">
                    <a:pos x="138" y="158"/>
                  </a:cxn>
                  <a:cxn ang="0">
                    <a:pos x="130" y="132"/>
                  </a:cxn>
                  <a:cxn ang="0">
                    <a:pos x="112" y="100"/>
                  </a:cxn>
                  <a:cxn ang="0">
                    <a:pos x="96" y="78"/>
                  </a:cxn>
                  <a:cxn ang="0">
                    <a:pos x="96" y="70"/>
                  </a:cxn>
                  <a:cxn ang="0">
                    <a:pos x="100" y="66"/>
                  </a:cxn>
                  <a:cxn ang="0">
                    <a:pos x="88" y="48"/>
                  </a:cxn>
                  <a:cxn ang="0">
                    <a:pos x="86" y="48"/>
                  </a:cxn>
                  <a:cxn ang="0">
                    <a:pos x="82" y="48"/>
                  </a:cxn>
                  <a:cxn ang="0">
                    <a:pos x="74" y="44"/>
                  </a:cxn>
                  <a:cxn ang="0">
                    <a:pos x="62" y="40"/>
                  </a:cxn>
                  <a:cxn ang="0">
                    <a:pos x="50" y="40"/>
                  </a:cxn>
                  <a:cxn ang="0">
                    <a:pos x="44" y="44"/>
                  </a:cxn>
                  <a:cxn ang="0">
                    <a:pos x="42" y="50"/>
                  </a:cxn>
                  <a:cxn ang="0">
                    <a:pos x="70" y="76"/>
                  </a:cxn>
                  <a:cxn ang="0">
                    <a:pos x="66" y="84"/>
                  </a:cxn>
                  <a:cxn ang="0">
                    <a:pos x="64" y="88"/>
                  </a:cxn>
                  <a:cxn ang="0">
                    <a:pos x="64" y="102"/>
                  </a:cxn>
                  <a:cxn ang="0">
                    <a:pos x="24" y="32"/>
                  </a:cxn>
                  <a:cxn ang="0">
                    <a:pos x="20" y="26"/>
                  </a:cxn>
                  <a:cxn ang="0">
                    <a:pos x="0" y="8"/>
                  </a:cxn>
                  <a:cxn ang="0">
                    <a:pos x="8" y="2"/>
                  </a:cxn>
                </a:cxnLst>
                <a:rect l="0" t="0" r="r" b="b"/>
                <a:pathLst>
                  <a:path w="146" h="168">
                    <a:moveTo>
                      <a:pt x="8" y="2"/>
                    </a:moveTo>
                    <a:lnTo>
                      <a:pt x="8" y="2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40" y="20"/>
                    </a:lnTo>
                    <a:lnTo>
                      <a:pt x="58" y="32"/>
                    </a:lnTo>
                    <a:lnTo>
                      <a:pt x="58" y="32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80" y="36"/>
                    </a:lnTo>
                    <a:lnTo>
                      <a:pt x="92" y="28"/>
                    </a:lnTo>
                    <a:lnTo>
                      <a:pt x="92" y="28"/>
                    </a:lnTo>
                    <a:lnTo>
                      <a:pt x="96" y="22"/>
                    </a:lnTo>
                    <a:lnTo>
                      <a:pt x="98" y="18"/>
                    </a:lnTo>
                    <a:lnTo>
                      <a:pt x="104" y="40"/>
                    </a:lnTo>
                    <a:lnTo>
                      <a:pt x="104" y="40"/>
                    </a:lnTo>
                    <a:lnTo>
                      <a:pt x="106" y="44"/>
                    </a:lnTo>
                    <a:lnTo>
                      <a:pt x="110" y="50"/>
                    </a:lnTo>
                    <a:lnTo>
                      <a:pt x="122" y="66"/>
                    </a:lnTo>
                    <a:lnTo>
                      <a:pt x="122" y="66"/>
                    </a:lnTo>
                    <a:lnTo>
                      <a:pt x="128" y="76"/>
                    </a:lnTo>
                    <a:lnTo>
                      <a:pt x="134" y="86"/>
                    </a:lnTo>
                    <a:lnTo>
                      <a:pt x="140" y="98"/>
                    </a:lnTo>
                    <a:lnTo>
                      <a:pt x="144" y="112"/>
                    </a:lnTo>
                    <a:lnTo>
                      <a:pt x="144" y="112"/>
                    </a:lnTo>
                    <a:lnTo>
                      <a:pt x="146" y="132"/>
                    </a:lnTo>
                    <a:lnTo>
                      <a:pt x="144" y="150"/>
                    </a:lnTo>
                    <a:lnTo>
                      <a:pt x="142" y="168"/>
                    </a:lnTo>
                    <a:lnTo>
                      <a:pt x="142" y="168"/>
                    </a:lnTo>
                    <a:lnTo>
                      <a:pt x="138" y="158"/>
                    </a:lnTo>
                    <a:lnTo>
                      <a:pt x="130" y="132"/>
                    </a:lnTo>
                    <a:lnTo>
                      <a:pt x="130" y="132"/>
                    </a:lnTo>
                    <a:lnTo>
                      <a:pt x="122" y="118"/>
                    </a:lnTo>
                    <a:lnTo>
                      <a:pt x="112" y="100"/>
                    </a:lnTo>
                    <a:lnTo>
                      <a:pt x="96" y="78"/>
                    </a:lnTo>
                    <a:lnTo>
                      <a:pt x="96" y="78"/>
                    </a:lnTo>
                    <a:lnTo>
                      <a:pt x="96" y="74"/>
                    </a:lnTo>
                    <a:lnTo>
                      <a:pt x="96" y="70"/>
                    </a:lnTo>
                    <a:lnTo>
                      <a:pt x="100" y="66"/>
                    </a:lnTo>
                    <a:lnTo>
                      <a:pt x="100" y="66"/>
                    </a:lnTo>
                    <a:lnTo>
                      <a:pt x="94" y="56"/>
                    </a:lnTo>
                    <a:lnTo>
                      <a:pt x="88" y="48"/>
                    </a:lnTo>
                    <a:lnTo>
                      <a:pt x="86" y="48"/>
                    </a:lnTo>
                    <a:lnTo>
                      <a:pt x="86" y="48"/>
                    </a:lnTo>
                    <a:lnTo>
                      <a:pt x="86" y="48"/>
                    </a:lnTo>
                    <a:lnTo>
                      <a:pt x="82" y="48"/>
                    </a:lnTo>
                    <a:lnTo>
                      <a:pt x="74" y="44"/>
                    </a:lnTo>
                    <a:lnTo>
                      <a:pt x="74" y="44"/>
                    </a:lnTo>
                    <a:lnTo>
                      <a:pt x="68" y="42"/>
                    </a:lnTo>
                    <a:lnTo>
                      <a:pt x="62" y="40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46" y="42"/>
                    </a:lnTo>
                    <a:lnTo>
                      <a:pt x="44" y="44"/>
                    </a:lnTo>
                    <a:lnTo>
                      <a:pt x="42" y="48"/>
                    </a:lnTo>
                    <a:lnTo>
                      <a:pt x="42" y="50"/>
                    </a:lnTo>
                    <a:lnTo>
                      <a:pt x="42" y="50"/>
                    </a:lnTo>
                    <a:lnTo>
                      <a:pt x="70" y="76"/>
                    </a:lnTo>
                    <a:lnTo>
                      <a:pt x="70" y="76"/>
                    </a:lnTo>
                    <a:lnTo>
                      <a:pt x="66" y="84"/>
                    </a:lnTo>
                    <a:lnTo>
                      <a:pt x="66" y="84"/>
                    </a:lnTo>
                    <a:lnTo>
                      <a:pt x="64" y="88"/>
                    </a:lnTo>
                    <a:lnTo>
                      <a:pt x="64" y="94"/>
                    </a:lnTo>
                    <a:lnTo>
                      <a:pt x="64" y="102"/>
                    </a:lnTo>
                    <a:lnTo>
                      <a:pt x="64" y="102"/>
                    </a:lnTo>
                    <a:lnTo>
                      <a:pt x="24" y="32"/>
                    </a:lnTo>
                    <a:lnTo>
                      <a:pt x="24" y="32"/>
                    </a:lnTo>
                    <a:lnTo>
                      <a:pt x="20" y="26"/>
                    </a:lnTo>
                    <a:lnTo>
                      <a:pt x="14" y="18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2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53%26v_flag%3d0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13" Type="http://schemas.openxmlformats.org/officeDocument/2006/relationships/hyperlink" Target="http://www.bizforms.co.kr/bms/check.asp?code=bs3217338750418&amp;go_url=http%3a%2f%2fpowerpoint.bizforms.co.kr%2fform_view%2fview.asp%3fnumber%3d43163%26v_flag%3d1" TargetMode="External"/><Relationship Id="rId18" Type="http://schemas.openxmlformats.org/officeDocument/2006/relationships/image" Target="../media/image21.gif"/><Relationship Id="rId3" Type="http://schemas.openxmlformats.org/officeDocument/2006/relationships/hyperlink" Target="http://www.bizforms.co.kr/bms/check.asp?code=bs3217338750418&amp;go_url=http%3a%2f%2fpowerpoint.bizforms.co.kr%2fform_view%2fview.asp%3fnumber%3d186250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90%26v_flag%3d0" TargetMode="External"/><Relationship Id="rId12" Type="http://schemas.openxmlformats.org/officeDocument/2006/relationships/image" Target="../media/image18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3.jpg"/><Relationship Id="rId16" Type="http://schemas.openxmlformats.org/officeDocument/2006/relationships/image" Target="../media/image20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43160%26v_flag%3d1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7.gif"/><Relationship Id="rId4" Type="http://schemas.openxmlformats.org/officeDocument/2006/relationships/image" Target="../media/image14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29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26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13.jpg"/><Relationship Id="rId16" Type="http://schemas.openxmlformats.org/officeDocument/2006/relationships/image" Target="../media/image28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25.gif"/><Relationship Id="rId4" Type="http://schemas.openxmlformats.org/officeDocument/2006/relationships/image" Target="../media/image22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27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FFEA1BFD-1430-4233-8868-23386D897DD5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9F68FC96-F27A-4658-8A31-7D9C13965B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337946B-B923-48FF-B6BE-2E64D0A46E13}"/>
              </a:ext>
            </a:extLst>
          </p:cNvPr>
          <p:cNvSpPr/>
          <p:nvPr/>
        </p:nvSpPr>
        <p:spPr>
          <a:xfrm>
            <a:off x="551623" y="4435822"/>
            <a:ext cx="229742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27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733DE9CF-3F20-4561-B60D-928879925455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B595FB1-03A3-4E37-AFEA-4B07F52134CB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http://www.bizforms.co.kr/bms/check.asp?code=bs3217338750418&amp;go_url=http%3a%2f%2fpowerpoint.bizforms.co.kr%2fform_view%2fview.asp%3fnumber%3d105653%26v_flag%3d0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FF025F6-8884-42E1-923E-5CD5286D8DF2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금융 제안서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사업투자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1FADF2A-A3FC-4B1C-B823-E99C7480B264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764A0A13-EEE1-45B9-AAC0-1517D878AA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018" y="908720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778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1-3 </a:t>
            </a:r>
            <a:r>
              <a:rPr lang="ko-KR" altLang="en-US" dirty="0"/>
              <a:t>주요 사업내용 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주요 사업내용을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1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5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1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0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1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2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06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3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4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58" name="자유형 57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59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5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6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주요 사업내용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57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자사가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진행 중에 있는 서비스 및 사업 영역에 대한 대략적인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들을 기재합니다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자사가 어떤 사업을 통해 수익을 창출하고 있는지를 한눈에 알아볼 수 있도록 도식화 하고 대표적인 서비스를 나열하는 방법으로 간단히 표현할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7164488" y="197428"/>
            <a:ext cx="1800000" cy="495268"/>
            <a:chOff x="6984468" y="5949280"/>
            <a:chExt cx="1800000" cy="495268"/>
          </a:xfrm>
        </p:grpSpPr>
        <p:sp>
          <p:nvSpPr>
            <p:cNvPr id="25" name="TextBox 24"/>
            <p:cNvSpPr txBox="1"/>
            <p:nvPr/>
          </p:nvSpPr>
          <p:spPr>
            <a:xfrm>
              <a:off x="6984468" y="5949280"/>
              <a:ext cx="1800000" cy="341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400" b="1" kern="1200" dirty="0">
                  <a:latin typeface="+mn-lt"/>
                  <a:ea typeface="+mn-ea"/>
                  <a:cs typeface="+mn-cs"/>
                </a:rPr>
                <a:t> </a:t>
              </a:r>
              <a:r>
                <a:rPr lang="en-US" altLang="ko-KR" sz="14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Bizforms</a:t>
              </a:r>
              <a:endParaRPr lang="ko-KR" altLang="en-US" sz="14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984468" y="6165304"/>
              <a:ext cx="1800000" cy="2792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5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5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7" name="Rectangle 5"/>
          <p:cNvSpPr>
            <a:spLocks noChangeArrowheads="1"/>
          </p:cNvSpPr>
          <p:nvPr/>
        </p:nvSpPr>
        <p:spPr bwMode="auto">
          <a:xfrm>
            <a:off x="593725" y="1631937"/>
            <a:ext cx="2406650" cy="440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8" name="Rectangle 6"/>
          <p:cNvSpPr>
            <a:spLocks noChangeArrowheads="1"/>
          </p:cNvSpPr>
          <p:nvPr/>
        </p:nvSpPr>
        <p:spPr bwMode="auto">
          <a:xfrm>
            <a:off x="593725" y="1631937"/>
            <a:ext cx="240665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706438" y="1571612"/>
            <a:ext cx="2181225" cy="4095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" name="Rectangle 8"/>
          <p:cNvSpPr>
            <a:spLocks noChangeArrowheads="1"/>
          </p:cNvSpPr>
          <p:nvPr/>
        </p:nvSpPr>
        <p:spPr bwMode="auto">
          <a:xfrm>
            <a:off x="993946" y="1628762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1" name="Freeform 16"/>
          <p:cNvSpPr>
            <a:spLocks noEditPoints="1"/>
          </p:cNvSpPr>
          <p:nvPr/>
        </p:nvSpPr>
        <p:spPr bwMode="auto">
          <a:xfrm>
            <a:off x="1768475" y="2467434"/>
            <a:ext cx="663575" cy="612775"/>
          </a:xfrm>
          <a:custGeom>
            <a:avLst/>
            <a:gdLst/>
            <a:ahLst/>
            <a:cxnLst>
              <a:cxn ang="0">
                <a:pos x="260" y="206"/>
              </a:cxn>
              <a:cxn ang="0">
                <a:pos x="236" y="216"/>
              </a:cxn>
              <a:cxn ang="0">
                <a:pos x="210" y="218"/>
              </a:cxn>
              <a:cxn ang="0">
                <a:pos x="196" y="218"/>
              </a:cxn>
              <a:cxn ang="0">
                <a:pos x="172" y="210"/>
              </a:cxn>
              <a:cxn ang="0">
                <a:pos x="160" y="206"/>
              </a:cxn>
              <a:cxn ang="0">
                <a:pos x="122" y="234"/>
              </a:cxn>
              <a:cxn ang="0">
                <a:pos x="90" y="274"/>
              </a:cxn>
              <a:cxn ang="0">
                <a:pos x="70" y="326"/>
              </a:cxn>
              <a:cxn ang="0">
                <a:pos x="62" y="386"/>
              </a:cxn>
              <a:cxn ang="0">
                <a:pos x="358" y="386"/>
              </a:cxn>
              <a:cxn ang="0">
                <a:pos x="350" y="326"/>
              </a:cxn>
              <a:cxn ang="0">
                <a:pos x="330" y="274"/>
              </a:cxn>
              <a:cxn ang="0">
                <a:pos x="298" y="234"/>
              </a:cxn>
              <a:cxn ang="0">
                <a:pos x="260" y="206"/>
              </a:cxn>
              <a:cxn ang="0">
                <a:pos x="150" y="196"/>
              </a:cxn>
              <a:cxn ang="0">
                <a:pos x="126" y="204"/>
              </a:cxn>
              <a:cxn ang="0">
                <a:pos x="100" y="218"/>
              </a:cxn>
              <a:cxn ang="0">
                <a:pos x="76" y="238"/>
              </a:cxn>
              <a:cxn ang="0">
                <a:pos x="36" y="292"/>
              </a:cxn>
              <a:cxn ang="0">
                <a:pos x="8" y="354"/>
              </a:cxn>
              <a:cxn ang="0">
                <a:pos x="48" y="386"/>
              </a:cxn>
              <a:cxn ang="0">
                <a:pos x="50" y="358"/>
              </a:cxn>
              <a:cxn ang="0">
                <a:pos x="66" y="300"/>
              </a:cxn>
              <a:cxn ang="0">
                <a:pos x="96" y="250"/>
              </a:cxn>
              <a:cxn ang="0">
                <a:pos x="132" y="212"/>
              </a:cxn>
              <a:cxn ang="0">
                <a:pos x="154" y="198"/>
              </a:cxn>
              <a:cxn ang="0">
                <a:pos x="270" y="196"/>
              </a:cxn>
              <a:cxn ang="0">
                <a:pos x="266" y="198"/>
              </a:cxn>
              <a:cxn ang="0">
                <a:pos x="288" y="212"/>
              </a:cxn>
              <a:cxn ang="0">
                <a:pos x="324" y="250"/>
              </a:cxn>
              <a:cxn ang="0">
                <a:pos x="354" y="300"/>
              </a:cxn>
              <a:cxn ang="0">
                <a:pos x="370" y="358"/>
              </a:cxn>
              <a:cxn ang="0">
                <a:pos x="418" y="386"/>
              </a:cxn>
              <a:cxn ang="0">
                <a:pos x="412" y="354"/>
              </a:cxn>
              <a:cxn ang="0">
                <a:pos x="384" y="292"/>
              </a:cxn>
              <a:cxn ang="0">
                <a:pos x="344" y="238"/>
              </a:cxn>
              <a:cxn ang="0">
                <a:pos x="320" y="218"/>
              </a:cxn>
              <a:cxn ang="0">
                <a:pos x="294" y="204"/>
              </a:cxn>
              <a:cxn ang="0">
                <a:pos x="270" y="196"/>
              </a:cxn>
              <a:cxn ang="0">
                <a:pos x="210" y="0"/>
              </a:cxn>
              <a:cxn ang="0">
                <a:pos x="172" y="8"/>
              </a:cxn>
              <a:cxn ang="0">
                <a:pos x="140" y="30"/>
              </a:cxn>
              <a:cxn ang="0">
                <a:pos x="118" y="60"/>
              </a:cxn>
              <a:cxn ang="0">
                <a:pos x="110" y="100"/>
              </a:cxn>
              <a:cxn ang="0">
                <a:pos x="112" y="120"/>
              </a:cxn>
              <a:cxn ang="0">
                <a:pos x="128" y="154"/>
              </a:cxn>
              <a:cxn ang="0">
                <a:pos x="154" y="182"/>
              </a:cxn>
              <a:cxn ang="0">
                <a:pos x="190" y="196"/>
              </a:cxn>
              <a:cxn ang="0">
                <a:pos x="210" y="198"/>
              </a:cxn>
              <a:cxn ang="0">
                <a:pos x="248" y="190"/>
              </a:cxn>
              <a:cxn ang="0">
                <a:pos x="280" y="170"/>
              </a:cxn>
              <a:cxn ang="0">
                <a:pos x="302" y="138"/>
              </a:cxn>
              <a:cxn ang="0">
                <a:pos x="310" y="100"/>
              </a:cxn>
              <a:cxn ang="0">
                <a:pos x="308" y="80"/>
              </a:cxn>
              <a:cxn ang="0">
                <a:pos x="292" y="44"/>
              </a:cxn>
              <a:cxn ang="0">
                <a:pos x="266" y="16"/>
              </a:cxn>
              <a:cxn ang="0">
                <a:pos x="230" y="2"/>
              </a:cxn>
            </a:cxnLst>
            <a:rect l="0" t="0" r="r" b="b"/>
            <a:pathLst>
              <a:path w="418" h="386">
                <a:moveTo>
                  <a:pt x="260" y="206"/>
                </a:moveTo>
                <a:lnTo>
                  <a:pt x="260" y="206"/>
                </a:lnTo>
                <a:lnTo>
                  <a:pt x="248" y="210"/>
                </a:lnTo>
                <a:lnTo>
                  <a:pt x="236" y="216"/>
                </a:lnTo>
                <a:lnTo>
                  <a:pt x="224" y="218"/>
                </a:lnTo>
                <a:lnTo>
                  <a:pt x="210" y="218"/>
                </a:lnTo>
                <a:lnTo>
                  <a:pt x="210" y="218"/>
                </a:lnTo>
                <a:lnTo>
                  <a:pt x="196" y="218"/>
                </a:lnTo>
                <a:lnTo>
                  <a:pt x="184" y="216"/>
                </a:lnTo>
                <a:lnTo>
                  <a:pt x="172" y="210"/>
                </a:lnTo>
                <a:lnTo>
                  <a:pt x="160" y="206"/>
                </a:lnTo>
                <a:lnTo>
                  <a:pt x="160" y="206"/>
                </a:lnTo>
                <a:lnTo>
                  <a:pt x="140" y="218"/>
                </a:lnTo>
                <a:lnTo>
                  <a:pt x="122" y="234"/>
                </a:lnTo>
                <a:lnTo>
                  <a:pt x="104" y="252"/>
                </a:lnTo>
                <a:lnTo>
                  <a:pt x="90" y="274"/>
                </a:lnTo>
                <a:lnTo>
                  <a:pt x="78" y="300"/>
                </a:lnTo>
                <a:lnTo>
                  <a:pt x="70" y="326"/>
                </a:lnTo>
                <a:lnTo>
                  <a:pt x="64" y="356"/>
                </a:lnTo>
                <a:lnTo>
                  <a:pt x="62" y="386"/>
                </a:lnTo>
                <a:lnTo>
                  <a:pt x="358" y="386"/>
                </a:lnTo>
                <a:lnTo>
                  <a:pt x="358" y="386"/>
                </a:lnTo>
                <a:lnTo>
                  <a:pt x="356" y="356"/>
                </a:lnTo>
                <a:lnTo>
                  <a:pt x="350" y="326"/>
                </a:lnTo>
                <a:lnTo>
                  <a:pt x="342" y="300"/>
                </a:lnTo>
                <a:lnTo>
                  <a:pt x="330" y="274"/>
                </a:lnTo>
                <a:lnTo>
                  <a:pt x="316" y="252"/>
                </a:lnTo>
                <a:lnTo>
                  <a:pt x="298" y="234"/>
                </a:lnTo>
                <a:lnTo>
                  <a:pt x="280" y="218"/>
                </a:lnTo>
                <a:lnTo>
                  <a:pt x="260" y="206"/>
                </a:lnTo>
                <a:close/>
                <a:moveTo>
                  <a:pt x="150" y="196"/>
                </a:moveTo>
                <a:lnTo>
                  <a:pt x="150" y="196"/>
                </a:lnTo>
                <a:lnTo>
                  <a:pt x="138" y="198"/>
                </a:lnTo>
                <a:lnTo>
                  <a:pt x="126" y="204"/>
                </a:lnTo>
                <a:lnTo>
                  <a:pt x="112" y="210"/>
                </a:lnTo>
                <a:lnTo>
                  <a:pt x="100" y="218"/>
                </a:lnTo>
                <a:lnTo>
                  <a:pt x="88" y="228"/>
                </a:lnTo>
                <a:lnTo>
                  <a:pt x="76" y="238"/>
                </a:lnTo>
                <a:lnTo>
                  <a:pt x="56" y="264"/>
                </a:lnTo>
                <a:lnTo>
                  <a:pt x="36" y="292"/>
                </a:lnTo>
                <a:lnTo>
                  <a:pt x="20" y="322"/>
                </a:lnTo>
                <a:lnTo>
                  <a:pt x="8" y="354"/>
                </a:lnTo>
                <a:lnTo>
                  <a:pt x="0" y="386"/>
                </a:lnTo>
                <a:lnTo>
                  <a:pt x="48" y="386"/>
                </a:lnTo>
                <a:lnTo>
                  <a:pt x="48" y="386"/>
                </a:lnTo>
                <a:lnTo>
                  <a:pt x="50" y="358"/>
                </a:lnTo>
                <a:lnTo>
                  <a:pt x="56" y="328"/>
                </a:lnTo>
                <a:lnTo>
                  <a:pt x="66" y="300"/>
                </a:lnTo>
                <a:lnTo>
                  <a:pt x="80" y="274"/>
                </a:lnTo>
                <a:lnTo>
                  <a:pt x="96" y="250"/>
                </a:lnTo>
                <a:lnTo>
                  <a:pt x="114" y="228"/>
                </a:lnTo>
                <a:lnTo>
                  <a:pt x="132" y="212"/>
                </a:lnTo>
                <a:lnTo>
                  <a:pt x="154" y="198"/>
                </a:lnTo>
                <a:lnTo>
                  <a:pt x="154" y="198"/>
                </a:lnTo>
                <a:lnTo>
                  <a:pt x="150" y="196"/>
                </a:lnTo>
                <a:close/>
                <a:moveTo>
                  <a:pt x="270" y="196"/>
                </a:moveTo>
                <a:lnTo>
                  <a:pt x="270" y="196"/>
                </a:lnTo>
                <a:lnTo>
                  <a:pt x="266" y="198"/>
                </a:lnTo>
                <a:lnTo>
                  <a:pt x="266" y="198"/>
                </a:lnTo>
                <a:lnTo>
                  <a:pt x="288" y="212"/>
                </a:lnTo>
                <a:lnTo>
                  <a:pt x="306" y="228"/>
                </a:lnTo>
                <a:lnTo>
                  <a:pt x="324" y="250"/>
                </a:lnTo>
                <a:lnTo>
                  <a:pt x="340" y="274"/>
                </a:lnTo>
                <a:lnTo>
                  <a:pt x="354" y="300"/>
                </a:lnTo>
                <a:lnTo>
                  <a:pt x="364" y="328"/>
                </a:lnTo>
                <a:lnTo>
                  <a:pt x="370" y="358"/>
                </a:lnTo>
                <a:lnTo>
                  <a:pt x="372" y="386"/>
                </a:lnTo>
                <a:lnTo>
                  <a:pt x="418" y="386"/>
                </a:lnTo>
                <a:lnTo>
                  <a:pt x="418" y="386"/>
                </a:lnTo>
                <a:lnTo>
                  <a:pt x="412" y="354"/>
                </a:lnTo>
                <a:lnTo>
                  <a:pt x="400" y="322"/>
                </a:lnTo>
                <a:lnTo>
                  <a:pt x="384" y="292"/>
                </a:lnTo>
                <a:lnTo>
                  <a:pt x="364" y="264"/>
                </a:lnTo>
                <a:lnTo>
                  <a:pt x="344" y="238"/>
                </a:lnTo>
                <a:lnTo>
                  <a:pt x="332" y="228"/>
                </a:lnTo>
                <a:lnTo>
                  <a:pt x="320" y="218"/>
                </a:lnTo>
                <a:lnTo>
                  <a:pt x="308" y="210"/>
                </a:lnTo>
                <a:lnTo>
                  <a:pt x="294" y="204"/>
                </a:lnTo>
                <a:lnTo>
                  <a:pt x="282" y="198"/>
                </a:lnTo>
                <a:lnTo>
                  <a:pt x="270" y="196"/>
                </a:lnTo>
                <a:close/>
                <a:moveTo>
                  <a:pt x="210" y="0"/>
                </a:moveTo>
                <a:lnTo>
                  <a:pt x="210" y="0"/>
                </a:lnTo>
                <a:lnTo>
                  <a:pt x="190" y="2"/>
                </a:lnTo>
                <a:lnTo>
                  <a:pt x="172" y="8"/>
                </a:lnTo>
                <a:lnTo>
                  <a:pt x="154" y="16"/>
                </a:lnTo>
                <a:lnTo>
                  <a:pt x="140" y="30"/>
                </a:lnTo>
                <a:lnTo>
                  <a:pt x="128" y="44"/>
                </a:lnTo>
                <a:lnTo>
                  <a:pt x="118" y="60"/>
                </a:lnTo>
                <a:lnTo>
                  <a:pt x="112" y="80"/>
                </a:lnTo>
                <a:lnTo>
                  <a:pt x="110" y="100"/>
                </a:lnTo>
                <a:lnTo>
                  <a:pt x="110" y="100"/>
                </a:lnTo>
                <a:lnTo>
                  <a:pt x="112" y="120"/>
                </a:lnTo>
                <a:lnTo>
                  <a:pt x="118" y="138"/>
                </a:lnTo>
                <a:lnTo>
                  <a:pt x="128" y="154"/>
                </a:lnTo>
                <a:lnTo>
                  <a:pt x="140" y="170"/>
                </a:lnTo>
                <a:lnTo>
                  <a:pt x="154" y="182"/>
                </a:lnTo>
                <a:lnTo>
                  <a:pt x="172" y="190"/>
                </a:lnTo>
                <a:lnTo>
                  <a:pt x="190" y="196"/>
                </a:lnTo>
                <a:lnTo>
                  <a:pt x="210" y="198"/>
                </a:lnTo>
                <a:lnTo>
                  <a:pt x="210" y="198"/>
                </a:lnTo>
                <a:lnTo>
                  <a:pt x="230" y="196"/>
                </a:lnTo>
                <a:lnTo>
                  <a:pt x="248" y="190"/>
                </a:lnTo>
                <a:lnTo>
                  <a:pt x="266" y="182"/>
                </a:lnTo>
                <a:lnTo>
                  <a:pt x="280" y="170"/>
                </a:lnTo>
                <a:lnTo>
                  <a:pt x="292" y="154"/>
                </a:lnTo>
                <a:lnTo>
                  <a:pt x="302" y="138"/>
                </a:lnTo>
                <a:lnTo>
                  <a:pt x="308" y="120"/>
                </a:lnTo>
                <a:lnTo>
                  <a:pt x="310" y="100"/>
                </a:lnTo>
                <a:lnTo>
                  <a:pt x="310" y="100"/>
                </a:lnTo>
                <a:lnTo>
                  <a:pt x="308" y="80"/>
                </a:lnTo>
                <a:lnTo>
                  <a:pt x="302" y="60"/>
                </a:lnTo>
                <a:lnTo>
                  <a:pt x="292" y="44"/>
                </a:lnTo>
                <a:lnTo>
                  <a:pt x="280" y="30"/>
                </a:lnTo>
                <a:lnTo>
                  <a:pt x="266" y="16"/>
                </a:lnTo>
                <a:lnTo>
                  <a:pt x="248" y="8"/>
                </a:lnTo>
                <a:lnTo>
                  <a:pt x="230" y="2"/>
                </a:lnTo>
                <a:lnTo>
                  <a:pt x="21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2" name="Freeform 21"/>
          <p:cNvSpPr>
            <a:spLocks noEditPoints="1"/>
          </p:cNvSpPr>
          <p:nvPr/>
        </p:nvSpPr>
        <p:spPr bwMode="auto">
          <a:xfrm>
            <a:off x="1158875" y="2483309"/>
            <a:ext cx="844550" cy="781050"/>
          </a:xfrm>
          <a:custGeom>
            <a:avLst/>
            <a:gdLst/>
            <a:ahLst/>
            <a:cxnLst>
              <a:cxn ang="0">
                <a:pos x="278" y="0"/>
              </a:cxn>
              <a:cxn ang="0">
                <a:pos x="314" y="10"/>
              </a:cxn>
              <a:cxn ang="0">
                <a:pos x="370" y="56"/>
              </a:cxn>
              <a:cxn ang="0">
                <a:pos x="390" y="100"/>
              </a:cxn>
              <a:cxn ang="0">
                <a:pos x="392" y="126"/>
              </a:cxn>
              <a:cxn ang="0">
                <a:pos x="386" y="162"/>
              </a:cxn>
              <a:cxn ang="0">
                <a:pos x="354" y="214"/>
              </a:cxn>
              <a:cxn ang="0">
                <a:pos x="304" y="246"/>
              </a:cxn>
              <a:cxn ang="0">
                <a:pos x="266" y="252"/>
              </a:cxn>
              <a:cxn ang="0">
                <a:pos x="240" y="248"/>
              </a:cxn>
              <a:cxn ang="0">
                <a:pos x="196" y="230"/>
              </a:cxn>
              <a:cxn ang="0">
                <a:pos x="150" y="174"/>
              </a:cxn>
              <a:cxn ang="0">
                <a:pos x="140" y="138"/>
              </a:cxn>
              <a:cxn ang="0">
                <a:pos x="140" y="112"/>
              </a:cxn>
              <a:cxn ang="0">
                <a:pos x="150" y="76"/>
              </a:cxn>
              <a:cxn ang="0">
                <a:pos x="196" y="22"/>
              </a:cxn>
              <a:cxn ang="0">
                <a:pos x="240" y="2"/>
              </a:cxn>
              <a:cxn ang="0">
                <a:pos x="266" y="0"/>
              </a:cxn>
              <a:cxn ang="0">
                <a:pos x="342" y="268"/>
              </a:cxn>
              <a:cxn ang="0">
                <a:pos x="378" y="296"/>
              </a:cxn>
              <a:cxn ang="0">
                <a:pos x="432" y="380"/>
              </a:cxn>
              <a:cxn ang="0">
                <a:pos x="454" y="492"/>
              </a:cxn>
              <a:cxn ang="0">
                <a:pos x="80" y="452"/>
              </a:cxn>
              <a:cxn ang="0">
                <a:pos x="114" y="348"/>
              </a:cxn>
              <a:cxn ang="0">
                <a:pos x="164" y="286"/>
              </a:cxn>
              <a:cxn ang="0">
                <a:pos x="202" y="260"/>
              </a:cxn>
              <a:cxn ang="0">
                <a:pos x="232" y="274"/>
              </a:cxn>
              <a:cxn ang="0">
                <a:pos x="266" y="278"/>
              </a:cxn>
              <a:cxn ang="0">
                <a:pos x="316" y="268"/>
              </a:cxn>
              <a:cxn ang="0">
                <a:pos x="60" y="490"/>
              </a:cxn>
              <a:cxn ang="0">
                <a:pos x="62" y="454"/>
              </a:cxn>
              <a:cxn ang="0">
                <a:pos x="84" y="380"/>
              </a:cxn>
              <a:cxn ang="0">
                <a:pos x="142" y="290"/>
              </a:cxn>
              <a:cxn ang="0">
                <a:pos x="180" y="260"/>
              </a:cxn>
              <a:cxn ang="0">
                <a:pos x="190" y="248"/>
              </a:cxn>
              <a:cxn ang="0">
                <a:pos x="158" y="258"/>
              </a:cxn>
              <a:cxn ang="0">
                <a:pos x="112" y="288"/>
              </a:cxn>
              <a:cxn ang="0">
                <a:pos x="70" y="334"/>
              </a:cxn>
              <a:cxn ang="0">
                <a:pos x="34" y="390"/>
              </a:cxn>
              <a:cxn ang="0">
                <a:pos x="10" y="450"/>
              </a:cxn>
              <a:cxn ang="0">
                <a:pos x="60" y="490"/>
              </a:cxn>
              <a:cxn ang="0">
                <a:pos x="532" y="490"/>
              </a:cxn>
              <a:cxn ang="0">
                <a:pos x="514" y="430"/>
              </a:cxn>
              <a:cxn ang="0">
                <a:pos x="486" y="370"/>
              </a:cxn>
              <a:cxn ang="0">
                <a:pos x="448" y="318"/>
              </a:cxn>
              <a:cxn ang="0">
                <a:pos x="404" y="276"/>
              </a:cxn>
              <a:cxn ang="0">
                <a:pos x="358" y="252"/>
              </a:cxn>
              <a:cxn ang="0">
                <a:pos x="338" y="252"/>
              </a:cxn>
              <a:cxn ang="0">
                <a:pos x="364" y="268"/>
              </a:cxn>
              <a:cxn ang="0">
                <a:pos x="412" y="316"/>
              </a:cxn>
              <a:cxn ang="0">
                <a:pos x="460" y="416"/>
              </a:cxn>
              <a:cxn ang="0">
                <a:pos x="472" y="472"/>
              </a:cxn>
            </a:cxnLst>
            <a:rect l="0" t="0" r="r" b="b"/>
            <a:pathLst>
              <a:path w="532" h="492">
                <a:moveTo>
                  <a:pt x="266" y="0"/>
                </a:moveTo>
                <a:lnTo>
                  <a:pt x="266" y="0"/>
                </a:lnTo>
                <a:lnTo>
                  <a:pt x="278" y="0"/>
                </a:lnTo>
                <a:lnTo>
                  <a:pt x="292" y="2"/>
                </a:lnTo>
                <a:lnTo>
                  <a:pt x="304" y="6"/>
                </a:lnTo>
                <a:lnTo>
                  <a:pt x="314" y="10"/>
                </a:lnTo>
                <a:lnTo>
                  <a:pt x="336" y="22"/>
                </a:lnTo>
                <a:lnTo>
                  <a:pt x="354" y="36"/>
                </a:lnTo>
                <a:lnTo>
                  <a:pt x="370" y="56"/>
                </a:lnTo>
                <a:lnTo>
                  <a:pt x="382" y="76"/>
                </a:lnTo>
                <a:lnTo>
                  <a:pt x="386" y="88"/>
                </a:lnTo>
                <a:lnTo>
                  <a:pt x="390" y="100"/>
                </a:lnTo>
                <a:lnTo>
                  <a:pt x="392" y="112"/>
                </a:lnTo>
                <a:lnTo>
                  <a:pt x="392" y="126"/>
                </a:lnTo>
                <a:lnTo>
                  <a:pt x="392" y="126"/>
                </a:lnTo>
                <a:lnTo>
                  <a:pt x="392" y="138"/>
                </a:lnTo>
                <a:lnTo>
                  <a:pt x="390" y="150"/>
                </a:lnTo>
                <a:lnTo>
                  <a:pt x="386" y="162"/>
                </a:lnTo>
                <a:lnTo>
                  <a:pt x="382" y="174"/>
                </a:lnTo>
                <a:lnTo>
                  <a:pt x="370" y="196"/>
                </a:lnTo>
                <a:lnTo>
                  <a:pt x="354" y="214"/>
                </a:lnTo>
                <a:lnTo>
                  <a:pt x="336" y="230"/>
                </a:lnTo>
                <a:lnTo>
                  <a:pt x="314" y="242"/>
                </a:lnTo>
                <a:lnTo>
                  <a:pt x="304" y="246"/>
                </a:lnTo>
                <a:lnTo>
                  <a:pt x="292" y="248"/>
                </a:lnTo>
                <a:lnTo>
                  <a:pt x="278" y="250"/>
                </a:lnTo>
                <a:lnTo>
                  <a:pt x="266" y="252"/>
                </a:lnTo>
                <a:lnTo>
                  <a:pt x="266" y="252"/>
                </a:lnTo>
                <a:lnTo>
                  <a:pt x="254" y="250"/>
                </a:lnTo>
                <a:lnTo>
                  <a:pt x="240" y="248"/>
                </a:lnTo>
                <a:lnTo>
                  <a:pt x="228" y="246"/>
                </a:lnTo>
                <a:lnTo>
                  <a:pt x="216" y="242"/>
                </a:lnTo>
                <a:lnTo>
                  <a:pt x="196" y="230"/>
                </a:lnTo>
                <a:lnTo>
                  <a:pt x="176" y="214"/>
                </a:lnTo>
                <a:lnTo>
                  <a:pt x="162" y="196"/>
                </a:lnTo>
                <a:lnTo>
                  <a:pt x="150" y="174"/>
                </a:lnTo>
                <a:lnTo>
                  <a:pt x="146" y="162"/>
                </a:lnTo>
                <a:lnTo>
                  <a:pt x="142" y="150"/>
                </a:lnTo>
                <a:lnTo>
                  <a:pt x="140" y="138"/>
                </a:lnTo>
                <a:lnTo>
                  <a:pt x="140" y="126"/>
                </a:lnTo>
                <a:lnTo>
                  <a:pt x="140" y="126"/>
                </a:lnTo>
                <a:lnTo>
                  <a:pt x="140" y="112"/>
                </a:lnTo>
                <a:lnTo>
                  <a:pt x="142" y="100"/>
                </a:lnTo>
                <a:lnTo>
                  <a:pt x="146" y="88"/>
                </a:lnTo>
                <a:lnTo>
                  <a:pt x="150" y="76"/>
                </a:lnTo>
                <a:lnTo>
                  <a:pt x="162" y="56"/>
                </a:lnTo>
                <a:lnTo>
                  <a:pt x="176" y="36"/>
                </a:lnTo>
                <a:lnTo>
                  <a:pt x="196" y="22"/>
                </a:lnTo>
                <a:lnTo>
                  <a:pt x="216" y="10"/>
                </a:lnTo>
                <a:lnTo>
                  <a:pt x="228" y="6"/>
                </a:lnTo>
                <a:lnTo>
                  <a:pt x="240" y="2"/>
                </a:lnTo>
                <a:lnTo>
                  <a:pt x="254" y="0"/>
                </a:lnTo>
                <a:lnTo>
                  <a:pt x="266" y="0"/>
                </a:lnTo>
                <a:lnTo>
                  <a:pt x="266" y="0"/>
                </a:lnTo>
                <a:close/>
                <a:moveTo>
                  <a:pt x="330" y="260"/>
                </a:moveTo>
                <a:lnTo>
                  <a:pt x="330" y="260"/>
                </a:lnTo>
                <a:lnTo>
                  <a:pt x="342" y="268"/>
                </a:lnTo>
                <a:lnTo>
                  <a:pt x="356" y="276"/>
                </a:lnTo>
                <a:lnTo>
                  <a:pt x="368" y="286"/>
                </a:lnTo>
                <a:lnTo>
                  <a:pt x="378" y="296"/>
                </a:lnTo>
                <a:lnTo>
                  <a:pt x="400" y="320"/>
                </a:lnTo>
                <a:lnTo>
                  <a:pt x="418" y="348"/>
                </a:lnTo>
                <a:lnTo>
                  <a:pt x="432" y="380"/>
                </a:lnTo>
                <a:lnTo>
                  <a:pt x="444" y="414"/>
                </a:lnTo>
                <a:lnTo>
                  <a:pt x="452" y="452"/>
                </a:lnTo>
                <a:lnTo>
                  <a:pt x="454" y="492"/>
                </a:lnTo>
                <a:lnTo>
                  <a:pt x="76" y="492"/>
                </a:lnTo>
                <a:lnTo>
                  <a:pt x="76" y="492"/>
                </a:lnTo>
                <a:lnTo>
                  <a:pt x="80" y="452"/>
                </a:lnTo>
                <a:lnTo>
                  <a:pt x="88" y="414"/>
                </a:lnTo>
                <a:lnTo>
                  <a:pt x="100" y="380"/>
                </a:lnTo>
                <a:lnTo>
                  <a:pt x="114" y="348"/>
                </a:lnTo>
                <a:lnTo>
                  <a:pt x="132" y="320"/>
                </a:lnTo>
                <a:lnTo>
                  <a:pt x="154" y="296"/>
                </a:lnTo>
                <a:lnTo>
                  <a:pt x="164" y="286"/>
                </a:lnTo>
                <a:lnTo>
                  <a:pt x="176" y="276"/>
                </a:lnTo>
                <a:lnTo>
                  <a:pt x="188" y="268"/>
                </a:lnTo>
                <a:lnTo>
                  <a:pt x="202" y="260"/>
                </a:lnTo>
                <a:lnTo>
                  <a:pt x="202" y="260"/>
                </a:lnTo>
                <a:lnTo>
                  <a:pt x="216" y="268"/>
                </a:lnTo>
                <a:lnTo>
                  <a:pt x="232" y="274"/>
                </a:lnTo>
                <a:lnTo>
                  <a:pt x="248" y="276"/>
                </a:lnTo>
                <a:lnTo>
                  <a:pt x="266" y="278"/>
                </a:lnTo>
                <a:lnTo>
                  <a:pt x="266" y="278"/>
                </a:lnTo>
                <a:lnTo>
                  <a:pt x="284" y="276"/>
                </a:lnTo>
                <a:lnTo>
                  <a:pt x="300" y="274"/>
                </a:lnTo>
                <a:lnTo>
                  <a:pt x="316" y="268"/>
                </a:lnTo>
                <a:lnTo>
                  <a:pt x="330" y="260"/>
                </a:lnTo>
                <a:lnTo>
                  <a:pt x="330" y="260"/>
                </a:lnTo>
                <a:close/>
                <a:moveTo>
                  <a:pt x="60" y="490"/>
                </a:moveTo>
                <a:lnTo>
                  <a:pt x="60" y="490"/>
                </a:lnTo>
                <a:lnTo>
                  <a:pt x="60" y="472"/>
                </a:lnTo>
                <a:lnTo>
                  <a:pt x="62" y="454"/>
                </a:lnTo>
                <a:lnTo>
                  <a:pt x="66" y="434"/>
                </a:lnTo>
                <a:lnTo>
                  <a:pt x="70" y="416"/>
                </a:lnTo>
                <a:lnTo>
                  <a:pt x="84" y="380"/>
                </a:lnTo>
                <a:lnTo>
                  <a:pt x="100" y="346"/>
                </a:lnTo>
                <a:lnTo>
                  <a:pt x="120" y="316"/>
                </a:lnTo>
                <a:lnTo>
                  <a:pt x="142" y="290"/>
                </a:lnTo>
                <a:lnTo>
                  <a:pt x="156" y="278"/>
                </a:lnTo>
                <a:lnTo>
                  <a:pt x="168" y="268"/>
                </a:lnTo>
                <a:lnTo>
                  <a:pt x="180" y="260"/>
                </a:lnTo>
                <a:lnTo>
                  <a:pt x="194" y="252"/>
                </a:lnTo>
                <a:lnTo>
                  <a:pt x="194" y="252"/>
                </a:lnTo>
                <a:lnTo>
                  <a:pt x="190" y="248"/>
                </a:lnTo>
                <a:lnTo>
                  <a:pt x="190" y="248"/>
                </a:lnTo>
                <a:lnTo>
                  <a:pt x="174" y="252"/>
                </a:lnTo>
                <a:lnTo>
                  <a:pt x="158" y="258"/>
                </a:lnTo>
                <a:lnTo>
                  <a:pt x="142" y="266"/>
                </a:lnTo>
                <a:lnTo>
                  <a:pt x="126" y="276"/>
                </a:lnTo>
                <a:lnTo>
                  <a:pt x="112" y="288"/>
                </a:lnTo>
                <a:lnTo>
                  <a:pt x="96" y="302"/>
                </a:lnTo>
                <a:lnTo>
                  <a:pt x="82" y="318"/>
                </a:lnTo>
                <a:lnTo>
                  <a:pt x="70" y="334"/>
                </a:lnTo>
                <a:lnTo>
                  <a:pt x="56" y="352"/>
                </a:lnTo>
                <a:lnTo>
                  <a:pt x="44" y="370"/>
                </a:lnTo>
                <a:lnTo>
                  <a:pt x="34" y="390"/>
                </a:lnTo>
                <a:lnTo>
                  <a:pt x="24" y="408"/>
                </a:lnTo>
                <a:lnTo>
                  <a:pt x="16" y="430"/>
                </a:lnTo>
                <a:lnTo>
                  <a:pt x="10" y="450"/>
                </a:lnTo>
                <a:lnTo>
                  <a:pt x="4" y="470"/>
                </a:lnTo>
                <a:lnTo>
                  <a:pt x="0" y="490"/>
                </a:lnTo>
                <a:lnTo>
                  <a:pt x="60" y="490"/>
                </a:lnTo>
                <a:close/>
                <a:moveTo>
                  <a:pt x="472" y="490"/>
                </a:moveTo>
                <a:lnTo>
                  <a:pt x="532" y="490"/>
                </a:lnTo>
                <a:lnTo>
                  <a:pt x="532" y="490"/>
                </a:lnTo>
                <a:lnTo>
                  <a:pt x="528" y="470"/>
                </a:lnTo>
                <a:lnTo>
                  <a:pt x="522" y="450"/>
                </a:lnTo>
                <a:lnTo>
                  <a:pt x="514" y="430"/>
                </a:lnTo>
                <a:lnTo>
                  <a:pt x="506" y="408"/>
                </a:lnTo>
                <a:lnTo>
                  <a:pt x="498" y="390"/>
                </a:lnTo>
                <a:lnTo>
                  <a:pt x="486" y="370"/>
                </a:lnTo>
                <a:lnTo>
                  <a:pt x="474" y="352"/>
                </a:lnTo>
                <a:lnTo>
                  <a:pt x="462" y="334"/>
                </a:lnTo>
                <a:lnTo>
                  <a:pt x="448" y="318"/>
                </a:lnTo>
                <a:lnTo>
                  <a:pt x="434" y="302"/>
                </a:lnTo>
                <a:lnTo>
                  <a:pt x="420" y="288"/>
                </a:lnTo>
                <a:lnTo>
                  <a:pt x="404" y="276"/>
                </a:lnTo>
                <a:lnTo>
                  <a:pt x="390" y="266"/>
                </a:lnTo>
                <a:lnTo>
                  <a:pt x="374" y="258"/>
                </a:lnTo>
                <a:lnTo>
                  <a:pt x="358" y="252"/>
                </a:lnTo>
                <a:lnTo>
                  <a:pt x="342" y="248"/>
                </a:lnTo>
                <a:lnTo>
                  <a:pt x="342" y="248"/>
                </a:lnTo>
                <a:lnTo>
                  <a:pt x="338" y="252"/>
                </a:lnTo>
                <a:lnTo>
                  <a:pt x="338" y="252"/>
                </a:lnTo>
                <a:lnTo>
                  <a:pt x="352" y="260"/>
                </a:lnTo>
                <a:lnTo>
                  <a:pt x="364" y="268"/>
                </a:lnTo>
                <a:lnTo>
                  <a:pt x="376" y="278"/>
                </a:lnTo>
                <a:lnTo>
                  <a:pt x="388" y="290"/>
                </a:lnTo>
                <a:lnTo>
                  <a:pt x="412" y="316"/>
                </a:lnTo>
                <a:lnTo>
                  <a:pt x="432" y="346"/>
                </a:lnTo>
                <a:lnTo>
                  <a:pt x="448" y="380"/>
                </a:lnTo>
                <a:lnTo>
                  <a:pt x="460" y="416"/>
                </a:lnTo>
                <a:lnTo>
                  <a:pt x="466" y="434"/>
                </a:lnTo>
                <a:lnTo>
                  <a:pt x="468" y="454"/>
                </a:lnTo>
                <a:lnTo>
                  <a:pt x="472" y="472"/>
                </a:lnTo>
                <a:lnTo>
                  <a:pt x="472" y="490"/>
                </a:lnTo>
                <a:lnTo>
                  <a:pt x="472" y="49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3" name="Rectangle 112"/>
          <p:cNvSpPr>
            <a:spLocks noChangeArrowheads="1"/>
          </p:cNvSpPr>
          <p:nvPr/>
        </p:nvSpPr>
        <p:spPr bwMode="auto">
          <a:xfrm>
            <a:off x="3368675" y="1631937"/>
            <a:ext cx="2406650" cy="440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4" name="Rectangle 113"/>
          <p:cNvSpPr>
            <a:spLocks noChangeArrowheads="1"/>
          </p:cNvSpPr>
          <p:nvPr/>
        </p:nvSpPr>
        <p:spPr bwMode="auto">
          <a:xfrm>
            <a:off x="3368675" y="1631937"/>
            <a:ext cx="240665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5" name="Rectangle 114"/>
          <p:cNvSpPr>
            <a:spLocks noChangeArrowheads="1"/>
          </p:cNvSpPr>
          <p:nvPr/>
        </p:nvSpPr>
        <p:spPr bwMode="auto">
          <a:xfrm>
            <a:off x="3479800" y="1571612"/>
            <a:ext cx="2184400" cy="4095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6" name="Freeform 214"/>
          <p:cNvSpPr>
            <a:spLocks/>
          </p:cNvSpPr>
          <p:nvPr/>
        </p:nvSpPr>
        <p:spPr bwMode="auto">
          <a:xfrm>
            <a:off x="3819525" y="2476959"/>
            <a:ext cx="1155700" cy="708025"/>
          </a:xfrm>
          <a:custGeom>
            <a:avLst/>
            <a:gdLst/>
            <a:ahLst/>
            <a:cxnLst>
              <a:cxn ang="0">
                <a:pos x="106" y="270"/>
              </a:cxn>
              <a:cxn ang="0">
                <a:pos x="146" y="290"/>
              </a:cxn>
              <a:cxn ang="0">
                <a:pos x="172" y="328"/>
              </a:cxn>
              <a:cxn ang="0">
                <a:pos x="280" y="344"/>
              </a:cxn>
              <a:cxn ang="0">
                <a:pos x="294" y="306"/>
              </a:cxn>
              <a:cxn ang="0">
                <a:pos x="324" y="280"/>
              </a:cxn>
              <a:cxn ang="0">
                <a:pos x="350" y="176"/>
              </a:cxn>
              <a:cxn ang="0">
                <a:pos x="322" y="164"/>
              </a:cxn>
              <a:cxn ang="0">
                <a:pos x="290" y="132"/>
              </a:cxn>
              <a:cxn ang="0">
                <a:pos x="278" y="88"/>
              </a:cxn>
              <a:cxn ang="0">
                <a:pos x="284" y="54"/>
              </a:cxn>
              <a:cxn ang="0">
                <a:pos x="316" y="14"/>
              </a:cxn>
              <a:cxn ang="0">
                <a:pos x="366" y="0"/>
              </a:cxn>
              <a:cxn ang="0">
                <a:pos x="400" y="6"/>
              </a:cxn>
              <a:cxn ang="0">
                <a:pos x="440" y="38"/>
              </a:cxn>
              <a:cxn ang="0">
                <a:pos x="454" y="88"/>
              </a:cxn>
              <a:cxn ang="0">
                <a:pos x="448" y="120"/>
              </a:cxn>
              <a:cxn ang="0">
                <a:pos x="420" y="158"/>
              </a:cxn>
              <a:cxn ang="0">
                <a:pos x="378" y="176"/>
              </a:cxn>
              <a:cxn ang="0">
                <a:pos x="392" y="272"/>
              </a:cxn>
              <a:cxn ang="0">
                <a:pos x="428" y="294"/>
              </a:cxn>
              <a:cxn ang="0">
                <a:pos x="450" y="330"/>
              </a:cxn>
              <a:cxn ang="0">
                <a:pos x="552" y="344"/>
              </a:cxn>
              <a:cxn ang="0">
                <a:pos x="570" y="302"/>
              </a:cxn>
              <a:cxn ang="0">
                <a:pos x="608" y="274"/>
              </a:cxn>
              <a:cxn ang="0">
                <a:pos x="638" y="270"/>
              </a:cxn>
              <a:cxn ang="0">
                <a:pos x="688" y="284"/>
              </a:cxn>
              <a:cxn ang="0">
                <a:pos x="720" y="324"/>
              </a:cxn>
              <a:cxn ang="0">
                <a:pos x="728" y="358"/>
              </a:cxn>
              <a:cxn ang="0">
                <a:pos x="712" y="408"/>
              </a:cxn>
              <a:cxn ang="0">
                <a:pos x="674" y="440"/>
              </a:cxn>
              <a:cxn ang="0">
                <a:pos x="638" y="446"/>
              </a:cxn>
              <a:cxn ang="0">
                <a:pos x="594" y="434"/>
              </a:cxn>
              <a:cxn ang="0">
                <a:pos x="562" y="400"/>
              </a:cxn>
              <a:cxn ang="0">
                <a:pos x="454" y="372"/>
              </a:cxn>
              <a:cxn ang="0">
                <a:pos x="444" y="400"/>
              </a:cxn>
              <a:cxn ang="0">
                <a:pos x="412" y="434"/>
              </a:cxn>
              <a:cxn ang="0">
                <a:pos x="366" y="446"/>
              </a:cxn>
              <a:cxn ang="0">
                <a:pos x="336" y="440"/>
              </a:cxn>
              <a:cxn ang="0">
                <a:pos x="298" y="414"/>
              </a:cxn>
              <a:cxn ang="0">
                <a:pos x="280" y="372"/>
              </a:cxn>
              <a:cxn ang="0">
                <a:pos x="172" y="386"/>
              </a:cxn>
              <a:cxn ang="0">
                <a:pos x="146" y="424"/>
              </a:cxn>
              <a:cxn ang="0">
                <a:pos x="106" y="444"/>
              </a:cxn>
              <a:cxn ang="0">
                <a:pos x="72" y="444"/>
              </a:cxn>
              <a:cxn ang="0">
                <a:pos x="26" y="420"/>
              </a:cxn>
              <a:cxn ang="0">
                <a:pos x="2" y="376"/>
              </a:cxn>
              <a:cxn ang="0">
                <a:pos x="2" y="340"/>
              </a:cxn>
              <a:cxn ang="0">
                <a:pos x="26" y="296"/>
              </a:cxn>
              <a:cxn ang="0">
                <a:pos x="72" y="272"/>
              </a:cxn>
            </a:cxnLst>
            <a:rect l="0" t="0" r="r" b="b"/>
            <a:pathLst>
              <a:path w="728" h="446">
                <a:moveTo>
                  <a:pt x="90" y="270"/>
                </a:moveTo>
                <a:lnTo>
                  <a:pt x="90" y="270"/>
                </a:lnTo>
                <a:lnTo>
                  <a:pt x="106" y="270"/>
                </a:lnTo>
                <a:lnTo>
                  <a:pt x="120" y="274"/>
                </a:lnTo>
                <a:lnTo>
                  <a:pt x="134" y="282"/>
                </a:lnTo>
                <a:lnTo>
                  <a:pt x="146" y="290"/>
                </a:lnTo>
                <a:lnTo>
                  <a:pt x="158" y="302"/>
                </a:lnTo>
                <a:lnTo>
                  <a:pt x="166" y="314"/>
                </a:lnTo>
                <a:lnTo>
                  <a:pt x="172" y="328"/>
                </a:lnTo>
                <a:lnTo>
                  <a:pt x="176" y="344"/>
                </a:lnTo>
                <a:lnTo>
                  <a:pt x="280" y="344"/>
                </a:lnTo>
                <a:lnTo>
                  <a:pt x="280" y="344"/>
                </a:lnTo>
                <a:lnTo>
                  <a:pt x="282" y="330"/>
                </a:lnTo>
                <a:lnTo>
                  <a:pt x="288" y="318"/>
                </a:lnTo>
                <a:lnTo>
                  <a:pt x="294" y="306"/>
                </a:lnTo>
                <a:lnTo>
                  <a:pt x="302" y="296"/>
                </a:lnTo>
                <a:lnTo>
                  <a:pt x="312" y="288"/>
                </a:lnTo>
                <a:lnTo>
                  <a:pt x="324" y="280"/>
                </a:lnTo>
                <a:lnTo>
                  <a:pt x="336" y="274"/>
                </a:lnTo>
                <a:lnTo>
                  <a:pt x="350" y="270"/>
                </a:lnTo>
                <a:lnTo>
                  <a:pt x="350" y="176"/>
                </a:lnTo>
                <a:lnTo>
                  <a:pt x="350" y="176"/>
                </a:lnTo>
                <a:lnTo>
                  <a:pt x="336" y="170"/>
                </a:lnTo>
                <a:lnTo>
                  <a:pt x="322" y="164"/>
                </a:lnTo>
                <a:lnTo>
                  <a:pt x="310" y="156"/>
                </a:lnTo>
                <a:lnTo>
                  <a:pt x="298" y="144"/>
                </a:lnTo>
                <a:lnTo>
                  <a:pt x="290" y="132"/>
                </a:lnTo>
                <a:lnTo>
                  <a:pt x="284" y="118"/>
                </a:lnTo>
                <a:lnTo>
                  <a:pt x="280" y="104"/>
                </a:lnTo>
                <a:lnTo>
                  <a:pt x="278" y="88"/>
                </a:lnTo>
                <a:lnTo>
                  <a:pt x="278" y="88"/>
                </a:lnTo>
                <a:lnTo>
                  <a:pt x="280" y="70"/>
                </a:lnTo>
                <a:lnTo>
                  <a:pt x="284" y="54"/>
                </a:lnTo>
                <a:lnTo>
                  <a:pt x="294" y="38"/>
                </a:lnTo>
                <a:lnTo>
                  <a:pt x="304" y="26"/>
                </a:lnTo>
                <a:lnTo>
                  <a:pt x="316" y="14"/>
                </a:lnTo>
                <a:lnTo>
                  <a:pt x="332" y="6"/>
                </a:lnTo>
                <a:lnTo>
                  <a:pt x="348" y="2"/>
                </a:lnTo>
                <a:lnTo>
                  <a:pt x="366" y="0"/>
                </a:lnTo>
                <a:lnTo>
                  <a:pt x="366" y="0"/>
                </a:lnTo>
                <a:lnTo>
                  <a:pt x="384" y="2"/>
                </a:lnTo>
                <a:lnTo>
                  <a:pt x="400" y="6"/>
                </a:lnTo>
                <a:lnTo>
                  <a:pt x="416" y="14"/>
                </a:lnTo>
                <a:lnTo>
                  <a:pt x="428" y="26"/>
                </a:lnTo>
                <a:lnTo>
                  <a:pt x="440" y="38"/>
                </a:lnTo>
                <a:lnTo>
                  <a:pt x="448" y="54"/>
                </a:lnTo>
                <a:lnTo>
                  <a:pt x="454" y="70"/>
                </a:lnTo>
                <a:lnTo>
                  <a:pt x="454" y="88"/>
                </a:lnTo>
                <a:lnTo>
                  <a:pt x="454" y="88"/>
                </a:lnTo>
                <a:lnTo>
                  <a:pt x="454" y="104"/>
                </a:lnTo>
                <a:lnTo>
                  <a:pt x="448" y="120"/>
                </a:lnTo>
                <a:lnTo>
                  <a:pt x="442" y="134"/>
                </a:lnTo>
                <a:lnTo>
                  <a:pt x="432" y="148"/>
                </a:lnTo>
                <a:lnTo>
                  <a:pt x="420" y="158"/>
                </a:lnTo>
                <a:lnTo>
                  <a:pt x="408" y="166"/>
                </a:lnTo>
                <a:lnTo>
                  <a:pt x="394" y="172"/>
                </a:lnTo>
                <a:lnTo>
                  <a:pt x="378" y="176"/>
                </a:lnTo>
                <a:lnTo>
                  <a:pt x="378" y="270"/>
                </a:lnTo>
                <a:lnTo>
                  <a:pt x="378" y="270"/>
                </a:lnTo>
                <a:lnTo>
                  <a:pt x="392" y="272"/>
                </a:lnTo>
                <a:lnTo>
                  <a:pt x="404" y="278"/>
                </a:lnTo>
                <a:lnTo>
                  <a:pt x="418" y="286"/>
                </a:lnTo>
                <a:lnTo>
                  <a:pt x="428" y="294"/>
                </a:lnTo>
                <a:lnTo>
                  <a:pt x="438" y="304"/>
                </a:lnTo>
                <a:lnTo>
                  <a:pt x="444" y="316"/>
                </a:lnTo>
                <a:lnTo>
                  <a:pt x="450" y="330"/>
                </a:lnTo>
                <a:lnTo>
                  <a:pt x="454" y="344"/>
                </a:lnTo>
                <a:lnTo>
                  <a:pt x="552" y="344"/>
                </a:lnTo>
                <a:lnTo>
                  <a:pt x="552" y="344"/>
                </a:lnTo>
                <a:lnTo>
                  <a:pt x="556" y="328"/>
                </a:lnTo>
                <a:lnTo>
                  <a:pt x="562" y="314"/>
                </a:lnTo>
                <a:lnTo>
                  <a:pt x="570" y="302"/>
                </a:lnTo>
                <a:lnTo>
                  <a:pt x="580" y="290"/>
                </a:lnTo>
                <a:lnTo>
                  <a:pt x="594" y="282"/>
                </a:lnTo>
                <a:lnTo>
                  <a:pt x="608" y="274"/>
                </a:lnTo>
                <a:lnTo>
                  <a:pt x="622" y="270"/>
                </a:lnTo>
                <a:lnTo>
                  <a:pt x="638" y="270"/>
                </a:lnTo>
                <a:lnTo>
                  <a:pt x="638" y="270"/>
                </a:lnTo>
                <a:lnTo>
                  <a:pt x="656" y="272"/>
                </a:lnTo>
                <a:lnTo>
                  <a:pt x="674" y="276"/>
                </a:lnTo>
                <a:lnTo>
                  <a:pt x="688" y="284"/>
                </a:lnTo>
                <a:lnTo>
                  <a:pt x="702" y="296"/>
                </a:lnTo>
                <a:lnTo>
                  <a:pt x="712" y="308"/>
                </a:lnTo>
                <a:lnTo>
                  <a:pt x="720" y="324"/>
                </a:lnTo>
                <a:lnTo>
                  <a:pt x="726" y="340"/>
                </a:lnTo>
                <a:lnTo>
                  <a:pt x="728" y="358"/>
                </a:lnTo>
                <a:lnTo>
                  <a:pt x="728" y="358"/>
                </a:lnTo>
                <a:lnTo>
                  <a:pt x="726" y="376"/>
                </a:lnTo>
                <a:lnTo>
                  <a:pt x="720" y="392"/>
                </a:lnTo>
                <a:lnTo>
                  <a:pt x="712" y="408"/>
                </a:lnTo>
                <a:lnTo>
                  <a:pt x="702" y="420"/>
                </a:lnTo>
                <a:lnTo>
                  <a:pt x="688" y="430"/>
                </a:lnTo>
                <a:lnTo>
                  <a:pt x="674" y="440"/>
                </a:lnTo>
                <a:lnTo>
                  <a:pt x="656" y="444"/>
                </a:lnTo>
                <a:lnTo>
                  <a:pt x="638" y="446"/>
                </a:lnTo>
                <a:lnTo>
                  <a:pt x="638" y="446"/>
                </a:lnTo>
                <a:lnTo>
                  <a:pt x="622" y="444"/>
                </a:lnTo>
                <a:lnTo>
                  <a:pt x="608" y="440"/>
                </a:lnTo>
                <a:lnTo>
                  <a:pt x="594" y="434"/>
                </a:lnTo>
                <a:lnTo>
                  <a:pt x="580" y="424"/>
                </a:lnTo>
                <a:lnTo>
                  <a:pt x="570" y="414"/>
                </a:lnTo>
                <a:lnTo>
                  <a:pt x="562" y="400"/>
                </a:lnTo>
                <a:lnTo>
                  <a:pt x="556" y="386"/>
                </a:lnTo>
                <a:lnTo>
                  <a:pt x="552" y="372"/>
                </a:lnTo>
                <a:lnTo>
                  <a:pt x="454" y="372"/>
                </a:lnTo>
                <a:lnTo>
                  <a:pt x="454" y="372"/>
                </a:lnTo>
                <a:lnTo>
                  <a:pt x="450" y="386"/>
                </a:lnTo>
                <a:lnTo>
                  <a:pt x="444" y="400"/>
                </a:lnTo>
                <a:lnTo>
                  <a:pt x="434" y="414"/>
                </a:lnTo>
                <a:lnTo>
                  <a:pt x="424" y="424"/>
                </a:lnTo>
                <a:lnTo>
                  <a:pt x="412" y="434"/>
                </a:lnTo>
                <a:lnTo>
                  <a:pt x="398" y="440"/>
                </a:lnTo>
                <a:lnTo>
                  <a:pt x="382" y="444"/>
                </a:lnTo>
                <a:lnTo>
                  <a:pt x="366" y="446"/>
                </a:lnTo>
                <a:lnTo>
                  <a:pt x="366" y="446"/>
                </a:lnTo>
                <a:lnTo>
                  <a:pt x="350" y="444"/>
                </a:lnTo>
                <a:lnTo>
                  <a:pt x="336" y="440"/>
                </a:lnTo>
                <a:lnTo>
                  <a:pt x="322" y="434"/>
                </a:lnTo>
                <a:lnTo>
                  <a:pt x="308" y="424"/>
                </a:lnTo>
                <a:lnTo>
                  <a:pt x="298" y="414"/>
                </a:lnTo>
                <a:lnTo>
                  <a:pt x="290" y="400"/>
                </a:lnTo>
                <a:lnTo>
                  <a:pt x="282" y="386"/>
                </a:lnTo>
                <a:lnTo>
                  <a:pt x="280" y="372"/>
                </a:lnTo>
                <a:lnTo>
                  <a:pt x="176" y="372"/>
                </a:lnTo>
                <a:lnTo>
                  <a:pt x="176" y="372"/>
                </a:lnTo>
                <a:lnTo>
                  <a:pt x="172" y="386"/>
                </a:lnTo>
                <a:lnTo>
                  <a:pt x="166" y="400"/>
                </a:lnTo>
                <a:lnTo>
                  <a:pt x="158" y="414"/>
                </a:lnTo>
                <a:lnTo>
                  <a:pt x="146" y="424"/>
                </a:lnTo>
                <a:lnTo>
                  <a:pt x="134" y="434"/>
                </a:lnTo>
                <a:lnTo>
                  <a:pt x="120" y="440"/>
                </a:lnTo>
                <a:lnTo>
                  <a:pt x="106" y="444"/>
                </a:lnTo>
                <a:lnTo>
                  <a:pt x="90" y="446"/>
                </a:lnTo>
                <a:lnTo>
                  <a:pt x="90" y="446"/>
                </a:lnTo>
                <a:lnTo>
                  <a:pt x="72" y="444"/>
                </a:lnTo>
                <a:lnTo>
                  <a:pt x="54" y="440"/>
                </a:lnTo>
                <a:lnTo>
                  <a:pt x="40" y="430"/>
                </a:lnTo>
                <a:lnTo>
                  <a:pt x="26" y="420"/>
                </a:lnTo>
                <a:lnTo>
                  <a:pt x="16" y="408"/>
                </a:lnTo>
                <a:lnTo>
                  <a:pt x="8" y="392"/>
                </a:lnTo>
                <a:lnTo>
                  <a:pt x="2" y="376"/>
                </a:lnTo>
                <a:lnTo>
                  <a:pt x="0" y="358"/>
                </a:lnTo>
                <a:lnTo>
                  <a:pt x="0" y="358"/>
                </a:lnTo>
                <a:lnTo>
                  <a:pt x="2" y="340"/>
                </a:lnTo>
                <a:lnTo>
                  <a:pt x="8" y="324"/>
                </a:lnTo>
                <a:lnTo>
                  <a:pt x="16" y="308"/>
                </a:lnTo>
                <a:lnTo>
                  <a:pt x="26" y="296"/>
                </a:lnTo>
                <a:lnTo>
                  <a:pt x="40" y="284"/>
                </a:lnTo>
                <a:lnTo>
                  <a:pt x="54" y="276"/>
                </a:lnTo>
                <a:lnTo>
                  <a:pt x="72" y="272"/>
                </a:lnTo>
                <a:lnTo>
                  <a:pt x="90" y="270"/>
                </a:lnTo>
                <a:lnTo>
                  <a:pt x="90" y="27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7" name="Freeform 215"/>
          <p:cNvSpPr>
            <a:spLocks/>
          </p:cNvSpPr>
          <p:nvPr/>
        </p:nvSpPr>
        <p:spPr bwMode="auto">
          <a:xfrm>
            <a:off x="4638675" y="2384884"/>
            <a:ext cx="685800" cy="419100"/>
          </a:xfrm>
          <a:custGeom>
            <a:avLst/>
            <a:gdLst/>
            <a:ahLst/>
            <a:cxnLst>
              <a:cxn ang="0">
                <a:pos x="370" y="0"/>
              </a:cxn>
              <a:cxn ang="0">
                <a:pos x="344" y="12"/>
              </a:cxn>
              <a:cxn ang="0">
                <a:pos x="330" y="34"/>
              </a:cxn>
              <a:cxn ang="0">
                <a:pos x="266" y="44"/>
              </a:cxn>
              <a:cxn ang="0">
                <a:pos x="256" y="18"/>
              </a:cxn>
              <a:cxn ang="0">
                <a:pos x="234" y="2"/>
              </a:cxn>
              <a:cxn ang="0">
                <a:pos x="214" y="0"/>
              </a:cxn>
              <a:cxn ang="0">
                <a:pos x="188" y="6"/>
              </a:cxn>
              <a:cxn ang="0">
                <a:pos x="168" y="26"/>
              </a:cxn>
              <a:cxn ang="0">
                <a:pos x="104" y="44"/>
              </a:cxn>
              <a:cxn ang="0">
                <a:pos x="98" y="26"/>
              </a:cxn>
              <a:cxn ang="0">
                <a:pos x="80" y="6"/>
              </a:cxn>
              <a:cxn ang="0">
                <a:pos x="52" y="0"/>
              </a:cxn>
              <a:cxn ang="0">
                <a:pos x="32" y="4"/>
              </a:cxn>
              <a:cxn ang="0">
                <a:pos x="10" y="22"/>
              </a:cxn>
              <a:cxn ang="0">
                <a:pos x="0" y="52"/>
              </a:cxn>
              <a:cxn ang="0">
                <a:pos x="4" y="72"/>
              </a:cxn>
              <a:cxn ang="0">
                <a:pos x="24" y="96"/>
              </a:cxn>
              <a:cxn ang="0">
                <a:pos x="52" y="104"/>
              </a:cxn>
              <a:cxn ang="0">
                <a:pos x="72" y="100"/>
              </a:cxn>
              <a:cxn ang="0">
                <a:pos x="94" y="84"/>
              </a:cxn>
              <a:cxn ang="0">
                <a:pos x="104" y="60"/>
              </a:cxn>
              <a:cxn ang="0">
                <a:pos x="164" y="68"/>
              </a:cxn>
              <a:cxn ang="0">
                <a:pos x="178" y="90"/>
              </a:cxn>
              <a:cxn ang="0">
                <a:pos x="200" y="102"/>
              </a:cxn>
              <a:cxn ang="0">
                <a:pos x="208" y="160"/>
              </a:cxn>
              <a:cxn ang="0">
                <a:pos x="182" y="170"/>
              </a:cxn>
              <a:cxn ang="0">
                <a:pos x="166" y="192"/>
              </a:cxn>
              <a:cxn ang="0">
                <a:pos x="162" y="212"/>
              </a:cxn>
              <a:cxn ang="0">
                <a:pos x="170" y="240"/>
              </a:cxn>
              <a:cxn ang="0">
                <a:pos x="194" y="260"/>
              </a:cxn>
              <a:cxn ang="0">
                <a:pos x="214" y="264"/>
              </a:cxn>
              <a:cxn ang="0">
                <a:pos x="244" y="256"/>
              </a:cxn>
              <a:cxn ang="0">
                <a:pos x="262" y="232"/>
              </a:cxn>
              <a:cxn ang="0">
                <a:pos x="266" y="212"/>
              </a:cxn>
              <a:cxn ang="0">
                <a:pos x="260" y="186"/>
              </a:cxn>
              <a:cxn ang="0">
                <a:pos x="242" y="166"/>
              </a:cxn>
              <a:cxn ang="0">
                <a:pos x="224" y="104"/>
              </a:cxn>
              <a:cxn ang="0">
                <a:pos x="240" y="98"/>
              </a:cxn>
              <a:cxn ang="0">
                <a:pos x="258" y="82"/>
              </a:cxn>
              <a:cxn ang="0">
                <a:pos x="266" y="60"/>
              </a:cxn>
              <a:cxn ang="0">
                <a:pos x="330" y="68"/>
              </a:cxn>
              <a:cxn ang="0">
                <a:pos x="344" y="92"/>
              </a:cxn>
              <a:cxn ang="0">
                <a:pos x="370" y="104"/>
              </a:cxn>
              <a:cxn ang="0">
                <a:pos x="390" y="104"/>
              </a:cxn>
              <a:cxn ang="0">
                <a:pos x="416" y="88"/>
              </a:cxn>
              <a:cxn ang="0">
                <a:pos x="430" y="62"/>
              </a:cxn>
              <a:cxn ang="0">
                <a:pos x="430" y="42"/>
              </a:cxn>
              <a:cxn ang="0">
                <a:pos x="416" y="14"/>
              </a:cxn>
              <a:cxn ang="0">
                <a:pos x="390" y="0"/>
              </a:cxn>
            </a:cxnLst>
            <a:rect l="0" t="0" r="r" b="b"/>
            <a:pathLst>
              <a:path w="432" h="264">
                <a:moveTo>
                  <a:pt x="380" y="0"/>
                </a:moveTo>
                <a:lnTo>
                  <a:pt x="380" y="0"/>
                </a:lnTo>
                <a:lnTo>
                  <a:pt x="370" y="0"/>
                </a:lnTo>
                <a:lnTo>
                  <a:pt x="360" y="2"/>
                </a:lnTo>
                <a:lnTo>
                  <a:pt x="352" y="6"/>
                </a:lnTo>
                <a:lnTo>
                  <a:pt x="344" y="12"/>
                </a:lnTo>
                <a:lnTo>
                  <a:pt x="338" y="18"/>
                </a:lnTo>
                <a:lnTo>
                  <a:pt x="334" y="26"/>
                </a:lnTo>
                <a:lnTo>
                  <a:pt x="330" y="34"/>
                </a:lnTo>
                <a:lnTo>
                  <a:pt x="328" y="44"/>
                </a:lnTo>
                <a:lnTo>
                  <a:pt x="266" y="44"/>
                </a:lnTo>
                <a:lnTo>
                  <a:pt x="266" y="44"/>
                </a:lnTo>
                <a:lnTo>
                  <a:pt x="264" y="34"/>
                </a:lnTo>
                <a:lnTo>
                  <a:pt x="260" y="26"/>
                </a:lnTo>
                <a:lnTo>
                  <a:pt x="256" y="18"/>
                </a:lnTo>
                <a:lnTo>
                  <a:pt x="248" y="12"/>
                </a:lnTo>
                <a:lnTo>
                  <a:pt x="242" y="6"/>
                </a:lnTo>
                <a:lnTo>
                  <a:pt x="234" y="2"/>
                </a:lnTo>
                <a:lnTo>
                  <a:pt x="224" y="0"/>
                </a:lnTo>
                <a:lnTo>
                  <a:pt x="214" y="0"/>
                </a:lnTo>
                <a:lnTo>
                  <a:pt x="214" y="0"/>
                </a:lnTo>
                <a:lnTo>
                  <a:pt x="204" y="0"/>
                </a:lnTo>
                <a:lnTo>
                  <a:pt x="196" y="2"/>
                </a:lnTo>
                <a:lnTo>
                  <a:pt x="188" y="6"/>
                </a:lnTo>
                <a:lnTo>
                  <a:pt x="180" y="12"/>
                </a:lnTo>
                <a:lnTo>
                  <a:pt x="174" y="18"/>
                </a:lnTo>
                <a:lnTo>
                  <a:pt x="168" y="26"/>
                </a:lnTo>
                <a:lnTo>
                  <a:pt x="164" y="34"/>
                </a:lnTo>
                <a:lnTo>
                  <a:pt x="162" y="44"/>
                </a:lnTo>
                <a:lnTo>
                  <a:pt x="104" y="44"/>
                </a:lnTo>
                <a:lnTo>
                  <a:pt x="104" y="44"/>
                </a:lnTo>
                <a:lnTo>
                  <a:pt x="102" y="34"/>
                </a:lnTo>
                <a:lnTo>
                  <a:pt x="98" y="26"/>
                </a:lnTo>
                <a:lnTo>
                  <a:pt x="94" y="18"/>
                </a:lnTo>
                <a:lnTo>
                  <a:pt x="88" y="12"/>
                </a:lnTo>
                <a:lnTo>
                  <a:pt x="80" y="6"/>
                </a:lnTo>
                <a:lnTo>
                  <a:pt x="72" y="2"/>
                </a:lnTo>
                <a:lnTo>
                  <a:pt x="62" y="0"/>
                </a:lnTo>
                <a:lnTo>
                  <a:pt x="52" y="0"/>
                </a:lnTo>
                <a:lnTo>
                  <a:pt x="52" y="0"/>
                </a:lnTo>
                <a:lnTo>
                  <a:pt x="42" y="0"/>
                </a:lnTo>
                <a:lnTo>
                  <a:pt x="32" y="4"/>
                </a:lnTo>
                <a:lnTo>
                  <a:pt x="24" y="8"/>
                </a:lnTo>
                <a:lnTo>
                  <a:pt x="16" y="14"/>
                </a:lnTo>
                <a:lnTo>
                  <a:pt x="10" y="22"/>
                </a:lnTo>
                <a:lnTo>
                  <a:pt x="4" y="32"/>
                </a:lnTo>
                <a:lnTo>
                  <a:pt x="2" y="42"/>
                </a:lnTo>
                <a:lnTo>
                  <a:pt x="0" y="52"/>
                </a:lnTo>
                <a:lnTo>
                  <a:pt x="0" y="52"/>
                </a:lnTo>
                <a:lnTo>
                  <a:pt x="2" y="62"/>
                </a:lnTo>
                <a:lnTo>
                  <a:pt x="4" y="72"/>
                </a:lnTo>
                <a:lnTo>
                  <a:pt x="10" y="80"/>
                </a:lnTo>
                <a:lnTo>
                  <a:pt x="16" y="88"/>
                </a:lnTo>
                <a:lnTo>
                  <a:pt x="24" y="96"/>
                </a:lnTo>
                <a:lnTo>
                  <a:pt x="32" y="100"/>
                </a:lnTo>
                <a:lnTo>
                  <a:pt x="42" y="104"/>
                </a:lnTo>
                <a:lnTo>
                  <a:pt x="52" y="104"/>
                </a:lnTo>
                <a:lnTo>
                  <a:pt x="52" y="104"/>
                </a:lnTo>
                <a:lnTo>
                  <a:pt x="62" y="104"/>
                </a:lnTo>
                <a:lnTo>
                  <a:pt x="72" y="100"/>
                </a:lnTo>
                <a:lnTo>
                  <a:pt x="80" y="96"/>
                </a:lnTo>
                <a:lnTo>
                  <a:pt x="88" y="92"/>
                </a:lnTo>
                <a:lnTo>
                  <a:pt x="94" y="84"/>
                </a:lnTo>
                <a:lnTo>
                  <a:pt x="98" y="78"/>
                </a:lnTo>
                <a:lnTo>
                  <a:pt x="102" y="68"/>
                </a:lnTo>
                <a:lnTo>
                  <a:pt x="104" y="60"/>
                </a:lnTo>
                <a:lnTo>
                  <a:pt x="162" y="60"/>
                </a:lnTo>
                <a:lnTo>
                  <a:pt x="162" y="60"/>
                </a:lnTo>
                <a:lnTo>
                  <a:pt x="164" y="68"/>
                </a:lnTo>
                <a:lnTo>
                  <a:pt x="168" y="76"/>
                </a:lnTo>
                <a:lnTo>
                  <a:pt x="172" y="84"/>
                </a:lnTo>
                <a:lnTo>
                  <a:pt x="178" y="90"/>
                </a:lnTo>
                <a:lnTo>
                  <a:pt x="184" y="94"/>
                </a:lnTo>
                <a:lnTo>
                  <a:pt x="192" y="98"/>
                </a:lnTo>
                <a:lnTo>
                  <a:pt x="200" y="102"/>
                </a:lnTo>
                <a:lnTo>
                  <a:pt x="208" y="104"/>
                </a:lnTo>
                <a:lnTo>
                  <a:pt x="208" y="160"/>
                </a:lnTo>
                <a:lnTo>
                  <a:pt x="208" y="160"/>
                </a:lnTo>
                <a:lnTo>
                  <a:pt x="198" y="162"/>
                </a:lnTo>
                <a:lnTo>
                  <a:pt x="190" y="166"/>
                </a:lnTo>
                <a:lnTo>
                  <a:pt x="182" y="170"/>
                </a:lnTo>
                <a:lnTo>
                  <a:pt x="176" y="176"/>
                </a:lnTo>
                <a:lnTo>
                  <a:pt x="170" y="184"/>
                </a:lnTo>
                <a:lnTo>
                  <a:pt x="166" y="192"/>
                </a:lnTo>
                <a:lnTo>
                  <a:pt x="162" y="202"/>
                </a:lnTo>
                <a:lnTo>
                  <a:pt x="162" y="212"/>
                </a:lnTo>
                <a:lnTo>
                  <a:pt x="162" y="212"/>
                </a:lnTo>
                <a:lnTo>
                  <a:pt x="164" y="222"/>
                </a:lnTo>
                <a:lnTo>
                  <a:pt x="166" y="232"/>
                </a:lnTo>
                <a:lnTo>
                  <a:pt x="170" y="240"/>
                </a:lnTo>
                <a:lnTo>
                  <a:pt x="178" y="248"/>
                </a:lnTo>
                <a:lnTo>
                  <a:pt x="186" y="256"/>
                </a:lnTo>
                <a:lnTo>
                  <a:pt x="194" y="260"/>
                </a:lnTo>
                <a:lnTo>
                  <a:pt x="204" y="262"/>
                </a:lnTo>
                <a:lnTo>
                  <a:pt x="214" y="264"/>
                </a:lnTo>
                <a:lnTo>
                  <a:pt x="214" y="264"/>
                </a:lnTo>
                <a:lnTo>
                  <a:pt x="226" y="262"/>
                </a:lnTo>
                <a:lnTo>
                  <a:pt x="234" y="260"/>
                </a:lnTo>
                <a:lnTo>
                  <a:pt x="244" y="256"/>
                </a:lnTo>
                <a:lnTo>
                  <a:pt x="252" y="248"/>
                </a:lnTo>
                <a:lnTo>
                  <a:pt x="258" y="240"/>
                </a:lnTo>
                <a:lnTo>
                  <a:pt x="262" y="232"/>
                </a:lnTo>
                <a:lnTo>
                  <a:pt x="266" y="222"/>
                </a:lnTo>
                <a:lnTo>
                  <a:pt x="266" y="212"/>
                </a:lnTo>
                <a:lnTo>
                  <a:pt x="266" y="212"/>
                </a:lnTo>
                <a:lnTo>
                  <a:pt x="266" y="202"/>
                </a:lnTo>
                <a:lnTo>
                  <a:pt x="264" y="194"/>
                </a:lnTo>
                <a:lnTo>
                  <a:pt x="260" y="186"/>
                </a:lnTo>
                <a:lnTo>
                  <a:pt x="254" y="178"/>
                </a:lnTo>
                <a:lnTo>
                  <a:pt x="248" y="172"/>
                </a:lnTo>
                <a:lnTo>
                  <a:pt x="242" y="166"/>
                </a:lnTo>
                <a:lnTo>
                  <a:pt x="234" y="162"/>
                </a:lnTo>
                <a:lnTo>
                  <a:pt x="224" y="160"/>
                </a:lnTo>
                <a:lnTo>
                  <a:pt x="224" y="104"/>
                </a:lnTo>
                <a:lnTo>
                  <a:pt x="224" y="104"/>
                </a:lnTo>
                <a:lnTo>
                  <a:pt x="232" y="102"/>
                </a:lnTo>
                <a:lnTo>
                  <a:pt x="240" y="98"/>
                </a:lnTo>
                <a:lnTo>
                  <a:pt x="246" y="94"/>
                </a:lnTo>
                <a:lnTo>
                  <a:pt x="252" y="88"/>
                </a:lnTo>
                <a:lnTo>
                  <a:pt x="258" y="82"/>
                </a:lnTo>
                <a:lnTo>
                  <a:pt x="262" y="76"/>
                </a:lnTo>
                <a:lnTo>
                  <a:pt x="264" y="68"/>
                </a:lnTo>
                <a:lnTo>
                  <a:pt x="266" y="60"/>
                </a:lnTo>
                <a:lnTo>
                  <a:pt x="328" y="60"/>
                </a:lnTo>
                <a:lnTo>
                  <a:pt x="328" y="60"/>
                </a:lnTo>
                <a:lnTo>
                  <a:pt x="330" y="68"/>
                </a:lnTo>
                <a:lnTo>
                  <a:pt x="334" y="78"/>
                </a:lnTo>
                <a:lnTo>
                  <a:pt x="338" y="84"/>
                </a:lnTo>
                <a:lnTo>
                  <a:pt x="344" y="92"/>
                </a:lnTo>
                <a:lnTo>
                  <a:pt x="352" y="96"/>
                </a:lnTo>
                <a:lnTo>
                  <a:pt x="360" y="100"/>
                </a:lnTo>
                <a:lnTo>
                  <a:pt x="370" y="104"/>
                </a:lnTo>
                <a:lnTo>
                  <a:pt x="380" y="104"/>
                </a:lnTo>
                <a:lnTo>
                  <a:pt x="380" y="104"/>
                </a:lnTo>
                <a:lnTo>
                  <a:pt x="390" y="104"/>
                </a:lnTo>
                <a:lnTo>
                  <a:pt x="400" y="100"/>
                </a:lnTo>
                <a:lnTo>
                  <a:pt x="408" y="96"/>
                </a:lnTo>
                <a:lnTo>
                  <a:pt x="416" y="88"/>
                </a:lnTo>
                <a:lnTo>
                  <a:pt x="422" y="80"/>
                </a:lnTo>
                <a:lnTo>
                  <a:pt x="428" y="72"/>
                </a:lnTo>
                <a:lnTo>
                  <a:pt x="430" y="62"/>
                </a:lnTo>
                <a:lnTo>
                  <a:pt x="432" y="52"/>
                </a:lnTo>
                <a:lnTo>
                  <a:pt x="432" y="52"/>
                </a:lnTo>
                <a:lnTo>
                  <a:pt x="430" y="42"/>
                </a:lnTo>
                <a:lnTo>
                  <a:pt x="428" y="32"/>
                </a:lnTo>
                <a:lnTo>
                  <a:pt x="422" y="22"/>
                </a:lnTo>
                <a:lnTo>
                  <a:pt x="416" y="14"/>
                </a:lnTo>
                <a:lnTo>
                  <a:pt x="408" y="8"/>
                </a:lnTo>
                <a:lnTo>
                  <a:pt x="400" y="4"/>
                </a:lnTo>
                <a:lnTo>
                  <a:pt x="390" y="0"/>
                </a:lnTo>
                <a:lnTo>
                  <a:pt x="38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8" name="Freeform 216"/>
          <p:cNvSpPr>
            <a:spLocks/>
          </p:cNvSpPr>
          <p:nvPr/>
        </p:nvSpPr>
        <p:spPr bwMode="auto">
          <a:xfrm>
            <a:off x="4638675" y="2457437"/>
            <a:ext cx="685800" cy="419100"/>
          </a:xfrm>
          <a:custGeom>
            <a:avLst/>
            <a:gdLst/>
            <a:ahLst/>
            <a:cxnLst>
              <a:cxn ang="0">
                <a:pos x="370" y="0"/>
              </a:cxn>
              <a:cxn ang="0">
                <a:pos x="344" y="12"/>
              </a:cxn>
              <a:cxn ang="0">
                <a:pos x="330" y="34"/>
              </a:cxn>
              <a:cxn ang="0">
                <a:pos x="266" y="44"/>
              </a:cxn>
              <a:cxn ang="0">
                <a:pos x="256" y="18"/>
              </a:cxn>
              <a:cxn ang="0">
                <a:pos x="234" y="2"/>
              </a:cxn>
              <a:cxn ang="0">
                <a:pos x="214" y="0"/>
              </a:cxn>
              <a:cxn ang="0">
                <a:pos x="188" y="6"/>
              </a:cxn>
              <a:cxn ang="0">
                <a:pos x="168" y="26"/>
              </a:cxn>
              <a:cxn ang="0">
                <a:pos x="104" y="44"/>
              </a:cxn>
              <a:cxn ang="0">
                <a:pos x="98" y="26"/>
              </a:cxn>
              <a:cxn ang="0">
                <a:pos x="80" y="6"/>
              </a:cxn>
              <a:cxn ang="0">
                <a:pos x="52" y="0"/>
              </a:cxn>
              <a:cxn ang="0">
                <a:pos x="32" y="4"/>
              </a:cxn>
              <a:cxn ang="0">
                <a:pos x="10" y="22"/>
              </a:cxn>
              <a:cxn ang="0">
                <a:pos x="0" y="52"/>
              </a:cxn>
              <a:cxn ang="0">
                <a:pos x="4" y="72"/>
              </a:cxn>
              <a:cxn ang="0">
                <a:pos x="24" y="96"/>
              </a:cxn>
              <a:cxn ang="0">
                <a:pos x="52" y="104"/>
              </a:cxn>
              <a:cxn ang="0">
                <a:pos x="72" y="100"/>
              </a:cxn>
              <a:cxn ang="0">
                <a:pos x="94" y="84"/>
              </a:cxn>
              <a:cxn ang="0">
                <a:pos x="104" y="60"/>
              </a:cxn>
              <a:cxn ang="0">
                <a:pos x="164" y="68"/>
              </a:cxn>
              <a:cxn ang="0">
                <a:pos x="178" y="90"/>
              </a:cxn>
              <a:cxn ang="0">
                <a:pos x="200" y="102"/>
              </a:cxn>
              <a:cxn ang="0">
                <a:pos x="208" y="160"/>
              </a:cxn>
              <a:cxn ang="0">
                <a:pos x="182" y="170"/>
              </a:cxn>
              <a:cxn ang="0">
                <a:pos x="166" y="192"/>
              </a:cxn>
              <a:cxn ang="0">
                <a:pos x="162" y="212"/>
              </a:cxn>
              <a:cxn ang="0">
                <a:pos x="170" y="240"/>
              </a:cxn>
              <a:cxn ang="0">
                <a:pos x="194" y="260"/>
              </a:cxn>
              <a:cxn ang="0">
                <a:pos x="214" y="264"/>
              </a:cxn>
              <a:cxn ang="0">
                <a:pos x="244" y="256"/>
              </a:cxn>
              <a:cxn ang="0">
                <a:pos x="262" y="232"/>
              </a:cxn>
              <a:cxn ang="0">
                <a:pos x="266" y="212"/>
              </a:cxn>
              <a:cxn ang="0">
                <a:pos x="260" y="186"/>
              </a:cxn>
              <a:cxn ang="0">
                <a:pos x="242" y="166"/>
              </a:cxn>
              <a:cxn ang="0">
                <a:pos x="224" y="104"/>
              </a:cxn>
              <a:cxn ang="0">
                <a:pos x="240" y="98"/>
              </a:cxn>
              <a:cxn ang="0">
                <a:pos x="258" y="82"/>
              </a:cxn>
              <a:cxn ang="0">
                <a:pos x="266" y="60"/>
              </a:cxn>
              <a:cxn ang="0">
                <a:pos x="330" y="68"/>
              </a:cxn>
              <a:cxn ang="0">
                <a:pos x="344" y="92"/>
              </a:cxn>
              <a:cxn ang="0">
                <a:pos x="370" y="104"/>
              </a:cxn>
              <a:cxn ang="0">
                <a:pos x="390" y="104"/>
              </a:cxn>
              <a:cxn ang="0">
                <a:pos x="416" y="88"/>
              </a:cxn>
              <a:cxn ang="0">
                <a:pos x="430" y="62"/>
              </a:cxn>
              <a:cxn ang="0">
                <a:pos x="430" y="42"/>
              </a:cxn>
              <a:cxn ang="0">
                <a:pos x="416" y="14"/>
              </a:cxn>
              <a:cxn ang="0">
                <a:pos x="390" y="0"/>
              </a:cxn>
            </a:cxnLst>
            <a:rect l="0" t="0" r="r" b="b"/>
            <a:pathLst>
              <a:path w="432" h="264">
                <a:moveTo>
                  <a:pt x="380" y="0"/>
                </a:moveTo>
                <a:lnTo>
                  <a:pt x="380" y="0"/>
                </a:lnTo>
                <a:lnTo>
                  <a:pt x="370" y="0"/>
                </a:lnTo>
                <a:lnTo>
                  <a:pt x="360" y="2"/>
                </a:lnTo>
                <a:lnTo>
                  <a:pt x="352" y="6"/>
                </a:lnTo>
                <a:lnTo>
                  <a:pt x="344" y="12"/>
                </a:lnTo>
                <a:lnTo>
                  <a:pt x="338" y="18"/>
                </a:lnTo>
                <a:lnTo>
                  <a:pt x="334" y="26"/>
                </a:lnTo>
                <a:lnTo>
                  <a:pt x="330" y="34"/>
                </a:lnTo>
                <a:lnTo>
                  <a:pt x="328" y="44"/>
                </a:lnTo>
                <a:lnTo>
                  <a:pt x="266" y="44"/>
                </a:lnTo>
                <a:lnTo>
                  <a:pt x="266" y="44"/>
                </a:lnTo>
                <a:lnTo>
                  <a:pt x="264" y="34"/>
                </a:lnTo>
                <a:lnTo>
                  <a:pt x="260" y="26"/>
                </a:lnTo>
                <a:lnTo>
                  <a:pt x="256" y="18"/>
                </a:lnTo>
                <a:lnTo>
                  <a:pt x="248" y="12"/>
                </a:lnTo>
                <a:lnTo>
                  <a:pt x="242" y="6"/>
                </a:lnTo>
                <a:lnTo>
                  <a:pt x="234" y="2"/>
                </a:lnTo>
                <a:lnTo>
                  <a:pt x="224" y="0"/>
                </a:lnTo>
                <a:lnTo>
                  <a:pt x="214" y="0"/>
                </a:lnTo>
                <a:lnTo>
                  <a:pt x="214" y="0"/>
                </a:lnTo>
                <a:lnTo>
                  <a:pt x="204" y="0"/>
                </a:lnTo>
                <a:lnTo>
                  <a:pt x="196" y="2"/>
                </a:lnTo>
                <a:lnTo>
                  <a:pt x="188" y="6"/>
                </a:lnTo>
                <a:lnTo>
                  <a:pt x="180" y="12"/>
                </a:lnTo>
                <a:lnTo>
                  <a:pt x="174" y="18"/>
                </a:lnTo>
                <a:lnTo>
                  <a:pt x="168" y="26"/>
                </a:lnTo>
                <a:lnTo>
                  <a:pt x="164" y="34"/>
                </a:lnTo>
                <a:lnTo>
                  <a:pt x="162" y="44"/>
                </a:lnTo>
                <a:lnTo>
                  <a:pt x="104" y="44"/>
                </a:lnTo>
                <a:lnTo>
                  <a:pt x="104" y="44"/>
                </a:lnTo>
                <a:lnTo>
                  <a:pt x="102" y="34"/>
                </a:lnTo>
                <a:lnTo>
                  <a:pt x="98" y="26"/>
                </a:lnTo>
                <a:lnTo>
                  <a:pt x="94" y="18"/>
                </a:lnTo>
                <a:lnTo>
                  <a:pt x="88" y="12"/>
                </a:lnTo>
                <a:lnTo>
                  <a:pt x="80" y="6"/>
                </a:lnTo>
                <a:lnTo>
                  <a:pt x="72" y="2"/>
                </a:lnTo>
                <a:lnTo>
                  <a:pt x="62" y="0"/>
                </a:lnTo>
                <a:lnTo>
                  <a:pt x="52" y="0"/>
                </a:lnTo>
                <a:lnTo>
                  <a:pt x="52" y="0"/>
                </a:lnTo>
                <a:lnTo>
                  <a:pt x="42" y="0"/>
                </a:lnTo>
                <a:lnTo>
                  <a:pt x="32" y="4"/>
                </a:lnTo>
                <a:lnTo>
                  <a:pt x="24" y="8"/>
                </a:lnTo>
                <a:lnTo>
                  <a:pt x="16" y="14"/>
                </a:lnTo>
                <a:lnTo>
                  <a:pt x="10" y="22"/>
                </a:lnTo>
                <a:lnTo>
                  <a:pt x="4" y="32"/>
                </a:lnTo>
                <a:lnTo>
                  <a:pt x="2" y="42"/>
                </a:lnTo>
                <a:lnTo>
                  <a:pt x="0" y="52"/>
                </a:lnTo>
                <a:lnTo>
                  <a:pt x="0" y="52"/>
                </a:lnTo>
                <a:lnTo>
                  <a:pt x="2" y="62"/>
                </a:lnTo>
                <a:lnTo>
                  <a:pt x="4" y="72"/>
                </a:lnTo>
                <a:lnTo>
                  <a:pt x="10" y="80"/>
                </a:lnTo>
                <a:lnTo>
                  <a:pt x="16" y="88"/>
                </a:lnTo>
                <a:lnTo>
                  <a:pt x="24" y="96"/>
                </a:lnTo>
                <a:lnTo>
                  <a:pt x="32" y="100"/>
                </a:lnTo>
                <a:lnTo>
                  <a:pt x="42" y="104"/>
                </a:lnTo>
                <a:lnTo>
                  <a:pt x="52" y="104"/>
                </a:lnTo>
                <a:lnTo>
                  <a:pt x="52" y="104"/>
                </a:lnTo>
                <a:lnTo>
                  <a:pt x="62" y="104"/>
                </a:lnTo>
                <a:lnTo>
                  <a:pt x="72" y="100"/>
                </a:lnTo>
                <a:lnTo>
                  <a:pt x="80" y="96"/>
                </a:lnTo>
                <a:lnTo>
                  <a:pt x="88" y="92"/>
                </a:lnTo>
                <a:lnTo>
                  <a:pt x="94" y="84"/>
                </a:lnTo>
                <a:lnTo>
                  <a:pt x="98" y="78"/>
                </a:lnTo>
                <a:lnTo>
                  <a:pt x="102" y="68"/>
                </a:lnTo>
                <a:lnTo>
                  <a:pt x="104" y="60"/>
                </a:lnTo>
                <a:lnTo>
                  <a:pt x="162" y="60"/>
                </a:lnTo>
                <a:lnTo>
                  <a:pt x="162" y="60"/>
                </a:lnTo>
                <a:lnTo>
                  <a:pt x="164" y="68"/>
                </a:lnTo>
                <a:lnTo>
                  <a:pt x="168" y="76"/>
                </a:lnTo>
                <a:lnTo>
                  <a:pt x="172" y="84"/>
                </a:lnTo>
                <a:lnTo>
                  <a:pt x="178" y="90"/>
                </a:lnTo>
                <a:lnTo>
                  <a:pt x="184" y="94"/>
                </a:lnTo>
                <a:lnTo>
                  <a:pt x="192" y="98"/>
                </a:lnTo>
                <a:lnTo>
                  <a:pt x="200" y="102"/>
                </a:lnTo>
                <a:lnTo>
                  <a:pt x="208" y="104"/>
                </a:lnTo>
                <a:lnTo>
                  <a:pt x="208" y="160"/>
                </a:lnTo>
                <a:lnTo>
                  <a:pt x="208" y="160"/>
                </a:lnTo>
                <a:lnTo>
                  <a:pt x="198" y="162"/>
                </a:lnTo>
                <a:lnTo>
                  <a:pt x="190" y="166"/>
                </a:lnTo>
                <a:lnTo>
                  <a:pt x="182" y="170"/>
                </a:lnTo>
                <a:lnTo>
                  <a:pt x="176" y="176"/>
                </a:lnTo>
                <a:lnTo>
                  <a:pt x="170" y="184"/>
                </a:lnTo>
                <a:lnTo>
                  <a:pt x="166" y="192"/>
                </a:lnTo>
                <a:lnTo>
                  <a:pt x="162" y="202"/>
                </a:lnTo>
                <a:lnTo>
                  <a:pt x="162" y="212"/>
                </a:lnTo>
                <a:lnTo>
                  <a:pt x="162" y="212"/>
                </a:lnTo>
                <a:lnTo>
                  <a:pt x="164" y="222"/>
                </a:lnTo>
                <a:lnTo>
                  <a:pt x="166" y="232"/>
                </a:lnTo>
                <a:lnTo>
                  <a:pt x="170" y="240"/>
                </a:lnTo>
                <a:lnTo>
                  <a:pt x="178" y="248"/>
                </a:lnTo>
                <a:lnTo>
                  <a:pt x="186" y="256"/>
                </a:lnTo>
                <a:lnTo>
                  <a:pt x="194" y="260"/>
                </a:lnTo>
                <a:lnTo>
                  <a:pt x="204" y="262"/>
                </a:lnTo>
                <a:lnTo>
                  <a:pt x="214" y="264"/>
                </a:lnTo>
                <a:lnTo>
                  <a:pt x="214" y="264"/>
                </a:lnTo>
                <a:lnTo>
                  <a:pt x="226" y="262"/>
                </a:lnTo>
                <a:lnTo>
                  <a:pt x="234" y="260"/>
                </a:lnTo>
                <a:lnTo>
                  <a:pt x="244" y="256"/>
                </a:lnTo>
                <a:lnTo>
                  <a:pt x="252" y="248"/>
                </a:lnTo>
                <a:lnTo>
                  <a:pt x="258" y="240"/>
                </a:lnTo>
                <a:lnTo>
                  <a:pt x="262" y="232"/>
                </a:lnTo>
                <a:lnTo>
                  <a:pt x="266" y="222"/>
                </a:lnTo>
                <a:lnTo>
                  <a:pt x="266" y="212"/>
                </a:lnTo>
                <a:lnTo>
                  <a:pt x="266" y="212"/>
                </a:lnTo>
                <a:lnTo>
                  <a:pt x="266" y="202"/>
                </a:lnTo>
                <a:lnTo>
                  <a:pt x="264" y="194"/>
                </a:lnTo>
                <a:lnTo>
                  <a:pt x="260" y="186"/>
                </a:lnTo>
                <a:lnTo>
                  <a:pt x="254" y="178"/>
                </a:lnTo>
                <a:lnTo>
                  <a:pt x="248" y="172"/>
                </a:lnTo>
                <a:lnTo>
                  <a:pt x="242" y="166"/>
                </a:lnTo>
                <a:lnTo>
                  <a:pt x="234" y="162"/>
                </a:lnTo>
                <a:lnTo>
                  <a:pt x="224" y="160"/>
                </a:lnTo>
                <a:lnTo>
                  <a:pt x="224" y="104"/>
                </a:lnTo>
                <a:lnTo>
                  <a:pt x="224" y="104"/>
                </a:lnTo>
                <a:lnTo>
                  <a:pt x="232" y="102"/>
                </a:lnTo>
                <a:lnTo>
                  <a:pt x="240" y="98"/>
                </a:lnTo>
                <a:lnTo>
                  <a:pt x="246" y="94"/>
                </a:lnTo>
                <a:lnTo>
                  <a:pt x="252" y="88"/>
                </a:lnTo>
                <a:lnTo>
                  <a:pt x="258" y="82"/>
                </a:lnTo>
                <a:lnTo>
                  <a:pt x="262" y="76"/>
                </a:lnTo>
                <a:lnTo>
                  <a:pt x="264" y="68"/>
                </a:lnTo>
                <a:lnTo>
                  <a:pt x="266" y="60"/>
                </a:lnTo>
                <a:lnTo>
                  <a:pt x="328" y="60"/>
                </a:lnTo>
                <a:lnTo>
                  <a:pt x="328" y="60"/>
                </a:lnTo>
                <a:lnTo>
                  <a:pt x="330" y="68"/>
                </a:lnTo>
                <a:lnTo>
                  <a:pt x="334" y="78"/>
                </a:lnTo>
                <a:lnTo>
                  <a:pt x="338" y="84"/>
                </a:lnTo>
                <a:lnTo>
                  <a:pt x="344" y="92"/>
                </a:lnTo>
                <a:lnTo>
                  <a:pt x="352" y="96"/>
                </a:lnTo>
                <a:lnTo>
                  <a:pt x="360" y="100"/>
                </a:lnTo>
                <a:lnTo>
                  <a:pt x="370" y="104"/>
                </a:lnTo>
                <a:lnTo>
                  <a:pt x="380" y="104"/>
                </a:lnTo>
                <a:lnTo>
                  <a:pt x="380" y="104"/>
                </a:lnTo>
                <a:lnTo>
                  <a:pt x="390" y="104"/>
                </a:lnTo>
                <a:lnTo>
                  <a:pt x="400" y="100"/>
                </a:lnTo>
                <a:lnTo>
                  <a:pt x="408" y="96"/>
                </a:lnTo>
                <a:lnTo>
                  <a:pt x="416" y="88"/>
                </a:lnTo>
                <a:lnTo>
                  <a:pt x="422" y="80"/>
                </a:lnTo>
                <a:lnTo>
                  <a:pt x="428" y="72"/>
                </a:lnTo>
                <a:lnTo>
                  <a:pt x="430" y="62"/>
                </a:lnTo>
                <a:lnTo>
                  <a:pt x="432" y="52"/>
                </a:lnTo>
                <a:lnTo>
                  <a:pt x="432" y="52"/>
                </a:lnTo>
                <a:lnTo>
                  <a:pt x="430" y="42"/>
                </a:lnTo>
                <a:lnTo>
                  <a:pt x="428" y="32"/>
                </a:lnTo>
                <a:lnTo>
                  <a:pt x="422" y="22"/>
                </a:lnTo>
                <a:lnTo>
                  <a:pt x="416" y="14"/>
                </a:lnTo>
                <a:lnTo>
                  <a:pt x="408" y="8"/>
                </a:lnTo>
                <a:lnTo>
                  <a:pt x="400" y="4"/>
                </a:lnTo>
                <a:lnTo>
                  <a:pt x="390" y="0"/>
                </a:lnTo>
                <a:lnTo>
                  <a:pt x="38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9" name="Rectangle 217"/>
          <p:cNvSpPr>
            <a:spLocks noChangeArrowheads="1"/>
          </p:cNvSpPr>
          <p:nvPr/>
        </p:nvSpPr>
        <p:spPr bwMode="auto">
          <a:xfrm>
            <a:off x="6143625" y="1631937"/>
            <a:ext cx="2406650" cy="440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0" name="Rectangle 218"/>
          <p:cNvSpPr>
            <a:spLocks noChangeArrowheads="1"/>
          </p:cNvSpPr>
          <p:nvPr/>
        </p:nvSpPr>
        <p:spPr bwMode="auto">
          <a:xfrm>
            <a:off x="6256338" y="1571612"/>
            <a:ext cx="2181225" cy="4095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2" name="Freeform 317"/>
          <p:cNvSpPr>
            <a:spLocks noEditPoints="1"/>
          </p:cNvSpPr>
          <p:nvPr/>
        </p:nvSpPr>
        <p:spPr bwMode="auto">
          <a:xfrm>
            <a:off x="6797675" y="2388059"/>
            <a:ext cx="1098550" cy="790575"/>
          </a:xfrm>
          <a:custGeom>
            <a:avLst/>
            <a:gdLst/>
            <a:ahLst/>
            <a:cxnLst>
              <a:cxn ang="0">
                <a:pos x="648" y="398"/>
              </a:cxn>
              <a:cxn ang="0">
                <a:pos x="622" y="416"/>
              </a:cxn>
              <a:cxn ang="0">
                <a:pos x="604" y="430"/>
              </a:cxn>
              <a:cxn ang="0">
                <a:pos x="664" y="480"/>
              </a:cxn>
              <a:cxn ang="0">
                <a:pos x="612" y="486"/>
              </a:cxn>
              <a:cxn ang="0">
                <a:pos x="524" y="448"/>
              </a:cxn>
              <a:cxn ang="0">
                <a:pos x="310" y="416"/>
              </a:cxn>
              <a:cxn ang="0">
                <a:pos x="282" y="398"/>
              </a:cxn>
              <a:cxn ang="0">
                <a:pos x="204" y="314"/>
              </a:cxn>
              <a:cxn ang="0">
                <a:pos x="148" y="374"/>
              </a:cxn>
              <a:cxn ang="0">
                <a:pos x="42" y="422"/>
              </a:cxn>
              <a:cxn ang="0">
                <a:pos x="46" y="404"/>
              </a:cxn>
              <a:cxn ang="0">
                <a:pos x="82" y="348"/>
              </a:cxn>
              <a:cxn ang="0">
                <a:pos x="22" y="314"/>
              </a:cxn>
              <a:cxn ang="0">
                <a:pos x="2" y="300"/>
              </a:cxn>
              <a:cxn ang="0">
                <a:pos x="2" y="12"/>
              </a:cxn>
              <a:cxn ang="0">
                <a:pos x="24" y="0"/>
              </a:cxn>
              <a:cxn ang="0">
                <a:pos x="524" y="4"/>
              </a:cxn>
              <a:cxn ang="0">
                <a:pos x="532" y="184"/>
              </a:cxn>
              <a:cxn ang="0">
                <a:pos x="642" y="194"/>
              </a:cxn>
              <a:cxn ang="0">
                <a:pos x="532" y="218"/>
              </a:cxn>
              <a:cxn ang="0">
                <a:pos x="526" y="308"/>
              </a:cxn>
              <a:cxn ang="0">
                <a:pos x="314" y="382"/>
              </a:cxn>
              <a:cxn ang="0">
                <a:pos x="538" y="414"/>
              </a:cxn>
              <a:cxn ang="0">
                <a:pos x="566" y="424"/>
              </a:cxn>
              <a:cxn ang="0">
                <a:pos x="616" y="384"/>
              </a:cxn>
              <a:cxn ang="0">
                <a:pos x="268" y="202"/>
              </a:cxn>
              <a:cxn ang="0">
                <a:pos x="292" y="194"/>
              </a:cxn>
              <a:cxn ang="0">
                <a:pos x="312" y="168"/>
              </a:cxn>
              <a:cxn ang="0">
                <a:pos x="308" y="142"/>
              </a:cxn>
              <a:cxn ang="0">
                <a:pos x="286" y="118"/>
              </a:cxn>
              <a:cxn ang="0">
                <a:pos x="260" y="116"/>
              </a:cxn>
              <a:cxn ang="0">
                <a:pos x="232" y="134"/>
              </a:cxn>
              <a:cxn ang="0">
                <a:pos x="226" y="158"/>
              </a:cxn>
              <a:cxn ang="0">
                <a:pos x="238" y="190"/>
              </a:cxn>
              <a:cxn ang="0">
                <a:pos x="268" y="202"/>
              </a:cxn>
              <a:cxn ang="0">
                <a:pos x="160" y="200"/>
              </a:cxn>
              <a:cxn ang="0">
                <a:pos x="188" y="182"/>
              </a:cxn>
              <a:cxn ang="0">
                <a:pos x="194" y="158"/>
              </a:cxn>
              <a:cxn ang="0">
                <a:pos x="182" y="128"/>
              </a:cxn>
              <a:cxn ang="0">
                <a:pos x="152" y="114"/>
              </a:cxn>
              <a:cxn ang="0">
                <a:pos x="128" y="122"/>
              </a:cxn>
              <a:cxn ang="0">
                <a:pos x="108" y="150"/>
              </a:cxn>
              <a:cxn ang="0">
                <a:pos x="112" y="176"/>
              </a:cxn>
              <a:cxn ang="0">
                <a:pos x="134" y="198"/>
              </a:cxn>
              <a:cxn ang="0">
                <a:pos x="386" y="202"/>
              </a:cxn>
              <a:cxn ang="0">
                <a:pos x="410" y="194"/>
              </a:cxn>
              <a:cxn ang="0">
                <a:pos x="428" y="168"/>
              </a:cxn>
              <a:cxn ang="0">
                <a:pos x="426" y="142"/>
              </a:cxn>
              <a:cxn ang="0">
                <a:pos x="402" y="118"/>
              </a:cxn>
              <a:cxn ang="0">
                <a:pos x="378" y="116"/>
              </a:cxn>
              <a:cxn ang="0">
                <a:pos x="350" y="134"/>
              </a:cxn>
              <a:cxn ang="0">
                <a:pos x="342" y="158"/>
              </a:cxn>
              <a:cxn ang="0">
                <a:pos x="356" y="190"/>
              </a:cxn>
              <a:cxn ang="0">
                <a:pos x="386" y="202"/>
              </a:cxn>
            </a:cxnLst>
            <a:rect l="0" t="0" r="r" b="b"/>
            <a:pathLst>
              <a:path w="692" h="498">
                <a:moveTo>
                  <a:pt x="650" y="216"/>
                </a:moveTo>
                <a:lnTo>
                  <a:pt x="650" y="388"/>
                </a:lnTo>
                <a:lnTo>
                  <a:pt x="650" y="388"/>
                </a:lnTo>
                <a:lnTo>
                  <a:pt x="648" y="398"/>
                </a:lnTo>
                <a:lnTo>
                  <a:pt x="642" y="406"/>
                </a:lnTo>
                <a:lnTo>
                  <a:pt x="636" y="412"/>
                </a:lnTo>
                <a:lnTo>
                  <a:pt x="630" y="414"/>
                </a:lnTo>
                <a:lnTo>
                  <a:pt x="622" y="416"/>
                </a:lnTo>
                <a:lnTo>
                  <a:pt x="614" y="416"/>
                </a:lnTo>
                <a:lnTo>
                  <a:pt x="598" y="416"/>
                </a:lnTo>
                <a:lnTo>
                  <a:pt x="598" y="416"/>
                </a:lnTo>
                <a:lnTo>
                  <a:pt x="604" y="430"/>
                </a:lnTo>
                <a:lnTo>
                  <a:pt x="614" y="440"/>
                </a:lnTo>
                <a:lnTo>
                  <a:pt x="624" y="452"/>
                </a:lnTo>
                <a:lnTo>
                  <a:pt x="636" y="462"/>
                </a:lnTo>
                <a:lnTo>
                  <a:pt x="664" y="480"/>
                </a:lnTo>
                <a:lnTo>
                  <a:pt x="692" y="498"/>
                </a:lnTo>
                <a:lnTo>
                  <a:pt x="692" y="498"/>
                </a:lnTo>
                <a:lnTo>
                  <a:pt x="640" y="490"/>
                </a:lnTo>
                <a:lnTo>
                  <a:pt x="612" y="486"/>
                </a:lnTo>
                <a:lnTo>
                  <a:pt x="586" y="478"/>
                </a:lnTo>
                <a:lnTo>
                  <a:pt x="560" y="470"/>
                </a:lnTo>
                <a:lnTo>
                  <a:pt x="536" y="456"/>
                </a:lnTo>
                <a:lnTo>
                  <a:pt x="524" y="448"/>
                </a:lnTo>
                <a:lnTo>
                  <a:pt x="514" y="438"/>
                </a:lnTo>
                <a:lnTo>
                  <a:pt x="504" y="428"/>
                </a:lnTo>
                <a:lnTo>
                  <a:pt x="496" y="416"/>
                </a:lnTo>
                <a:lnTo>
                  <a:pt x="310" y="416"/>
                </a:lnTo>
                <a:lnTo>
                  <a:pt x="310" y="416"/>
                </a:lnTo>
                <a:lnTo>
                  <a:pt x="298" y="414"/>
                </a:lnTo>
                <a:lnTo>
                  <a:pt x="288" y="406"/>
                </a:lnTo>
                <a:lnTo>
                  <a:pt x="282" y="398"/>
                </a:lnTo>
                <a:lnTo>
                  <a:pt x="280" y="386"/>
                </a:lnTo>
                <a:lnTo>
                  <a:pt x="280" y="314"/>
                </a:lnTo>
                <a:lnTo>
                  <a:pt x="204" y="314"/>
                </a:lnTo>
                <a:lnTo>
                  <a:pt x="204" y="314"/>
                </a:lnTo>
                <a:lnTo>
                  <a:pt x="196" y="326"/>
                </a:lnTo>
                <a:lnTo>
                  <a:pt x="188" y="336"/>
                </a:lnTo>
                <a:lnTo>
                  <a:pt x="170" y="356"/>
                </a:lnTo>
                <a:lnTo>
                  <a:pt x="148" y="374"/>
                </a:lnTo>
                <a:lnTo>
                  <a:pt x="124" y="390"/>
                </a:lnTo>
                <a:lnTo>
                  <a:pt x="96" y="404"/>
                </a:lnTo>
                <a:lnTo>
                  <a:pt x="70" y="414"/>
                </a:lnTo>
                <a:lnTo>
                  <a:pt x="42" y="422"/>
                </a:lnTo>
                <a:lnTo>
                  <a:pt x="16" y="428"/>
                </a:lnTo>
                <a:lnTo>
                  <a:pt x="16" y="428"/>
                </a:lnTo>
                <a:lnTo>
                  <a:pt x="32" y="416"/>
                </a:lnTo>
                <a:lnTo>
                  <a:pt x="46" y="404"/>
                </a:lnTo>
                <a:lnTo>
                  <a:pt x="56" y="390"/>
                </a:lnTo>
                <a:lnTo>
                  <a:pt x="66" y="378"/>
                </a:lnTo>
                <a:lnTo>
                  <a:pt x="74" y="362"/>
                </a:lnTo>
                <a:lnTo>
                  <a:pt x="82" y="348"/>
                </a:lnTo>
                <a:lnTo>
                  <a:pt x="86" y="332"/>
                </a:lnTo>
                <a:lnTo>
                  <a:pt x="90" y="314"/>
                </a:lnTo>
                <a:lnTo>
                  <a:pt x="90" y="314"/>
                </a:lnTo>
                <a:lnTo>
                  <a:pt x="22" y="314"/>
                </a:lnTo>
                <a:lnTo>
                  <a:pt x="22" y="314"/>
                </a:lnTo>
                <a:lnTo>
                  <a:pt x="14" y="312"/>
                </a:lnTo>
                <a:lnTo>
                  <a:pt x="6" y="308"/>
                </a:lnTo>
                <a:lnTo>
                  <a:pt x="2" y="300"/>
                </a:lnTo>
                <a:lnTo>
                  <a:pt x="0" y="292"/>
                </a:lnTo>
                <a:lnTo>
                  <a:pt x="0" y="22"/>
                </a:lnTo>
                <a:lnTo>
                  <a:pt x="0" y="22"/>
                </a:lnTo>
                <a:lnTo>
                  <a:pt x="2" y="12"/>
                </a:lnTo>
                <a:lnTo>
                  <a:pt x="6" y="6"/>
                </a:lnTo>
                <a:lnTo>
                  <a:pt x="14" y="2"/>
                </a:lnTo>
                <a:lnTo>
                  <a:pt x="24" y="0"/>
                </a:lnTo>
                <a:lnTo>
                  <a:pt x="24" y="0"/>
                </a:lnTo>
                <a:lnTo>
                  <a:pt x="510" y="0"/>
                </a:lnTo>
                <a:lnTo>
                  <a:pt x="510" y="0"/>
                </a:lnTo>
                <a:lnTo>
                  <a:pt x="518" y="2"/>
                </a:lnTo>
                <a:lnTo>
                  <a:pt x="524" y="4"/>
                </a:lnTo>
                <a:lnTo>
                  <a:pt x="530" y="8"/>
                </a:lnTo>
                <a:lnTo>
                  <a:pt x="532" y="16"/>
                </a:lnTo>
                <a:lnTo>
                  <a:pt x="532" y="184"/>
                </a:lnTo>
                <a:lnTo>
                  <a:pt x="532" y="184"/>
                </a:lnTo>
                <a:lnTo>
                  <a:pt x="620" y="184"/>
                </a:lnTo>
                <a:lnTo>
                  <a:pt x="620" y="184"/>
                </a:lnTo>
                <a:lnTo>
                  <a:pt x="632" y="188"/>
                </a:lnTo>
                <a:lnTo>
                  <a:pt x="642" y="194"/>
                </a:lnTo>
                <a:lnTo>
                  <a:pt x="648" y="204"/>
                </a:lnTo>
                <a:lnTo>
                  <a:pt x="650" y="216"/>
                </a:lnTo>
                <a:lnTo>
                  <a:pt x="650" y="216"/>
                </a:lnTo>
                <a:close/>
                <a:moveTo>
                  <a:pt x="532" y="218"/>
                </a:moveTo>
                <a:lnTo>
                  <a:pt x="532" y="292"/>
                </a:lnTo>
                <a:lnTo>
                  <a:pt x="532" y="292"/>
                </a:lnTo>
                <a:lnTo>
                  <a:pt x="530" y="302"/>
                </a:lnTo>
                <a:lnTo>
                  <a:pt x="526" y="308"/>
                </a:lnTo>
                <a:lnTo>
                  <a:pt x="520" y="312"/>
                </a:lnTo>
                <a:lnTo>
                  <a:pt x="510" y="314"/>
                </a:lnTo>
                <a:lnTo>
                  <a:pt x="314" y="314"/>
                </a:lnTo>
                <a:lnTo>
                  <a:pt x="314" y="382"/>
                </a:lnTo>
                <a:lnTo>
                  <a:pt x="514" y="382"/>
                </a:lnTo>
                <a:lnTo>
                  <a:pt x="514" y="382"/>
                </a:lnTo>
                <a:lnTo>
                  <a:pt x="526" y="400"/>
                </a:lnTo>
                <a:lnTo>
                  <a:pt x="538" y="414"/>
                </a:lnTo>
                <a:lnTo>
                  <a:pt x="552" y="426"/>
                </a:lnTo>
                <a:lnTo>
                  <a:pt x="570" y="438"/>
                </a:lnTo>
                <a:lnTo>
                  <a:pt x="570" y="438"/>
                </a:lnTo>
                <a:lnTo>
                  <a:pt x="566" y="424"/>
                </a:lnTo>
                <a:lnTo>
                  <a:pt x="562" y="410"/>
                </a:lnTo>
                <a:lnTo>
                  <a:pt x="556" y="384"/>
                </a:lnTo>
                <a:lnTo>
                  <a:pt x="556" y="384"/>
                </a:lnTo>
                <a:lnTo>
                  <a:pt x="616" y="384"/>
                </a:lnTo>
                <a:lnTo>
                  <a:pt x="616" y="384"/>
                </a:lnTo>
                <a:lnTo>
                  <a:pt x="616" y="218"/>
                </a:lnTo>
                <a:lnTo>
                  <a:pt x="532" y="218"/>
                </a:lnTo>
                <a:close/>
                <a:moveTo>
                  <a:pt x="268" y="202"/>
                </a:moveTo>
                <a:lnTo>
                  <a:pt x="268" y="202"/>
                </a:lnTo>
                <a:lnTo>
                  <a:pt x="278" y="200"/>
                </a:lnTo>
                <a:lnTo>
                  <a:pt x="286" y="198"/>
                </a:lnTo>
                <a:lnTo>
                  <a:pt x="292" y="194"/>
                </a:lnTo>
                <a:lnTo>
                  <a:pt x="300" y="190"/>
                </a:lnTo>
                <a:lnTo>
                  <a:pt x="304" y="182"/>
                </a:lnTo>
                <a:lnTo>
                  <a:pt x="308" y="176"/>
                </a:lnTo>
                <a:lnTo>
                  <a:pt x="312" y="168"/>
                </a:lnTo>
                <a:lnTo>
                  <a:pt x="312" y="158"/>
                </a:lnTo>
                <a:lnTo>
                  <a:pt x="312" y="158"/>
                </a:lnTo>
                <a:lnTo>
                  <a:pt x="312" y="150"/>
                </a:lnTo>
                <a:lnTo>
                  <a:pt x="308" y="142"/>
                </a:lnTo>
                <a:lnTo>
                  <a:pt x="304" y="134"/>
                </a:lnTo>
                <a:lnTo>
                  <a:pt x="300" y="128"/>
                </a:lnTo>
                <a:lnTo>
                  <a:pt x="292" y="122"/>
                </a:lnTo>
                <a:lnTo>
                  <a:pt x="286" y="118"/>
                </a:lnTo>
                <a:lnTo>
                  <a:pt x="278" y="116"/>
                </a:lnTo>
                <a:lnTo>
                  <a:pt x="268" y="114"/>
                </a:lnTo>
                <a:lnTo>
                  <a:pt x="268" y="114"/>
                </a:lnTo>
                <a:lnTo>
                  <a:pt x="260" y="116"/>
                </a:lnTo>
                <a:lnTo>
                  <a:pt x="252" y="118"/>
                </a:lnTo>
                <a:lnTo>
                  <a:pt x="244" y="122"/>
                </a:lnTo>
                <a:lnTo>
                  <a:pt x="238" y="128"/>
                </a:lnTo>
                <a:lnTo>
                  <a:pt x="232" y="134"/>
                </a:lnTo>
                <a:lnTo>
                  <a:pt x="228" y="142"/>
                </a:lnTo>
                <a:lnTo>
                  <a:pt x="226" y="150"/>
                </a:lnTo>
                <a:lnTo>
                  <a:pt x="226" y="158"/>
                </a:lnTo>
                <a:lnTo>
                  <a:pt x="226" y="158"/>
                </a:lnTo>
                <a:lnTo>
                  <a:pt x="226" y="168"/>
                </a:lnTo>
                <a:lnTo>
                  <a:pt x="228" y="176"/>
                </a:lnTo>
                <a:lnTo>
                  <a:pt x="232" y="182"/>
                </a:lnTo>
                <a:lnTo>
                  <a:pt x="238" y="190"/>
                </a:lnTo>
                <a:lnTo>
                  <a:pt x="244" y="194"/>
                </a:lnTo>
                <a:lnTo>
                  <a:pt x="252" y="198"/>
                </a:lnTo>
                <a:lnTo>
                  <a:pt x="260" y="200"/>
                </a:lnTo>
                <a:lnTo>
                  <a:pt x="268" y="202"/>
                </a:lnTo>
                <a:lnTo>
                  <a:pt x="268" y="202"/>
                </a:lnTo>
                <a:close/>
                <a:moveTo>
                  <a:pt x="152" y="202"/>
                </a:moveTo>
                <a:lnTo>
                  <a:pt x="152" y="202"/>
                </a:lnTo>
                <a:lnTo>
                  <a:pt x="160" y="200"/>
                </a:lnTo>
                <a:lnTo>
                  <a:pt x="168" y="198"/>
                </a:lnTo>
                <a:lnTo>
                  <a:pt x="176" y="194"/>
                </a:lnTo>
                <a:lnTo>
                  <a:pt x="182" y="190"/>
                </a:lnTo>
                <a:lnTo>
                  <a:pt x="188" y="182"/>
                </a:lnTo>
                <a:lnTo>
                  <a:pt x="192" y="176"/>
                </a:lnTo>
                <a:lnTo>
                  <a:pt x="194" y="168"/>
                </a:lnTo>
                <a:lnTo>
                  <a:pt x="194" y="158"/>
                </a:lnTo>
                <a:lnTo>
                  <a:pt x="194" y="158"/>
                </a:lnTo>
                <a:lnTo>
                  <a:pt x="194" y="150"/>
                </a:lnTo>
                <a:lnTo>
                  <a:pt x="192" y="142"/>
                </a:lnTo>
                <a:lnTo>
                  <a:pt x="188" y="134"/>
                </a:lnTo>
                <a:lnTo>
                  <a:pt x="182" y="128"/>
                </a:lnTo>
                <a:lnTo>
                  <a:pt x="176" y="122"/>
                </a:lnTo>
                <a:lnTo>
                  <a:pt x="168" y="118"/>
                </a:lnTo>
                <a:lnTo>
                  <a:pt x="160" y="116"/>
                </a:lnTo>
                <a:lnTo>
                  <a:pt x="152" y="114"/>
                </a:lnTo>
                <a:lnTo>
                  <a:pt x="152" y="114"/>
                </a:lnTo>
                <a:lnTo>
                  <a:pt x="142" y="116"/>
                </a:lnTo>
                <a:lnTo>
                  <a:pt x="134" y="118"/>
                </a:lnTo>
                <a:lnTo>
                  <a:pt x="128" y="122"/>
                </a:lnTo>
                <a:lnTo>
                  <a:pt x="120" y="128"/>
                </a:lnTo>
                <a:lnTo>
                  <a:pt x="116" y="134"/>
                </a:lnTo>
                <a:lnTo>
                  <a:pt x="112" y="142"/>
                </a:lnTo>
                <a:lnTo>
                  <a:pt x="108" y="150"/>
                </a:lnTo>
                <a:lnTo>
                  <a:pt x="108" y="158"/>
                </a:lnTo>
                <a:lnTo>
                  <a:pt x="108" y="158"/>
                </a:lnTo>
                <a:lnTo>
                  <a:pt x="108" y="168"/>
                </a:lnTo>
                <a:lnTo>
                  <a:pt x="112" y="176"/>
                </a:lnTo>
                <a:lnTo>
                  <a:pt x="116" y="182"/>
                </a:lnTo>
                <a:lnTo>
                  <a:pt x="120" y="190"/>
                </a:lnTo>
                <a:lnTo>
                  <a:pt x="128" y="194"/>
                </a:lnTo>
                <a:lnTo>
                  <a:pt x="134" y="198"/>
                </a:lnTo>
                <a:lnTo>
                  <a:pt x="142" y="200"/>
                </a:lnTo>
                <a:lnTo>
                  <a:pt x="152" y="202"/>
                </a:lnTo>
                <a:lnTo>
                  <a:pt x="152" y="202"/>
                </a:lnTo>
                <a:close/>
                <a:moveTo>
                  <a:pt x="386" y="202"/>
                </a:moveTo>
                <a:lnTo>
                  <a:pt x="386" y="202"/>
                </a:lnTo>
                <a:lnTo>
                  <a:pt x="394" y="200"/>
                </a:lnTo>
                <a:lnTo>
                  <a:pt x="402" y="198"/>
                </a:lnTo>
                <a:lnTo>
                  <a:pt x="410" y="194"/>
                </a:lnTo>
                <a:lnTo>
                  <a:pt x="416" y="190"/>
                </a:lnTo>
                <a:lnTo>
                  <a:pt x="422" y="182"/>
                </a:lnTo>
                <a:lnTo>
                  <a:pt x="426" y="176"/>
                </a:lnTo>
                <a:lnTo>
                  <a:pt x="428" y="168"/>
                </a:lnTo>
                <a:lnTo>
                  <a:pt x="430" y="158"/>
                </a:lnTo>
                <a:lnTo>
                  <a:pt x="430" y="158"/>
                </a:lnTo>
                <a:lnTo>
                  <a:pt x="428" y="150"/>
                </a:lnTo>
                <a:lnTo>
                  <a:pt x="426" y="142"/>
                </a:lnTo>
                <a:lnTo>
                  <a:pt x="422" y="134"/>
                </a:lnTo>
                <a:lnTo>
                  <a:pt x="416" y="128"/>
                </a:lnTo>
                <a:lnTo>
                  <a:pt x="410" y="122"/>
                </a:lnTo>
                <a:lnTo>
                  <a:pt x="402" y="118"/>
                </a:lnTo>
                <a:lnTo>
                  <a:pt x="394" y="116"/>
                </a:lnTo>
                <a:lnTo>
                  <a:pt x="386" y="114"/>
                </a:lnTo>
                <a:lnTo>
                  <a:pt x="386" y="114"/>
                </a:lnTo>
                <a:lnTo>
                  <a:pt x="378" y="116"/>
                </a:lnTo>
                <a:lnTo>
                  <a:pt x="370" y="118"/>
                </a:lnTo>
                <a:lnTo>
                  <a:pt x="362" y="122"/>
                </a:lnTo>
                <a:lnTo>
                  <a:pt x="356" y="128"/>
                </a:lnTo>
                <a:lnTo>
                  <a:pt x="350" y="134"/>
                </a:lnTo>
                <a:lnTo>
                  <a:pt x="346" y="142"/>
                </a:lnTo>
                <a:lnTo>
                  <a:pt x="344" y="150"/>
                </a:lnTo>
                <a:lnTo>
                  <a:pt x="342" y="158"/>
                </a:lnTo>
                <a:lnTo>
                  <a:pt x="342" y="158"/>
                </a:lnTo>
                <a:lnTo>
                  <a:pt x="344" y="168"/>
                </a:lnTo>
                <a:lnTo>
                  <a:pt x="346" y="176"/>
                </a:lnTo>
                <a:lnTo>
                  <a:pt x="350" y="182"/>
                </a:lnTo>
                <a:lnTo>
                  <a:pt x="356" y="190"/>
                </a:lnTo>
                <a:lnTo>
                  <a:pt x="362" y="194"/>
                </a:lnTo>
                <a:lnTo>
                  <a:pt x="370" y="198"/>
                </a:lnTo>
                <a:lnTo>
                  <a:pt x="378" y="200"/>
                </a:lnTo>
                <a:lnTo>
                  <a:pt x="386" y="202"/>
                </a:lnTo>
                <a:lnTo>
                  <a:pt x="386" y="20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3" name="Rectangle 8"/>
          <p:cNvSpPr>
            <a:spLocks noChangeArrowheads="1"/>
          </p:cNvSpPr>
          <p:nvPr/>
        </p:nvSpPr>
        <p:spPr bwMode="auto">
          <a:xfrm>
            <a:off x="3768896" y="1628762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4" name="Rectangle 8"/>
          <p:cNvSpPr>
            <a:spLocks noChangeArrowheads="1"/>
          </p:cNvSpPr>
          <p:nvPr/>
        </p:nvSpPr>
        <p:spPr bwMode="auto">
          <a:xfrm>
            <a:off x="6543846" y="1628762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6" name="Rectangle 117"/>
          <p:cNvSpPr>
            <a:spLocks noChangeArrowheads="1"/>
          </p:cNvSpPr>
          <p:nvPr/>
        </p:nvSpPr>
        <p:spPr bwMode="auto">
          <a:xfrm>
            <a:off x="725480" y="3500439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7" name="Rectangle 117"/>
          <p:cNvSpPr>
            <a:spLocks noChangeArrowheads="1"/>
          </p:cNvSpPr>
          <p:nvPr/>
        </p:nvSpPr>
        <p:spPr bwMode="auto">
          <a:xfrm>
            <a:off x="725481" y="3813658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48" name="Rectangle 117"/>
          <p:cNvSpPr>
            <a:spLocks noChangeArrowheads="1"/>
          </p:cNvSpPr>
          <p:nvPr/>
        </p:nvSpPr>
        <p:spPr bwMode="auto">
          <a:xfrm>
            <a:off x="725480" y="4714884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2" name="Rectangle 117"/>
          <p:cNvSpPr>
            <a:spLocks noChangeArrowheads="1"/>
          </p:cNvSpPr>
          <p:nvPr/>
        </p:nvSpPr>
        <p:spPr bwMode="auto">
          <a:xfrm>
            <a:off x="725481" y="5028103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3" name="Rectangle 117"/>
          <p:cNvSpPr>
            <a:spLocks noChangeArrowheads="1"/>
          </p:cNvSpPr>
          <p:nvPr/>
        </p:nvSpPr>
        <p:spPr bwMode="auto">
          <a:xfrm>
            <a:off x="3500430" y="3500439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4" name="Rectangle 117"/>
          <p:cNvSpPr>
            <a:spLocks noChangeArrowheads="1"/>
          </p:cNvSpPr>
          <p:nvPr/>
        </p:nvSpPr>
        <p:spPr bwMode="auto">
          <a:xfrm>
            <a:off x="3500431" y="3813658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5" name="Rectangle 117"/>
          <p:cNvSpPr>
            <a:spLocks noChangeArrowheads="1"/>
          </p:cNvSpPr>
          <p:nvPr/>
        </p:nvSpPr>
        <p:spPr bwMode="auto">
          <a:xfrm>
            <a:off x="3500430" y="4714884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6" name="Rectangle 117"/>
          <p:cNvSpPr>
            <a:spLocks noChangeArrowheads="1"/>
          </p:cNvSpPr>
          <p:nvPr/>
        </p:nvSpPr>
        <p:spPr bwMode="auto">
          <a:xfrm>
            <a:off x="3500431" y="5028103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7" name="Rectangle 117"/>
          <p:cNvSpPr>
            <a:spLocks noChangeArrowheads="1"/>
          </p:cNvSpPr>
          <p:nvPr/>
        </p:nvSpPr>
        <p:spPr bwMode="auto">
          <a:xfrm>
            <a:off x="6275380" y="3500439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8" name="Rectangle 117"/>
          <p:cNvSpPr>
            <a:spLocks noChangeArrowheads="1"/>
          </p:cNvSpPr>
          <p:nvPr/>
        </p:nvSpPr>
        <p:spPr bwMode="auto">
          <a:xfrm>
            <a:off x="6275381" y="3813658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9" name="Rectangle 117"/>
          <p:cNvSpPr>
            <a:spLocks noChangeArrowheads="1"/>
          </p:cNvSpPr>
          <p:nvPr/>
        </p:nvSpPr>
        <p:spPr bwMode="auto">
          <a:xfrm>
            <a:off x="6275380" y="4714884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0" name="Rectangle 117"/>
          <p:cNvSpPr>
            <a:spLocks noChangeArrowheads="1"/>
          </p:cNvSpPr>
          <p:nvPr/>
        </p:nvSpPr>
        <p:spPr bwMode="auto">
          <a:xfrm>
            <a:off x="6275381" y="5028103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2-1 </a:t>
            </a:r>
            <a:r>
              <a:rPr lang="ko-KR" altLang="en-US" dirty="0"/>
              <a:t>사업개요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사업개요를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4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1" name="자유형 6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2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8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9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사업개요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0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01593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새롭게 추진하고자 하는 사업의 개요를 나타내는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사업을 추진하게 된 배경에 대한 설명과 함께 사업의 목표를 제시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하면 좋습니다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사업개요 부분은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사업배경 및 동기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사업내용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사업목표 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에 대한 내용을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7164488" y="197428"/>
            <a:ext cx="1800000" cy="495268"/>
            <a:chOff x="6984468" y="5949280"/>
            <a:chExt cx="1800000" cy="495268"/>
          </a:xfrm>
        </p:grpSpPr>
        <p:sp>
          <p:nvSpPr>
            <p:cNvPr id="25" name="TextBox 24"/>
            <p:cNvSpPr txBox="1"/>
            <p:nvPr/>
          </p:nvSpPr>
          <p:spPr>
            <a:xfrm>
              <a:off x="6984468" y="5949280"/>
              <a:ext cx="1800000" cy="341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400" b="1" kern="1200" dirty="0">
                  <a:latin typeface="+mn-lt"/>
                  <a:ea typeface="+mn-ea"/>
                  <a:cs typeface="+mn-cs"/>
                </a:rPr>
                <a:t> </a:t>
              </a:r>
              <a:r>
                <a:rPr lang="en-US" altLang="ko-KR" sz="14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Bizforms</a:t>
              </a:r>
              <a:endParaRPr lang="ko-KR" altLang="en-US" sz="14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984468" y="6165304"/>
              <a:ext cx="1800000" cy="2792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5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5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7" name="Freeform 5"/>
          <p:cNvSpPr>
            <a:spLocks/>
          </p:cNvSpPr>
          <p:nvPr/>
        </p:nvSpPr>
        <p:spPr bwMode="auto">
          <a:xfrm>
            <a:off x="924266" y="1785926"/>
            <a:ext cx="1612900" cy="1609725"/>
          </a:xfrm>
          <a:custGeom>
            <a:avLst/>
            <a:gdLst/>
            <a:ahLst/>
            <a:cxnLst>
              <a:cxn ang="0">
                <a:pos x="1016" y="506"/>
              </a:cxn>
              <a:cxn ang="0">
                <a:pos x="1012" y="558"/>
              </a:cxn>
              <a:cxn ang="0">
                <a:pos x="1006" y="608"/>
              </a:cxn>
              <a:cxn ang="0">
                <a:pos x="992" y="658"/>
              </a:cxn>
              <a:cxn ang="0">
                <a:pos x="976" y="704"/>
              </a:cxn>
              <a:cxn ang="0">
                <a:pos x="954" y="748"/>
              </a:cxn>
              <a:cxn ang="0">
                <a:pos x="900" y="830"/>
              </a:cxn>
              <a:cxn ang="0">
                <a:pos x="830" y="898"/>
              </a:cxn>
              <a:cxn ang="0">
                <a:pos x="750" y="952"/>
              </a:cxn>
              <a:cxn ang="0">
                <a:pos x="706" y="974"/>
              </a:cxn>
              <a:cxn ang="0">
                <a:pos x="658" y="992"/>
              </a:cxn>
              <a:cxn ang="0">
                <a:pos x="610" y="1004"/>
              </a:cxn>
              <a:cxn ang="0">
                <a:pos x="560" y="1012"/>
              </a:cxn>
              <a:cxn ang="0">
                <a:pos x="508" y="1014"/>
              </a:cxn>
              <a:cxn ang="0">
                <a:pos x="482" y="1014"/>
              </a:cxn>
              <a:cxn ang="0">
                <a:pos x="430" y="1008"/>
              </a:cxn>
              <a:cxn ang="0">
                <a:pos x="382" y="998"/>
              </a:cxn>
              <a:cxn ang="0">
                <a:pos x="334" y="984"/>
              </a:cxn>
              <a:cxn ang="0">
                <a:pos x="288" y="964"/>
              </a:cxn>
              <a:cxn ang="0">
                <a:pos x="224" y="928"/>
              </a:cxn>
              <a:cxn ang="0">
                <a:pos x="150" y="866"/>
              </a:cxn>
              <a:cxn ang="0">
                <a:pos x="88" y="790"/>
              </a:cxn>
              <a:cxn ang="0">
                <a:pos x="50" y="726"/>
              </a:cxn>
              <a:cxn ang="0">
                <a:pos x="32" y="682"/>
              </a:cxn>
              <a:cxn ang="0">
                <a:pos x="16" y="634"/>
              </a:cxn>
              <a:cxn ang="0">
                <a:pos x="6" y="584"/>
              </a:cxn>
              <a:cxn ang="0">
                <a:pos x="2" y="532"/>
              </a:cxn>
              <a:cxn ang="0">
                <a:pos x="0" y="506"/>
              </a:cxn>
              <a:cxn ang="0">
                <a:pos x="4" y="454"/>
              </a:cxn>
              <a:cxn ang="0">
                <a:pos x="10" y="404"/>
              </a:cxn>
              <a:cxn ang="0">
                <a:pos x="24" y="356"/>
              </a:cxn>
              <a:cxn ang="0">
                <a:pos x="40" y="310"/>
              </a:cxn>
              <a:cxn ang="0">
                <a:pos x="62" y="264"/>
              </a:cxn>
              <a:cxn ang="0">
                <a:pos x="116" y="184"/>
              </a:cxn>
              <a:cxn ang="0">
                <a:pos x="186" y="116"/>
              </a:cxn>
              <a:cxn ang="0">
                <a:pos x="266" y="60"/>
              </a:cxn>
              <a:cxn ang="0">
                <a:pos x="310" y="40"/>
              </a:cxn>
              <a:cxn ang="0">
                <a:pos x="358" y="22"/>
              </a:cxn>
              <a:cxn ang="0">
                <a:pos x="406" y="10"/>
              </a:cxn>
              <a:cxn ang="0">
                <a:pos x="456" y="2"/>
              </a:cxn>
              <a:cxn ang="0">
                <a:pos x="508" y="0"/>
              </a:cxn>
              <a:cxn ang="0">
                <a:pos x="534" y="0"/>
              </a:cxn>
              <a:cxn ang="0">
                <a:pos x="586" y="6"/>
              </a:cxn>
              <a:cxn ang="0">
                <a:pos x="634" y="16"/>
              </a:cxn>
              <a:cxn ang="0">
                <a:pos x="682" y="30"/>
              </a:cxn>
              <a:cxn ang="0">
                <a:pos x="728" y="50"/>
              </a:cxn>
              <a:cxn ang="0">
                <a:pos x="792" y="86"/>
              </a:cxn>
              <a:cxn ang="0">
                <a:pos x="866" y="148"/>
              </a:cxn>
              <a:cxn ang="0">
                <a:pos x="928" y="222"/>
              </a:cxn>
              <a:cxn ang="0">
                <a:pos x="966" y="286"/>
              </a:cxn>
              <a:cxn ang="0">
                <a:pos x="984" y="332"/>
              </a:cxn>
              <a:cxn ang="0">
                <a:pos x="1000" y="380"/>
              </a:cxn>
              <a:cxn ang="0">
                <a:pos x="1010" y="430"/>
              </a:cxn>
              <a:cxn ang="0">
                <a:pos x="1014" y="480"/>
              </a:cxn>
              <a:cxn ang="0">
                <a:pos x="1016" y="506"/>
              </a:cxn>
            </a:cxnLst>
            <a:rect l="0" t="0" r="r" b="b"/>
            <a:pathLst>
              <a:path w="1016" h="1014">
                <a:moveTo>
                  <a:pt x="1016" y="506"/>
                </a:moveTo>
                <a:lnTo>
                  <a:pt x="1016" y="506"/>
                </a:lnTo>
                <a:lnTo>
                  <a:pt x="1014" y="532"/>
                </a:lnTo>
                <a:lnTo>
                  <a:pt x="1012" y="558"/>
                </a:lnTo>
                <a:lnTo>
                  <a:pt x="1010" y="584"/>
                </a:lnTo>
                <a:lnTo>
                  <a:pt x="1006" y="608"/>
                </a:lnTo>
                <a:lnTo>
                  <a:pt x="1000" y="634"/>
                </a:lnTo>
                <a:lnTo>
                  <a:pt x="992" y="658"/>
                </a:lnTo>
                <a:lnTo>
                  <a:pt x="984" y="682"/>
                </a:lnTo>
                <a:lnTo>
                  <a:pt x="976" y="704"/>
                </a:lnTo>
                <a:lnTo>
                  <a:pt x="966" y="726"/>
                </a:lnTo>
                <a:lnTo>
                  <a:pt x="954" y="748"/>
                </a:lnTo>
                <a:lnTo>
                  <a:pt x="928" y="790"/>
                </a:lnTo>
                <a:lnTo>
                  <a:pt x="900" y="830"/>
                </a:lnTo>
                <a:lnTo>
                  <a:pt x="866" y="866"/>
                </a:lnTo>
                <a:lnTo>
                  <a:pt x="830" y="898"/>
                </a:lnTo>
                <a:lnTo>
                  <a:pt x="792" y="928"/>
                </a:lnTo>
                <a:lnTo>
                  <a:pt x="750" y="952"/>
                </a:lnTo>
                <a:lnTo>
                  <a:pt x="728" y="964"/>
                </a:lnTo>
                <a:lnTo>
                  <a:pt x="706" y="974"/>
                </a:lnTo>
                <a:lnTo>
                  <a:pt x="682" y="984"/>
                </a:lnTo>
                <a:lnTo>
                  <a:pt x="658" y="992"/>
                </a:lnTo>
                <a:lnTo>
                  <a:pt x="634" y="998"/>
                </a:lnTo>
                <a:lnTo>
                  <a:pt x="610" y="1004"/>
                </a:lnTo>
                <a:lnTo>
                  <a:pt x="586" y="1008"/>
                </a:lnTo>
                <a:lnTo>
                  <a:pt x="560" y="1012"/>
                </a:lnTo>
                <a:lnTo>
                  <a:pt x="534" y="1014"/>
                </a:lnTo>
                <a:lnTo>
                  <a:pt x="508" y="1014"/>
                </a:lnTo>
                <a:lnTo>
                  <a:pt x="508" y="1014"/>
                </a:lnTo>
                <a:lnTo>
                  <a:pt x="482" y="1014"/>
                </a:lnTo>
                <a:lnTo>
                  <a:pt x="456" y="1012"/>
                </a:lnTo>
                <a:lnTo>
                  <a:pt x="430" y="1008"/>
                </a:lnTo>
                <a:lnTo>
                  <a:pt x="406" y="1004"/>
                </a:lnTo>
                <a:lnTo>
                  <a:pt x="382" y="998"/>
                </a:lnTo>
                <a:lnTo>
                  <a:pt x="358" y="992"/>
                </a:lnTo>
                <a:lnTo>
                  <a:pt x="334" y="984"/>
                </a:lnTo>
                <a:lnTo>
                  <a:pt x="310" y="974"/>
                </a:lnTo>
                <a:lnTo>
                  <a:pt x="288" y="964"/>
                </a:lnTo>
                <a:lnTo>
                  <a:pt x="266" y="952"/>
                </a:lnTo>
                <a:lnTo>
                  <a:pt x="224" y="928"/>
                </a:lnTo>
                <a:lnTo>
                  <a:pt x="186" y="898"/>
                </a:lnTo>
                <a:lnTo>
                  <a:pt x="150" y="866"/>
                </a:lnTo>
                <a:lnTo>
                  <a:pt x="116" y="830"/>
                </a:lnTo>
                <a:lnTo>
                  <a:pt x="88" y="790"/>
                </a:lnTo>
                <a:lnTo>
                  <a:pt x="62" y="748"/>
                </a:lnTo>
                <a:lnTo>
                  <a:pt x="50" y="726"/>
                </a:lnTo>
                <a:lnTo>
                  <a:pt x="40" y="704"/>
                </a:lnTo>
                <a:lnTo>
                  <a:pt x="32" y="682"/>
                </a:lnTo>
                <a:lnTo>
                  <a:pt x="24" y="658"/>
                </a:lnTo>
                <a:lnTo>
                  <a:pt x="16" y="634"/>
                </a:lnTo>
                <a:lnTo>
                  <a:pt x="10" y="608"/>
                </a:lnTo>
                <a:lnTo>
                  <a:pt x="6" y="584"/>
                </a:lnTo>
                <a:lnTo>
                  <a:pt x="4" y="558"/>
                </a:lnTo>
                <a:lnTo>
                  <a:pt x="2" y="532"/>
                </a:lnTo>
                <a:lnTo>
                  <a:pt x="0" y="506"/>
                </a:lnTo>
                <a:lnTo>
                  <a:pt x="0" y="506"/>
                </a:lnTo>
                <a:lnTo>
                  <a:pt x="2" y="480"/>
                </a:lnTo>
                <a:lnTo>
                  <a:pt x="4" y="454"/>
                </a:lnTo>
                <a:lnTo>
                  <a:pt x="6" y="430"/>
                </a:lnTo>
                <a:lnTo>
                  <a:pt x="10" y="404"/>
                </a:lnTo>
                <a:lnTo>
                  <a:pt x="16" y="380"/>
                </a:lnTo>
                <a:lnTo>
                  <a:pt x="24" y="356"/>
                </a:lnTo>
                <a:lnTo>
                  <a:pt x="32" y="332"/>
                </a:lnTo>
                <a:lnTo>
                  <a:pt x="40" y="310"/>
                </a:lnTo>
                <a:lnTo>
                  <a:pt x="50" y="286"/>
                </a:lnTo>
                <a:lnTo>
                  <a:pt x="62" y="264"/>
                </a:lnTo>
                <a:lnTo>
                  <a:pt x="88" y="222"/>
                </a:lnTo>
                <a:lnTo>
                  <a:pt x="116" y="184"/>
                </a:lnTo>
                <a:lnTo>
                  <a:pt x="150" y="148"/>
                </a:lnTo>
                <a:lnTo>
                  <a:pt x="186" y="116"/>
                </a:lnTo>
                <a:lnTo>
                  <a:pt x="224" y="86"/>
                </a:lnTo>
                <a:lnTo>
                  <a:pt x="266" y="60"/>
                </a:lnTo>
                <a:lnTo>
                  <a:pt x="288" y="50"/>
                </a:lnTo>
                <a:lnTo>
                  <a:pt x="310" y="40"/>
                </a:lnTo>
                <a:lnTo>
                  <a:pt x="334" y="30"/>
                </a:lnTo>
                <a:lnTo>
                  <a:pt x="358" y="22"/>
                </a:lnTo>
                <a:lnTo>
                  <a:pt x="382" y="16"/>
                </a:lnTo>
                <a:lnTo>
                  <a:pt x="406" y="10"/>
                </a:lnTo>
                <a:lnTo>
                  <a:pt x="430" y="6"/>
                </a:lnTo>
                <a:lnTo>
                  <a:pt x="456" y="2"/>
                </a:lnTo>
                <a:lnTo>
                  <a:pt x="482" y="0"/>
                </a:lnTo>
                <a:lnTo>
                  <a:pt x="508" y="0"/>
                </a:lnTo>
                <a:lnTo>
                  <a:pt x="508" y="0"/>
                </a:lnTo>
                <a:lnTo>
                  <a:pt x="534" y="0"/>
                </a:lnTo>
                <a:lnTo>
                  <a:pt x="560" y="2"/>
                </a:lnTo>
                <a:lnTo>
                  <a:pt x="586" y="6"/>
                </a:lnTo>
                <a:lnTo>
                  <a:pt x="610" y="10"/>
                </a:lnTo>
                <a:lnTo>
                  <a:pt x="634" y="16"/>
                </a:lnTo>
                <a:lnTo>
                  <a:pt x="658" y="22"/>
                </a:lnTo>
                <a:lnTo>
                  <a:pt x="682" y="30"/>
                </a:lnTo>
                <a:lnTo>
                  <a:pt x="706" y="40"/>
                </a:lnTo>
                <a:lnTo>
                  <a:pt x="728" y="50"/>
                </a:lnTo>
                <a:lnTo>
                  <a:pt x="750" y="60"/>
                </a:lnTo>
                <a:lnTo>
                  <a:pt x="792" y="86"/>
                </a:lnTo>
                <a:lnTo>
                  <a:pt x="830" y="116"/>
                </a:lnTo>
                <a:lnTo>
                  <a:pt x="866" y="148"/>
                </a:lnTo>
                <a:lnTo>
                  <a:pt x="900" y="184"/>
                </a:lnTo>
                <a:lnTo>
                  <a:pt x="928" y="222"/>
                </a:lnTo>
                <a:lnTo>
                  <a:pt x="954" y="264"/>
                </a:lnTo>
                <a:lnTo>
                  <a:pt x="966" y="286"/>
                </a:lnTo>
                <a:lnTo>
                  <a:pt x="976" y="310"/>
                </a:lnTo>
                <a:lnTo>
                  <a:pt x="984" y="332"/>
                </a:lnTo>
                <a:lnTo>
                  <a:pt x="992" y="356"/>
                </a:lnTo>
                <a:lnTo>
                  <a:pt x="1000" y="380"/>
                </a:lnTo>
                <a:lnTo>
                  <a:pt x="1006" y="404"/>
                </a:lnTo>
                <a:lnTo>
                  <a:pt x="1010" y="430"/>
                </a:lnTo>
                <a:lnTo>
                  <a:pt x="1012" y="454"/>
                </a:lnTo>
                <a:lnTo>
                  <a:pt x="1014" y="480"/>
                </a:lnTo>
                <a:lnTo>
                  <a:pt x="1016" y="506"/>
                </a:lnTo>
                <a:lnTo>
                  <a:pt x="1016" y="506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8" name="Rectangle 6"/>
          <p:cNvSpPr>
            <a:spLocks noChangeArrowheads="1"/>
          </p:cNvSpPr>
          <p:nvPr/>
        </p:nvSpPr>
        <p:spPr bwMode="auto">
          <a:xfrm>
            <a:off x="1345996" y="2600316"/>
            <a:ext cx="7694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용입력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9" name="Rectangle 10"/>
          <p:cNvSpPr>
            <a:spLocks noChangeArrowheads="1"/>
          </p:cNvSpPr>
          <p:nvPr/>
        </p:nvSpPr>
        <p:spPr bwMode="auto">
          <a:xfrm>
            <a:off x="1480648" y="2071678"/>
            <a:ext cx="500137" cy="622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3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3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1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0" name="Freeform 12"/>
          <p:cNvSpPr>
            <a:spLocks/>
          </p:cNvSpPr>
          <p:nvPr/>
        </p:nvSpPr>
        <p:spPr bwMode="auto">
          <a:xfrm>
            <a:off x="924266" y="4205276"/>
            <a:ext cx="1612900" cy="1612900"/>
          </a:xfrm>
          <a:custGeom>
            <a:avLst/>
            <a:gdLst/>
            <a:ahLst/>
            <a:cxnLst>
              <a:cxn ang="0">
                <a:pos x="1016" y="508"/>
              </a:cxn>
              <a:cxn ang="0">
                <a:pos x="1012" y="560"/>
              </a:cxn>
              <a:cxn ang="0">
                <a:pos x="1006" y="610"/>
              </a:cxn>
              <a:cxn ang="0">
                <a:pos x="992" y="658"/>
              </a:cxn>
              <a:cxn ang="0">
                <a:pos x="976" y="706"/>
              </a:cxn>
              <a:cxn ang="0">
                <a:pos x="954" y="750"/>
              </a:cxn>
              <a:cxn ang="0">
                <a:pos x="900" y="830"/>
              </a:cxn>
              <a:cxn ang="0">
                <a:pos x="830" y="900"/>
              </a:cxn>
              <a:cxn ang="0">
                <a:pos x="750" y="954"/>
              </a:cxn>
              <a:cxn ang="0">
                <a:pos x="706" y="976"/>
              </a:cxn>
              <a:cxn ang="0">
                <a:pos x="658" y="992"/>
              </a:cxn>
              <a:cxn ang="0">
                <a:pos x="610" y="1006"/>
              </a:cxn>
              <a:cxn ang="0">
                <a:pos x="560" y="1012"/>
              </a:cxn>
              <a:cxn ang="0">
                <a:pos x="508" y="1016"/>
              </a:cxn>
              <a:cxn ang="0">
                <a:pos x="482" y="1014"/>
              </a:cxn>
              <a:cxn ang="0">
                <a:pos x="430" y="1010"/>
              </a:cxn>
              <a:cxn ang="0">
                <a:pos x="382" y="1000"/>
              </a:cxn>
              <a:cxn ang="0">
                <a:pos x="334" y="984"/>
              </a:cxn>
              <a:cxn ang="0">
                <a:pos x="288" y="966"/>
              </a:cxn>
              <a:cxn ang="0">
                <a:pos x="224" y="928"/>
              </a:cxn>
              <a:cxn ang="0">
                <a:pos x="150" y="866"/>
              </a:cxn>
              <a:cxn ang="0">
                <a:pos x="88" y="792"/>
              </a:cxn>
              <a:cxn ang="0">
                <a:pos x="50" y="728"/>
              </a:cxn>
              <a:cxn ang="0">
                <a:pos x="32" y="682"/>
              </a:cxn>
              <a:cxn ang="0">
                <a:pos x="16" y="634"/>
              </a:cxn>
              <a:cxn ang="0">
                <a:pos x="6" y="586"/>
              </a:cxn>
              <a:cxn ang="0">
                <a:pos x="2" y="534"/>
              </a:cxn>
              <a:cxn ang="0">
                <a:pos x="0" y="508"/>
              </a:cxn>
              <a:cxn ang="0">
                <a:pos x="4" y="456"/>
              </a:cxn>
              <a:cxn ang="0">
                <a:pos x="10" y="406"/>
              </a:cxn>
              <a:cxn ang="0">
                <a:pos x="24" y="358"/>
              </a:cxn>
              <a:cxn ang="0">
                <a:pos x="40" y="310"/>
              </a:cxn>
              <a:cxn ang="0">
                <a:pos x="62" y="266"/>
              </a:cxn>
              <a:cxn ang="0">
                <a:pos x="116" y="186"/>
              </a:cxn>
              <a:cxn ang="0">
                <a:pos x="186" y="116"/>
              </a:cxn>
              <a:cxn ang="0">
                <a:pos x="266" y="62"/>
              </a:cxn>
              <a:cxn ang="0">
                <a:pos x="310" y="40"/>
              </a:cxn>
              <a:cxn ang="0">
                <a:pos x="358" y="24"/>
              </a:cxn>
              <a:cxn ang="0">
                <a:pos x="406" y="10"/>
              </a:cxn>
              <a:cxn ang="0">
                <a:pos x="456" y="4"/>
              </a:cxn>
              <a:cxn ang="0">
                <a:pos x="508" y="0"/>
              </a:cxn>
              <a:cxn ang="0">
                <a:pos x="534" y="2"/>
              </a:cxn>
              <a:cxn ang="0">
                <a:pos x="586" y="6"/>
              </a:cxn>
              <a:cxn ang="0">
                <a:pos x="634" y="16"/>
              </a:cxn>
              <a:cxn ang="0">
                <a:pos x="682" y="32"/>
              </a:cxn>
              <a:cxn ang="0">
                <a:pos x="728" y="50"/>
              </a:cxn>
              <a:cxn ang="0">
                <a:pos x="792" y="88"/>
              </a:cxn>
              <a:cxn ang="0">
                <a:pos x="866" y="150"/>
              </a:cxn>
              <a:cxn ang="0">
                <a:pos x="928" y="224"/>
              </a:cxn>
              <a:cxn ang="0">
                <a:pos x="966" y="288"/>
              </a:cxn>
              <a:cxn ang="0">
                <a:pos x="984" y="334"/>
              </a:cxn>
              <a:cxn ang="0">
                <a:pos x="1000" y="382"/>
              </a:cxn>
              <a:cxn ang="0">
                <a:pos x="1010" y="430"/>
              </a:cxn>
              <a:cxn ang="0">
                <a:pos x="1014" y="482"/>
              </a:cxn>
              <a:cxn ang="0">
                <a:pos x="1016" y="508"/>
              </a:cxn>
            </a:cxnLst>
            <a:rect l="0" t="0" r="r" b="b"/>
            <a:pathLst>
              <a:path w="1016" h="1016">
                <a:moveTo>
                  <a:pt x="1016" y="508"/>
                </a:moveTo>
                <a:lnTo>
                  <a:pt x="1016" y="508"/>
                </a:lnTo>
                <a:lnTo>
                  <a:pt x="1014" y="534"/>
                </a:lnTo>
                <a:lnTo>
                  <a:pt x="1012" y="560"/>
                </a:lnTo>
                <a:lnTo>
                  <a:pt x="1010" y="586"/>
                </a:lnTo>
                <a:lnTo>
                  <a:pt x="1006" y="610"/>
                </a:lnTo>
                <a:lnTo>
                  <a:pt x="1000" y="634"/>
                </a:lnTo>
                <a:lnTo>
                  <a:pt x="992" y="658"/>
                </a:lnTo>
                <a:lnTo>
                  <a:pt x="984" y="682"/>
                </a:lnTo>
                <a:lnTo>
                  <a:pt x="976" y="706"/>
                </a:lnTo>
                <a:lnTo>
                  <a:pt x="966" y="728"/>
                </a:lnTo>
                <a:lnTo>
                  <a:pt x="954" y="750"/>
                </a:lnTo>
                <a:lnTo>
                  <a:pt x="928" y="792"/>
                </a:lnTo>
                <a:lnTo>
                  <a:pt x="900" y="830"/>
                </a:lnTo>
                <a:lnTo>
                  <a:pt x="866" y="866"/>
                </a:lnTo>
                <a:lnTo>
                  <a:pt x="830" y="900"/>
                </a:lnTo>
                <a:lnTo>
                  <a:pt x="792" y="928"/>
                </a:lnTo>
                <a:lnTo>
                  <a:pt x="750" y="954"/>
                </a:lnTo>
                <a:lnTo>
                  <a:pt x="728" y="966"/>
                </a:lnTo>
                <a:lnTo>
                  <a:pt x="706" y="976"/>
                </a:lnTo>
                <a:lnTo>
                  <a:pt x="682" y="984"/>
                </a:lnTo>
                <a:lnTo>
                  <a:pt x="658" y="992"/>
                </a:lnTo>
                <a:lnTo>
                  <a:pt x="634" y="1000"/>
                </a:lnTo>
                <a:lnTo>
                  <a:pt x="610" y="1006"/>
                </a:lnTo>
                <a:lnTo>
                  <a:pt x="586" y="1010"/>
                </a:lnTo>
                <a:lnTo>
                  <a:pt x="560" y="1012"/>
                </a:lnTo>
                <a:lnTo>
                  <a:pt x="534" y="1014"/>
                </a:lnTo>
                <a:lnTo>
                  <a:pt x="508" y="1016"/>
                </a:lnTo>
                <a:lnTo>
                  <a:pt x="508" y="1016"/>
                </a:lnTo>
                <a:lnTo>
                  <a:pt x="482" y="1014"/>
                </a:lnTo>
                <a:lnTo>
                  <a:pt x="456" y="1012"/>
                </a:lnTo>
                <a:lnTo>
                  <a:pt x="430" y="1010"/>
                </a:lnTo>
                <a:lnTo>
                  <a:pt x="406" y="1006"/>
                </a:lnTo>
                <a:lnTo>
                  <a:pt x="382" y="1000"/>
                </a:lnTo>
                <a:lnTo>
                  <a:pt x="358" y="992"/>
                </a:lnTo>
                <a:lnTo>
                  <a:pt x="334" y="984"/>
                </a:lnTo>
                <a:lnTo>
                  <a:pt x="310" y="976"/>
                </a:lnTo>
                <a:lnTo>
                  <a:pt x="288" y="966"/>
                </a:lnTo>
                <a:lnTo>
                  <a:pt x="266" y="954"/>
                </a:lnTo>
                <a:lnTo>
                  <a:pt x="224" y="928"/>
                </a:lnTo>
                <a:lnTo>
                  <a:pt x="186" y="900"/>
                </a:lnTo>
                <a:lnTo>
                  <a:pt x="150" y="866"/>
                </a:lnTo>
                <a:lnTo>
                  <a:pt x="116" y="830"/>
                </a:lnTo>
                <a:lnTo>
                  <a:pt x="88" y="792"/>
                </a:lnTo>
                <a:lnTo>
                  <a:pt x="62" y="750"/>
                </a:lnTo>
                <a:lnTo>
                  <a:pt x="50" y="728"/>
                </a:lnTo>
                <a:lnTo>
                  <a:pt x="40" y="706"/>
                </a:lnTo>
                <a:lnTo>
                  <a:pt x="32" y="682"/>
                </a:lnTo>
                <a:lnTo>
                  <a:pt x="24" y="658"/>
                </a:lnTo>
                <a:lnTo>
                  <a:pt x="16" y="634"/>
                </a:lnTo>
                <a:lnTo>
                  <a:pt x="10" y="610"/>
                </a:lnTo>
                <a:lnTo>
                  <a:pt x="6" y="586"/>
                </a:lnTo>
                <a:lnTo>
                  <a:pt x="4" y="560"/>
                </a:lnTo>
                <a:lnTo>
                  <a:pt x="2" y="534"/>
                </a:lnTo>
                <a:lnTo>
                  <a:pt x="0" y="508"/>
                </a:lnTo>
                <a:lnTo>
                  <a:pt x="0" y="508"/>
                </a:lnTo>
                <a:lnTo>
                  <a:pt x="2" y="482"/>
                </a:lnTo>
                <a:lnTo>
                  <a:pt x="4" y="456"/>
                </a:lnTo>
                <a:lnTo>
                  <a:pt x="6" y="430"/>
                </a:lnTo>
                <a:lnTo>
                  <a:pt x="10" y="406"/>
                </a:lnTo>
                <a:lnTo>
                  <a:pt x="16" y="382"/>
                </a:lnTo>
                <a:lnTo>
                  <a:pt x="24" y="358"/>
                </a:lnTo>
                <a:lnTo>
                  <a:pt x="32" y="334"/>
                </a:lnTo>
                <a:lnTo>
                  <a:pt x="40" y="310"/>
                </a:lnTo>
                <a:lnTo>
                  <a:pt x="50" y="288"/>
                </a:lnTo>
                <a:lnTo>
                  <a:pt x="62" y="266"/>
                </a:lnTo>
                <a:lnTo>
                  <a:pt x="88" y="224"/>
                </a:lnTo>
                <a:lnTo>
                  <a:pt x="116" y="186"/>
                </a:lnTo>
                <a:lnTo>
                  <a:pt x="150" y="150"/>
                </a:lnTo>
                <a:lnTo>
                  <a:pt x="186" y="116"/>
                </a:lnTo>
                <a:lnTo>
                  <a:pt x="224" y="88"/>
                </a:lnTo>
                <a:lnTo>
                  <a:pt x="266" y="62"/>
                </a:lnTo>
                <a:lnTo>
                  <a:pt x="288" y="50"/>
                </a:lnTo>
                <a:lnTo>
                  <a:pt x="310" y="40"/>
                </a:lnTo>
                <a:lnTo>
                  <a:pt x="334" y="32"/>
                </a:lnTo>
                <a:lnTo>
                  <a:pt x="358" y="24"/>
                </a:lnTo>
                <a:lnTo>
                  <a:pt x="382" y="16"/>
                </a:lnTo>
                <a:lnTo>
                  <a:pt x="406" y="10"/>
                </a:lnTo>
                <a:lnTo>
                  <a:pt x="430" y="6"/>
                </a:lnTo>
                <a:lnTo>
                  <a:pt x="456" y="4"/>
                </a:lnTo>
                <a:lnTo>
                  <a:pt x="482" y="2"/>
                </a:lnTo>
                <a:lnTo>
                  <a:pt x="508" y="0"/>
                </a:lnTo>
                <a:lnTo>
                  <a:pt x="508" y="0"/>
                </a:lnTo>
                <a:lnTo>
                  <a:pt x="534" y="2"/>
                </a:lnTo>
                <a:lnTo>
                  <a:pt x="560" y="4"/>
                </a:lnTo>
                <a:lnTo>
                  <a:pt x="586" y="6"/>
                </a:lnTo>
                <a:lnTo>
                  <a:pt x="610" y="10"/>
                </a:lnTo>
                <a:lnTo>
                  <a:pt x="634" y="16"/>
                </a:lnTo>
                <a:lnTo>
                  <a:pt x="658" y="24"/>
                </a:lnTo>
                <a:lnTo>
                  <a:pt x="682" y="32"/>
                </a:lnTo>
                <a:lnTo>
                  <a:pt x="706" y="40"/>
                </a:lnTo>
                <a:lnTo>
                  <a:pt x="728" y="50"/>
                </a:lnTo>
                <a:lnTo>
                  <a:pt x="750" y="62"/>
                </a:lnTo>
                <a:lnTo>
                  <a:pt x="792" y="88"/>
                </a:lnTo>
                <a:lnTo>
                  <a:pt x="830" y="116"/>
                </a:lnTo>
                <a:lnTo>
                  <a:pt x="866" y="150"/>
                </a:lnTo>
                <a:lnTo>
                  <a:pt x="900" y="186"/>
                </a:lnTo>
                <a:lnTo>
                  <a:pt x="928" y="224"/>
                </a:lnTo>
                <a:lnTo>
                  <a:pt x="954" y="266"/>
                </a:lnTo>
                <a:lnTo>
                  <a:pt x="966" y="288"/>
                </a:lnTo>
                <a:lnTo>
                  <a:pt x="976" y="310"/>
                </a:lnTo>
                <a:lnTo>
                  <a:pt x="984" y="334"/>
                </a:lnTo>
                <a:lnTo>
                  <a:pt x="992" y="358"/>
                </a:lnTo>
                <a:lnTo>
                  <a:pt x="1000" y="382"/>
                </a:lnTo>
                <a:lnTo>
                  <a:pt x="1006" y="406"/>
                </a:lnTo>
                <a:lnTo>
                  <a:pt x="1010" y="430"/>
                </a:lnTo>
                <a:lnTo>
                  <a:pt x="1012" y="456"/>
                </a:lnTo>
                <a:lnTo>
                  <a:pt x="1014" y="482"/>
                </a:lnTo>
                <a:lnTo>
                  <a:pt x="1016" y="508"/>
                </a:lnTo>
                <a:lnTo>
                  <a:pt x="1016" y="508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" name="Freeform 19"/>
          <p:cNvSpPr>
            <a:spLocks/>
          </p:cNvSpPr>
          <p:nvPr/>
        </p:nvSpPr>
        <p:spPr bwMode="auto">
          <a:xfrm>
            <a:off x="2422866" y="2995601"/>
            <a:ext cx="1612900" cy="1609725"/>
          </a:xfrm>
          <a:custGeom>
            <a:avLst/>
            <a:gdLst/>
            <a:ahLst/>
            <a:cxnLst>
              <a:cxn ang="0">
                <a:pos x="1016" y="508"/>
              </a:cxn>
              <a:cxn ang="0">
                <a:pos x="1012" y="560"/>
              </a:cxn>
              <a:cxn ang="0">
                <a:pos x="1006" y="610"/>
              </a:cxn>
              <a:cxn ang="0">
                <a:pos x="992" y="658"/>
              </a:cxn>
              <a:cxn ang="0">
                <a:pos x="976" y="704"/>
              </a:cxn>
              <a:cxn ang="0">
                <a:pos x="954" y="750"/>
              </a:cxn>
              <a:cxn ang="0">
                <a:pos x="900" y="830"/>
              </a:cxn>
              <a:cxn ang="0">
                <a:pos x="830" y="898"/>
              </a:cxn>
              <a:cxn ang="0">
                <a:pos x="750" y="954"/>
              </a:cxn>
              <a:cxn ang="0">
                <a:pos x="706" y="974"/>
              </a:cxn>
              <a:cxn ang="0">
                <a:pos x="658" y="992"/>
              </a:cxn>
              <a:cxn ang="0">
                <a:pos x="610" y="1004"/>
              </a:cxn>
              <a:cxn ang="0">
                <a:pos x="560" y="1012"/>
              </a:cxn>
              <a:cxn ang="0">
                <a:pos x="508" y="1014"/>
              </a:cxn>
              <a:cxn ang="0">
                <a:pos x="482" y="1014"/>
              </a:cxn>
              <a:cxn ang="0">
                <a:pos x="430" y="1008"/>
              </a:cxn>
              <a:cxn ang="0">
                <a:pos x="382" y="998"/>
              </a:cxn>
              <a:cxn ang="0">
                <a:pos x="334" y="984"/>
              </a:cxn>
              <a:cxn ang="0">
                <a:pos x="288" y="964"/>
              </a:cxn>
              <a:cxn ang="0">
                <a:pos x="224" y="928"/>
              </a:cxn>
              <a:cxn ang="0">
                <a:pos x="150" y="866"/>
              </a:cxn>
              <a:cxn ang="0">
                <a:pos x="88" y="792"/>
              </a:cxn>
              <a:cxn ang="0">
                <a:pos x="50" y="728"/>
              </a:cxn>
              <a:cxn ang="0">
                <a:pos x="32" y="682"/>
              </a:cxn>
              <a:cxn ang="0">
                <a:pos x="16" y="634"/>
              </a:cxn>
              <a:cxn ang="0">
                <a:pos x="6" y="584"/>
              </a:cxn>
              <a:cxn ang="0">
                <a:pos x="2" y="534"/>
              </a:cxn>
              <a:cxn ang="0">
                <a:pos x="0" y="508"/>
              </a:cxn>
              <a:cxn ang="0">
                <a:pos x="4" y="456"/>
              </a:cxn>
              <a:cxn ang="0">
                <a:pos x="10" y="406"/>
              </a:cxn>
              <a:cxn ang="0">
                <a:pos x="24" y="356"/>
              </a:cxn>
              <a:cxn ang="0">
                <a:pos x="40" y="310"/>
              </a:cxn>
              <a:cxn ang="0">
                <a:pos x="62" y="266"/>
              </a:cxn>
              <a:cxn ang="0">
                <a:pos x="116" y="184"/>
              </a:cxn>
              <a:cxn ang="0">
                <a:pos x="186" y="116"/>
              </a:cxn>
              <a:cxn ang="0">
                <a:pos x="266" y="62"/>
              </a:cxn>
              <a:cxn ang="0">
                <a:pos x="310" y="40"/>
              </a:cxn>
              <a:cxn ang="0">
                <a:pos x="358" y="22"/>
              </a:cxn>
              <a:cxn ang="0">
                <a:pos x="406" y="10"/>
              </a:cxn>
              <a:cxn ang="0">
                <a:pos x="456" y="2"/>
              </a:cxn>
              <a:cxn ang="0">
                <a:pos x="508" y="0"/>
              </a:cxn>
              <a:cxn ang="0">
                <a:pos x="534" y="0"/>
              </a:cxn>
              <a:cxn ang="0">
                <a:pos x="586" y="6"/>
              </a:cxn>
              <a:cxn ang="0">
                <a:pos x="634" y="16"/>
              </a:cxn>
              <a:cxn ang="0">
                <a:pos x="682" y="30"/>
              </a:cxn>
              <a:cxn ang="0">
                <a:pos x="728" y="50"/>
              </a:cxn>
              <a:cxn ang="0">
                <a:pos x="792" y="86"/>
              </a:cxn>
              <a:cxn ang="0">
                <a:pos x="866" y="148"/>
              </a:cxn>
              <a:cxn ang="0">
                <a:pos x="928" y="224"/>
              </a:cxn>
              <a:cxn ang="0">
                <a:pos x="966" y="288"/>
              </a:cxn>
              <a:cxn ang="0">
                <a:pos x="984" y="332"/>
              </a:cxn>
              <a:cxn ang="0">
                <a:pos x="1000" y="380"/>
              </a:cxn>
              <a:cxn ang="0">
                <a:pos x="1010" y="430"/>
              </a:cxn>
              <a:cxn ang="0">
                <a:pos x="1014" y="482"/>
              </a:cxn>
              <a:cxn ang="0">
                <a:pos x="1016" y="508"/>
              </a:cxn>
            </a:cxnLst>
            <a:rect l="0" t="0" r="r" b="b"/>
            <a:pathLst>
              <a:path w="1016" h="1014">
                <a:moveTo>
                  <a:pt x="1016" y="508"/>
                </a:moveTo>
                <a:lnTo>
                  <a:pt x="1016" y="508"/>
                </a:lnTo>
                <a:lnTo>
                  <a:pt x="1014" y="534"/>
                </a:lnTo>
                <a:lnTo>
                  <a:pt x="1012" y="560"/>
                </a:lnTo>
                <a:lnTo>
                  <a:pt x="1010" y="584"/>
                </a:lnTo>
                <a:lnTo>
                  <a:pt x="1006" y="610"/>
                </a:lnTo>
                <a:lnTo>
                  <a:pt x="1000" y="634"/>
                </a:lnTo>
                <a:lnTo>
                  <a:pt x="992" y="658"/>
                </a:lnTo>
                <a:lnTo>
                  <a:pt x="984" y="682"/>
                </a:lnTo>
                <a:lnTo>
                  <a:pt x="976" y="704"/>
                </a:lnTo>
                <a:lnTo>
                  <a:pt x="966" y="728"/>
                </a:lnTo>
                <a:lnTo>
                  <a:pt x="954" y="750"/>
                </a:lnTo>
                <a:lnTo>
                  <a:pt x="928" y="792"/>
                </a:lnTo>
                <a:lnTo>
                  <a:pt x="900" y="830"/>
                </a:lnTo>
                <a:lnTo>
                  <a:pt x="866" y="866"/>
                </a:lnTo>
                <a:lnTo>
                  <a:pt x="830" y="898"/>
                </a:lnTo>
                <a:lnTo>
                  <a:pt x="792" y="928"/>
                </a:lnTo>
                <a:lnTo>
                  <a:pt x="750" y="954"/>
                </a:lnTo>
                <a:lnTo>
                  <a:pt x="728" y="964"/>
                </a:lnTo>
                <a:lnTo>
                  <a:pt x="706" y="974"/>
                </a:lnTo>
                <a:lnTo>
                  <a:pt x="682" y="984"/>
                </a:lnTo>
                <a:lnTo>
                  <a:pt x="658" y="992"/>
                </a:lnTo>
                <a:lnTo>
                  <a:pt x="634" y="998"/>
                </a:lnTo>
                <a:lnTo>
                  <a:pt x="610" y="1004"/>
                </a:lnTo>
                <a:lnTo>
                  <a:pt x="586" y="1008"/>
                </a:lnTo>
                <a:lnTo>
                  <a:pt x="560" y="1012"/>
                </a:lnTo>
                <a:lnTo>
                  <a:pt x="534" y="1014"/>
                </a:lnTo>
                <a:lnTo>
                  <a:pt x="508" y="1014"/>
                </a:lnTo>
                <a:lnTo>
                  <a:pt x="508" y="1014"/>
                </a:lnTo>
                <a:lnTo>
                  <a:pt x="482" y="1014"/>
                </a:lnTo>
                <a:lnTo>
                  <a:pt x="456" y="1012"/>
                </a:lnTo>
                <a:lnTo>
                  <a:pt x="430" y="1008"/>
                </a:lnTo>
                <a:lnTo>
                  <a:pt x="406" y="1004"/>
                </a:lnTo>
                <a:lnTo>
                  <a:pt x="382" y="998"/>
                </a:lnTo>
                <a:lnTo>
                  <a:pt x="358" y="992"/>
                </a:lnTo>
                <a:lnTo>
                  <a:pt x="334" y="984"/>
                </a:lnTo>
                <a:lnTo>
                  <a:pt x="310" y="974"/>
                </a:lnTo>
                <a:lnTo>
                  <a:pt x="288" y="964"/>
                </a:lnTo>
                <a:lnTo>
                  <a:pt x="266" y="954"/>
                </a:lnTo>
                <a:lnTo>
                  <a:pt x="224" y="928"/>
                </a:lnTo>
                <a:lnTo>
                  <a:pt x="186" y="898"/>
                </a:lnTo>
                <a:lnTo>
                  <a:pt x="150" y="866"/>
                </a:lnTo>
                <a:lnTo>
                  <a:pt x="116" y="830"/>
                </a:lnTo>
                <a:lnTo>
                  <a:pt x="88" y="792"/>
                </a:lnTo>
                <a:lnTo>
                  <a:pt x="62" y="750"/>
                </a:lnTo>
                <a:lnTo>
                  <a:pt x="50" y="728"/>
                </a:lnTo>
                <a:lnTo>
                  <a:pt x="40" y="704"/>
                </a:lnTo>
                <a:lnTo>
                  <a:pt x="32" y="682"/>
                </a:lnTo>
                <a:lnTo>
                  <a:pt x="24" y="658"/>
                </a:lnTo>
                <a:lnTo>
                  <a:pt x="16" y="634"/>
                </a:lnTo>
                <a:lnTo>
                  <a:pt x="10" y="610"/>
                </a:lnTo>
                <a:lnTo>
                  <a:pt x="6" y="584"/>
                </a:lnTo>
                <a:lnTo>
                  <a:pt x="4" y="560"/>
                </a:lnTo>
                <a:lnTo>
                  <a:pt x="2" y="534"/>
                </a:lnTo>
                <a:lnTo>
                  <a:pt x="0" y="508"/>
                </a:lnTo>
                <a:lnTo>
                  <a:pt x="0" y="508"/>
                </a:lnTo>
                <a:lnTo>
                  <a:pt x="2" y="482"/>
                </a:lnTo>
                <a:lnTo>
                  <a:pt x="4" y="456"/>
                </a:lnTo>
                <a:lnTo>
                  <a:pt x="6" y="430"/>
                </a:lnTo>
                <a:lnTo>
                  <a:pt x="10" y="406"/>
                </a:lnTo>
                <a:lnTo>
                  <a:pt x="16" y="380"/>
                </a:lnTo>
                <a:lnTo>
                  <a:pt x="24" y="356"/>
                </a:lnTo>
                <a:lnTo>
                  <a:pt x="32" y="332"/>
                </a:lnTo>
                <a:lnTo>
                  <a:pt x="40" y="310"/>
                </a:lnTo>
                <a:lnTo>
                  <a:pt x="50" y="288"/>
                </a:lnTo>
                <a:lnTo>
                  <a:pt x="62" y="266"/>
                </a:lnTo>
                <a:lnTo>
                  <a:pt x="88" y="224"/>
                </a:lnTo>
                <a:lnTo>
                  <a:pt x="116" y="184"/>
                </a:lnTo>
                <a:lnTo>
                  <a:pt x="150" y="148"/>
                </a:lnTo>
                <a:lnTo>
                  <a:pt x="186" y="116"/>
                </a:lnTo>
                <a:lnTo>
                  <a:pt x="224" y="86"/>
                </a:lnTo>
                <a:lnTo>
                  <a:pt x="266" y="62"/>
                </a:lnTo>
                <a:lnTo>
                  <a:pt x="288" y="50"/>
                </a:lnTo>
                <a:lnTo>
                  <a:pt x="310" y="40"/>
                </a:lnTo>
                <a:lnTo>
                  <a:pt x="334" y="30"/>
                </a:lnTo>
                <a:lnTo>
                  <a:pt x="358" y="22"/>
                </a:lnTo>
                <a:lnTo>
                  <a:pt x="382" y="16"/>
                </a:lnTo>
                <a:lnTo>
                  <a:pt x="406" y="10"/>
                </a:lnTo>
                <a:lnTo>
                  <a:pt x="430" y="6"/>
                </a:lnTo>
                <a:lnTo>
                  <a:pt x="456" y="2"/>
                </a:lnTo>
                <a:lnTo>
                  <a:pt x="482" y="0"/>
                </a:lnTo>
                <a:lnTo>
                  <a:pt x="508" y="0"/>
                </a:lnTo>
                <a:lnTo>
                  <a:pt x="508" y="0"/>
                </a:lnTo>
                <a:lnTo>
                  <a:pt x="534" y="0"/>
                </a:lnTo>
                <a:lnTo>
                  <a:pt x="560" y="2"/>
                </a:lnTo>
                <a:lnTo>
                  <a:pt x="586" y="6"/>
                </a:lnTo>
                <a:lnTo>
                  <a:pt x="610" y="10"/>
                </a:lnTo>
                <a:lnTo>
                  <a:pt x="634" y="16"/>
                </a:lnTo>
                <a:lnTo>
                  <a:pt x="658" y="22"/>
                </a:lnTo>
                <a:lnTo>
                  <a:pt x="682" y="30"/>
                </a:lnTo>
                <a:lnTo>
                  <a:pt x="706" y="40"/>
                </a:lnTo>
                <a:lnTo>
                  <a:pt x="728" y="50"/>
                </a:lnTo>
                <a:lnTo>
                  <a:pt x="750" y="62"/>
                </a:lnTo>
                <a:lnTo>
                  <a:pt x="792" y="86"/>
                </a:lnTo>
                <a:lnTo>
                  <a:pt x="830" y="116"/>
                </a:lnTo>
                <a:lnTo>
                  <a:pt x="866" y="148"/>
                </a:lnTo>
                <a:lnTo>
                  <a:pt x="900" y="184"/>
                </a:lnTo>
                <a:lnTo>
                  <a:pt x="928" y="224"/>
                </a:lnTo>
                <a:lnTo>
                  <a:pt x="954" y="266"/>
                </a:lnTo>
                <a:lnTo>
                  <a:pt x="966" y="288"/>
                </a:lnTo>
                <a:lnTo>
                  <a:pt x="976" y="310"/>
                </a:lnTo>
                <a:lnTo>
                  <a:pt x="984" y="332"/>
                </a:lnTo>
                <a:lnTo>
                  <a:pt x="992" y="356"/>
                </a:lnTo>
                <a:lnTo>
                  <a:pt x="1000" y="380"/>
                </a:lnTo>
                <a:lnTo>
                  <a:pt x="1006" y="406"/>
                </a:lnTo>
                <a:lnTo>
                  <a:pt x="1010" y="430"/>
                </a:lnTo>
                <a:lnTo>
                  <a:pt x="1012" y="456"/>
                </a:lnTo>
                <a:lnTo>
                  <a:pt x="1014" y="482"/>
                </a:lnTo>
                <a:lnTo>
                  <a:pt x="1016" y="508"/>
                </a:lnTo>
                <a:lnTo>
                  <a:pt x="1016" y="508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32" name="그룹 31"/>
          <p:cNvGrpSpPr/>
          <p:nvPr/>
        </p:nvGrpSpPr>
        <p:grpSpPr>
          <a:xfrm>
            <a:off x="4647834" y="2060077"/>
            <a:ext cx="3571900" cy="957395"/>
            <a:chOff x="4973642" y="3893646"/>
            <a:chExt cx="1620001" cy="821255"/>
          </a:xfrm>
        </p:grpSpPr>
        <p:sp>
          <p:nvSpPr>
            <p:cNvPr id="34" name="Rectangle 117"/>
            <p:cNvSpPr>
              <a:spLocks noChangeArrowheads="1"/>
            </p:cNvSpPr>
            <p:nvPr/>
          </p:nvSpPr>
          <p:spPr bwMode="auto">
            <a:xfrm>
              <a:off x="4973642" y="3893646"/>
              <a:ext cx="728481" cy="257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35" name="Rectangle 117"/>
            <p:cNvSpPr>
              <a:spLocks noChangeArrowheads="1"/>
            </p:cNvSpPr>
            <p:nvPr/>
          </p:nvSpPr>
          <p:spPr bwMode="auto">
            <a:xfrm>
              <a:off x="4973643" y="4200079"/>
              <a:ext cx="1620000" cy="5148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4647834" y="3345961"/>
            <a:ext cx="3571900" cy="957395"/>
            <a:chOff x="4973642" y="3893646"/>
            <a:chExt cx="1620001" cy="821255"/>
          </a:xfrm>
        </p:grpSpPr>
        <p:sp>
          <p:nvSpPr>
            <p:cNvPr id="37" name="Rectangle 117"/>
            <p:cNvSpPr>
              <a:spLocks noChangeArrowheads="1"/>
            </p:cNvSpPr>
            <p:nvPr/>
          </p:nvSpPr>
          <p:spPr bwMode="auto">
            <a:xfrm>
              <a:off x="4973642" y="3893646"/>
              <a:ext cx="728481" cy="257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40" name="Rectangle 117"/>
            <p:cNvSpPr>
              <a:spLocks noChangeArrowheads="1"/>
            </p:cNvSpPr>
            <p:nvPr/>
          </p:nvSpPr>
          <p:spPr bwMode="auto">
            <a:xfrm>
              <a:off x="4973643" y="4200079"/>
              <a:ext cx="1620000" cy="5148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4647834" y="4631845"/>
            <a:ext cx="3571900" cy="957395"/>
            <a:chOff x="4973642" y="3893646"/>
            <a:chExt cx="1620001" cy="821255"/>
          </a:xfrm>
        </p:grpSpPr>
        <p:sp>
          <p:nvSpPr>
            <p:cNvPr id="45" name="Rectangle 117"/>
            <p:cNvSpPr>
              <a:spLocks noChangeArrowheads="1"/>
            </p:cNvSpPr>
            <p:nvPr/>
          </p:nvSpPr>
          <p:spPr bwMode="auto">
            <a:xfrm>
              <a:off x="4973642" y="3893646"/>
              <a:ext cx="728481" cy="257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46" name="Rectangle 117"/>
            <p:cNvSpPr>
              <a:spLocks noChangeArrowheads="1"/>
            </p:cNvSpPr>
            <p:nvPr/>
          </p:nvSpPr>
          <p:spPr bwMode="auto">
            <a:xfrm>
              <a:off x="4973643" y="4200079"/>
              <a:ext cx="1620000" cy="5148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sp>
        <p:nvSpPr>
          <p:cNvPr id="47" name="Rectangle 6"/>
          <p:cNvSpPr>
            <a:spLocks noChangeArrowheads="1"/>
          </p:cNvSpPr>
          <p:nvPr/>
        </p:nvSpPr>
        <p:spPr bwMode="auto">
          <a:xfrm>
            <a:off x="2844596" y="3814762"/>
            <a:ext cx="7694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용입력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8" name="Rectangle 10"/>
          <p:cNvSpPr>
            <a:spLocks noChangeArrowheads="1"/>
          </p:cNvSpPr>
          <p:nvPr/>
        </p:nvSpPr>
        <p:spPr bwMode="auto">
          <a:xfrm>
            <a:off x="2979248" y="3286124"/>
            <a:ext cx="500137" cy="622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3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02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0" name="Rectangle 6"/>
          <p:cNvSpPr>
            <a:spLocks noChangeArrowheads="1"/>
          </p:cNvSpPr>
          <p:nvPr/>
        </p:nvSpPr>
        <p:spPr bwMode="auto">
          <a:xfrm>
            <a:off x="1345996" y="5029208"/>
            <a:ext cx="7694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용입력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1" name="Rectangle 10"/>
          <p:cNvSpPr>
            <a:spLocks noChangeArrowheads="1"/>
          </p:cNvSpPr>
          <p:nvPr/>
        </p:nvSpPr>
        <p:spPr bwMode="auto">
          <a:xfrm>
            <a:off x="1480648" y="4500570"/>
            <a:ext cx="500137" cy="622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3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03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2845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9828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CBAB7F0-F799-43DD-8F67-4AFC197825F9}"/>
              </a:ext>
            </a:extLst>
          </p:cNvPr>
          <p:cNvSpPr/>
          <p:nvPr/>
        </p:nvSpPr>
        <p:spPr>
          <a:xfrm>
            <a:off x="107504" y="5656926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B3F8116-F521-416A-8396-CED43B37700E}"/>
              </a:ext>
            </a:extLst>
          </p:cNvPr>
          <p:cNvSpPr/>
          <p:nvPr/>
        </p:nvSpPr>
        <p:spPr>
          <a:xfrm>
            <a:off x="107504" y="6268770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ABA99106-690A-47F9-93EE-83A7CA400D13}"/>
              </a:ext>
            </a:extLst>
          </p:cNvPr>
          <p:cNvSpPr/>
          <p:nvPr/>
        </p:nvSpPr>
        <p:spPr>
          <a:xfrm>
            <a:off x="1139597" y="5511065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F422E71E-2ACA-4F36-A342-3ADF9CAB374C}"/>
              </a:ext>
            </a:extLst>
          </p:cNvPr>
          <p:cNvSpPr/>
          <p:nvPr/>
        </p:nvSpPr>
        <p:spPr>
          <a:xfrm>
            <a:off x="1009194" y="5837297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268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CF914622-C199-4774-8780-D288F5683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F5E5A6DD-E975-4516-B021-0E8EA9553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A8BEBCB8-AB1E-4A43-944B-429F1A09B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7599A4EE-6B81-4A1D-85D7-7B473941CE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08BD3741-D447-4EEA-AB7E-FB3E75BD22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0282DCF0-95A9-466F-903A-199942180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250B8227-432C-4400-9D0A-6247CC9F6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FD275CF6-5B91-475C-8C8E-2029DB819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A35F9BC0-DB77-47F1-82FC-8E99D2E3AFA7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02150E07-5A5F-4EA9-A566-B01072890F00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A7BAD563-8BAB-4CEF-B428-5B540F7C6105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22626337-D1DC-454D-A076-0FAE57B7FCCE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13C5CDF1-D239-4E82-8ADD-D47ACA3136B1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E0791ED2-6C39-4CA8-BFBE-99D4CBAEB227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942D2B92-0709-47D0-AB3A-DA26BA6DDF87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264CBDEA-FA8E-4B43-A02A-4D1BAF4E462C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758B0F04-D3A3-4BC6-A8E6-2E1FA0CE523A}"/>
              </a:ext>
            </a:extLst>
          </p:cNvPr>
          <p:cNvSpPr/>
          <p:nvPr/>
        </p:nvSpPr>
        <p:spPr>
          <a:xfrm>
            <a:off x="672841" y="1258257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제안서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543F027-EACE-4563-9B85-71D869C72E3A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A1469BC-C3F8-4375-8737-A5509D1170AC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19164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50848C0F-4B73-45F8-B156-C49EE0D00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342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1B16DE02-F7FA-4565-8CAD-4EF853BA4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786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2CF776DA-3E72-466A-B185-97E7204048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7127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2B844DA2-2198-4801-82C5-C0FB60080E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183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A77EAA3D-5E26-4A75-BF2B-6FE000496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546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5B8ACCE6-AF72-4000-8210-97E765A4B2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401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A28B2B83-C449-442F-A993-69EB8A1D8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7704" y="4218774"/>
            <a:ext cx="1623058" cy="1234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6E9C2DE7-BD78-4E80-B700-99423DA2EB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27619" y="4231759"/>
            <a:ext cx="1618579" cy="123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465998F4-5CF9-4C59-86C9-1E6E4A8D83F7}"/>
              </a:ext>
            </a:extLst>
          </p:cNvPr>
          <p:cNvSpPr/>
          <p:nvPr/>
        </p:nvSpPr>
        <p:spPr>
          <a:xfrm>
            <a:off x="756515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63E42E3C-0322-4A4C-9563-C282657EFB8A}"/>
              </a:ext>
            </a:extLst>
          </p:cNvPr>
          <p:cNvSpPr/>
          <p:nvPr/>
        </p:nvSpPr>
        <p:spPr>
          <a:xfrm>
            <a:off x="2754152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FCB4AA12-413D-4C57-98C0-308267C9B734}"/>
              </a:ext>
            </a:extLst>
          </p:cNvPr>
          <p:cNvSpPr/>
          <p:nvPr/>
        </p:nvSpPr>
        <p:spPr>
          <a:xfrm>
            <a:off x="4757856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02849E33-DECF-4C50-A985-5E41FB4E0C1A}"/>
              </a:ext>
            </a:extLst>
          </p:cNvPr>
          <p:cNvSpPr/>
          <p:nvPr/>
        </p:nvSpPr>
        <p:spPr>
          <a:xfrm>
            <a:off x="6754744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FDAD35AC-FF17-442A-8133-86FE0365E21E}"/>
              </a:ext>
            </a:extLst>
          </p:cNvPr>
          <p:cNvSpPr/>
          <p:nvPr/>
        </p:nvSpPr>
        <p:spPr>
          <a:xfrm>
            <a:off x="756515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1B9B8A96-81E0-4EB8-8866-AFFA58ECD236}"/>
              </a:ext>
            </a:extLst>
          </p:cNvPr>
          <p:cNvSpPr/>
          <p:nvPr/>
        </p:nvSpPr>
        <p:spPr>
          <a:xfrm>
            <a:off x="2754152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46EDF312-1E76-4769-A759-19B085A3E70D}"/>
              </a:ext>
            </a:extLst>
          </p:cNvPr>
          <p:cNvSpPr/>
          <p:nvPr/>
        </p:nvSpPr>
        <p:spPr>
          <a:xfrm>
            <a:off x="4757856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123AD270-CF8B-46B7-AF2E-DA8F26357E0A}"/>
              </a:ext>
            </a:extLst>
          </p:cNvPr>
          <p:cNvSpPr/>
          <p:nvPr/>
        </p:nvSpPr>
        <p:spPr>
          <a:xfrm>
            <a:off x="6754744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F21DAE0F-AE4A-4B65-8E22-DB1EC61EE0AC}"/>
              </a:ext>
            </a:extLst>
          </p:cNvPr>
          <p:cNvSpPr/>
          <p:nvPr/>
        </p:nvSpPr>
        <p:spPr>
          <a:xfrm>
            <a:off x="672841" y="1258844"/>
            <a:ext cx="3291286" cy="387971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166D068-8AEE-4C25-AD04-E8397E7F0808}"/>
              </a:ext>
            </a:extLst>
          </p:cNvPr>
          <p:cNvSpPr/>
          <p:nvPr/>
        </p:nvSpPr>
        <p:spPr>
          <a:xfrm>
            <a:off x="672841" y="1037318"/>
            <a:ext cx="1556518" cy="258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1A5BD5B-CE49-44E7-AF52-F64A4F177C43}"/>
              </a:ext>
            </a:extLst>
          </p:cNvPr>
          <p:cNvSpPr/>
          <p:nvPr/>
        </p:nvSpPr>
        <p:spPr>
          <a:xfrm>
            <a:off x="6645536" y="1406716"/>
            <a:ext cx="1907793" cy="2069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54911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제안서_금융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1EC0DC"/>
      </a:accent1>
      <a:accent2>
        <a:srgbClr val="F26522"/>
      </a:accent2>
      <a:accent3>
        <a:srgbClr val="FFC20E"/>
      </a:accent3>
      <a:accent4>
        <a:srgbClr val="8DC63F"/>
      </a:accent4>
      <a:accent5>
        <a:srgbClr val="282827"/>
      </a:accent5>
      <a:accent6>
        <a:srgbClr val="ADABAC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1862</TotalTime>
  <Words>474</Words>
  <Application>Microsoft Office PowerPoint</Application>
  <PresentationFormat>화면 슬라이드 쇼(4:3)</PresentationFormat>
  <Paragraphs>97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표준작성법_제안서_사업투자(금융업)</dc:title>
  <dc:creator>㈜ 인비닷컴</dc:creator>
  <dc:description>무단 복제 배포시 법적 불이익을 받을 수 있습니다.</dc:description>
  <cp:lastModifiedBy>pro</cp:lastModifiedBy>
  <cp:revision>435</cp:revision>
  <dcterms:created xsi:type="dcterms:W3CDTF">2013-09-25T11:58:39Z</dcterms:created>
  <dcterms:modified xsi:type="dcterms:W3CDTF">2019-05-03T08:27:18Z</dcterms:modified>
  <cp:category>본 문서의 저작권은 비즈폼에 있습니다.</cp:category>
</cp:coreProperties>
</file>