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2" r:id="rId2"/>
    <p:sldId id="328" r:id="rId3"/>
    <p:sldId id="330" r:id="rId4"/>
    <p:sldId id="343" r:id="rId5"/>
    <p:sldId id="344" r:id="rId6"/>
    <p:sldId id="345" r:id="rId7"/>
    <p:sldId id="346" r:id="rId8"/>
    <p:sldId id="347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EF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467544" y="692696"/>
            <a:ext cx="6336000" cy="119263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55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67544" y="1740151"/>
            <a:ext cx="6336000" cy="37241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67544" y="1988840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77" name="Freeform 53"/>
          <p:cNvSpPr>
            <a:spLocks/>
          </p:cNvSpPr>
          <p:nvPr userDrawn="1"/>
        </p:nvSpPr>
        <p:spPr bwMode="auto">
          <a:xfrm>
            <a:off x="5716588" y="3036888"/>
            <a:ext cx="1117600" cy="415925"/>
          </a:xfrm>
          <a:custGeom>
            <a:avLst/>
            <a:gdLst/>
            <a:ahLst/>
            <a:cxnLst>
              <a:cxn ang="0">
                <a:pos x="704" y="104"/>
              </a:cxn>
              <a:cxn ang="0">
                <a:pos x="634" y="0"/>
              </a:cxn>
              <a:cxn ang="0">
                <a:pos x="488" y="128"/>
              </a:cxn>
              <a:cxn ang="0">
                <a:pos x="488" y="128"/>
              </a:cxn>
              <a:cxn ang="0">
                <a:pos x="482" y="132"/>
              </a:cxn>
              <a:cxn ang="0">
                <a:pos x="476" y="134"/>
              </a:cxn>
              <a:cxn ang="0">
                <a:pos x="476" y="134"/>
              </a:cxn>
              <a:cxn ang="0">
                <a:pos x="470" y="132"/>
              </a:cxn>
              <a:cxn ang="0">
                <a:pos x="462" y="130"/>
              </a:cxn>
              <a:cxn ang="0">
                <a:pos x="310" y="54"/>
              </a:cxn>
              <a:cxn ang="0">
                <a:pos x="310" y="54"/>
              </a:cxn>
              <a:cxn ang="0">
                <a:pos x="302" y="52"/>
              </a:cxn>
              <a:cxn ang="0">
                <a:pos x="294" y="50"/>
              </a:cxn>
              <a:cxn ang="0">
                <a:pos x="294" y="50"/>
              </a:cxn>
              <a:cxn ang="0">
                <a:pos x="286" y="52"/>
              </a:cxn>
              <a:cxn ang="0">
                <a:pos x="278" y="54"/>
              </a:cxn>
              <a:cxn ang="0">
                <a:pos x="10" y="198"/>
              </a:cxn>
              <a:cxn ang="0">
                <a:pos x="10" y="198"/>
              </a:cxn>
              <a:cxn ang="0">
                <a:pos x="4" y="204"/>
              </a:cxn>
              <a:cxn ang="0">
                <a:pos x="0" y="210"/>
              </a:cxn>
              <a:cxn ang="0">
                <a:pos x="0" y="210"/>
              </a:cxn>
              <a:cxn ang="0">
                <a:pos x="0" y="218"/>
              </a:cxn>
              <a:cxn ang="0">
                <a:pos x="2" y="226"/>
              </a:cxn>
              <a:cxn ang="0">
                <a:pos x="2" y="226"/>
              </a:cxn>
              <a:cxn ang="0">
                <a:pos x="2" y="226"/>
              </a:cxn>
              <a:cxn ang="0">
                <a:pos x="8" y="236"/>
              </a:cxn>
              <a:cxn ang="0">
                <a:pos x="18" y="242"/>
              </a:cxn>
              <a:cxn ang="0">
                <a:pos x="18" y="242"/>
              </a:cxn>
              <a:cxn ang="0">
                <a:pos x="30" y="244"/>
              </a:cxn>
              <a:cxn ang="0">
                <a:pos x="42" y="242"/>
              </a:cxn>
              <a:cxn ang="0">
                <a:pos x="264" y="150"/>
              </a:cxn>
              <a:cxn ang="0">
                <a:pos x="344" y="190"/>
              </a:cxn>
              <a:cxn ang="0">
                <a:pos x="252" y="194"/>
              </a:cxn>
              <a:cxn ang="0">
                <a:pos x="252" y="194"/>
              </a:cxn>
              <a:cxn ang="0">
                <a:pos x="242" y="198"/>
              </a:cxn>
              <a:cxn ang="0">
                <a:pos x="236" y="200"/>
              </a:cxn>
              <a:cxn ang="0">
                <a:pos x="230" y="204"/>
              </a:cxn>
              <a:cxn ang="0">
                <a:pos x="230" y="204"/>
              </a:cxn>
              <a:cxn ang="0">
                <a:pos x="226" y="210"/>
              </a:cxn>
              <a:cxn ang="0">
                <a:pos x="224" y="216"/>
              </a:cxn>
              <a:cxn ang="0">
                <a:pos x="222" y="228"/>
              </a:cxn>
              <a:cxn ang="0">
                <a:pos x="222" y="226"/>
              </a:cxn>
              <a:cxn ang="0">
                <a:pos x="222" y="226"/>
              </a:cxn>
              <a:cxn ang="0">
                <a:pos x="224" y="232"/>
              </a:cxn>
              <a:cxn ang="0">
                <a:pos x="226" y="238"/>
              </a:cxn>
              <a:cxn ang="0">
                <a:pos x="228" y="244"/>
              </a:cxn>
              <a:cxn ang="0">
                <a:pos x="232" y="250"/>
              </a:cxn>
              <a:cxn ang="0">
                <a:pos x="232" y="250"/>
              </a:cxn>
              <a:cxn ang="0">
                <a:pos x="238" y="254"/>
              </a:cxn>
              <a:cxn ang="0">
                <a:pos x="244" y="256"/>
              </a:cxn>
              <a:cxn ang="0">
                <a:pos x="250" y="258"/>
              </a:cxn>
              <a:cxn ang="0">
                <a:pos x="256" y="258"/>
              </a:cxn>
              <a:cxn ang="0">
                <a:pos x="462" y="262"/>
              </a:cxn>
              <a:cxn ang="0">
                <a:pos x="462" y="262"/>
              </a:cxn>
              <a:cxn ang="0">
                <a:pos x="474" y="260"/>
              </a:cxn>
              <a:cxn ang="0">
                <a:pos x="486" y="258"/>
              </a:cxn>
              <a:cxn ang="0">
                <a:pos x="486" y="258"/>
              </a:cxn>
              <a:cxn ang="0">
                <a:pos x="498" y="252"/>
              </a:cxn>
              <a:cxn ang="0">
                <a:pos x="510" y="246"/>
              </a:cxn>
              <a:cxn ang="0">
                <a:pos x="704" y="104"/>
              </a:cxn>
            </a:cxnLst>
            <a:rect l="0" t="0" r="r" b="b"/>
            <a:pathLst>
              <a:path w="704" h="262">
                <a:moveTo>
                  <a:pt x="704" y="104"/>
                </a:moveTo>
                <a:lnTo>
                  <a:pt x="634" y="0"/>
                </a:lnTo>
                <a:lnTo>
                  <a:pt x="488" y="128"/>
                </a:lnTo>
                <a:lnTo>
                  <a:pt x="488" y="128"/>
                </a:lnTo>
                <a:lnTo>
                  <a:pt x="482" y="132"/>
                </a:lnTo>
                <a:lnTo>
                  <a:pt x="476" y="134"/>
                </a:lnTo>
                <a:lnTo>
                  <a:pt x="476" y="134"/>
                </a:lnTo>
                <a:lnTo>
                  <a:pt x="470" y="132"/>
                </a:lnTo>
                <a:lnTo>
                  <a:pt x="462" y="130"/>
                </a:lnTo>
                <a:lnTo>
                  <a:pt x="310" y="54"/>
                </a:lnTo>
                <a:lnTo>
                  <a:pt x="310" y="54"/>
                </a:lnTo>
                <a:lnTo>
                  <a:pt x="302" y="52"/>
                </a:lnTo>
                <a:lnTo>
                  <a:pt x="294" y="50"/>
                </a:lnTo>
                <a:lnTo>
                  <a:pt x="294" y="50"/>
                </a:lnTo>
                <a:lnTo>
                  <a:pt x="286" y="52"/>
                </a:lnTo>
                <a:lnTo>
                  <a:pt x="278" y="54"/>
                </a:lnTo>
                <a:lnTo>
                  <a:pt x="10" y="198"/>
                </a:lnTo>
                <a:lnTo>
                  <a:pt x="10" y="198"/>
                </a:lnTo>
                <a:lnTo>
                  <a:pt x="4" y="204"/>
                </a:lnTo>
                <a:lnTo>
                  <a:pt x="0" y="210"/>
                </a:lnTo>
                <a:lnTo>
                  <a:pt x="0" y="210"/>
                </a:lnTo>
                <a:lnTo>
                  <a:pt x="0" y="218"/>
                </a:lnTo>
                <a:lnTo>
                  <a:pt x="2" y="226"/>
                </a:lnTo>
                <a:lnTo>
                  <a:pt x="2" y="226"/>
                </a:lnTo>
                <a:lnTo>
                  <a:pt x="2" y="226"/>
                </a:lnTo>
                <a:lnTo>
                  <a:pt x="8" y="236"/>
                </a:lnTo>
                <a:lnTo>
                  <a:pt x="18" y="242"/>
                </a:lnTo>
                <a:lnTo>
                  <a:pt x="18" y="242"/>
                </a:lnTo>
                <a:lnTo>
                  <a:pt x="30" y="244"/>
                </a:lnTo>
                <a:lnTo>
                  <a:pt x="42" y="242"/>
                </a:lnTo>
                <a:lnTo>
                  <a:pt x="264" y="150"/>
                </a:lnTo>
                <a:lnTo>
                  <a:pt x="344" y="190"/>
                </a:lnTo>
                <a:lnTo>
                  <a:pt x="252" y="194"/>
                </a:lnTo>
                <a:lnTo>
                  <a:pt x="252" y="194"/>
                </a:lnTo>
                <a:lnTo>
                  <a:pt x="242" y="198"/>
                </a:lnTo>
                <a:lnTo>
                  <a:pt x="236" y="200"/>
                </a:lnTo>
                <a:lnTo>
                  <a:pt x="230" y="204"/>
                </a:lnTo>
                <a:lnTo>
                  <a:pt x="230" y="204"/>
                </a:lnTo>
                <a:lnTo>
                  <a:pt x="226" y="210"/>
                </a:lnTo>
                <a:lnTo>
                  <a:pt x="224" y="216"/>
                </a:lnTo>
                <a:lnTo>
                  <a:pt x="222" y="228"/>
                </a:lnTo>
                <a:lnTo>
                  <a:pt x="222" y="226"/>
                </a:lnTo>
                <a:lnTo>
                  <a:pt x="222" y="226"/>
                </a:lnTo>
                <a:lnTo>
                  <a:pt x="224" y="232"/>
                </a:lnTo>
                <a:lnTo>
                  <a:pt x="226" y="238"/>
                </a:lnTo>
                <a:lnTo>
                  <a:pt x="228" y="244"/>
                </a:lnTo>
                <a:lnTo>
                  <a:pt x="232" y="250"/>
                </a:lnTo>
                <a:lnTo>
                  <a:pt x="232" y="250"/>
                </a:lnTo>
                <a:lnTo>
                  <a:pt x="238" y="254"/>
                </a:lnTo>
                <a:lnTo>
                  <a:pt x="244" y="256"/>
                </a:lnTo>
                <a:lnTo>
                  <a:pt x="250" y="258"/>
                </a:lnTo>
                <a:lnTo>
                  <a:pt x="256" y="258"/>
                </a:lnTo>
                <a:lnTo>
                  <a:pt x="462" y="262"/>
                </a:lnTo>
                <a:lnTo>
                  <a:pt x="462" y="262"/>
                </a:lnTo>
                <a:lnTo>
                  <a:pt x="474" y="260"/>
                </a:lnTo>
                <a:lnTo>
                  <a:pt x="486" y="258"/>
                </a:lnTo>
                <a:lnTo>
                  <a:pt x="486" y="258"/>
                </a:lnTo>
                <a:lnTo>
                  <a:pt x="498" y="252"/>
                </a:lnTo>
                <a:lnTo>
                  <a:pt x="510" y="246"/>
                </a:lnTo>
                <a:lnTo>
                  <a:pt x="704" y="104"/>
                </a:lnTo>
                <a:close/>
              </a:path>
            </a:pathLst>
          </a:custGeom>
          <a:solidFill>
            <a:srgbClr val="B2C3D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78" name="Freeform 54"/>
          <p:cNvSpPr>
            <a:spLocks/>
          </p:cNvSpPr>
          <p:nvPr userDrawn="1"/>
        </p:nvSpPr>
        <p:spPr bwMode="auto">
          <a:xfrm>
            <a:off x="5154613" y="4649788"/>
            <a:ext cx="1120775" cy="411162"/>
          </a:xfrm>
          <a:custGeom>
            <a:avLst/>
            <a:gdLst/>
            <a:ahLst/>
            <a:cxnLst>
              <a:cxn ang="0">
                <a:pos x="0" y="156"/>
              </a:cxn>
              <a:cxn ang="0">
                <a:pos x="72" y="259"/>
              </a:cxn>
              <a:cxn ang="0">
                <a:pos x="216" y="132"/>
              </a:cxn>
              <a:cxn ang="0">
                <a:pos x="216" y="132"/>
              </a:cxn>
              <a:cxn ang="0">
                <a:pos x="222" y="128"/>
              </a:cxn>
              <a:cxn ang="0">
                <a:pos x="230" y="128"/>
              </a:cxn>
              <a:cxn ang="0">
                <a:pos x="230" y="128"/>
              </a:cxn>
              <a:cxn ang="0">
                <a:pos x="236" y="128"/>
              </a:cxn>
              <a:cxn ang="0">
                <a:pos x="242" y="130"/>
              </a:cxn>
              <a:cxn ang="0">
                <a:pos x="396" y="205"/>
              </a:cxn>
              <a:cxn ang="0">
                <a:pos x="396" y="205"/>
              </a:cxn>
              <a:cxn ang="0">
                <a:pos x="404" y="209"/>
              </a:cxn>
              <a:cxn ang="0">
                <a:pos x="412" y="209"/>
              </a:cxn>
              <a:cxn ang="0">
                <a:pos x="412" y="209"/>
              </a:cxn>
              <a:cxn ang="0">
                <a:pos x="420" y="209"/>
              </a:cxn>
              <a:cxn ang="0">
                <a:pos x="426" y="205"/>
              </a:cxn>
              <a:cxn ang="0">
                <a:pos x="696" y="62"/>
              </a:cxn>
              <a:cxn ang="0">
                <a:pos x="696" y="62"/>
              </a:cxn>
              <a:cxn ang="0">
                <a:pos x="702" y="56"/>
              </a:cxn>
              <a:cxn ang="0">
                <a:pos x="706" y="50"/>
              </a:cxn>
              <a:cxn ang="0">
                <a:pos x="706" y="50"/>
              </a:cxn>
              <a:cxn ang="0">
                <a:pos x="706" y="42"/>
              </a:cxn>
              <a:cxn ang="0">
                <a:pos x="704" y="34"/>
              </a:cxn>
              <a:cxn ang="0">
                <a:pos x="704" y="34"/>
              </a:cxn>
              <a:cxn ang="0">
                <a:pos x="704" y="34"/>
              </a:cxn>
              <a:cxn ang="0">
                <a:pos x="698" y="26"/>
              </a:cxn>
              <a:cxn ang="0">
                <a:pos x="686" y="18"/>
              </a:cxn>
              <a:cxn ang="0">
                <a:pos x="686" y="18"/>
              </a:cxn>
              <a:cxn ang="0">
                <a:pos x="674" y="16"/>
              </a:cxn>
              <a:cxn ang="0">
                <a:pos x="664" y="20"/>
              </a:cxn>
              <a:cxn ang="0">
                <a:pos x="442" y="110"/>
              </a:cxn>
              <a:cxn ang="0">
                <a:pos x="362" y="70"/>
              </a:cxn>
              <a:cxn ang="0">
                <a:pos x="452" y="66"/>
              </a:cxn>
              <a:cxn ang="0">
                <a:pos x="452" y="66"/>
              </a:cxn>
              <a:cxn ang="0">
                <a:pos x="464" y="62"/>
              </a:cxn>
              <a:cxn ang="0">
                <a:pos x="470" y="60"/>
              </a:cxn>
              <a:cxn ang="0">
                <a:pos x="474" y="56"/>
              </a:cxn>
              <a:cxn ang="0">
                <a:pos x="474" y="56"/>
              </a:cxn>
              <a:cxn ang="0">
                <a:pos x="478" y="50"/>
              </a:cxn>
              <a:cxn ang="0">
                <a:pos x="482" y="44"/>
              </a:cxn>
              <a:cxn ang="0">
                <a:pos x="484" y="32"/>
              </a:cxn>
              <a:cxn ang="0">
                <a:pos x="484" y="36"/>
              </a:cxn>
              <a:cxn ang="0">
                <a:pos x="484" y="36"/>
              </a:cxn>
              <a:cxn ang="0">
                <a:pos x="482" y="28"/>
              </a:cxn>
              <a:cxn ang="0">
                <a:pos x="480" y="22"/>
              </a:cxn>
              <a:cxn ang="0">
                <a:pos x="478" y="16"/>
              </a:cxn>
              <a:cxn ang="0">
                <a:pos x="472" y="12"/>
              </a:cxn>
              <a:cxn ang="0">
                <a:pos x="472" y="12"/>
              </a:cxn>
              <a:cxn ang="0">
                <a:pos x="468" y="8"/>
              </a:cxn>
              <a:cxn ang="0">
                <a:pos x="462" y="4"/>
              </a:cxn>
              <a:cxn ang="0">
                <a:pos x="456" y="2"/>
              </a:cxn>
              <a:cxn ang="0">
                <a:pos x="448" y="2"/>
              </a:cxn>
              <a:cxn ang="0">
                <a:pos x="244" y="0"/>
              </a:cxn>
              <a:cxn ang="0">
                <a:pos x="244" y="0"/>
              </a:cxn>
              <a:cxn ang="0">
                <a:pos x="232" y="0"/>
              </a:cxn>
              <a:cxn ang="0">
                <a:pos x="218" y="2"/>
              </a:cxn>
              <a:cxn ang="0">
                <a:pos x="218" y="2"/>
              </a:cxn>
              <a:cxn ang="0">
                <a:pos x="206" y="8"/>
              </a:cxn>
              <a:cxn ang="0">
                <a:pos x="196" y="14"/>
              </a:cxn>
              <a:cxn ang="0">
                <a:pos x="0" y="156"/>
              </a:cxn>
            </a:cxnLst>
            <a:rect l="0" t="0" r="r" b="b"/>
            <a:pathLst>
              <a:path w="706" h="259">
                <a:moveTo>
                  <a:pt x="0" y="156"/>
                </a:moveTo>
                <a:lnTo>
                  <a:pt x="72" y="259"/>
                </a:lnTo>
                <a:lnTo>
                  <a:pt x="216" y="132"/>
                </a:lnTo>
                <a:lnTo>
                  <a:pt x="216" y="132"/>
                </a:lnTo>
                <a:lnTo>
                  <a:pt x="222" y="128"/>
                </a:lnTo>
                <a:lnTo>
                  <a:pt x="230" y="128"/>
                </a:lnTo>
                <a:lnTo>
                  <a:pt x="230" y="128"/>
                </a:lnTo>
                <a:lnTo>
                  <a:pt x="236" y="128"/>
                </a:lnTo>
                <a:lnTo>
                  <a:pt x="242" y="130"/>
                </a:lnTo>
                <a:lnTo>
                  <a:pt x="396" y="205"/>
                </a:lnTo>
                <a:lnTo>
                  <a:pt x="396" y="205"/>
                </a:lnTo>
                <a:lnTo>
                  <a:pt x="404" y="209"/>
                </a:lnTo>
                <a:lnTo>
                  <a:pt x="412" y="209"/>
                </a:lnTo>
                <a:lnTo>
                  <a:pt x="412" y="209"/>
                </a:lnTo>
                <a:lnTo>
                  <a:pt x="420" y="209"/>
                </a:lnTo>
                <a:lnTo>
                  <a:pt x="426" y="205"/>
                </a:lnTo>
                <a:lnTo>
                  <a:pt x="696" y="62"/>
                </a:lnTo>
                <a:lnTo>
                  <a:pt x="696" y="62"/>
                </a:lnTo>
                <a:lnTo>
                  <a:pt x="702" y="56"/>
                </a:lnTo>
                <a:lnTo>
                  <a:pt x="706" y="50"/>
                </a:lnTo>
                <a:lnTo>
                  <a:pt x="706" y="50"/>
                </a:lnTo>
                <a:lnTo>
                  <a:pt x="706" y="42"/>
                </a:lnTo>
                <a:lnTo>
                  <a:pt x="704" y="34"/>
                </a:lnTo>
                <a:lnTo>
                  <a:pt x="704" y="34"/>
                </a:lnTo>
                <a:lnTo>
                  <a:pt x="704" y="34"/>
                </a:lnTo>
                <a:lnTo>
                  <a:pt x="698" y="26"/>
                </a:lnTo>
                <a:lnTo>
                  <a:pt x="686" y="18"/>
                </a:lnTo>
                <a:lnTo>
                  <a:pt x="686" y="18"/>
                </a:lnTo>
                <a:lnTo>
                  <a:pt x="674" y="16"/>
                </a:lnTo>
                <a:lnTo>
                  <a:pt x="664" y="20"/>
                </a:lnTo>
                <a:lnTo>
                  <a:pt x="442" y="110"/>
                </a:lnTo>
                <a:lnTo>
                  <a:pt x="362" y="70"/>
                </a:lnTo>
                <a:lnTo>
                  <a:pt x="452" y="66"/>
                </a:lnTo>
                <a:lnTo>
                  <a:pt x="452" y="66"/>
                </a:lnTo>
                <a:lnTo>
                  <a:pt x="464" y="62"/>
                </a:lnTo>
                <a:lnTo>
                  <a:pt x="470" y="60"/>
                </a:lnTo>
                <a:lnTo>
                  <a:pt x="474" y="56"/>
                </a:lnTo>
                <a:lnTo>
                  <a:pt x="474" y="56"/>
                </a:lnTo>
                <a:lnTo>
                  <a:pt x="478" y="50"/>
                </a:lnTo>
                <a:lnTo>
                  <a:pt x="482" y="44"/>
                </a:lnTo>
                <a:lnTo>
                  <a:pt x="484" y="32"/>
                </a:lnTo>
                <a:lnTo>
                  <a:pt x="484" y="36"/>
                </a:lnTo>
                <a:lnTo>
                  <a:pt x="484" y="36"/>
                </a:lnTo>
                <a:lnTo>
                  <a:pt x="482" y="28"/>
                </a:lnTo>
                <a:lnTo>
                  <a:pt x="480" y="22"/>
                </a:lnTo>
                <a:lnTo>
                  <a:pt x="478" y="16"/>
                </a:lnTo>
                <a:lnTo>
                  <a:pt x="472" y="12"/>
                </a:lnTo>
                <a:lnTo>
                  <a:pt x="472" y="12"/>
                </a:lnTo>
                <a:lnTo>
                  <a:pt x="468" y="8"/>
                </a:lnTo>
                <a:lnTo>
                  <a:pt x="462" y="4"/>
                </a:lnTo>
                <a:lnTo>
                  <a:pt x="456" y="2"/>
                </a:lnTo>
                <a:lnTo>
                  <a:pt x="448" y="2"/>
                </a:lnTo>
                <a:lnTo>
                  <a:pt x="244" y="0"/>
                </a:lnTo>
                <a:lnTo>
                  <a:pt x="244" y="0"/>
                </a:lnTo>
                <a:lnTo>
                  <a:pt x="232" y="0"/>
                </a:lnTo>
                <a:lnTo>
                  <a:pt x="218" y="2"/>
                </a:lnTo>
                <a:lnTo>
                  <a:pt x="218" y="2"/>
                </a:lnTo>
                <a:lnTo>
                  <a:pt x="206" y="8"/>
                </a:lnTo>
                <a:lnTo>
                  <a:pt x="196" y="14"/>
                </a:lnTo>
                <a:lnTo>
                  <a:pt x="0" y="156"/>
                </a:lnTo>
                <a:close/>
              </a:path>
            </a:pathLst>
          </a:custGeom>
          <a:solidFill>
            <a:srgbClr val="B2C3D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79" name="Freeform 55"/>
          <p:cNvSpPr>
            <a:spLocks/>
          </p:cNvSpPr>
          <p:nvPr userDrawn="1"/>
        </p:nvSpPr>
        <p:spPr bwMode="auto">
          <a:xfrm>
            <a:off x="5716588" y="3036888"/>
            <a:ext cx="1117600" cy="415925"/>
          </a:xfrm>
          <a:custGeom>
            <a:avLst/>
            <a:gdLst/>
            <a:ahLst/>
            <a:cxnLst>
              <a:cxn ang="0">
                <a:pos x="704" y="104"/>
              </a:cxn>
              <a:cxn ang="0">
                <a:pos x="634" y="0"/>
              </a:cxn>
              <a:cxn ang="0">
                <a:pos x="488" y="128"/>
              </a:cxn>
              <a:cxn ang="0">
                <a:pos x="488" y="128"/>
              </a:cxn>
              <a:cxn ang="0">
                <a:pos x="482" y="132"/>
              </a:cxn>
              <a:cxn ang="0">
                <a:pos x="476" y="134"/>
              </a:cxn>
              <a:cxn ang="0">
                <a:pos x="476" y="134"/>
              </a:cxn>
              <a:cxn ang="0">
                <a:pos x="470" y="132"/>
              </a:cxn>
              <a:cxn ang="0">
                <a:pos x="462" y="130"/>
              </a:cxn>
              <a:cxn ang="0">
                <a:pos x="310" y="54"/>
              </a:cxn>
              <a:cxn ang="0">
                <a:pos x="310" y="54"/>
              </a:cxn>
              <a:cxn ang="0">
                <a:pos x="302" y="52"/>
              </a:cxn>
              <a:cxn ang="0">
                <a:pos x="294" y="50"/>
              </a:cxn>
              <a:cxn ang="0">
                <a:pos x="294" y="50"/>
              </a:cxn>
              <a:cxn ang="0">
                <a:pos x="286" y="52"/>
              </a:cxn>
              <a:cxn ang="0">
                <a:pos x="278" y="54"/>
              </a:cxn>
              <a:cxn ang="0">
                <a:pos x="10" y="198"/>
              </a:cxn>
              <a:cxn ang="0">
                <a:pos x="10" y="198"/>
              </a:cxn>
              <a:cxn ang="0">
                <a:pos x="4" y="204"/>
              </a:cxn>
              <a:cxn ang="0">
                <a:pos x="0" y="210"/>
              </a:cxn>
              <a:cxn ang="0">
                <a:pos x="0" y="210"/>
              </a:cxn>
              <a:cxn ang="0">
                <a:pos x="0" y="218"/>
              </a:cxn>
              <a:cxn ang="0">
                <a:pos x="2" y="226"/>
              </a:cxn>
              <a:cxn ang="0">
                <a:pos x="2" y="226"/>
              </a:cxn>
              <a:cxn ang="0">
                <a:pos x="2" y="226"/>
              </a:cxn>
              <a:cxn ang="0">
                <a:pos x="8" y="236"/>
              </a:cxn>
              <a:cxn ang="0">
                <a:pos x="18" y="242"/>
              </a:cxn>
              <a:cxn ang="0">
                <a:pos x="18" y="242"/>
              </a:cxn>
              <a:cxn ang="0">
                <a:pos x="30" y="244"/>
              </a:cxn>
              <a:cxn ang="0">
                <a:pos x="42" y="242"/>
              </a:cxn>
              <a:cxn ang="0">
                <a:pos x="264" y="150"/>
              </a:cxn>
              <a:cxn ang="0">
                <a:pos x="344" y="190"/>
              </a:cxn>
              <a:cxn ang="0">
                <a:pos x="252" y="194"/>
              </a:cxn>
              <a:cxn ang="0">
                <a:pos x="252" y="194"/>
              </a:cxn>
              <a:cxn ang="0">
                <a:pos x="242" y="198"/>
              </a:cxn>
              <a:cxn ang="0">
                <a:pos x="236" y="200"/>
              </a:cxn>
              <a:cxn ang="0">
                <a:pos x="230" y="204"/>
              </a:cxn>
              <a:cxn ang="0">
                <a:pos x="230" y="204"/>
              </a:cxn>
              <a:cxn ang="0">
                <a:pos x="226" y="210"/>
              </a:cxn>
              <a:cxn ang="0">
                <a:pos x="224" y="216"/>
              </a:cxn>
              <a:cxn ang="0">
                <a:pos x="222" y="228"/>
              </a:cxn>
              <a:cxn ang="0">
                <a:pos x="222" y="226"/>
              </a:cxn>
              <a:cxn ang="0">
                <a:pos x="222" y="226"/>
              </a:cxn>
              <a:cxn ang="0">
                <a:pos x="224" y="232"/>
              </a:cxn>
              <a:cxn ang="0">
                <a:pos x="226" y="238"/>
              </a:cxn>
              <a:cxn ang="0">
                <a:pos x="228" y="244"/>
              </a:cxn>
              <a:cxn ang="0">
                <a:pos x="232" y="250"/>
              </a:cxn>
              <a:cxn ang="0">
                <a:pos x="232" y="250"/>
              </a:cxn>
              <a:cxn ang="0">
                <a:pos x="238" y="254"/>
              </a:cxn>
              <a:cxn ang="0">
                <a:pos x="244" y="256"/>
              </a:cxn>
              <a:cxn ang="0">
                <a:pos x="250" y="258"/>
              </a:cxn>
              <a:cxn ang="0">
                <a:pos x="256" y="258"/>
              </a:cxn>
              <a:cxn ang="0">
                <a:pos x="462" y="262"/>
              </a:cxn>
              <a:cxn ang="0">
                <a:pos x="462" y="262"/>
              </a:cxn>
              <a:cxn ang="0">
                <a:pos x="474" y="260"/>
              </a:cxn>
              <a:cxn ang="0">
                <a:pos x="486" y="258"/>
              </a:cxn>
              <a:cxn ang="0">
                <a:pos x="486" y="258"/>
              </a:cxn>
              <a:cxn ang="0">
                <a:pos x="498" y="252"/>
              </a:cxn>
              <a:cxn ang="0">
                <a:pos x="510" y="246"/>
              </a:cxn>
              <a:cxn ang="0">
                <a:pos x="704" y="104"/>
              </a:cxn>
            </a:cxnLst>
            <a:rect l="0" t="0" r="r" b="b"/>
            <a:pathLst>
              <a:path w="704" h="262">
                <a:moveTo>
                  <a:pt x="704" y="104"/>
                </a:moveTo>
                <a:lnTo>
                  <a:pt x="634" y="0"/>
                </a:lnTo>
                <a:lnTo>
                  <a:pt x="488" y="128"/>
                </a:lnTo>
                <a:lnTo>
                  <a:pt x="488" y="128"/>
                </a:lnTo>
                <a:lnTo>
                  <a:pt x="482" y="132"/>
                </a:lnTo>
                <a:lnTo>
                  <a:pt x="476" y="134"/>
                </a:lnTo>
                <a:lnTo>
                  <a:pt x="476" y="134"/>
                </a:lnTo>
                <a:lnTo>
                  <a:pt x="470" y="132"/>
                </a:lnTo>
                <a:lnTo>
                  <a:pt x="462" y="130"/>
                </a:lnTo>
                <a:lnTo>
                  <a:pt x="310" y="54"/>
                </a:lnTo>
                <a:lnTo>
                  <a:pt x="310" y="54"/>
                </a:lnTo>
                <a:lnTo>
                  <a:pt x="302" y="52"/>
                </a:lnTo>
                <a:lnTo>
                  <a:pt x="294" y="50"/>
                </a:lnTo>
                <a:lnTo>
                  <a:pt x="294" y="50"/>
                </a:lnTo>
                <a:lnTo>
                  <a:pt x="286" y="52"/>
                </a:lnTo>
                <a:lnTo>
                  <a:pt x="278" y="54"/>
                </a:lnTo>
                <a:lnTo>
                  <a:pt x="10" y="198"/>
                </a:lnTo>
                <a:lnTo>
                  <a:pt x="10" y="198"/>
                </a:lnTo>
                <a:lnTo>
                  <a:pt x="4" y="204"/>
                </a:lnTo>
                <a:lnTo>
                  <a:pt x="0" y="210"/>
                </a:lnTo>
                <a:lnTo>
                  <a:pt x="0" y="210"/>
                </a:lnTo>
                <a:lnTo>
                  <a:pt x="0" y="218"/>
                </a:lnTo>
                <a:lnTo>
                  <a:pt x="2" y="226"/>
                </a:lnTo>
                <a:lnTo>
                  <a:pt x="2" y="226"/>
                </a:lnTo>
                <a:lnTo>
                  <a:pt x="2" y="226"/>
                </a:lnTo>
                <a:lnTo>
                  <a:pt x="8" y="236"/>
                </a:lnTo>
                <a:lnTo>
                  <a:pt x="18" y="242"/>
                </a:lnTo>
                <a:lnTo>
                  <a:pt x="18" y="242"/>
                </a:lnTo>
                <a:lnTo>
                  <a:pt x="30" y="244"/>
                </a:lnTo>
                <a:lnTo>
                  <a:pt x="42" y="242"/>
                </a:lnTo>
                <a:lnTo>
                  <a:pt x="264" y="150"/>
                </a:lnTo>
                <a:lnTo>
                  <a:pt x="344" y="190"/>
                </a:lnTo>
                <a:lnTo>
                  <a:pt x="252" y="194"/>
                </a:lnTo>
                <a:lnTo>
                  <a:pt x="252" y="194"/>
                </a:lnTo>
                <a:lnTo>
                  <a:pt x="242" y="198"/>
                </a:lnTo>
                <a:lnTo>
                  <a:pt x="236" y="200"/>
                </a:lnTo>
                <a:lnTo>
                  <a:pt x="230" y="204"/>
                </a:lnTo>
                <a:lnTo>
                  <a:pt x="230" y="204"/>
                </a:lnTo>
                <a:lnTo>
                  <a:pt x="226" y="210"/>
                </a:lnTo>
                <a:lnTo>
                  <a:pt x="224" y="216"/>
                </a:lnTo>
                <a:lnTo>
                  <a:pt x="222" y="228"/>
                </a:lnTo>
                <a:lnTo>
                  <a:pt x="222" y="226"/>
                </a:lnTo>
                <a:lnTo>
                  <a:pt x="222" y="226"/>
                </a:lnTo>
                <a:lnTo>
                  <a:pt x="224" y="232"/>
                </a:lnTo>
                <a:lnTo>
                  <a:pt x="226" y="238"/>
                </a:lnTo>
                <a:lnTo>
                  <a:pt x="228" y="244"/>
                </a:lnTo>
                <a:lnTo>
                  <a:pt x="232" y="250"/>
                </a:lnTo>
                <a:lnTo>
                  <a:pt x="232" y="250"/>
                </a:lnTo>
                <a:lnTo>
                  <a:pt x="238" y="254"/>
                </a:lnTo>
                <a:lnTo>
                  <a:pt x="244" y="256"/>
                </a:lnTo>
                <a:lnTo>
                  <a:pt x="250" y="258"/>
                </a:lnTo>
                <a:lnTo>
                  <a:pt x="256" y="258"/>
                </a:lnTo>
                <a:lnTo>
                  <a:pt x="462" y="262"/>
                </a:lnTo>
                <a:lnTo>
                  <a:pt x="462" y="262"/>
                </a:lnTo>
                <a:lnTo>
                  <a:pt x="474" y="260"/>
                </a:lnTo>
                <a:lnTo>
                  <a:pt x="486" y="258"/>
                </a:lnTo>
                <a:lnTo>
                  <a:pt x="486" y="258"/>
                </a:lnTo>
                <a:lnTo>
                  <a:pt x="498" y="252"/>
                </a:lnTo>
                <a:lnTo>
                  <a:pt x="510" y="246"/>
                </a:lnTo>
                <a:lnTo>
                  <a:pt x="704" y="104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80" name="Freeform 56"/>
          <p:cNvSpPr>
            <a:spLocks/>
          </p:cNvSpPr>
          <p:nvPr userDrawn="1"/>
        </p:nvSpPr>
        <p:spPr bwMode="auto">
          <a:xfrm>
            <a:off x="5154613" y="4649788"/>
            <a:ext cx="1120775" cy="411162"/>
          </a:xfrm>
          <a:custGeom>
            <a:avLst/>
            <a:gdLst/>
            <a:ahLst/>
            <a:cxnLst>
              <a:cxn ang="0">
                <a:pos x="0" y="156"/>
              </a:cxn>
              <a:cxn ang="0">
                <a:pos x="72" y="259"/>
              </a:cxn>
              <a:cxn ang="0">
                <a:pos x="216" y="132"/>
              </a:cxn>
              <a:cxn ang="0">
                <a:pos x="216" y="132"/>
              </a:cxn>
              <a:cxn ang="0">
                <a:pos x="222" y="128"/>
              </a:cxn>
              <a:cxn ang="0">
                <a:pos x="230" y="128"/>
              </a:cxn>
              <a:cxn ang="0">
                <a:pos x="230" y="128"/>
              </a:cxn>
              <a:cxn ang="0">
                <a:pos x="236" y="128"/>
              </a:cxn>
              <a:cxn ang="0">
                <a:pos x="242" y="130"/>
              </a:cxn>
              <a:cxn ang="0">
                <a:pos x="396" y="205"/>
              </a:cxn>
              <a:cxn ang="0">
                <a:pos x="396" y="205"/>
              </a:cxn>
              <a:cxn ang="0">
                <a:pos x="404" y="209"/>
              </a:cxn>
              <a:cxn ang="0">
                <a:pos x="412" y="209"/>
              </a:cxn>
              <a:cxn ang="0">
                <a:pos x="412" y="209"/>
              </a:cxn>
              <a:cxn ang="0">
                <a:pos x="420" y="209"/>
              </a:cxn>
              <a:cxn ang="0">
                <a:pos x="426" y="205"/>
              </a:cxn>
              <a:cxn ang="0">
                <a:pos x="696" y="62"/>
              </a:cxn>
              <a:cxn ang="0">
                <a:pos x="696" y="62"/>
              </a:cxn>
              <a:cxn ang="0">
                <a:pos x="702" y="56"/>
              </a:cxn>
              <a:cxn ang="0">
                <a:pos x="706" y="50"/>
              </a:cxn>
              <a:cxn ang="0">
                <a:pos x="706" y="50"/>
              </a:cxn>
              <a:cxn ang="0">
                <a:pos x="706" y="42"/>
              </a:cxn>
              <a:cxn ang="0">
                <a:pos x="704" y="34"/>
              </a:cxn>
              <a:cxn ang="0">
                <a:pos x="704" y="34"/>
              </a:cxn>
              <a:cxn ang="0">
                <a:pos x="704" y="34"/>
              </a:cxn>
              <a:cxn ang="0">
                <a:pos x="698" y="26"/>
              </a:cxn>
              <a:cxn ang="0">
                <a:pos x="686" y="18"/>
              </a:cxn>
              <a:cxn ang="0">
                <a:pos x="686" y="18"/>
              </a:cxn>
              <a:cxn ang="0">
                <a:pos x="674" y="16"/>
              </a:cxn>
              <a:cxn ang="0">
                <a:pos x="664" y="20"/>
              </a:cxn>
              <a:cxn ang="0">
                <a:pos x="442" y="110"/>
              </a:cxn>
              <a:cxn ang="0">
                <a:pos x="362" y="70"/>
              </a:cxn>
              <a:cxn ang="0">
                <a:pos x="452" y="66"/>
              </a:cxn>
              <a:cxn ang="0">
                <a:pos x="452" y="66"/>
              </a:cxn>
              <a:cxn ang="0">
                <a:pos x="464" y="62"/>
              </a:cxn>
              <a:cxn ang="0">
                <a:pos x="470" y="60"/>
              </a:cxn>
              <a:cxn ang="0">
                <a:pos x="474" y="56"/>
              </a:cxn>
              <a:cxn ang="0">
                <a:pos x="474" y="56"/>
              </a:cxn>
              <a:cxn ang="0">
                <a:pos x="478" y="50"/>
              </a:cxn>
              <a:cxn ang="0">
                <a:pos x="482" y="44"/>
              </a:cxn>
              <a:cxn ang="0">
                <a:pos x="484" y="32"/>
              </a:cxn>
              <a:cxn ang="0">
                <a:pos x="484" y="36"/>
              </a:cxn>
              <a:cxn ang="0">
                <a:pos x="484" y="36"/>
              </a:cxn>
              <a:cxn ang="0">
                <a:pos x="482" y="28"/>
              </a:cxn>
              <a:cxn ang="0">
                <a:pos x="480" y="22"/>
              </a:cxn>
              <a:cxn ang="0">
                <a:pos x="478" y="16"/>
              </a:cxn>
              <a:cxn ang="0">
                <a:pos x="472" y="12"/>
              </a:cxn>
              <a:cxn ang="0">
                <a:pos x="472" y="12"/>
              </a:cxn>
              <a:cxn ang="0">
                <a:pos x="468" y="8"/>
              </a:cxn>
              <a:cxn ang="0">
                <a:pos x="462" y="4"/>
              </a:cxn>
              <a:cxn ang="0">
                <a:pos x="456" y="2"/>
              </a:cxn>
              <a:cxn ang="0">
                <a:pos x="448" y="2"/>
              </a:cxn>
              <a:cxn ang="0">
                <a:pos x="244" y="0"/>
              </a:cxn>
              <a:cxn ang="0">
                <a:pos x="244" y="0"/>
              </a:cxn>
              <a:cxn ang="0">
                <a:pos x="232" y="0"/>
              </a:cxn>
              <a:cxn ang="0">
                <a:pos x="218" y="2"/>
              </a:cxn>
              <a:cxn ang="0">
                <a:pos x="218" y="2"/>
              </a:cxn>
              <a:cxn ang="0">
                <a:pos x="206" y="8"/>
              </a:cxn>
              <a:cxn ang="0">
                <a:pos x="196" y="14"/>
              </a:cxn>
              <a:cxn ang="0">
                <a:pos x="0" y="156"/>
              </a:cxn>
            </a:cxnLst>
            <a:rect l="0" t="0" r="r" b="b"/>
            <a:pathLst>
              <a:path w="706" h="259">
                <a:moveTo>
                  <a:pt x="0" y="156"/>
                </a:moveTo>
                <a:lnTo>
                  <a:pt x="72" y="259"/>
                </a:lnTo>
                <a:lnTo>
                  <a:pt x="216" y="132"/>
                </a:lnTo>
                <a:lnTo>
                  <a:pt x="216" y="132"/>
                </a:lnTo>
                <a:lnTo>
                  <a:pt x="222" y="128"/>
                </a:lnTo>
                <a:lnTo>
                  <a:pt x="230" y="128"/>
                </a:lnTo>
                <a:lnTo>
                  <a:pt x="230" y="128"/>
                </a:lnTo>
                <a:lnTo>
                  <a:pt x="236" y="128"/>
                </a:lnTo>
                <a:lnTo>
                  <a:pt x="242" y="130"/>
                </a:lnTo>
                <a:lnTo>
                  <a:pt x="396" y="205"/>
                </a:lnTo>
                <a:lnTo>
                  <a:pt x="396" y="205"/>
                </a:lnTo>
                <a:lnTo>
                  <a:pt x="404" y="209"/>
                </a:lnTo>
                <a:lnTo>
                  <a:pt x="412" y="209"/>
                </a:lnTo>
                <a:lnTo>
                  <a:pt x="412" y="209"/>
                </a:lnTo>
                <a:lnTo>
                  <a:pt x="420" y="209"/>
                </a:lnTo>
                <a:lnTo>
                  <a:pt x="426" y="205"/>
                </a:lnTo>
                <a:lnTo>
                  <a:pt x="696" y="62"/>
                </a:lnTo>
                <a:lnTo>
                  <a:pt x="696" y="62"/>
                </a:lnTo>
                <a:lnTo>
                  <a:pt x="702" y="56"/>
                </a:lnTo>
                <a:lnTo>
                  <a:pt x="706" y="50"/>
                </a:lnTo>
                <a:lnTo>
                  <a:pt x="706" y="50"/>
                </a:lnTo>
                <a:lnTo>
                  <a:pt x="706" y="42"/>
                </a:lnTo>
                <a:lnTo>
                  <a:pt x="704" y="34"/>
                </a:lnTo>
                <a:lnTo>
                  <a:pt x="704" y="34"/>
                </a:lnTo>
                <a:lnTo>
                  <a:pt x="704" y="34"/>
                </a:lnTo>
                <a:lnTo>
                  <a:pt x="698" y="26"/>
                </a:lnTo>
                <a:lnTo>
                  <a:pt x="686" y="18"/>
                </a:lnTo>
                <a:lnTo>
                  <a:pt x="686" y="18"/>
                </a:lnTo>
                <a:lnTo>
                  <a:pt x="674" y="16"/>
                </a:lnTo>
                <a:lnTo>
                  <a:pt x="664" y="20"/>
                </a:lnTo>
                <a:lnTo>
                  <a:pt x="442" y="110"/>
                </a:lnTo>
                <a:lnTo>
                  <a:pt x="362" y="70"/>
                </a:lnTo>
                <a:lnTo>
                  <a:pt x="452" y="66"/>
                </a:lnTo>
                <a:lnTo>
                  <a:pt x="452" y="66"/>
                </a:lnTo>
                <a:lnTo>
                  <a:pt x="464" y="62"/>
                </a:lnTo>
                <a:lnTo>
                  <a:pt x="470" y="60"/>
                </a:lnTo>
                <a:lnTo>
                  <a:pt x="474" y="56"/>
                </a:lnTo>
                <a:lnTo>
                  <a:pt x="474" y="56"/>
                </a:lnTo>
                <a:lnTo>
                  <a:pt x="478" y="50"/>
                </a:lnTo>
                <a:lnTo>
                  <a:pt x="482" y="44"/>
                </a:lnTo>
                <a:lnTo>
                  <a:pt x="484" y="32"/>
                </a:lnTo>
                <a:lnTo>
                  <a:pt x="484" y="36"/>
                </a:lnTo>
                <a:lnTo>
                  <a:pt x="484" y="36"/>
                </a:lnTo>
                <a:lnTo>
                  <a:pt x="482" y="28"/>
                </a:lnTo>
                <a:lnTo>
                  <a:pt x="480" y="22"/>
                </a:lnTo>
                <a:lnTo>
                  <a:pt x="478" y="16"/>
                </a:lnTo>
                <a:lnTo>
                  <a:pt x="472" y="12"/>
                </a:lnTo>
                <a:lnTo>
                  <a:pt x="472" y="12"/>
                </a:lnTo>
                <a:lnTo>
                  <a:pt x="468" y="8"/>
                </a:lnTo>
                <a:lnTo>
                  <a:pt x="462" y="4"/>
                </a:lnTo>
                <a:lnTo>
                  <a:pt x="456" y="2"/>
                </a:lnTo>
                <a:lnTo>
                  <a:pt x="448" y="2"/>
                </a:lnTo>
                <a:lnTo>
                  <a:pt x="244" y="0"/>
                </a:lnTo>
                <a:lnTo>
                  <a:pt x="244" y="0"/>
                </a:lnTo>
                <a:lnTo>
                  <a:pt x="232" y="0"/>
                </a:lnTo>
                <a:lnTo>
                  <a:pt x="218" y="2"/>
                </a:lnTo>
                <a:lnTo>
                  <a:pt x="218" y="2"/>
                </a:lnTo>
                <a:lnTo>
                  <a:pt x="206" y="8"/>
                </a:lnTo>
                <a:lnTo>
                  <a:pt x="196" y="14"/>
                </a:lnTo>
                <a:lnTo>
                  <a:pt x="0" y="156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06" name="그룹 105"/>
          <p:cNvGrpSpPr/>
          <p:nvPr userDrawn="1"/>
        </p:nvGrpSpPr>
        <p:grpSpPr>
          <a:xfrm>
            <a:off x="2735263" y="4160838"/>
            <a:ext cx="755650" cy="1116012"/>
            <a:chOff x="2735263" y="4160838"/>
            <a:chExt cx="755650" cy="1116012"/>
          </a:xfrm>
        </p:grpSpPr>
        <p:sp>
          <p:nvSpPr>
            <p:cNvPr id="1081" name="Rectangle 57"/>
            <p:cNvSpPr>
              <a:spLocks noChangeArrowheads="1"/>
            </p:cNvSpPr>
            <p:nvPr userDrawn="1"/>
          </p:nvSpPr>
          <p:spPr bwMode="auto">
            <a:xfrm>
              <a:off x="3014663" y="5013325"/>
              <a:ext cx="196850" cy="2444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2" name="Freeform 58"/>
            <p:cNvSpPr>
              <a:spLocks/>
            </p:cNvSpPr>
            <p:nvPr userDrawn="1"/>
          </p:nvSpPr>
          <p:spPr bwMode="auto">
            <a:xfrm>
              <a:off x="2798763" y="4875213"/>
              <a:ext cx="628650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4" y="253"/>
                </a:cxn>
                <a:cxn ang="0">
                  <a:pos x="114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96" y="253"/>
                </a:cxn>
                <a:cxn ang="0">
                  <a:pos x="396" y="0"/>
                </a:cxn>
                <a:cxn ang="0">
                  <a:pos x="0" y="0"/>
                </a:cxn>
              </a:cxnLst>
              <a:rect l="0" t="0" r="r" b="b"/>
              <a:pathLst>
                <a:path w="396" h="253">
                  <a:moveTo>
                    <a:pt x="0" y="0"/>
                  </a:moveTo>
                  <a:lnTo>
                    <a:pt x="0" y="253"/>
                  </a:lnTo>
                  <a:lnTo>
                    <a:pt x="114" y="253"/>
                  </a:lnTo>
                  <a:lnTo>
                    <a:pt x="114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96" y="253"/>
                  </a:lnTo>
                  <a:lnTo>
                    <a:pt x="3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3" name="Freeform 59"/>
            <p:cNvSpPr>
              <a:spLocks noEditPoints="1"/>
            </p:cNvSpPr>
            <p:nvPr userDrawn="1"/>
          </p:nvSpPr>
          <p:spPr bwMode="auto">
            <a:xfrm>
              <a:off x="2735263" y="4160838"/>
              <a:ext cx="755650" cy="673100"/>
            </a:xfrm>
            <a:custGeom>
              <a:avLst/>
              <a:gdLst/>
              <a:ahLst/>
              <a:cxnLst>
                <a:cxn ang="0">
                  <a:pos x="476" y="174"/>
                </a:cxn>
                <a:cxn ang="0">
                  <a:pos x="476" y="154"/>
                </a:cxn>
                <a:cxn ang="0">
                  <a:pos x="442" y="154"/>
                </a:cxn>
                <a:cxn ang="0">
                  <a:pos x="238" y="0"/>
                </a:cxn>
                <a:cxn ang="0">
                  <a:pos x="32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2" y="424"/>
                </a:cxn>
                <a:cxn ang="0">
                  <a:pos x="452" y="354"/>
                </a:cxn>
                <a:cxn ang="0">
                  <a:pos x="438" y="354"/>
                </a:cxn>
                <a:cxn ang="0">
                  <a:pos x="438" y="174"/>
                </a:cxn>
                <a:cxn ang="0">
                  <a:pos x="476" y="174"/>
                </a:cxn>
                <a:cxn ang="0">
                  <a:pos x="238" y="30"/>
                </a:cxn>
                <a:cxn ang="0">
                  <a:pos x="402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32" y="354"/>
                </a:cxn>
                <a:cxn ang="0">
                  <a:pos x="296" y="354"/>
                </a:cxn>
                <a:cxn ang="0">
                  <a:pos x="296" y="174"/>
                </a:cxn>
                <a:cxn ang="0">
                  <a:pos x="332" y="174"/>
                </a:cxn>
                <a:cxn ang="0">
                  <a:pos x="332" y="354"/>
                </a:cxn>
                <a:cxn ang="0">
                  <a:pos x="180" y="354"/>
                </a:cxn>
                <a:cxn ang="0">
                  <a:pos x="144" y="354"/>
                </a:cxn>
                <a:cxn ang="0">
                  <a:pos x="144" y="174"/>
                </a:cxn>
                <a:cxn ang="0">
                  <a:pos x="180" y="174"/>
                </a:cxn>
                <a:cxn ang="0">
                  <a:pos x="180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2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2" y="354"/>
                </a:cxn>
                <a:cxn ang="0">
                  <a:pos x="72" y="174"/>
                </a:cxn>
                <a:cxn ang="0">
                  <a:pos x="366" y="354"/>
                </a:cxn>
                <a:cxn ang="0">
                  <a:pos x="366" y="174"/>
                </a:cxn>
                <a:cxn ang="0">
                  <a:pos x="402" y="174"/>
                </a:cxn>
                <a:cxn ang="0">
                  <a:pos x="402" y="354"/>
                </a:cxn>
                <a:cxn ang="0">
                  <a:pos x="366" y="354"/>
                </a:cxn>
              </a:cxnLst>
              <a:rect l="0" t="0" r="r" b="b"/>
              <a:pathLst>
                <a:path w="476" h="424">
                  <a:moveTo>
                    <a:pt x="476" y="174"/>
                  </a:moveTo>
                  <a:lnTo>
                    <a:pt x="476" y="154"/>
                  </a:lnTo>
                  <a:lnTo>
                    <a:pt x="442" y="154"/>
                  </a:lnTo>
                  <a:lnTo>
                    <a:pt x="238" y="0"/>
                  </a:lnTo>
                  <a:lnTo>
                    <a:pt x="32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2" y="424"/>
                  </a:lnTo>
                  <a:lnTo>
                    <a:pt x="452" y="354"/>
                  </a:lnTo>
                  <a:lnTo>
                    <a:pt x="438" y="354"/>
                  </a:lnTo>
                  <a:lnTo>
                    <a:pt x="438" y="174"/>
                  </a:lnTo>
                  <a:lnTo>
                    <a:pt x="476" y="174"/>
                  </a:lnTo>
                  <a:close/>
                  <a:moveTo>
                    <a:pt x="238" y="30"/>
                  </a:moveTo>
                  <a:lnTo>
                    <a:pt x="402" y="154"/>
                  </a:lnTo>
                  <a:lnTo>
                    <a:pt x="74" y="154"/>
                  </a:lnTo>
                  <a:lnTo>
                    <a:pt x="238" y="30"/>
                  </a:lnTo>
                  <a:close/>
                  <a:moveTo>
                    <a:pt x="332" y="354"/>
                  </a:moveTo>
                  <a:lnTo>
                    <a:pt x="296" y="354"/>
                  </a:lnTo>
                  <a:lnTo>
                    <a:pt x="296" y="174"/>
                  </a:lnTo>
                  <a:lnTo>
                    <a:pt x="332" y="174"/>
                  </a:lnTo>
                  <a:lnTo>
                    <a:pt x="332" y="354"/>
                  </a:lnTo>
                  <a:close/>
                  <a:moveTo>
                    <a:pt x="180" y="354"/>
                  </a:moveTo>
                  <a:lnTo>
                    <a:pt x="144" y="354"/>
                  </a:lnTo>
                  <a:lnTo>
                    <a:pt x="144" y="174"/>
                  </a:lnTo>
                  <a:lnTo>
                    <a:pt x="180" y="174"/>
                  </a:lnTo>
                  <a:lnTo>
                    <a:pt x="180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2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2" y="354"/>
                  </a:lnTo>
                  <a:lnTo>
                    <a:pt x="72" y="174"/>
                  </a:lnTo>
                  <a:close/>
                  <a:moveTo>
                    <a:pt x="366" y="354"/>
                  </a:moveTo>
                  <a:lnTo>
                    <a:pt x="366" y="174"/>
                  </a:lnTo>
                  <a:lnTo>
                    <a:pt x="402" y="174"/>
                  </a:lnTo>
                  <a:lnTo>
                    <a:pt x="402" y="354"/>
                  </a:lnTo>
                  <a:lnTo>
                    <a:pt x="366" y="3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4" name="Freeform 60"/>
            <p:cNvSpPr>
              <a:spLocks noEditPoints="1"/>
            </p:cNvSpPr>
            <p:nvPr userDrawn="1"/>
          </p:nvSpPr>
          <p:spPr bwMode="auto">
            <a:xfrm>
              <a:off x="3059113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6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8" y="66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6" y="40"/>
                </a:cxn>
                <a:cxn ang="0">
                  <a:pos x="24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0"/>
                </a:cxn>
                <a:cxn ang="0">
                  <a:pos x="26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0" y="26"/>
                </a:cxn>
                <a:cxn ang="0">
                  <a:pos x="42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2" y="38"/>
                </a:cxn>
                <a:cxn ang="0">
                  <a:pos x="40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6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8" y="66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6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0"/>
                  </a:lnTo>
                  <a:lnTo>
                    <a:pt x="26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0" y="26"/>
                  </a:lnTo>
                  <a:lnTo>
                    <a:pt x="42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2" y="38"/>
                  </a:lnTo>
                  <a:lnTo>
                    <a:pt x="40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7" name="그룹 106"/>
          <p:cNvGrpSpPr/>
          <p:nvPr userDrawn="1"/>
        </p:nvGrpSpPr>
        <p:grpSpPr>
          <a:xfrm>
            <a:off x="3706813" y="4160838"/>
            <a:ext cx="755650" cy="1116012"/>
            <a:chOff x="3706813" y="4160838"/>
            <a:chExt cx="755650" cy="1116012"/>
          </a:xfrm>
        </p:grpSpPr>
        <p:sp>
          <p:nvSpPr>
            <p:cNvPr id="1085" name="Rectangle 61"/>
            <p:cNvSpPr>
              <a:spLocks noChangeArrowheads="1"/>
            </p:cNvSpPr>
            <p:nvPr userDrawn="1"/>
          </p:nvSpPr>
          <p:spPr bwMode="auto">
            <a:xfrm>
              <a:off x="3986213" y="5013325"/>
              <a:ext cx="196850" cy="244475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6" name="Freeform 62"/>
            <p:cNvSpPr>
              <a:spLocks/>
            </p:cNvSpPr>
            <p:nvPr userDrawn="1"/>
          </p:nvSpPr>
          <p:spPr bwMode="auto">
            <a:xfrm>
              <a:off x="3770313" y="4875213"/>
              <a:ext cx="628650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4" y="253"/>
                </a:cxn>
                <a:cxn ang="0">
                  <a:pos x="114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96" y="253"/>
                </a:cxn>
                <a:cxn ang="0">
                  <a:pos x="396" y="0"/>
                </a:cxn>
                <a:cxn ang="0">
                  <a:pos x="0" y="0"/>
                </a:cxn>
              </a:cxnLst>
              <a:rect l="0" t="0" r="r" b="b"/>
              <a:pathLst>
                <a:path w="396" h="253">
                  <a:moveTo>
                    <a:pt x="0" y="0"/>
                  </a:moveTo>
                  <a:lnTo>
                    <a:pt x="0" y="253"/>
                  </a:lnTo>
                  <a:lnTo>
                    <a:pt x="114" y="253"/>
                  </a:lnTo>
                  <a:lnTo>
                    <a:pt x="114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96" y="253"/>
                  </a:lnTo>
                  <a:lnTo>
                    <a:pt x="3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7" name="Freeform 63"/>
            <p:cNvSpPr>
              <a:spLocks noEditPoints="1"/>
            </p:cNvSpPr>
            <p:nvPr userDrawn="1"/>
          </p:nvSpPr>
          <p:spPr bwMode="auto">
            <a:xfrm>
              <a:off x="3706813" y="4160838"/>
              <a:ext cx="755650" cy="673100"/>
            </a:xfrm>
            <a:custGeom>
              <a:avLst/>
              <a:gdLst/>
              <a:ahLst/>
              <a:cxnLst>
                <a:cxn ang="0">
                  <a:pos x="476" y="174"/>
                </a:cxn>
                <a:cxn ang="0">
                  <a:pos x="476" y="154"/>
                </a:cxn>
                <a:cxn ang="0">
                  <a:pos x="442" y="154"/>
                </a:cxn>
                <a:cxn ang="0">
                  <a:pos x="238" y="0"/>
                </a:cxn>
                <a:cxn ang="0">
                  <a:pos x="32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2" y="424"/>
                </a:cxn>
                <a:cxn ang="0">
                  <a:pos x="452" y="354"/>
                </a:cxn>
                <a:cxn ang="0">
                  <a:pos x="438" y="354"/>
                </a:cxn>
                <a:cxn ang="0">
                  <a:pos x="438" y="174"/>
                </a:cxn>
                <a:cxn ang="0">
                  <a:pos x="476" y="174"/>
                </a:cxn>
                <a:cxn ang="0">
                  <a:pos x="238" y="30"/>
                </a:cxn>
                <a:cxn ang="0">
                  <a:pos x="402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32" y="354"/>
                </a:cxn>
                <a:cxn ang="0">
                  <a:pos x="296" y="354"/>
                </a:cxn>
                <a:cxn ang="0">
                  <a:pos x="296" y="174"/>
                </a:cxn>
                <a:cxn ang="0">
                  <a:pos x="332" y="174"/>
                </a:cxn>
                <a:cxn ang="0">
                  <a:pos x="332" y="354"/>
                </a:cxn>
                <a:cxn ang="0">
                  <a:pos x="180" y="354"/>
                </a:cxn>
                <a:cxn ang="0">
                  <a:pos x="144" y="354"/>
                </a:cxn>
                <a:cxn ang="0">
                  <a:pos x="144" y="174"/>
                </a:cxn>
                <a:cxn ang="0">
                  <a:pos x="180" y="174"/>
                </a:cxn>
                <a:cxn ang="0">
                  <a:pos x="180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4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4" y="354"/>
                </a:cxn>
                <a:cxn ang="0">
                  <a:pos x="74" y="174"/>
                </a:cxn>
                <a:cxn ang="0">
                  <a:pos x="366" y="354"/>
                </a:cxn>
                <a:cxn ang="0">
                  <a:pos x="366" y="174"/>
                </a:cxn>
                <a:cxn ang="0">
                  <a:pos x="402" y="174"/>
                </a:cxn>
                <a:cxn ang="0">
                  <a:pos x="402" y="354"/>
                </a:cxn>
                <a:cxn ang="0">
                  <a:pos x="366" y="354"/>
                </a:cxn>
              </a:cxnLst>
              <a:rect l="0" t="0" r="r" b="b"/>
              <a:pathLst>
                <a:path w="476" h="424">
                  <a:moveTo>
                    <a:pt x="476" y="174"/>
                  </a:moveTo>
                  <a:lnTo>
                    <a:pt x="476" y="154"/>
                  </a:lnTo>
                  <a:lnTo>
                    <a:pt x="442" y="154"/>
                  </a:lnTo>
                  <a:lnTo>
                    <a:pt x="238" y="0"/>
                  </a:lnTo>
                  <a:lnTo>
                    <a:pt x="32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2" y="424"/>
                  </a:lnTo>
                  <a:lnTo>
                    <a:pt x="452" y="354"/>
                  </a:lnTo>
                  <a:lnTo>
                    <a:pt x="438" y="354"/>
                  </a:lnTo>
                  <a:lnTo>
                    <a:pt x="438" y="174"/>
                  </a:lnTo>
                  <a:lnTo>
                    <a:pt x="476" y="174"/>
                  </a:lnTo>
                  <a:close/>
                  <a:moveTo>
                    <a:pt x="238" y="30"/>
                  </a:moveTo>
                  <a:lnTo>
                    <a:pt x="402" y="154"/>
                  </a:lnTo>
                  <a:lnTo>
                    <a:pt x="74" y="154"/>
                  </a:lnTo>
                  <a:lnTo>
                    <a:pt x="238" y="30"/>
                  </a:lnTo>
                  <a:close/>
                  <a:moveTo>
                    <a:pt x="332" y="354"/>
                  </a:moveTo>
                  <a:lnTo>
                    <a:pt x="296" y="354"/>
                  </a:lnTo>
                  <a:lnTo>
                    <a:pt x="296" y="174"/>
                  </a:lnTo>
                  <a:lnTo>
                    <a:pt x="332" y="174"/>
                  </a:lnTo>
                  <a:lnTo>
                    <a:pt x="332" y="354"/>
                  </a:lnTo>
                  <a:close/>
                  <a:moveTo>
                    <a:pt x="180" y="354"/>
                  </a:moveTo>
                  <a:lnTo>
                    <a:pt x="144" y="354"/>
                  </a:lnTo>
                  <a:lnTo>
                    <a:pt x="144" y="174"/>
                  </a:lnTo>
                  <a:lnTo>
                    <a:pt x="180" y="174"/>
                  </a:lnTo>
                  <a:lnTo>
                    <a:pt x="180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4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4" y="354"/>
                  </a:lnTo>
                  <a:lnTo>
                    <a:pt x="74" y="174"/>
                  </a:lnTo>
                  <a:close/>
                  <a:moveTo>
                    <a:pt x="366" y="354"/>
                  </a:moveTo>
                  <a:lnTo>
                    <a:pt x="366" y="174"/>
                  </a:lnTo>
                  <a:lnTo>
                    <a:pt x="402" y="174"/>
                  </a:lnTo>
                  <a:lnTo>
                    <a:pt x="402" y="354"/>
                  </a:lnTo>
                  <a:lnTo>
                    <a:pt x="366" y="35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8" name="Freeform 64"/>
            <p:cNvSpPr>
              <a:spLocks noEditPoints="1"/>
            </p:cNvSpPr>
            <p:nvPr userDrawn="1"/>
          </p:nvSpPr>
          <p:spPr bwMode="auto">
            <a:xfrm>
              <a:off x="4030663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8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8" y="66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6" y="40"/>
                </a:cxn>
                <a:cxn ang="0">
                  <a:pos x="24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0"/>
                </a:cxn>
                <a:cxn ang="0">
                  <a:pos x="26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0" y="26"/>
                </a:cxn>
                <a:cxn ang="0">
                  <a:pos x="44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38"/>
                </a:cxn>
                <a:cxn ang="0">
                  <a:pos x="40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8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8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8" y="66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6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0"/>
                  </a:lnTo>
                  <a:lnTo>
                    <a:pt x="26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38"/>
                  </a:lnTo>
                  <a:lnTo>
                    <a:pt x="40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8" name="그룹 107"/>
          <p:cNvGrpSpPr/>
          <p:nvPr userDrawn="1"/>
        </p:nvGrpSpPr>
        <p:grpSpPr>
          <a:xfrm>
            <a:off x="4678363" y="4160838"/>
            <a:ext cx="755650" cy="1116012"/>
            <a:chOff x="4678363" y="4160838"/>
            <a:chExt cx="755650" cy="1116012"/>
          </a:xfrm>
        </p:grpSpPr>
        <p:sp>
          <p:nvSpPr>
            <p:cNvPr id="1089" name="Rectangle 65"/>
            <p:cNvSpPr>
              <a:spLocks noChangeArrowheads="1"/>
            </p:cNvSpPr>
            <p:nvPr userDrawn="1"/>
          </p:nvSpPr>
          <p:spPr bwMode="auto">
            <a:xfrm>
              <a:off x="4957763" y="5013325"/>
              <a:ext cx="196850" cy="244475"/>
            </a:xfrm>
            <a:prstGeom prst="rect">
              <a:avLst/>
            </a:prstGeom>
            <a:solidFill>
              <a:schemeClr val="accent6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0" name="Freeform 66"/>
            <p:cNvSpPr>
              <a:spLocks/>
            </p:cNvSpPr>
            <p:nvPr userDrawn="1"/>
          </p:nvSpPr>
          <p:spPr bwMode="auto">
            <a:xfrm>
              <a:off x="4741863" y="4875213"/>
              <a:ext cx="628650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4" y="253"/>
                </a:cxn>
                <a:cxn ang="0">
                  <a:pos x="114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96" y="253"/>
                </a:cxn>
                <a:cxn ang="0">
                  <a:pos x="396" y="0"/>
                </a:cxn>
                <a:cxn ang="0">
                  <a:pos x="0" y="0"/>
                </a:cxn>
              </a:cxnLst>
              <a:rect l="0" t="0" r="r" b="b"/>
              <a:pathLst>
                <a:path w="396" h="253">
                  <a:moveTo>
                    <a:pt x="0" y="0"/>
                  </a:moveTo>
                  <a:lnTo>
                    <a:pt x="0" y="253"/>
                  </a:lnTo>
                  <a:lnTo>
                    <a:pt x="114" y="253"/>
                  </a:lnTo>
                  <a:lnTo>
                    <a:pt x="114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96" y="253"/>
                  </a:lnTo>
                  <a:lnTo>
                    <a:pt x="3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1" name="Freeform 67"/>
            <p:cNvSpPr>
              <a:spLocks noEditPoints="1"/>
            </p:cNvSpPr>
            <p:nvPr userDrawn="1"/>
          </p:nvSpPr>
          <p:spPr bwMode="auto">
            <a:xfrm>
              <a:off x="4678363" y="4160838"/>
              <a:ext cx="755650" cy="673100"/>
            </a:xfrm>
            <a:custGeom>
              <a:avLst/>
              <a:gdLst/>
              <a:ahLst/>
              <a:cxnLst>
                <a:cxn ang="0">
                  <a:pos x="476" y="174"/>
                </a:cxn>
                <a:cxn ang="0">
                  <a:pos x="476" y="154"/>
                </a:cxn>
                <a:cxn ang="0">
                  <a:pos x="444" y="154"/>
                </a:cxn>
                <a:cxn ang="0">
                  <a:pos x="238" y="0"/>
                </a:cxn>
                <a:cxn ang="0">
                  <a:pos x="34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2" y="424"/>
                </a:cxn>
                <a:cxn ang="0">
                  <a:pos x="452" y="354"/>
                </a:cxn>
                <a:cxn ang="0">
                  <a:pos x="438" y="354"/>
                </a:cxn>
                <a:cxn ang="0">
                  <a:pos x="438" y="174"/>
                </a:cxn>
                <a:cxn ang="0">
                  <a:pos x="476" y="174"/>
                </a:cxn>
                <a:cxn ang="0">
                  <a:pos x="238" y="30"/>
                </a:cxn>
                <a:cxn ang="0">
                  <a:pos x="402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32" y="354"/>
                </a:cxn>
                <a:cxn ang="0">
                  <a:pos x="296" y="354"/>
                </a:cxn>
                <a:cxn ang="0">
                  <a:pos x="296" y="174"/>
                </a:cxn>
                <a:cxn ang="0">
                  <a:pos x="332" y="174"/>
                </a:cxn>
                <a:cxn ang="0">
                  <a:pos x="332" y="354"/>
                </a:cxn>
                <a:cxn ang="0">
                  <a:pos x="180" y="354"/>
                </a:cxn>
                <a:cxn ang="0">
                  <a:pos x="144" y="354"/>
                </a:cxn>
                <a:cxn ang="0">
                  <a:pos x="144" y="174"/>
                </a:cxn>
                <a:cxn ang="0">
                  <a:pos x="180" y="174"/>
                </a:cxn>
                <a:cxn ang="0">
                  <a:pos x="180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4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4" y="354"/>
                </a:cxn>
                <a:cxn ang="0">
                  <a:pos x="74" y="174"/>
                </a:cxn>
                <a:cxn ang="0">
                  <a:pos x="366" y="354"/>
                </a:cxn>
                <a:cxn ang="0">
                  <a:pos x="366" y="174"/>
                </a:cxn>
                <a:cxn ang="0">
                  <a:pos x="402" y="174"/>
                </a:cxn>
                <a:cxn ang="0">
                  <a:pos x="402" y="354"/>
                </a:cxn>
                <a:cxn ang="0">
                  <a:pos x="366" y="354"/>
                </a:cxn>
              </a:cxnLst>
              <a:rect l="0" t="0" r="r" b="b"/>
              <a:pathLst>
                <a:path w="476" h="424">
                  <a:moveTo>
                    <a:pt x="476" y="174"/>
                  </a:moveTo>
                  <a:lnTo>
                    <a:pt x="476" y="154"/>
                  </a:lnTo>
                  <a:lnTo>
                    <a:pt x="444" y="154"/>
                  </a:lnTo>
                  <a:lnTo>
                    <a:pt x="238" y="0"/>
                  </a:lnTo>
                  <a:lnTo>
                    <a:pt x="34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2" y="424"/>
                  </a:lnTo>
                  <a:lnTo>
                    <a:pt x="452" y="354"/>
                  </a:lnTo>
                  <a:lnTo>
                    <a:pt x="438" y="354"/>
                  </a:lnTo>
                  <a:lnTo>
                    <a:pt x="438" y="174"/>
                  </a:lnTo>
                  <a:lnTo>
                    <a:pt x="476" y="174"/>
                  </a:lnTo>
                  <a:close/>
                  <a:moveTo>
                    <a:pt x="238" y="30"/>
                  </a:moveTo>
                  <a:lnTo>
                    <a:pt x="402" y="154"/>
                  </a:lnTo>
                  <a:lnTo>
                    <a:pt x="74" y="154"/>
                  </a:lnTo>
                  <a:lnTo>
                    <a:pt x="238" y="30"/>
                  </a:lnTo>
                  <a:close/>
                  <a:moveTo>
                    <a:pt x="332" y="354"/>
                  </a:moveTo>
                  <a:lnTo>
                    <a:pt x="296" y="354"/>
                  </a:lnTo>
                  <a:lnTo>
                    <a:pt x="296" y="174"/>
                  </a:lnTo>
                  <a:lnTo>
                    <a:pt x="332" y="174"/>
                  </a:lnTo>
                  <a:lnTo>
                    <a:pt x="332" y="354"/>
                  </a:lnTo>
                  <a:close/>
                  <a:moveTo>
                    <a:pt x="180" y="354"/>
                  </a:moveTo>
                  <a:lnTo>
                    <a:pt x="144" y="354"/>
                  </a:lnTo>
                  <a:lnTo>
                    <a:pt x="144" y="174"/>
                  </a:lnTo>
                  <a:lnTo>
                    <a:pt x="180" y="174"/>
                  </a:lnTo>
                  <a:lnTo>
                    <a:pt x="180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4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4" y="354"/>
                  </a:lnTo>
                  <a:lnTo>
                    <a:pt x="74" y="174"/>
                  </a:lnTo>
                  <a:close/>
                  <a:moveTo>
                    <a:pt x="366" y="354"/>
                  </a:moveTo>
                  <a:lnTo>
                    <a:pt x="366" y="174"/>
                  </a:lnTo>
                  <a:lnTo>
                    <a:pt x="402" y="174"/>
                  </a:lnTo>
                  <a:lnTo>
                    <a:pt x="402" y="354"/>
                  </a:lnTo>
                  <a:lnTo>
                    <a:pt x="366" y="35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2" name="Freeform 68"/>
            <p:cNvSpPr>
              <a:spLocks noEditPoints="1"/>
            </p:cNvSpPr>
            <p:nvPr userDrawn="1"/>
          </p:nvSpPr>
          <p:spPr bwMode="auto">
            <a:xfrm>
              <a:off x="5002213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0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6" y="62"/>
                </a:cxn>
                <a:cxn ang="0">
                  <a:pos x="20" y="66"/>
                </a:cxn>
                <a:cxn ang="0">
                  <a:pos x="28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8" y="66"/>
                </a:cxn>
                <a:cxn ang="0">
                  <a:pos x="54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8" y="40"/>
                </a:cxn>
                <a:cxn ang="0">
                  <a:pos x="24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0"/>
                </a:cxn>
                <a:cxn ang="0">
                  <a:pos x="28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2" y="26"/>
                </a:cxn>
                <a:cxn ang="0">
                  <a:pos x="44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38"/>
                </a:cxn>
                <a:cxn ang="0">
                  <a:pos x="42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8" y="0"/>
                  </a:lnTo>
                  <a:lnTo>
                    <a:pt x="20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6" y="62"/>
                  </a:lnTo>
                  <a:lnTo>
                    <a:pt x="20" y="66"/>
                  </a:lnTo>
                  <a:lnTo>
                    <a:pt x="28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8" y="66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8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0"/>
                  </a:lnTo>
                  <a:lnTo>
                    <a:pt x="28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38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4" name="그룹 103"/>
          <p:cNvGrpSpPr/>
          <p:nvPr userDrawn="1"/>
        </p:nvGrpSpPr>
        <p:grpSpPr>
          <a:xfrm>
            <a:off x="793750" y="4160838"/>
            <a:ext cx="755650" cy="1116012"/>
            <a:chOff x="793750" y="4160838"/>
            <a:chExt cx="755650" cy="111601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093" name="Rectangle 69"/>
            <p:cNvSpPr>
              <a:spLocks noChangeArrowheads="1"/>
            </p:cNvSpPr>
            <p:nvPr userDrawn="1"/>
          </p:nvSpPr>
          <p:spPr bwMode="auto">
            <a:xfrm>
              <a:off x="1069975" y="5013325"/>
              <a:ext cx="200025" cy="2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4" name="Freeform 70"/>
            <p:cNvSpPr>
              <a:spLocks/>
            </p:cNvSpPr>
            <p:nvPr userDrawn="1"/>
          </p:nvSpPr>
          <p:spPr bwMode="auto">
            <a:xfrm>
              <a:off x="857250" y="4875213"/>
              <a:ext cx="628650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4" y="253"/>
                </a:cxn>
                <a:cxn ang="0">
                  <a:pos x="114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96" y="253"/>
                </a:cxn>
                <a:cxn ang="0">
                  <a:pos x="396" y="0"/>
                </a:cxn>
                <a:cxn ang="0">
                  <a:pos x="0" y="0"/>
                </a:cxn>
              </a:cxnLst>
              <a:rect l="0" t="0" r="r" b="b"/>
              <a:pathLst>
                <a:path w="396" h="253">
                  <a:moveTo>
                    <a:pt x="0" y="0"/>
                  </a:moveTo>
                  <a:lnTo>
                    <a:pt x="0" y="253"/>
                  </a:lnTo>
                  <a:lnTo>
                    <a:pt x="114" y="253"/>
                  </a:lnTo>
                  <a:lnTo>
                    <a:pt x="114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96" y="253"/>
                  </a:lnTo>
                  <a:lnTo>
                    <a:pt x="39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5" name="Freeform 71"/>
            <p:cNvSpPr>
              <a:spLocks noEditPoints="1"/>
            </p:cNvSpPr>
            <p:nvPr userDrawn="1"/>
          </p:nvSpPr>
          <p:spPr bwMode="auto">
            <a:xfrm>
              <a:off x="793750" y="4160838"/>
              <a:ext cx="755650" cy="673100"/>
            </a:xfrm>
            <a:custGeom>
              <a:avLst/>
              <a:gdLst/>
              <a:ahLst/>
              <a:cxnLst>
                <a:cxn ang="0">
                  <a:pos x="476" y="174"/>
                </a:cxn>
                <a:cxn ang="0">
                  <a:pos x="476" y="154"/>
                </a:cxn>
                <a:cxn ang="0">
                  <a:pos x="442" y="154"/>
                </a:cxn>
                <a:cxn ang="0">
                  <a:pos x="238" y="0"/>
                </a:cxn>
                <a:cxn ang="0">
                  <a:pos x="32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0" y="424"/>
                </a:cxn>
                <a:cxn ang="0">
                  <a:pos x="450" y="354"/>
                </a:cxn>
                <a:cxn ang="0">
                  <a:pos x="438" y="354"/>
                </a:cxn>
                <a:cxn ang="0">
                  <a:pos x="438" y="174"/>
                </a:cxn>
                <a:cxn ang="0">
                  <a:pos x="476" y="174"/>
                </a:cxn>
                <a:cxn ang="0">
                  <a:pos x="238" y="30"/>
                </a:cxn>
                <a:cxn ang="0">
                  <a:pos x="402" y="154"/>
                </a:cxn>
                <a:cxn ang="0">
                  <a:pos x="72" y="154"/>
                </a:cxn>
                <a:cxn ang="0">
                  <a:pos x="238" y="30"/>
                </a:cxn>
                <a:cxn ang="0">
                  <a:pos x="330" y="354"/>
                </a:cxn>
                <a:cxn ang="0">
                  <a:pos x="294" y="354"/>
                </a:cxn>
                <a:cxn ang="0">
                  <a:pos x="294" y="174"/>
                </a:cxn>
                <a:cxn ang="0">
                  <a:pos x="330" y="174"/>
                </a:cxn>
                <a:cxn ang="0">
                  <a:pos x="330" y="354"/>
                </a:cxn>
                <a:cxn ang="0">
                  <a:pos x="180" y="354"/>
                </a:cxn>
                <a:cxn ang="0">
                  <a:pos x="144" y="354"/>
                </a:cxn>
                <a:cxn ang="0">
                  <a:pos x="144" y="174"/>
                </a:cxn>
                <a:cxn ang="0">
                  <a:pos x="180" y="174"/>
                </a:cxn>
                <a:cxn ang="0">
                  <a:pos x="180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2" y="174"/>
                </a:cxn>
                <a:cxn ang="0">
                  <a:pos x="108" y="174"/>
                </a:cxn>
                <a:cxn ang="0">
                  <a:pos x="108" y="354"/>
                </a:cxn>
                <a:cxn ang="0">
                  <a:pos x="72" y="354"/>
                </a:cxn>
                <a:cxn ang="0">
                  <a:pos x="72" y="174"/>
                </a:cxn>
                <a:cxn ang="0">
                  <a:pos x="366" y="354"/>
                </a:cxn>
                <a:cxn ang="0">
                  <a:pos x="366" y="174"/>
                </a:cxn>
                <a:cxn ang="0">
                  <a:pos x="402" y="174"/>
                </a:cxn>
                <a:cxn ang="0">
                  <a:pos x="402" y="354"/>
                </a:cxn>
                <a:cxn ang="0">
                  <a:pos x="366" y="354"/>
                </a:cxn>
              </a:cxnLst>
              <a:rect l="0" t="0" r="r" b="b"/>
              <a:pathLst>
                <a:path w="476" h="424">
                  <a:moveTo>
                    <a:pt x="476" y="174"/>
                  </a:moveTo>
                  <a:lnTo>
                    <a:pt x="476" y="154"/>
                  </a:lnTo>
                  <a:lnTo>
                    <a:pt x="442" y="154"/>
                  </a:lnTo>
                  <a:lnTo>
                    <a:pt x="238" y="0"/>
                  </a:lnTo>
                  <a:lnTo>
                    <a:pt x="32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0" y="424"/>
                  </a:lnTo>
                  <a:lnTo>
                    <a:pt x="450" y="354"/>
                  </a:lnTo>
                  <a:lnTo>
                    <a:pt x="438" y="354"/>
                  </a:lnTo>
                  <a:lnTo>
                    <a:pt x="438" y="174"/>
                  </a:lnTo>
                  <a:lnTo>
                    <a:pt x="476" y="174"/>
                  </a:lnTo>
                  <a:close/>
                  <a:moveTo>
                    <a:pt x="238" y="30"/>
                  </a:moveTo>
                  <a:lnTo>
                    <a:pt x="402" y="154"/>
                  </a:lnTo>
                  <a:lnTo>
                    <a:pt x="72" y="154"/>
                  </a:lnTo>
                  <a:lnTo>
                    <a:pt x="238" y="30"/>
                  </a:lnTo>
                  <a:close/>
                  <a:moveTo>
                    <a:pt x="330" y="354"/>
                  </a:moveTo>
                  <a:lnTo>
                    <a:pt x="294" y="354"/>
                  </a:lnTo>
                  <a:lnTo>
                    <a:pt x="294" y="174"/>
                  </a:lnTo>
                  <a:lnTo>
                    <a:pt x="330" y="174"/>
                  </a:lnTo>
                  <a:lnTo>
                    <a:pt x="330" y="354"/>
                  </a:lnTo>
                  <a:close/>
                  <a:moveTo>
                    <a:pt x="180" y="354"/>
                  </a:moveTo>
                  <a:lnTo>
                    <a:pt x="144" y="354"/>
                  </a:lnTo>
                  <a:lnTo>
                    <a:pt x="144" y="174"/>
                  </a:lnTo>
                  <a:lnTo>
                    <a:pt x="180" y="174"/>
                  </a:lnTo>
                  <a:lnTo>
                    <a:pt x="180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2" y="174"/>
                  </a:moveTo>
                  <a:lnTo>
                    <a:pt x="108" y="174"/>
                  </a:lnTo>
                  <a:lnTo>
                    <a:pt x="108" y="354"/>
                  </a:lnTo>
                  <a:lnTo>
                    <a:pt x="72" y="354"/>
                  </a:lnTo>
                  <a:lnTo>
                    <a:pt x="72" y="174"/>
                  </a:lnTo>
                  <a:close/>
                  <a:moveTo>
                    <a:pt x="366" y="354"/>
                  </a:moveTo>
                  <a:lnTo>
                    <a:pt x="366" y="174"/>
                  </a:lnTo>
                  <a:lnTo>
                    <a:pt x="402" y="174"/>
                  </a:lnTo>
                  <a:lnTo>
                    <a:pt x="402" y="354"/>
                  </a:lnTo>
                  <a:lnTo>
                    <a:pt x="366" y="3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6" name="Freeform 72"/>
            <p:cNvSpPr>
              <a:spLocks noEditPoints="1"/>
            </p:cNvSpPr>
            <p:nvPr userDrawn="1"/>
          </p:nvSpPr>
          <p:spPr bwMode="auto">
            <a:xfrm>
              <a:off x="1117600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6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6" y="66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6" y="40"/>
                </a:cxn>
                <a:cxn ang="0">
                  <a:pos x="24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0"/>
                </a:cxn>
                <a:cxn ang="0">
                  <a:pos x="26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0" y="26"/>
                </a:cxn>
                <a:cxn ang="0">
                  <a:pos x="42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2" y="38"/>
                </a:cxn>
                <a:cxn ang="0">
                  <a:pos x="40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6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6" y="66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6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0"/>
                  </a:lnTo>
                  <a:lnTo>
                    <a:pt x="26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0" y="26"/>
                  </a:lnTo>
                  <a:lnTo>
                    <a:pt x="42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2" y="38"/>
                  </a:lnTo>
                  <a:lnTo>
                    <a:pt x="40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5" name="그룹 104"/>
          <p:cNvGrpSpPr/>
          <p:nvPr userDrawn="1"/>
        </p:nvGrpSpPr>
        <p:grpSpPr>
          <a:xfrm>
            <a:off x="1765300" y="4160838"/>
            <a:ext cx="754063" cy="1116012"/>
            <a:chOff x="1765300" y="4160838"/>
            <a:chExt cx="754063" cy="111601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097" name="Rectangle 73"/>
            <p:cNvSpPr>
              <a:spLocks noChangeArrowheads="1"/>
            </p:cNvSpPr>
            <p:nvPr userDrawn="1"/>
          </p:nvSpPr>
          <p:spPr bwMode="auto">
            <a:xfrm>
              <a:off x="2044700" y="5013325"/>
              <a:ext cx="196850" cy="2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8" name="Freeform 74"/>
            <p:cNvSpPr>
              <a:spLocks/>
            </p:cNvSpPr>
            <p:nvPr userDrawn="1"/>
          </p:nvSpPr>
          <p:spPr bwMode="auto">
            <a:xfrm>
              <a:off x="1828800" y="4875213"/>
              <a:ext cx="627063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4" y="253"/>
                </a:cxn>
                <a:cxn ang="0">
                  <a:pos x="114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95" y="253"/>
                </a:cxn>
                <a:cxn ang="0">
                  <a:pos x="395" y="0"/>
                </a:cxn>
                <a:cxn ang="0">
                  <a:pos x="0" y="0"/>
                </a:cxn>
              </a:cxnLst>
              <a:rect l="0" t="0" r="r" b="b"/>
              <a:pathLst>
                <a:path w="395" h="253">
                  <a:moveTo>
                    <a:pt x="0" y="0"/>
                  </a:moveTo>
                  <a:lnTo>
                    <a:pt x="0" y="253"/>
                  </a:lnTo>
                  <a:lnTo>
                    <a:pt x="114" y="253"/>
                  </a:lnTo>
                  <a:lnTo>
                    <a:pt x="114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95" y="253"/>
                  </a:lnTo>
                  <a:lnTo>
                    <a:pt x="39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9" name="Freeform 75"/>
            <p:cNvSpPr>
              <a:spLocks noEditPoints="1"/>
            </p:cNvSpPr>
            <p:nvPr userDrawn="1"/>
          </p:nvSpPr>
          <p:spPr bwMode="auto">
            <a:xfrm>
              <a:off x="1765300" y="4160838"/>
              <a:ext cx="754063" cy="673100"/>
            </a:xfrm>
            <a:custGeom>
              <a:avLst/>
              <a:gdLst/>
              <a:ahLst/>
              <a:cxnLst>
                <a:cxn ang="0">
                  <a:pos x="475" y="174"/>
                </a:cxn>
                <a:cxn ang="0">
                  <a:pos x="475" y="154"/>
                </a:cxn>
                <a:cxn ang="0">
                  <a:pos x="441" y="154"/>
                </a:cxn>
                <a:cxn ang="0">
                  <a:pos x="238" y="0"/>
                </a:cxn>
                <a:cxn ang="0">
                  <a:pos x="32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1" y="424"/>
                </a:cxn>
                <a:cxn ang="0">
                  <a:pos x="451" y="354"/>
                </a:cxn>
                <a:cxn ang="0">
                  <a:pos x="437" y="354"/>
                </a:cxn>
                <a:cxn ang="0">
                  <a:pos x="437" y="174"/>
                </a:cxn>
                <a:cxn ang="0">
                  <a:pos x="475" y="174"/>
                </a:cxn>
                <a:cxn ang="0">
                  <a:pos x="238" y="30"/>
                </a:cxn>
                <a:cxn ang="0">
                  <a:pos x="401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29" y="354"/>
                </a:cxn>
                <a:cxn ang="0">
                  <a:pos x="294" y="354"/>
                </a:cxn>
                <a:cxn ang="0">
                  <a:pos x="294" y="174"/>
                </a:cxn>
                <a:cxn ang="0">
                  <a:pos x="329" y="174"/>
                </a:cxn>
                <a:cxn ang="0">
                  <a:pos x="329" y="354"/>
                </a:cxn>
                <a:cxn ang="0">
                  <a:pos x="180" y="354"/>
                </a:cxn>
                <a:cxn ang="0">
                  <a:pos x="144" y="354"/>
                </a:cxn>
                <a:cxn ang="0">
                  <a:pos x="144" y="174"/>
                </a:cxn>
                <a:cxn ang="0">
                  <a:pos x="180" y="174"/>
                </a:cxn>
                <a:cxn ang="0">
                  <a:pos x="180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2" y="174"/>
                </a:cxn>
                <a:cxn ang="0">
                  <a:pos x="108" y="174"/>
                </a:cxn>
                <a:cxn ang="0">
                  <a:pos x="108" y="354"/>
                </a:cxn>
                <a:cxn ang="0">
                  <a:pos x="72" y="354"/>
                </a:cxn>
                <a:cxn ang="0">
                  <a:pos x="72" y="174"/>
                </a:cxn>
                <a:cxn ang="0">
                  <a:pos x="365" y="354"/>
                </a:cxn>
                <a:cxn ang="0">
                  <a:pos x="365" y="174"/>
                </a:cxn>
                <a:cxn ang="0">
                  <a:pos x="401" y="174"/>
                </a:cxn>
                <a:cxn ang="0">
                  <a:pos x="401" y="354"/>
                </a:cxn>
                <a:cxn ang="0">
                  <a:pos x="365" y="354"/>
                </a:cxn>
              </a:cxnLst>
              <a:rect l="0" t="0" r="r" b="b"/>
              <a:pathLst>
                <a:path w="475" h="424">
                  <a:moveTo>
                    <a:pt x="475" y="174"/>
                  </a:moveTo>
                  <a:lnTo>
                    <a:pt x="475" y="154"/>
                  </a:lnTo>
                  <a:lnTo>
                    <a:pt x="441" y="154"/>
                  </a:lnTo>
                  <a:lnTo>
                    <a:pt x="238" y="0"/>
                  </a:lnTo>
                  <a:lnTo>
                    <a:pt x="32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1" y="424"/>
                  </a:lnTo>
                  <a:lnTo>
                    <a:pt x="451" y="354"/>
                  </a:lnTo>
                  <a:lnTo>
                    <a:pt x="437" y="354"/>
                  </a:lnTo>
                  <a:lnTo>
                    <a:pt x="437" y="174"/>
                  </a:lnTo>
                  <a:lnTo>
                    <a:pt x="475" y="174"/>
                  </a:lnTo>
                  <a:close/>
                  <a:moveTo>
                    <a:pt x="238" y="30"/>
                  </a:moveTo>
                  <a:lnTo>
                    <a:pt x="401" y="154"/>
                  </a:lnTo>
                  <a:lnTo>
                    <a:pt x="74" y="154"/>
                  </a:lnTo>
                  <a:lnTo>
                    <a:pt x="238" y="30"/>
                  </a:lnTo>
                  <a:close/>
                  <a:moveTo>
                    <a:pt x="329" y="354"/>
                  </a:moveTo>
                  <a:lnTo>
                    <a:pt x="294" y="354"/>
                  </a:lnTo>
                  <a:lnTo>
                    <a:pt x="294" y="174"/>
                  </a:lnTo>
                  <a:lnTo>
                    <a:pt x="329" y="174"/>
                  </a:lnTo>
                  <a:lnTo>
                    <a:pt x="329" y="354"/>
                  </a:lnTo>
                  <a:close/>
                  <a:moveTo>
                    <a:pt x="180" y="354"/>
                  </a:moveTo>
                  <a:lnTo>
                    <a:pt x="144" y="354"/>
                  </a:lnTo>
                  <a:lnTo>
                    <a:pt x="144" y="174"/>
                  </a:lnTo>
                  <a:lnTo>
                    <a:pt x="180" y="174"/>
                  </a:lnTo>
                  <a:lnTo>
                    <a:pt x="180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2" y="174"/>
                  </a:moveTo>
                  <a:lnTo>
                    <a:pt x="108" y="174"/>
                  </a:lnTo>
                  <a:lnTo>
                    <a:pt x="108" y="354"/>
                  </a:lnTo>
                  <a:lnTo>
                    <a:pt x="72" y="354"/>
                  </a:lnTo>
                  <a:lnTo>
                    <a:pt x="72" y="174"/>
                  </a:lnTo>
                  <a:close/>
                  <a:moveTo>
                    <a:pt x="365" y="354"/>
                  </a:moveTo>
                  <a:lnTo>
                    <a:pt x="365" y="174"/>
                  </a:lnTo>
                  <a:lnTo>
                    <a:pt x="401" y="174"/>
                  </a:lnTo>
                  <a:lnTo>
                    <a:pt x="401" y="354"/>
                  </a:lnTo>
                  <a:lnTo>
                    <a:pt x="365" y="3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0" name="Freeform 76"/>
            <p:cNvSpPr>
              <a:spLocks noEditPoints="1"/>
            </p:cNvSpPr>
            <p:nvPr userDrawn="1"/>
          </p:nvSpPr>
          <p:spPr bwMode="auto">
            <a:xfrm>
              <a:off x="2089150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6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6" y="66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6" y="40"/>
                </a:cxn>
                <a:cxn ang="0">
                  <a:pos x="24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0"/>
                </a:cxn>
                <a:cxn ang="0">
                  <a:pos x="26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0" y="26"/>
                </a:cxn>
                <a:cxn ang="0">
                  <a:pos x="42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2" y="38"/>
                </a:cxn>
                <a:cxn ang="0">
                  <a:pos x="40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6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6" y="66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6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0"/>
                  </a:lnTo>
                  <a:lnTo>
                    <a:pt x="26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0" y="26"/>
                  </a:lnTo>
                  <a:lnTo>
                    <a:pt x="42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2" y="38"/>
                  </a:lnTo>
                  <a:lnTo>
                    <a:pt x="40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10" name="그룹 109"/>
          <p:cNvGrpSpPr/>
          <p:nvPr userDrawn="1"/>
        </p:nvGrpSpPr>
        <p:grpSpPr>
          <a:xfrm>
            <a:off x="6621463" y="4160838"/>
            <a:ext cx="754063" cy="1116012"/>
            <a:chOff x="6621463" y="4160838"/>
            <a:chExt cx="754063" cy="111601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01" name="Rectangle 77"/>
            <p:cNvSpPr>
              <a:spLocks noChangeArrowheads="1"/>
            </p:cNvSpPr>
            <p:nvPr userDrawn="1"/>
          </p:nvSpPr>
          <p:spPr bwMode="auto">
            <a:xfrm>
              <a:off x="6899275" y="5013325"/>
              <a:ext cx="196850" cy="2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2" name="Freeform 78"/>
            <p:cNvSpPr>
              <a:spLocks/>
            </p:cNvSpPr>
            <p:nvPr userDrawn="1"/>
          </p:nvSpPr>
          <p:spPr bwMode="auto">
            <a:xfrm>
              <a:off x="6684963" y="4875213"/>
              <a:ext cx="627063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3" y="253"/>
                </a:cxn>
                <a:cxn ang="0">
                  <a:pos x="113" y="67"/>
                </a:cxn>
                <a:cxn ang="0">
                  <a:pos x="281" y="67"/>
                </a:cxn>
                <a:cxn ang="0">
                  <a:pos x="281" y="253"/>
                </a:cxn>
                <a:cxn ang="0">
                  <a:pos x="395" y="253"/>
                </a:cxn>
                <a:cxn ang="0">
                  <a:pos x="395" y="0"/>
                </a:cxn>
                <a:cxn ang="0">
                  <a:pos x="0" y="0"/>
                </a:cxn>
              </a:cxnLst>
              <a:rect l="0" t="0" r="r" b="b"/>
              <a:pathLst>
                <a:path w="395" h="253">
                  <a:moveTo>
                    <a:pt x="0" y="0"/>
                  </a:moveTo>
                  <a:lnTo>
                    <a:pt x="0" y="253"/>
                  </a:lnTo>
                  <a:lnTo>
                    <a:pt x="113" y="253"/>
                  </a:lnTo>
                  <a:lnTo>
                    <a:pt x="113" y="67"/>
                  </a:lnTo>
                  <a:lnTo>
                    <a:pt x="281" y="67"/>
                  </a:lnTo>
                  <a:lnTo>
                    <a:pt x="281" y="253"/>
                  </a:lnTo>
                  <a:lnTo>
                    <a:pt x="395" y="253"/>
                  </a:lnTo>
                  <a:lnTo>
                    <a:pt x="39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3" name="Freeform 79"/>
            <p:cNvSpPr>
              <a:spLocks noEditPoints="1"/>
            </p:cNvSpPr>
            <p:nvPr userDrawn="1"/>
          </p:nvSpPr>
          <p:spPr bwMode="auto">
            <a:xfrm>
              <a:off x="6621463" y="4160838"/>
              <a:ext cx="754063" cy="673100"/>
            </a:xfrm>
            <a:custGeom>
              <a:avLst/>
              <a:gdLst/>
              <a:ahLst/>
              <a:cxnLst>
                <a:cxn ang="0">
                  <a:pos x="475" y="174"/>
                </a:cxn>
                <a:cxn ang="0">
                  <a:pos x="475" y="154"/>
                </a:cxn>
                <a:cxn ang="0">
                  <a:pos x="443" y="154"/>
                </a:cxn>
                <a:cxn ang="0">
                  <a:pos x="237" y="0"/>
                </a:cxn>
                <a:cxn ang="0">
                  <a:pos x="34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1" y="424"/>
                </a:cxn>
                <a:cxn ang="0">
                  <a:pos x="451" y="354"/>
                </a:cxn>
                <a:cxn ang="0">
                  <a:pos x="437" y="354"/>
                </a:cxn>
                <a:cxn ang="0">
                  <a:pos x="437" y="174"/>
                </a:cxn>
                <a:cxn ang="0">
                  <a:pos x="475" y="174"/>
                </a:cxn>
                <a:cxn ang="0">
                  <a:pos x="237" y="30"/>
                </a:cxn>
                <a:cxn ang="0">
                  <a:pos x="401" y="154"/>
                </a:cxn>
                <a:cxn ang="0">
                  <a:pos x="74" y="154"/>
                </a:cxn>
                <a:cxn ang="0">
                  <a:pos x="237" y="30"/>
                </a:cxn>
                <a:cxn ang="0">
                  <a:pos x="331" y="354"/>
                </a:cxn>
                <a:cxn ang="0">
                  <a:pos x="295" y="354"/>
                </a:cxn>
                <a:cxn ang="0">
                  <a:pos x="295" y="174"/>
                </a:cxn>
                <a:cxn ang="0">
                  <a:pos x="331" y="174"/>
                </a:cxn>
                <a:cxn ang="0">
                  <a:pos x="331" y="354"/>
                </a:cxn>
                <a:cxn ang="0">
                  <a:pos x="181" y="354"/>
                </a:cxn>
                <a:cxn ang="0">
                  <a:pos x="146" y="354"/>
                </a:cxn>
                <a:cxn ang="0">
                  <a:pos x="146" y="174"/>
                </a:cxn>
                <a:cxn ang="0">
                  <a:pos x="181" y="174"/>
                </a:cxn>
                <a:cxn ang="0">
                  <a:pos x="181" y="354"/>
                </a:cxn>
                <a:cxn ang="0">
                  <a:pos x="259" y="354"/>
                </a:cxn>
                <a:cxn ang="0">
                  <a:pos x="215" y="354"/>
                </a:cxn>
                <a:cxn ang="0">
                  <a:pos x="215" y="174"/>
                </a:cxn>
                <a:cxn ang="0">
                  <a:pos x="259" y="174"/>
                </a:cxn>
                <a:cxn ang="0">
                  <a:pos x="259" y="354"/>
                </a:cxn>
                <a:cxn ang="0">
                  <a:pos x="74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4" y="354"/>
                </a:cxn>
                <a:cxn ang="0">
                  <a:pos x="74" y="174"/>
                </a:cxn>
                <a:cxn ang="0">
                  <a:pos x="367" y="354"/>
                </a:cxn>
                <a:cxn ang="0">
                  <a:pos x="367" y="174"/>
                </a:cxn>
                <a:cxn ang="0">
                  <a:pos x="403" y="174"/>
                </a:cxn>
                <a:cxn ang="0">
                  <a:pos x="403" y="354"/>
                </a:cxn>
                <a:cxn ang="0">
                  <a:pos x="367" y="354"/>
                </a:cxn>
              </a:cxnLst>
              <a:rect l="0" t="0" r="r" b="b"/>
              <a:pathLst>
                <a:path w="475" h="424">
                  <a:moveTo>
                    <a:pt x="475" y="174"/>
                  </a:moveTo>
                  <a:lnTo>
                    <a:pt x="475" y="154"/>
                  </a:lnTo>
                  <a:lnTo>
                    <a:pt x="443" y="154"/>
                  </a:lnTo>
                  <a:lnTo>
                    <a:pt x="237" y="0"/>
                  </a:lnTo>
                  <a:lnTo>
                    <a:pt x="34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1" y="424"/>
                  </a:lnTo>
                  <a:lnTo>
                    <a:pt x="451" y="354"/>
                  </a:lnTo>
                  <a:lnTo>
                    <a:pt x="437" y="354"/>
                  </a:lnTo>
                  <a:lnTo>
                    <a:pt x="437" y="174"/>
                  </a:lnTo>
                  <a:lnTo>
                    <a:pt x="475" y="174"/>
                  </a:lnTo>
                  <a:close/>
                  <a:moveTo>
                    <a:pt x="237" y="30"/>
                  </a:moveTo>
                  <a:lnTo>
                    <a:pt x="401" y="154"/>
                  </a:lnTo>
                  <a:lnTo>
                    <a:pt x="74" y="154"/>
                  </a:lnTo>
                  <a:lnTo>
                    <a:pt x="237" y="30"/>
                  </a:lnTo>
                  <a:close/>
                  <a:moveTo>
                    <a:pt x="331" y="354"/>
                  </a:moveTo>
                  <a:lnTo>
                    <a:pt x="295" y="354"/>
                  </a:lnTo>
                  <a:lnTo>
                    <a:pt x="295" y="174"/>
                  </a:lnTo>
                  <a:lnTo>
                    <a:pt x="331" y="174"/>
                  </a:lnTo>
                  <a:lnTo>
                    <a:pt x="331" y="354"/>
                  </a:lnTo>
                  <a:close/>
                  <a:moveTo>
                    <a:pt x="181" y="354"/>
                  </a:moveTo>
                  <a:lnTo>
                    <a:pt x="146" y="354"/>
                  </a:lnTo>
                  <a:lnTo>
                    <a:pt x="146" y="174"/>
                  </a:lnTo>
                  <a:lnTo>
                    <a:pt x="181" y="174"/>
                  </a:lnTo>
                  <a:lnTo>
                    <a:pt x="181" y="354"/>
                  </a:lnTo>
                  <a:close/>
                  <a:moveTo>
                    <a:pt x="259" y="354"/>
                  </a:moveTo>
                  <a:lnTo>
                    <a:pt x="215" y="354"/>
                  </a:lnTo>
                  <a:lnTo>
                    <a:pt x="215" y="174"/>
                  </a:lnTo>
                  <a:lnTo>
                    <a:pt x="259" y="174"/>
                  </a:lnTo>
                  <a:lnTo>
                    <a:pt x="259" y="354"/>
                  </a:lnTo>
                  <a:close/>
                  <a:moveTo>
                    <a:pt x="74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4" y="354"/>
                  </a:lnTo>
                  <a:lnTo>
                    <a:pt x="74" y="174"/>
                  </a:lnTo>
                  <a:close/>
                  <a:moveTo>
                    <a:pt x="367" y="354"/>
                  </a:moveTo>
                  <a:lnTo>
                    <a:pt x="367" y="174"/>
                  </a:lnTo>
                  <a:lnTo>
                    <a:pt x="403" y="174"/>
                  </a:lnTo>
                  <a:lnTo>
                    <a:pt x="403" y="354"/>
                  </a:lnTo>
                  <a:lnTo>
                    <a:pt x="367" y="3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4" name="Freeform 80"/>
            <p:cNvSpPr>
              <a:spLocks noEditPoints="1"/>
            </p:cNvSpPr>
            <p:nvPr userDrawn="1"/>
          </p:nvSpPr>
          <p:spPr bwMode="auto">
            <a:xfrm>
              <a:off x="6943725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4" y="20"/>
                </a:cxn>
                <a:cxn ang="0">
                  <a:pos x="2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40"/>
                </a:cxn>
                <a:cxn ang="0">
                  <a:pos x="4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6" y="62"/>
                </a:cxn>
                <a:cxn ang="0">
                  <a:pos x="22" y="66"/>
                </a:cxn>
                <a:cxn ang="0">
                  <a:pos x="28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2" y="68"/>
                </a:cxn>
                <a:cxn ang="0">
                  <a:pos x="48" y="66"/>
                </a:cxn>
                <a:cxn ang="0">
                  <a:pos x="54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8" y="40"/>
                </a:cxn>
                <a:cxn ang="0">
                  <a:pos x="26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2" y="26"/>
                </a:cxn>
                <a:cxn ang="0">
                  <a:pos x="44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38"/>
                </a:cxn>
                <a:cxn ang="0">
                  <a:pos x="42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40"/>
                  </a:lnTo>
                  <a:lnTo>
                    <a:pt x="4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6" y="62"/>
                  </a:lnTo>
                  <a:lnTo>
                    <a:pt x="22" y="66"/>
                  </a:lnTo>
                  <a:lnTo>
                    <a:pt x="28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2" y="68"/>
                  </a:lnTo>
                  <a:lnTo>
                    <a:pt x="48" y="66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8" y="40"/>
                  </a:lnTo>
                  <a:lnTo>
                    <a:pt x="26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38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1" name="그룹 100"/>
          <p:cNvGrpSpPr/>
          <p:nvPr userDrawn="1"/>
        </p:nvGrpSpPr>
        <p:grpSpPr>
          <a:xfrm>
            <a:off x="7591425" y="4160838"/>
            <a:ext cx="755650" cy="1116012"/>
            <a:chOff x="7591425" y="4160838"/>
            <a:chExt cx="755650" cy="111601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05" name="Rectangle 81"/>
            <p:cNvSpPr>
              <a:spLocks noChangeArrowheads="1"/>
            </p:cNvSpPr>
            <p:nvPr userDrawn="1"/>
          </p:nvSpPr>
          <p:spPr bwMode="auto">
            <a:xfrm>
              <a:off x="7870825" y="5013325"/>
              <a:ext cx="200025" cy="2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6" name="Freeform 82"/>
            <p:cNvSpPr>
              <a:spLocks/>
            </p:cNvSpPr>
            <p:nvPr userDrawn="1"/>
          </p:nvSpPr>
          <p:spPr bwMode="auto">
            <a:xfrm>
              <a:off x="7654925" y="4875213"/>
              <a:ext cx="628650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114" y="253"/>
                </a:cxn>
                <a:cxn ang="0">
                  <a:pos x="114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96" y="253"/>
                </a:cxn>
                <a:cxn ang="0">
                  <a:pos x="396" y="0"/>
                </a:cxn>
                <a:cxn ang="0">
                  <a:pos x="0" y="0"/>
                </a:cxn>
              </a:cxnLst>
              <a:rect l="0" t="0" r="r" b="b"/>
              <a:pathLst>
                <a:path w="396" h="253">
                  <a:moveTo>
                    <a:pt x="0" y="0"/>
                  </a:moveTo>
                  <a:lnTo>
                    <a:pt x="0" y="253"/>
                  </a:lnTo>
                  <a:lnTo>
                    <a:pt x="114" y="253"/>
                  </a:lnTo>
                  <a:lnTo>
                    <a:pt x="114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96" y="253"/>
                  </a:lnTo>
                  <a:lnTo>
                    <a:pt x="39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7" name="Freeform 83"/>
            <p:cNvSpPr>
              <a:spLocks noEditPoints="1"/>
            </p:cNvSpPr>
            <p:nvPr userDrawn="1"/>
          </p:nvSpPr>
          <p:spPr bwMode="auto">
            <a:xfrm>
              <a:off x="7591425" y="4160838"/>
              <a:ext cx="755650" cy="673100"/>
            </a:xfrm>
            <a:custGeom>
              <a:avLst/>
              <a:gdLst/>
              <a:ahLst/>
              <a:cxnLst>
                <a:cxn ang="0">
                  <a:pos x="476" y="174"/>
                </a:cxn>
                <a:cxn ang="0">
                  <a:pos x="476" y="154"/>
                </a:cxn>
                <a:cxn ang="0">
                  <a:pos x="444" y="154"/>
                </a:cxn>
                <a:cxn ang="0">
                  <a:pos x="238" y="0"/>
                </a:cxn>
                <a:cxn ang="0">
                  <a:pos x="34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6" y="354"/>
                </a:cxn>
                <a:cxn ang="0">
                  <a:pos x="26" y="424"/>
                </a:cxn>
                <a:cxn ang="0">
                  <a:pos x="452" y="424"/>
                </a:cxn>
                <a:cxn ang="0">
                  <a:pos x="452" y="354"/>
                </a:cxn>
                <a:cxn ang="0">
                  <a:pos x="438" y="354"/>
                </a:cxn>
                <a:cxn ang="0">
                  <a:pos x="438" y="174"/>
                </a:cxn>
                <a:cxn ang="0">
                  <a:pos x="476" y="174"/>
                </a:cxn>
                <a:cxn ang="0">
                  <a:pos x="238" y="30"/>
                </a:cxn>
                <a:cxn ang="0">
                  <a:pos x="404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32" y="354"/>
                </a:cxn>
                <a:cxn ang="0">
                  <a:pos x="296" y="354"/>
                </a:cxn>
                <a:cxn ang="0">
                  <a:pos x="296" y="174"/>
                </a:cxn>
                <a:cxn ang="0">
                  <a:pos x="332" y="174"/>
                </a:cxn>
                <a:cxn ang="0">
                  <a:pos x="332" y="354"/>
                </a:cxn>
                <a:cxn ang="0">
                  <a:pos x="182" y="354"/>
                </a:cxn>
                <a:cxn ang="0">
                  <a:pos x="146" y="354"/>
                </a:cxn>
                <a:cxn ang="0">
                  <a:pos x="146" y="174"/>
                </a:cxn>
                <a:cxn ang="0">
                  <a:pos x="182" y="174"/>
                </a:cxn>
                <a:cxn ang="0">
                  <a:pos x="182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4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4" y="354"/>
                </a:cxn>
                <a:cxn ang="0">
                  <a:pos x="74" y="174"/>
                </a:cxn>
                <a:cxn ang="0">
                  <a:pos x="368" y="354"/>
                </a:cxn>
                <a:cxn ang="0">
                  <a:pos x="368" y="174"/>
                </a:cxn>
                <a:cxn ang="0">
                  <a:pos x="404" y="174"/>
                </a:cxn>
                <a:cxn ang="0">
                  <a:pos x="404" y="354"/>
                </a:cxn>
                <a:cxn ang="0">
                  <a:pos x="368" y="354"/>
                </a:cxn>
              </a:cxnLst>
              <a:rect l="0" t="0" r="r" b="b"/>
              <a:pathLst>
                <a:path w="476" h="424">
                  <a:moveTo>
                    <a:pt x="476" y="174"/>
                  </a:moveTo>
                  <a:lnTo>
                    <a:pt x="476" y="154"/>
                  </a:lnTo>
                  <a:lnTo>
                    <a:pt x="444" y="154"/>
                  </a:lnTo>
                  <a:lnTo>
                    <a:pt x="238" y="0"/>
                  </a:lnTo>
                  <a:lnTo>
                    <a:pt x="34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6" y="354"/>
                  </a:lnTo>
                  <a:lnTo>
                    <a:pt x="26" y="424"/>
                  </a:lnTo>
                  <a:lnTo>
                    <a:pt x="452" y="424"/>
                  </a:lnTo>
                  <a:lnTo>
                    <a:pt x="452" y="354"/>
                  </a:lnTo>
                  <a:lnTo>
                    <a:pt x="438" y="354"/>
                  </a:lnTo>
                  <a:lnTo>
                    <a:pt x="438" y="174"/>
                  </a:lnTo>
                  <a:lnTo>
                    <a:pt x="476" y="174"/>
                  </a:lnTo>
                  <a:close/>
                  <a:moveTo>
                    <a:pt x="238" y="30"/>
                  </a:moveTo>
                  <a:lnTo>
                    <a:pt x="404" y="154"/>
                  </a:lnTo>
                  <a:lnTo>
                    <a:pt x="74" y="154"/>
                  </a:lnTo>
                  <a:lnTo>
                    <a:pt x="238" y="30"/>
                  </a:lnTo>
                  <a:close/>
                  <a:moveTo>
                    <a:pt x="332" y="354"/>
                  </a:moveTo>
                  <a:lnTo>
                    <a:pt x="296" y="354"/>
                  </a:lnTo>
                  <a:lnTo>
                    <a:pt x="296" y="174"/>
                  </a:lnTo>
                  <a:lnTo>
                    <a:pt x="332" y="174"/>
                  </a:lnTo>
                  <a:lnTo>
                    <a:pt x="332" y="354"/>
                  </a:lnTo>
                  <a:close/>
                  <a:moveTo>
                    <a:pt x="182" y="354"/>
                  </a:moveTo>
                  <a:lnTo>
                    <a:pt x="146" y="354"/>
                  </a:lnTo>
                  <a:lnTo>
                    <a:pt x="146" y="174"/>
                  </a:lnTo>
                  <a:lnTo>
                    <a:pt x="182" y="174"/>
                  </a:lnTo>
                  <a:lnTo>
                    <a:pt x="182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4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4" y="354"/>
                  </a:lnTo>
                  <a:lnTo>
                    <a:pt x="74" y="174"/>
                  </a:lnTo>
                  <a:close/>
                  <a:moveTo>
                    <a:pt x="368" y="354"/>
                  </a:moveTo>
                  <a:lnTo>
                    <a:pt x="368" y="174"/>
                  </a:lnTo>
                  <a:lnTo>
                    <a:pt x="404" y="174"/>
                  </a:lnTo>
                  <a:lnTo>
                    <a:pt x="404" y="354"/>
                  </a:lnTo>
                  <a:lnTo>
                    <a:pt x="368" y="3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8" name="Freeform 84"/>
            <p:cNvSpPr>
              <a:spLocks noEditPoints="1"/>
            </p:cNvSpPr>
            <p:nvPr userDrawn="1"/>
          </p:nvSpPr>
          <p:spPr bwMode="auto">
            <a:xfrm>
              <a:off x="7915275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4" y="20"/>
                </a:cxn>
                <a:cxn ang="0">
                  <a:pos x="2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40"/>
                </a:cxn>
                <a:cxn ang="0">
                  <a:pos x="4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6" y="62"/>
                </a:cxn>
                <a:cxn ang="0">
                  <a:pos x="22" y="66"/>
                </a:cxn>
                <a:cxn ang="0">
                  <a:pos x="28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2" y="68"/>
                </a:cxn>
                <a:cxn ang="0">
                  <a:pos x="48" y="66"/>
                </a:cxn>
                <a:cxn ang="0">
                  <a:pos x="54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8" y="40"/>
                </a:cxn>
                <a:cxn ang="0">
                  <a:pos x="26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2" y="26"/>
                </a:cxn>
                <a:cxn ang="0">
                  <a:pos x="44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38"/>
                </a:cxn>
                <a:cxn ang="0">
                  <a:pos x="42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40"/>
                  </a:lnTo>
                  <a:lnTo>
                    <a:pt x="4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6" y="62"/>
                  </a:lnTo>
                  <a:lnTo>
                    <a:pt x="22" y="66"/>
                  </a:lnTo>
                  <a:lnTo>
                    <a:pt x="28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2" y="68"/>
                  </a:lnTo>
                  <a:lnTo>
                    <a:pt x="48" y="66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8" y="40"/>
                  </a:lnTo>
                  <a:lnTo>
                    <a:pt x="26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38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109" name="Rectangle 85"/>
          <p:cNvSpPr>
            <a:spLocks noChangeArrowheads="1"/>
          </p:cNvSpPr>
          <p:nvPr userDrawn="1"/>
        </p:nvSpPr>
        <p:spPr bwMode="auto">
          <a:xfrm>
            <a:off x="0" y="5295900"/>
            <a:ext cx="9144000" cy="15621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09" name="그룹 108"/>
          <p:cNvGrpSpPr/>
          <p:nvPr userDrawn="1"/>
        </p:nvGrpSpPr>
        <p:grpSpPr>
          <a:xfrm>
            <a:off x="5649913" y="3475038"/>
            <a:ext cx="755650" cy="1117600"/>
            <a:chOff x="5649913" y="3475038"/>
            <a:chExt cx="755650" cy="1117600"/>
          </a:xfrm>
        </p:grpSpPr>
        <p:sp>
          <p:nvSpPr>
            <p:cNvPr id="1110" name="Rectangle 86"/>
            <p:cNvSpPr>
              <a:spLocks noChangeArrowheads="1"/>
            </p:cNvSpPr>
            <p:nvPr userDrawn="1"/>
          </p:nvSpPr>
          <p:spPr bwMode="auto">
            <a:xfrm>
              <a:off x="5929313" y="4329113"/>
              <a:ext cx="196850" cy="24447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1" name="Freeform 87"/>
            <p:cNvSpPr>
              <a:spLocks/>
            </p:cNvSpPr>
            <p:nvPr userDrawn="1"/>
          </p:nvSpPr>
          <p:spPr bwMode="auto">
            <a:xfrm>
              <a:off x="5713413" y="4189413"/>
              <a:ext cx="628650" cy="40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4"/>
                </a:cxn>
                <a:cxn ang="0">
                  <a:pos x="114" y="254"/>
                </a:cxn>
                <a:cxn ang="0">
                  <a:pos x="114" y="68"/>
                </a:cxn>
                <a:cxn ang="0">
                  <a:pos x="282" y="68"/>
                </a:cxn>
                <a:cxn ang="0">
                  <a:pos x="282" y="254"/>
                </a:cxn>
                <a:cxn ang="0">
                  <a:pos x="396" y="254"/>
                </a:cxn>
                <a:cxn ang="0">
                  <a:pos x="396" y="0"/>
                </a:cxn>
                <a:cxn ang="0">
                  <a:pos x="0" y="0"/>
                </a:cxn>
              </a:cxnLst>
              <a:rect l="0" t="0" r="r" b="b"/>
              <a:pathLst>
                <a:path w="396" h="254">
                  <a:moveTo>
                    <a:pt x="0" y="0"/>
                  </a:moveTo>
                  <a:lnTo>
                    <a:pt x="0" y="254"/>
                  </a:lnTo>
                  <a:lnTo>
                    <a:pt x="114" y="254"/>
                  </a:lnTo>
                  <a:lnTo>
                    <a:pt x="114" y="68"/>
                  </a:lnTo>
                  <a:lnTo>
                    <a:pt x="282" y="68"/>
                  </a:lnTo>
                  <a:lnTo>
                    <a:pt x="282" y="254"/>
                  </a:lnTo>
                  <a:lnTo>
                    <a:pt x="396" y="254"/>
                  </a:lnTo>
                  <a:lnTo>
                    <a:pt x="39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2" name="Freeform 88"/>
            <p:cNvSpPr>
              <a:spLocks noEditPoints="1"/>
            </p:cNvSpPr>
            <p:nvPr userDrawn="1"/>
          </p:nvSpPr>
          <p:spPr bwMode="auto">
            <a:xfrm>
              <a:off x="5649913" y="3475038"/>
              <a:ext cx="755650" cy="673100"/>
            </a:xfrm>
            <a:custGeom>
              <a:avLst/>
              <a:gdLst/>
              <a:ahLst/>
              <a:cxnLst>
                <a:cxn ang="0">
                  <a:pos x="476" y="174"/>
                </a:cxn>
                <a:cxn ang="0">
                  <a:pos x="476" y="154"/>
                </a:cxn>
                <a:cxn ang="0">
                  <a:pos x="444" y="154"/>
                </a:cxn>
                <a:cxn ang="0">
                  <a:pos x="238" y="0"/>
                </a:cxn>
                <a:cxn ang="0">
                  <a:pos x="34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4" y="354"/>
                </a:cxn>
                <a:cxn ang="0">
                  <a:pos x="24" y="424"/>
                </a:cxn>
                <a:cxn ang="0">
                  <a:pos x="452" y="424"/>
                </a:cxn>
                <a:cxn ang="0">
                  <a:pos x="452" y="354"/>
                </a:cxn>
                <a:cxn ang="0">
                  <a:pos x="438" y="354"/>
                </a:cxn>
                <a:cxn ang="0">
                  <a:pos x="438" y="174"/>
                </a:cxn>
                <a:cxn ang="0">
                  <a:pos x="476" y="174"/>
                </a:cxn>
                <a:cxn ang="0">
                  <a:pos x="238" y="30"/>
                </a:cxn>
                <a:cxn ang="0">
                  <a:pos x="402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32" y="354"/>
                </a:cxn>
                <a:cxn ang="0">
                  <a:pos x="296" y="354"/>
                </a:cxn>
                <a:cxn ang="0">
                  <a:pos x="296" y="174"/>
                </a:cxn>
                <a:cxn ang="0">
                  <a:pos x="332" y="174"/>
                </a:cxn>
                <a:cxn ang="0">
                  <a:pos x="332" y="354"/>
                </a:cxn>
                <a:cxn ang="0">
                  <a:pos x="180" y="354"/>
                </a:cxn>
                <a:cxn ang="0">
                  <a:pos x="144" y="354"/>
                </a:cxn>
                <a:cxn ang="0">
                  <a:pos x="144" y="174"/>
                </a:cxn>
                <a:cxn ang="0">
                  <a:pos x="180" y="174"/>
                </a:cxn>
                <a:cxn ang="0">
                  <a:pos x="180" y="35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74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4" y="354"/>
                </a:cxn>
                <a:cxn ang="0">
                  <a:pos x="74" y="174"/>
                </a:cxn>
                <a:cxn ang="0">
                  <a:pos x="366" y="354"/>
                </a:cxn>
                <a:cxn ang="0">
                  <a:pos x="366" y="174"/>
                </a:cxn>
                <a:cxn ang="0">
                  <a:pos x="404" y="174"/>
                </a:cxn>
                <a:cxn ang="0">
                  <a:pos x="404" y="354"/>
                </a:cxn>
                <a:cxn ang="0">
                  <a:pos x="366" y="354"/>
                </a:cxn>
              </a:cxnLst>
              <a:rect l="0" t="0" r="r" b="b"/>
              <a:pathLst>
                <a:path w="476" h="424">
                  <a:moveTo>
                    <a:pt x="476" y="174"/>
                  </a:moveTo>
                  <a:lnTo>
                    <a:pt x="476" y="154"/>
                  </a:lnTo>
                  <a:lnTo>
                    <a:pt x="444" y="154"/>
                  </a:lnTo>
                  <a:lnTo>
                    <a:pt x="238" y="0"/>
                  </a:lnTo>
                  <a:lnTo>
                    <a:pt x="34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4" y="354"/>
                  </a:lnTo>
                  <a:lnTo>
                    <a:pt x="24" y="424"/>
                  </a:lnTo>
                  <a:lnTo>
                    <a:pt x="452" y="424"/>
                  </a:lnTo>
                  <a:lnTo>
                    <a:pt x="452" y="354"/>
                  </a:lnTo>
                  <a:lnTo>
                    <a:pt x="438" y="354"/>
                  </a:lnTo>
                  <a:lnTo>
                    <a:pt x="438" y="174"/>
                  </a:lnTo>
                  <a:lnTo>
                    <a:pt x="476" y="174"/>
                  </a:lnTo>
                  <a:close/>
                  <a:moveTo>
                    <a:pt x="238" y="30"/>
                  </a:moveTo>
                  <a:lnTo>
                    <a:pt x="402" y="154"/>
                  </a:lnTo>
                  <a:lnTo>
                    <a:pt x="74" y="154"/>
                  </a:lnTo>
                  <a:lnTo>
                    <a:pt x="238" y="30"/>
                  </a:lnTo>
                  <a:close/>
                  <a:moveTo>
                    <a:pt x="332" y="354"/>
                  </a:moveTo>
                  <a:lnTo>
                    <a:pt x="296" y="354"/>
                  </a:lnTo>
                  <a:lnTo>
                    <a:pt x="296" y="174"/>
                  </a:lnTo>
                  <a:lnTo>
                    <a:pt x="332" y="174"/>
                  </a:lnTo>
                  <a:lnTo>
                    <a:pt x="332" y="354"/>
                  </a:lnTo>
                  <a:close/>
                  <a:moveTo>
                    <a:pt x="180" y="354"/>
                  </a:moveTo>
                  <a:lnTo>
                    <a:pt x="144" y="354"/>
                  </a:lnTo>
                  <a:lnTo>
                    <a:pt x="144" y="174"/>
                  </a:lnTo>
                  <a:lnTo>
                    <a:pt x="180" y="174"/>
                  </a:lnTo>
                  <a:lnTo>
                    <a:pt x="180" y="354"/>
                  </a:lnTo>
                  <a:close/>
                  <a:moveTo>
                    <a:pt x="260" y="354"/>
                  </a:moveTo>
                  <a:lnTo>
                    <a:pt x="216" y="354"/>
                  </a:lnTo>
                  <a:lnTo>
                    <a:pt x="216" y="174"/>
                  </a:lnTo>
                  <a:lnTo>
                    <a:pt x="260" y="174"/>
                  </a:lnTo>
                  <a:lnTo>
                    <a:pt x="260" y="354"/>
                  </a:lnTo>
                  <a:close/>
                  <a:moveTo>
                    <a:pt x="74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4" y="354"/>
                  </a:lnTo>
                  <a:lnTo>
                    <a:pt x="74" y="174"/>
                  </a:lnTo>
                  <a:close/>
                  <a:moveTo>
                    <a:pt x="366" y="354"/>
                  </a:moveTo>
                  <a:lnTo>
                    <a:pt x="366" y="174"/>
                  </a:lnTo>
                  <a:lnTo>
                    <a:pt x="404" y="174"/>
                  </a:lnTo>
                  <a:lnTo>
                    <a:pt x="404" y="354"/>
                  </a:lnTo>
                  <a:lnTo>
                    <a:pt x="366" y="35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3" name="Freeform 89"/>
            <p:cNvSpPr>
              <a:spLocks noEditPoints="1"/>
            </p:cNvSpPr>
            <p:nvPr userDrawn="1"/>
          </p:nvSpPr>
          <p:spPr bwMode="auto">
            <a:xfrm>
              <a:off x="5973763" y="35639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6" y="62"/>
                </a:cxn>
                <a:cxn ang="0">
                  <a:pos x="22" y="66"/>
                </a:cxn>
                <a:cxn ang="0">
                  <a:pos x="28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2" y="68"/>
                </a:cxn>
                <a:cxn ang="0">
                  <a:pos x="48" y="66"/>
                </a:cxn>
                <a:cxn ang="0">
                  <a:pos x="54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8" y="40"/>
                </a:cxn>
                <a:cxn ang="0">
                  <a:pos x="26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2" y="26"/>
                </a:cxn>
                <a:cxn ang="0">
                  <a:pos x="44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38"/>
                </a:cxn>
                <a:cxn ang="0">
                  <a:pos x="42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6" y="62"/>
                  </a:lnTo>
                  <a:lnTo>
                    <a:pt x="22" y="66"/>
                  </a:lnTo>
                  <a:lnTo>
                    <a:pt x="28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2" y="68"/>
                  </a:lnTo>
                  <a:lnTo>
                    <a:pt x="48" y="66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8" y="40"/>
                  </a:lnTo>
                  <a:lnTo>
                    <a:pt x="26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38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3" name="그룹 102"/>
          <p:cNvGrpSpPr/>
          <p:nvPr userDrawn="1"/>
        </p:nvGrpSpPr>
        <p:grpSpPr>
          <a:xfrm>
            <a:off x="0" y="4160838"/>
            <a:ext cx="577850" cy="1116012"/>
            <a:chOff x="0" y="4160838"/>
            <a:chExt cx="577850" cy="111601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14" name="Rectangle 90"/>
            <p:cNvSpPr>
              <a:spLocks noChangeArrowheads="1"/>
            </p:cNvSpPr>
            <p:nvPr userDrawn="1"/>
          </p:nvSpPr>
          <p:spPr bwMode="auto">
            <a:xfrm>
              <a:off x="98425" y="5013325"/>
              <a:ext cx="200025" cy="2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5" name="Freeform 91"/>
            <p:cNvSpPr>
              <a:spLocks noEditPoints="1"/>
            </p:cNvSpPr>
            <p:nvPr userDrawn="1"/>
          </p:nvSpPr>
          <p:spPr bwMode="auto">
            <a:xfrm>
              <a:off x="146050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4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4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6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6" y="66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6" y="40"/>
                </a:cxn>
                <a:cxn ang="0">
                  <a:pos x="24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0"/>
                </a:cxn>
                <a:cxn ang="0">
                  <a:pos x="26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0" y="26"/>
                </a:cxn>
                <a:cxn ang="0">
                  <a:pos x="42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2" y="38"/>
                </a:cxn>
                <a:cxn ang="0">
                  <a:pos x="40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4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6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6" y="66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6" y="40"/>
                  </a:lnTo>
                  <a:lnTo>
                    <a:pt x="24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0"/>
                  </a:lnTo>
                  <a:lnTo>
                    <a:pt x="26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0" y="26"/>
                  </a:lnTo>
                  <a:lnTo>
                    <a:pt x="42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2" y="38"/>
                  </a:lnTo>
                  <a:lnTo>
                    <a:pt x="40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6" name="Freeform 92"/>
            <p:cNvSpPr>
              <a:spLocks/>
            </p:cNvSpPr>
            <p:nvPr userDrawn="1"/>
          </p:nvSpPr>
          <p:spPr bwMode="auto">
            <a:xfrm>
              <a:off x="0" y="4875213"/>
              <a:ext cx="514350" cy="4016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3"/>
                </a:cxn>
                <a:cxn ang="0">
                  <a:pos x="42" y="253"/>
                </a:cxn>
                <a:cxn ang="0">
                  <a:pos x="42" y="67"/>
                </a:cxn>
                <a:cxn ang="0">
                  <a:pos x="208" y="67"/>
                </a:cxn>
                <a:cxn ang="0">
                  <a:pos x="208" y="253"/>
                </a:cxn>
                <a:cxn ang="0">
                  <a:pos x="324" y="253"/>
                </a:cxn>
                <a:cxn ang="0">
                  <a:pos x="324" y="0"/>
                </a:cxn>
                <a:cxn ang="0">
                  <a:pos x="0" y="0"/>
                </a:cxn>
              </a:cxnLst>
              <a:rect l="0" t="0" r="r" b="b"/>
              <a:pathLst>
                <a:path w="324" h="253">
                  <a:moveTo>
                    <a:pt x="0" y="0"/>
                  </a:moveTo>
                  <a:lnTo>
                    <a:pt x="0" y="253"/>
                  </a:lnTo>
                  <a:lnTo>
                    <a:pt x="42" y="253"/>
                  </a:lnTo>
                  <a:lnTo>
                    <a:pt x="42" y="67"/>
                  </a:lnTo>
                  <a:lnTo>
                    <a:pt x="208" y="67"/>
                  </a:lnTo>
                  <a:lnTo>
                    <a:pt x="208" y="253"/>
                  </a:lnTo>
                  <a:lnTo>
                    <a:pt x="324" y="253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7" name="Freeform 93"/>
            <p:cNvSpPr>
              <a:spLocks noEditPoints="1"/>
            </p:cNvSpPr>
            <p:nvPr userDrawn="1"/>
          </p:nvSpPr>
          <p:spPr bwMode="auto">
            <a:xfrm>
              <a:off x="0" y="4160838"/>
              <a:ext cx="577850" cy="673100"/>
            </a:xfrm>
            <a:custGeom>
              <a:avLst/>
              <a:gdLst/>
              <a:ahLst/>
              <a:cxnLst>
                <a:cxn ang="0">
                  <a:pos x="364" y="174"/>
                </a:cxn>
                <a:cxn ang="0">
                  <a:pos x="364" y="154"/>
                </a:cxn>
                <a:cxn ang="0">
                  <a:pos x="330" y="154"/>
                </a:cxn>
                <a:cxn ang="0">
                  <a:pos x="126" y="0"/>
                </a:cxn>
                <a:cxn ang="0">
                  <a:pos x="0" y="94"/>
                </a:cxn>
                <a:cxn ang="0">
                  <a:pos x="0" y="124"/>
                </a:cxn>
                <a:cxn ang="0">
                  <a:pos x="126" y="30"/>
                </a:cxn>
                <a:cxn ang="0">
                  <a:pos x="290" y="154"/>
                </a:cxn>
                <a:cxn ang="0">
                  <a:pos x="0" y="154"/>
                </a:cxn>
                <a:cxn ang="0">
                  <a:pos x="0" y="424"/>
                </a:cxn>
                <a:cxn ang="0">
                  <a:pos x="338" y="424"/>
                </a:cxn>
                <a:cxn ang="0">
                  <a:pos x="338" y="354"/>
                </a:cxn>
                <a:cxn ang="0">
                  <a:pos x="326" y="354"/>
                </a:cxn>
                <a:cxn ang="0">
                  <a:pos x="326" y="174"/>
                </a:cxn>
                <a:cxn ang="0">
                  <a:pos x="364" y="174"/>
                </a:cxn>
                <a:cxn ang="0">
                  <a:pos x="68" y="354"/>
                </a:cxn>
                <a:cxn ang="0">
                  <a:pos x="32" y="354"/>
                </a:cxn>
                <a:cxn ang="0">
                  <a:pos x="32" y="174"/>
                </a:cxn>
                <a:cxn ang="0">
                  <a:pos x="68" y="174"/>
                </a:cxn>
                <a:cxn ang="0">
                  <a:pos x="68" y="354"/>
                </a:cxn>
                <a:cxn ang="0">
                  <a:pos x="148" y="354"/>
                </a:cxn>
                <a:cxn ang="0">
                  <a:pos x="104" y="354"/>
                </a:cxn>
                <a:cxn ang="0">
                  <a:pos x="104" y="174"/>
                </a:cxn>
                <a:cxn ang="0">
                  <a:pos x="148" y="174"/>
                </a:cxn>
                <a:cxn ang="0">
                  <a:pos x="148" y="354"/>
                </a:cxn>
                <a:cxn ang="0">
                  <a:pos x="218" y="354"/>
                </a:cxn>
                <a:cxn ang="0">
                  <a:pos x="182" y="354"/>
                </a:cxn>
                <a:cxn ang="0">
                  <a:pos x="182" y="174"/>
                </a:cxn>
                <a:cxn ang="0">
                  <a:pos x="218" y="174"/>
                </a:cxn>
                <a:cxn ang="0">
                  <a:pos x="218" y="354"/>
                </a:cxn>
                <a:cxn ang="0">
                  <a:pos x="290" y="354"/>
                </a:cxn>
                <a:cxn ang="0">
                  <a:pos x="254" y="354"/>
                </a:cxn>
                <a:cxn ang="0">
                  <a:pos x="254" y="174"/>
                </a:cxn>
                <a:cxn ang="0">
                  <a:pos x="290" y="174"/>
                </a:cxn>
                <a:cxn ang="0">
                  <a:pos x="290" y="354"/>
                </a:cxn>
              </a:cxnLst>
              <a:rect l="0" t="0" r="r" b="b"/>
              <a:pathLst>
                <a:path w="364" h="424">
                  <a:moveTo>
                    <a:pt x="364" y="174"/>
                  </a:moveTo>
                  <a:lnTo>
                    <a:pt x="364" y="154"/>
                  </a:lnTo>
                  <a:lnTo>
                    <a:pt x="330" y="154"/>
                  </a:lnTo>
                  <a:lnTo>
                    <a:pt x="126" y="0"/>
                  </a:lnTo>
                  <a:lnTo>
                    <a:pt x="0" y="94"/>
                  </a:lnTo>
                  <a:lnTo>
                    <a:pt x="0" y="124"/>
                  </a:lnTo>
                  <a:lnTo>
                    <a:pt x="126" y="30"/>
                  </a:lnTo>
                  <a:lnTo>
                    <a:pt x="290" y="154"/>
                  </a:lnTo>
                  <a:lnTo>
                    <a:pt x="0" y="154"/>
                  </a:lnTo>
                  <a:lnTo>
                    <a:pt x="0" y="424"/>
                  </a:lnTo>
                  <a:lnTo>
                    <a:pt x="338" y="424"/>
                  </a:lnTo>
                  <a:lnTo>
                    <a:pt x="338" y="354"/>
                  </a:lnTo>
                  <a:lnTo>
                    <a:pt x="326" y="354"/>
                  </a:lnTo>
                  <a:lnTo>
                    <a:pt x="326" y="174"/>
                  </a:lnTo>
                  <a:lnTo>
                    <a:pt x="364" y="174"/>
                  </a:lnTo>
                  <a:close/>
                  <a:moveTo>
                    <a:pt x="68" y="354"/>
                  </a:moveTo>
                  <a:lnTo>
                    <a:pt x="32" y="354"/>
                  </a:lnTo>
                  <a:lnTo>
                    <a:pt x="32" y="174"/>
                  </a:lnTo>
                  <a:lnTo>
                    <a:pt x="68" y="174"/>
                  </a:lnTo>
                  <a:lnTo>
                    <a:pt x="68" y="354"/>
                  </a:lnTo>
                  <a:close/>
                  <a:moveTo>
                    <a:pt x="148" y="354"/>
                  </a:moveTo>
                  <a:lnTo>
                    <a:pt x="104" y="354"/>
                  </a:lnTo>
                  <a:lnTo>
                    <a:pt x="104" y="174"/>
                  </a:lnTo>
                  <a:lnTo>
                    <a:pt x="148" y="174"/>
                  </a:lnTo>
                  <a:lnTo>
                    <a:pt x="148" y="354"/>
                  </a:lnTo>
                  <a:close/>
                  <a:moveTo>
                    <a:pt x="218" y="354"/>
                  </a:moveTo>
                  <a:lnTo>
                    <a:pt x="182" y="354"/>
                  </a:lnTo>
                  <a:lnTo>
                    <a:pt x="182" y="174"/>
                  </a:lnTo>
                  <a:lnTo>
                    <a:pt x="218" y="174"/>
                  </a:lnTo>
                  <a:lnTo>
                    <a:pt x="218" y="354"/>
                  </a:lnTo>
                  <a:close/>
                  <a:moveTo>
                    <a:pt x="290" y="354"/>
                  </a:moveTo>
                  <a:lnTo>
                    <a:pt x="254" y="354"/>
                  </a:lnTo>
                  <a:lnTo>
                    <a:pt x="254" y="174"/>
                  </a:lnTo>
                  <a:lnTo>
                    <a:pt x="290" y="174"/>
                  </a:lnTo>
                  <a:lnTo>
                    <a:pt x="290" y="3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0" name="그룹 99"/>
          <p:cNvGrpSpPr/>
          <p:nvPr userDrawn="1"/>
        </p:nvGrpSpPr>
        <p:grpSpPr>
          <a:xfrm>
            <a:off x="8562975" y="4160838"/>
            <a:ext cx="581025" cy="1116012"/>
            <a:chOff x="8562975" y="4160838"/>
            <a:chExt cx="581025" cy="111601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18" name="Rectangle 94"/>
            <p:cNvSpPr>
              <a:spLocks noChangeArrowheads="1"/>
            </p:cNvSpPr>
            <p:nvPr userDrawn="1"/>
          </p:nvSpPr>
          <p:spPr bwMode="auto">
            <a:xfrm>
              <a:off x="8842375" y="5013325"/>
              <a:ext cx="200025" cy="2444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9" name="Freeform 95"/>
            <p:cNvSpPr>
              <a:spLocks noEditPoints="1"/>
            </p:cNvSpPr>
            <p:nvPr userDrawn="1"/>
          </p:nvSpPr>
          <p:spPr bwMode="auto">
            <a:xfrm>
              <a:off x="8886825" y="4249738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4" y="20"/>
                </a:cxn>
                <a:cxn ang="0">
                  <a:pos x="2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40"/>
                </a:cxn>
                <a:cxn ang="0">
                  <a:pos x="4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6" y="62"/>
                </a:cxn>
                <a:cxn ang="0">
                  <a:pos x="22" y="66"/>
                </a:cxn>
                <a:cxn ang="0">
                  <a:pos x="28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2" y="68"/>
                </a:cxn>
                <a:cxn ang="0">
                  <a:pos x="48" y="66"/>
                </a:cxn>
                <a:cxn ang="0">
                  <a:pos x="54" y="62"/>
                </a:cxn>
                <a:cxn ang="0">
                  <a:pos x="58" y="58"/>
                </a:cxn>
                <a:cxn ang="0">
                  <a:pos x="64" y="52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8" y="26"/>
                </a:cxn>
                <a:cxn ang="0">
                  <a:pos x="66" y="20"/>
                </a:cxn>
                <a:cxn ang="0">
                  <a:pos x="64" y="14"/>
                </a:cxn>
                <a:cxn ang="0">
                  <a:pos x="58" y="10"/>
                </a:cxn>
                <a:cxn ang="0">
                  <a:pos x="54" y="6"/>
                </a:cxn>
                <a:cxn ang="0">
                  <a:pos x="48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34" y="44"/>
                </a:cxn>
                <a:cxn ang="0">
                  <a:pos x="34" y="44"/>
                </a:cxn>
                <a:cxn ang="0">
                  <a:pos x="30" y="42"/>
                </a:cxn>
                <a:cxn ang="0">
                  <a:pos x="28" y="40"/>
                </a:cxn>
                <a:cxn ang="0">
                  <a:pos x="26" y="38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30" y="24"/>
                </a:cxn>
                <a:cxn ang="0">
                  <a:pos x="34" y="24"/>
                </a:cxn>
                <a:cxn ang="0">
                  <a:pos x="34" y="24"/>
                </a:cxn>
                <a:cxn ang="0">
                  <a:pos x="38" y="24"/>
                </a:cxn>
                <a:cxn ang="0">
                  <a:pos x="42" y="26"/>
                </a:cxn>
                <a:cxn ang="0">
                  <a:pos x="44" y="30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4" y="38"/>
                </a:cxn>
                <a:cxn ang="0">
                  <a:pos x="42" y="40"/>
                </a:cxn>
                <a:cxn ang="0">
                  <a:pos x="38" y="42"/>
                </a:cxn>
                <a:cxn ang="0">
                  <a:pos x="34" y="44"/>
                </a:cxn>
                <a:cxn ang="0">
                  <a:pos x="34" y="44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40"/>
                  </a:lnTo>
                  <a:lnTo>
                    <a:pt x="4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6" y="62"/>
                  </a:lnTo>
                  <a:lnTo>
                    <a:pt x="22" y="66"/>
                  </a:lnTo>
                  <a:lnTo>
                    <a:pt x="28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2" y="68"/>
                  </a:lnTo>
                  <a:lnTo>
                    <a:pt x="48" y="66"/>
                  </a:lnTo>
                  <a:lnTo>
                    <a:pt x="54" y="62"/>
                  </a:lnTo>
                  <a:lnTo>
                    <a:pt x="58" y="58"/>
                  </a:lnTo>
                  <a:lnTo>
                    <a:pt x="64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4" y="14"/>
                  </a:lnTo>
                  <a:lnTo>
                    <a:pt x="58" y="10"/>
                  </a:lnTo>
                  <a:lnTo>
                    <a:pt x="54" y="6"/>
                  </a:lnTo>
                  <a:lnTo>
                    <a:pt x="48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close/>
                  <a:moveTo>
                    <a:pt x="34" y="44"/>
                  </a:moveTo>
                  <a:lnTo>
                    <a:pt x="34" y="44"/>
                  </a:lnTo>
                  <a:lnTo>
                    <a:pt x="30" y="42"/>
                  </a:lnTo>
                  <a:lnTo>
                    <a:pt x="28" y="40"/>
                  </a:lnTo>
                  <a:lnTo>
                    <a:pt x="26" y="38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30" y="24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4" y="38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4" y="44"/>
                  </a:lnTo>
                  <a:lnTo>
                    <a:pt x="34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0" name="Freeform 96"/>
            <p:cNvSpPr>
              <a:spLocks/>
            </p:cNvSpPr>
            <p:nvPr userDrawn="1"/>
          </p:nvSpPr>
          <p:spPr bwMode="auto">
            <a:xfrm>
              <a:off x="8626475" y="4875213"/>
              <a:ext cx="517525" cy="401637"/>
            </a:xfrm>
            <a:custGeom>
              <a:avLst/>
              <a:gdLst/>
              <a:ahLst/>
              <a:cxnLst>
                <a:cxn ang="0">
                  <a:pos x="326" y="253"/>
                </a:cxn>
                <a:cxn ang="0">
                  <a:pos x="326" y="0"/>
                </a:cxn>
                <a:cxn ang="0">
                  <a:pos x="0" y="0"/>
                </a:cxn>
                <a:cxn ang="0">
                  <a:pos x="0" y="253"/>
                </a:cxn>
                <a:cxn ang="0">
                  <a:pos x="116" y="253"/>
                </a:cxn>
                <a:cxn ang="0">
                  <a:pos x="116" y="67"/>
                </a:cxn>
                <a:cxn ang="0">
                  <a:pos x="282" y="67"/>
                </a:cxn>
                <a:cxn ang="0">
                  <a:pos x="282" y="253"/>
                </a:cxn>
                <a:cxn ang="0">
                  <a:pos x="326" y="253"/>
                </a:cxn>
              </a:cxnLst>
              <a:rect l="0" t="0" r="r" b="b"/>
              <a:pathLst>
                <a:path w="326" h="253">
                  <a:moveTo>
                    <a:pt x="326" y="253"/>
                  </a:moveTo>
                  <a:lnTo>
                    <a:pt x="326" y="0"/>
                  </a:lnTo>
                  <a:lnTo>
                    <a:pt x="0" y="0"/>
                  </a:lnTo>
                  <a:lnTo>
                    <a:pt x="0" y="253"/>
                  </a:lnTo>
                  <a:lnTo>
                    <a:pt x="116" y="253"/>
                  </a:lnTo>
                  <a:lnTo>
                    <a:pt x="116" y="67"/>
                  </a:lnTo>
                  <a:lnTo>
                    <a:pt x="282" y="67"/>
                  </a:lnTo>
                  <a:lnTo>
                    <a:pt x="282" y="253"/>
                  </a:lnTo>
                  <a:lnTo>
                    <a:pt x="326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1" name="Freeform 97"/>
            <p:cNvSpPr>
              <a:spLocks noEditPoints="1"/>
            </p:cNvSpPr>
            <p:nvPr userDrawn="1"/>
          </p:nvSpPr>
          <p:spPr bwMode="auto">
            <a:xfrm>
              <a:off x="8562975" y="4160838"/>
              <a:ext cx="581025" cy="673100"/>
            </a:xfrm>
            <a:custGeom>
              <a:avLst/>
              <a:gdLst/>
              <a:ahLst/>
              <a:cxnLst>
                <a:cxn ang="0">
                  <a:pos x="26" y="354"/>
                </a:cxn>
                <a:cxn ang="0">
                  <a:pos x="26" y="424"/>
                </a:cxn>
                <a:cxn ang="0">
                  <a:pos x="366" y="424"/>
                </a:cxn>
                <a:cxn ang="0">
                  <a:pos x="366" y="154"/>
                </a:cxn>
                <a:cxn ang="0">
                  <a:pos x="74" y="154"/>
                </a:cxn>
                <a:cxn ang="0">
                  <a:pos x="238" y="30"/>
                </a:cxn>
                <a:cxn ang="0">
                  <a:pos x="366" y="126"/>
                </a:cxn>
                <a:cxn ang="0">
                  <a:pos x="366" y="96"/>
                </a:cxn>
                <a:cxn ang="0">
                  <a:pos x="238" y="0"/>
                </a:cxn>
                <a:cxn ang="0">
                  <a:pos x="34" y="154"/>
                </a:cxn>
                <a:cxn ang="0">
                  <a:pos x="0" y="154"/>
                </a:cxn>
                <a:cxn ang="0">
                  <a:pos x="0" y="174"/>
                </a:cxn>
                <a:cxn ang="0">
                  <a:pos x="38" y="174"/>
                </a:cxn>
                <a:cxn ang="0">
                  <a:pos x="38" y="354"/>
                </a:cxn>
                <a:cxn ang="0">
                  <a:pos x="26" y="354"/>
                </a:cxn>
                <a:cxn ang="0">
                  <a:pos x="296" y="174"/>
                </a:cxn>
                <a:cxn ang="0">
                  <a:pos x="332" y="174"/>
                </a:cxn>
                <a:cxn ang="0">
                  <a:pos x="332" y="354"/>
                </a:cxn>
                <a:cxn ang="0">
                  <a:pos x="296" y="354"/>
                </a:cxn>
                <a:cxn ang="0">
                  <a:pos x="296" y="174"/>
                </a:cxn>
                <a:cxn ang="0">
                  <a:pos x="216" y="174"/>
                </a:cxn>
                <a:cxn ang="0">
                  <a:pos x="260" y="174"/>
                </a:cxn>
                <a:cxn ang="0">
                  <a:pos x="260" y="354"/>
                </a:cxn>
                <a:cxn ang="0">
                  <a:pos x="216" y="354"/>
                </a:cxn>
                <a:cxn ang="0">
                  <a:pos x="216" y="174"/>
                </a:cxn>
                <a:cxn ang="0">
                  <a:pos x="146" y="174"/>
                </a:cxn>
                <a:cxn ang="0">
                  <a:pos x="182" y="174"/>
                </a:cxn>
                <a:cxn ang="0">
                  <a:pos x="182" y="354"/>
                </a:cxn>
                <a:cxn ang="0">
                  <a:pos x="146" y="354"/>
                </a:cxn>
                <a:cxn ang="0">
                  <a:pos x="146" y="174"/>
                </a:cxn>
                <a:cxn ang="0">
                  <a:pos x="74" y="174"/>
                </a:cxn>
                <a:cxn ang="0">
                  <a:pos x="110" y="174"/>
                </a:cxn>
                <a:cxn ang="0">
                  <a:pos x="110" y="354"/>
                </a:cxn>
                <a:cxn ang="0">
                  <a:pos x="74" y="354"/>
                </a:cxn>
                <a:cxn ang="0">
                  <a:pos x="74" y="174"/>
                </a:cxn>
              </a:cxnLst>
              <a:rect l="0" t="0" r="r" b="b"/>
              <a:pathLst>
                <a:path w="366" h="424">
                  <a:moveTo>
                    <a:pt x="26" y="354"/>
                  </a:moveTo>
                  <a:lnTo>
                    <a:pt x="26" y="424"/>
                  </a:lnTo>
                  <a:lnTo>
                    <a:pt x="366" y="424"/>
                  </a:lnTo>
                  <a:lnTo>
                    <a:pt x="366" y="154"/>
                  </a:lnTo>
                  <a:lnTo>
                    <a:pt x="74" y="154"/>
                  </a:lnTo>
                  <a:lnTo>
                    <a:pt x="238" y="30"/>
                  </a:lnTo>
                  <a:lnTo>
                    <a:pt x="366" y="126"/>
                  </a:lnTo>
                  <a:lnTo>
                    <a:pt x="366" y="96"/>
                  </a:lnTo>
                  <a:lnTo>
                    <a:pt x="238" y="0"/>
                  </a:lnTo>
                  <a:lnTo>
                    <a:pt x="34" y="154"/>
                  </a:lnTo>
                  <a:lnTo>
                    <a:pt x="0" y="154"/>
                  </a:lnTo>
                  <a:lnTo>
                    <a:pt x="0" y="174"/>
                  </a:lnTo>
                  <a:lnTo>
                    <a:pt x="38" y="174"/>
                  </a:lnTo>
                  <a:lnTo>
                    <a:pt x="38" y="354"/>
                  </a:lnTo>
                  <a:lnTo>
                    <a:pt x="26" y="354"/>
                  </a:lnTo>
                  <a:close/>
                  <a:moveTo>
                    <a:pt x="296" y="174"/>
                  </a:moveTo>
                  <a:lnTo>
                    <a:pt x="332" y="174"/>
                  </a:lnTo>
                  <a:lnTo>
                    <a:pt x="332" y="354"/>
                  </a:lnTo>
                  <a:lnTo>
                    <a:pt x="296" y="354"/>
                  </a:lnTo>
                  <a:lnTo>
                    <a:pt x="296" y="174"/>
                  </a:lnTo>
                  <a:close/>
                  <a:moveTo>
                    <a:pt x="216" y="174"/>
                  </a:moveTo>
                  <a:lnTo>
                    <a:pt x="260" y="174"/>
                  </a:lnTo>
                  <a:lnTo>
                    <a:pt x="260" y="354"/>
                  </a:lnTo>
                  <a:lnTo>
                    <a:pt x="216" y="354"/>
                  </a:lnTo>
                  <a:lnTo>
                    <a:pt x="216" y="174"/>
                  </a:lnTo>
                  <a:close/>
                  <a:moveTo>
                    <a:pt x="146" y="174"/>
                  </a:moveTo>
                  <a:lnTo>
                    <a:pt x="182" y="174"/>
                  </a:lnTo>
                  <a:lnTo>
                    <a:pt x="182" y="354"/>
                  </a:lnTo>
                  <a:lnTo>
                    <a:pt x="146" y="354"/>
                  </a:lnTo>
                  <a:lnTo>
                    <a:pt x="146" y="174"/>
                  </a:lnTo>
                  <a:close/>
                  <a:moveTo>
                    <a:pt x="74" y="174"/>
                  </a:moveTo>
                  <a:lnTo>
                    <a:pt x="110" y="174"/>
                  </a:lnTo>
                  <a:lnTo>
                    <a:pt x="110" y="354"/>
                  </a:lnTo>
                  <a:lnTo>
                    <a:pt x="74" y="354"/>
                  </a:lnTo>
                  <a:lnTo>
                    <a:pt x="74" y="1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612774" y="1556792"/>
            <a:ext cx="3384551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2053" name="Rectangle 5"/>
          <p:cNvSpPr>
            <a:spLocks noChangeArrowheads="1"/>
          </p:cNvSpPr>
          <p:nvPr userDrawn="1"/>
        </p:nvSpPr>
        <p:spPr bwMode="auto">
          <a:xfrm>
            <a:off x="0" y="6127750"/>
            <a:ext cx="3019425" cy="73025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2" name="그룹 61"/>
          <p:cNvGrpSpPr/>
          <p:nvPr userDrawn="1"/>
        </p:nvGrpSpPr>
        <p:grpSpPr>
          <a:xfrm>
            <a:off x="1495425" y="2901950"/>
            <a:ext cx="819150" cy="3190875"/>
            <a:chOff x="1495425" y="2901950"/>
            <a:chExt cx="819150" cy="3190875"/>
          </a:xfrm>
        </p:grpSpPr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1635125" y="3898900"/>
              <a:ext cx="546100" cy="212725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344" y="134"/>
                </a:cxn>
                <a:cxn ang="0">
                  <a:pos x="344" y="134"/>
                </a:cxn>
                <a:cxn ang="0">
                  <a:pos x="338" y="110"/>
                </a:cxn>
                <a:cxn ang="0">
                  <a:pos x="338" y="110"/>
                </a:cxn>
                <a:cxn ang="0">
                  <a:pos x="322" y="54"/>
                </a:cxn>
                <a:cxn ang="0">
                  <a:pos x="304" y="0"/>
                </a:cxn>
                <a:cxn ang="0">
                  <a:pos x="0" y="0"/>
                </a:cxn>
                <a:cxn ang="0">
                  <a:pos x="0" y="134"/>
                </a:cxn>
              </a:cxnLst>
              <a:rect l="0" t="0" r="r" b="b"/>
              <a:pathLst>
                <a:path w="344" h="134">
                  <a:moveTo>
                    <a:pt x="0" y="134"/>
                  </a:moveTo>
                  <a:lnTo>
                    <a:pt x="344" y="134"/>
                  </a:lnTo>
                  <a:lnTo>
                    <a:pt x="344" y="134"/>
                  </a:lnTo>
                  <a:lnTo>
                    <a:pt x="338" y="110"/>
                  </a:lnTo>
                  <a:lnTo>
                    <a:pt x="338" y="110"/>
                  </a:lnTo>
                  <a:lnTo>
                    <a:pt x="322" y="54"/>
                  </a:lnTo>
                  <a:lnTo>
                    <a:pt x="304" y="0"/>
                  </a:lnTo>
                  <a:lnTo>
                    <a:pt x="0" y="0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1635125" y="4419600"/>
              <a:ext cx="628650" cy="212725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396" y="134"/>
                </a:cxn>
                <a:cxn ang="0">
                  <a:pos x="396" y="134"/>
                </a:cxn>
                <a:cxn ang="0">
                  <a:pos x="388" y="66"/>
                </a:cxn>
                <a:cxn ang="0">
                  <a:pos x="380" y="0"/>
                </a:cxn>
                <a:cxn ang="0">
                  <a:pos x="0" y="0"/>
                </a:cxn>
                <a:cxn ang="0">
                  <a:pos x="0" y="134"/>
                </a:cxn>
              </a:cxnLst>
              <a:rect l="0" t="0" r="r" b="b"/>
              <a:pathLst>
                <a:path w="396" h="134">
                  <a:moveTo>
                    <a:pt x="0" y="134"/>
                  </a:moveTo>
                  <a:lnTo>
                    <a:pt x="396" y="134"/>
                  </a:lnTo>
                  <a:lnTo>
                    <a:pt x="396" y="134"/>
                  </a:lnTo>
                  <a:lnTo>
                    <a:pt x="388" y="66"/>
                  </a:lnTo>
                  <a:lnTo>
                    <a:pt x="380" y="0"/>
                  </a:lnTo>
                  <a:lnTo>
                    <a:pt x="0" y="0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1635125" y="4159250"/>
              <a:ext cx="596900" cy="212725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376" y="134"/>
                </a:cxn>
                <a:cxn ang="0">
                  <a:pos x="376" y="134"/>
                </a:cxn>
                <a:cxn ang="0">
                  <a:pos x="364" y="66"/>
                </a:cxn>
                <a:cxn ang="0">
                  <a:pos x="350" y="0"/>
                </a:cxn>
                <a:cxn ang="0">
                  <a:pos x="0" y="0"/>
                </a:cxn>
                <a:cxn ang="0">
                  <a:pos x="0" y="134"/>
                </a:cxn>
              </a:cxnLst>
              <a:rect l="0" t="0" r="r" b="b"/>
              <a:pathLst>
                <a:path w="376" h="134">
                  <a:moveTo>
                    <a:pt x="0" y="134"/>
                  </a:moveTo>
                  <a:lnTo>
                    <a:pt x="376" y="134"/>
                  </a:lnTo>
                  <a:lnTo>
                    <a:pt x="376" y="134"/>
                  </a:lnTo>
                  <a:lnTo>
                    <a:pt x="364" y="66"/>
                  </a:lnTo>
                  <a:lnTo>
                    <a:pt x="350" y="0"/>
                  </a:lnTo>
                  <a:lnTo>
                    <a:pt x="0" y="0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1495425" y="2901950"/>
              <a:ext cx="346075" cy="425450"/>
            </a:xfrm>
            <a:custGeom>
              <a:avLst/>
              <a:gdLst/>
              <a:ahLst/>
              <a:cxnLst>
                <a:cxn ang="0">
                  <a:pos x="218" y="268"/>
                </a:cxn>
                <a:cxn ang="0">
                  <a:pos x="218" y="268"/>
                </a:cxn>
                <a:cxn ang="0">
                  <a:pos x="178" y="206"/>
                </a:cxn>
                <a:cxn ang="0">
                  <a:pos x="138" y="152"/>
                </a:cxn>
                <a:cxn ang="0">
                  <a:pos x="100" y="106"/>
                </a:cxn>
                <a:cxn ang="0">
                  <a:pos x="68" y="68"/>
                </a:cxn>
                <a:cxn ang="0">
                  <a:pos x="40" y="38"/>
                </a:cxn>
                <a:cxn ang="0">
                  <a:pos x="20" y="18"/>
                </a:cxn>
                <a:cxn ang="0">
                  <a:pos x="0" y="0"/>
                </a:cxn>
                <a:cxn ang="0">
                  <a:pos x="0" y="268"/>
                </a:cxn>
                <a:cxn ang="0">
                  <a:pos x="218" y="268"/>
                </a:cxn>
              </a:cxnLst>
              <a:rect l="0" t="0" r="r" b="b"/>
              <a:pathLst>
                <a:path w="218" h="268">
                  <a:moveTo>
                    <a:pt x="218" y="268"/>
                  </a:moveTo>
                  <a:lnTo>
                    <a:pt x="218" y="268"/>
                  </a:lnTo>
                  <a:lnTo>
                    <a:pt x="178" y="206"/>
                  </a:lnTo>
                  <a:lnTo>
                    <a:pt x="138" y="152"/>
                  </a:lnTo>
                  <a:lnTo>
                    <a:pt x="100" y="106"/>
                  </a:lnTo>
                  <a:lnTo>
                    <a:pt x="68" y="68"/>
                  </a:lnTo>
                  <a:lnTo>
                    <a:pt x="40" y="38"/>
                  </a:lnTo>
                  <a:lnTo>
                    <a:pt x="20" y="18"/>
                  </a:lnTo>
                  <a:lnTo>
                    <a:pt x="0" y="0"/>
                  </a:lnTo>
                  <a:lnTo>
                    <a:pt x="0" y="268"/>
                  </a:lnTo>
                  <a:lnTo>
                    <a:pt x="218" y="26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0" name="Rectangle 12"/>
            <p:cNvSpPr>
              <a:spLocks noChangeArrowheads="1"/>
            </p:cNvSpPr>
            <p:nvPr userDrawn="1"/>
          </p:nvSpPr>
          <p:spPr bwMode="auto">
            <a:xfrm>
              <a:off x="1495425" y="3898900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1635125" y="4683125"/>
              <a:ext cx="654050" cy="209550"/>
            </a:xfrm>
            <a:custGeom>
              <a:avLst/>
              <a:gdLst/>
              <a:ahLst/>
              <a:cxnLst>
                <a:cxn ang="0">
                  <a:pos x="0" y="132"/>
                </a:cxn>
                <a:cxn ang="0">
                  <a:pos x="412" y="132"/>
                </a:cxn>
                <a:cxn ang="0">
                  <a:pos x="412" y="132"/>
                </a:cxn>
                <a:cxn ang="0">
                  <a:pos x="400" y="0"/>
                </a:cxn>
                <a:cxn ang="0">
                  <a:pos x="0" y="0"/>
                </a:cxn>
                <a:cxn ang="0">
                  <a:pos x="0" y="132"/>
                </a:cxn>
              </a:cxnLst>
              <a:rect l="0" t="0" r="r" b="b"/>
              <a:pathLst>
                <a:path w="412" h="132">
                  <a:moveTo>
                    <a:pt x="0" y="132"/>
                  </a:moveTo>
                  <a:lnTo>
                    <a:pt x="412" y="132"/>
                  </a:lnTo>
                  <a:lnTo>
                    <a:pt x="412" y="132"/>
                  </a:lnTo>
                  <a:lnTo>
                    <a:pt x="400" y="0"/>
                  </a:lnTo>
                  <a:lnTo>
                    <a:pt x="0" y="0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1635125" y="5203825"/>
              <a:ext cx="676275" cy="21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4"/>
                </a:cxn>
                <a:cxn ang="0">
                  <a:pos x="426" y="134"/>
                </a:cxn>
                <a:cxn ang="0">
                  <a:pos x="426" y="134"/>
                </a:cxn>
                <a:cxn ang="0">
                  <a:pos x="422" y="0"/>
                </a:cxn>
                <a:cxn ang="0">
                  <a:pos x="0" y="0"/>
                </a:cxn>
              </a:cxnLst>
              <a:rect l="0" t="0" r="r" b="b"/>
              <a:pathLst>
                <a:path w="426" h="134">
                  <a:moveTo>
                    <a:pt x="0" y="0"/>
                  </a:moveTo>
                  <a:lnTo>
                    <a:pt x="0" y="134"/>
                  </a:lnTo>
                  <a:lnTo>
                    <a:pt x="426" y="134"/>
                  </a:lnTo>
                  <a:lnTo>
                    <a:pt x="426" y="134"/>
                  </a:lnTo>
                  <a:lnTo>
                    <a:pt x="4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1635125" y="4943475"/>
              <a:ext cx="666750" cy="21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4"/>
                </a:cxn>
                <a:cxn ang="0">
                  <a:pos x="420" y="134"/>
                </a:cxn>
                <a:cxn ang="0">
                  <a:pos x="420" y="134"/>
                </a:cxn>
                <a:cxn ang="0">
                  <a:pos x="414" y="0"/>
                </a:cxn>
                <a:cxn ang="0">
                  <a:pos x="0" y="0"/>
                </a:cxn>
              </a:cxnLst>
              <a:rect l="0" t="0" r="r" b="b"/>
              <a:pathLst>
                <a:path w="420" h="134">
                  <a:moveTo>
                    <a:pt x="0" y="0"/>
                  </a:moveTo>
                  <a:lnTo>
                    <a:pt x="0" y="134"/>
                  </a:lnTo>
                  <a:lnTo>
                    <a:pt x="420" y="134"/>
                  </a:lnTo>
                  <a:lnTo>
                    <a:pt x="420" y="134"/>
                  </a:lnTo>
                  <a:lnTo>
                    <a:pt x="4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4" name="Freeform 16"/>
            <p:cNvSpPr>
              <a:spLocks/>
            </p:cNvSpPr>
            <p:nvPr userDrawn="1"/>
          </p:nvSpPr>
          <p:spPr bwMode="auto">
            <a:xfrm>
              <a:off x="1635125" y="3635375"/>
              <a:ext cx="466725" cy="212725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294" y="134"/>
                </a:cxn>
                <a:cxn ang="0">
                  <a:pos x="294" y="134"/>
                </a:cxn>
                <a:cxn ang="0">
                  <a:pos x="268" y="66"/>
                </a:cxn>
                <a:cxn ang="0">
                  <a:pos x="238" y="0"/>
                </a:cxn>
                <a:cxn ang="0">
                  <a:pos x="0" y="0"/>
                </a:cxn>
                <a:cxn ang="0">
                  <a:pos x="0" y="134"/>
                </a:cxn>
              </a:cxnLst>
              <a:rect l="0" t="0" r="r" b="b"/>
              <a:pathLst>
                <a:path w="294" h="134">
                  <a:moveTo>
                    <a:pt x="0" y="134"/>
                  </a:moveTo>
                  <a:lnTo>
                    <a:pt x="294" y="134"/>
                  </a:lnTo>
                  <a:lnTo>
                    <a:pt x="294" y="134"/>
                  </a:lnTo>
                  <a:lnTo>
                    <a:pt x="268" y="66"/>
                  </a:lnTo>
                  <a:lnTo>
                    <a:pt x="238" y="0"/>
                  </a:lnTo>
                  <a:lnTo>
                    <a:pt x="0" y="0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5" name="Freeform 17"/>
            <p:cNvSpPr>
              <a:spLocks/>
            </p:cNvSpPr>
            <p:nvPr userDrawn="1"/>
          </p:nvSpPr>
          <p:spPr bwMode="auto">
            <a:xfrm>
              <a:off x="1635125" y="3375025"/>
              <a:ext cx="355600" cy="212725"/>
            </a:xfrm>
            <a:custGeom>
              <a:avLst/>
              <a:gdLst/>
              <a:ahLst/>
              <a:cxnLst>
                <a:cxn ang="0">
                  <a:pos x="0" y="134"/>
                </a:cxn>
                <a:cxn ang="0">
                  <a:pos x="224" y="134"/>
                </a:cxn>
                <a:cxn ang="0">
                  <a:pos x="224" y="134"/>
                </a:cxn>
                <a:cxn ang="0">
                  <a:pos x="188" y="64"/>
                </a:cxn>
                <a:cxn ang="0">
                  <a:pos x="150" y="0"/>
                </a:cxn>
                <a:cxn ang="0">
                  <a:pos x="0" y="0"/>
                </a:cxn>
                <a:cxn ang="0">
                  <a:pos x="0" y="134"/>
                </a:cxn>
              </a:cxnLst>
              <a:rect l="0" t="0" r="r" b="b"/>
              <a:pathLst>
                <a:path w="224" h="134">
                  <a:moveTo>
                    <a:pt x="0" y="134"/>
                  </a:moveTo>
                  <a:lnTo>
                    <a:pt x="224" y="134"/>
                  </a:lnTo>
                  <a:lnTo>
                    <a:pt x="224" y="134"/>
                  </a:lnTo>
                  <a:lnTo>
                    <a:pt x="188" y="64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6" name="Freeform 18"/>
            <p:cNvSpPr>
              <a:spLocks/>
            </p:cNvSpPr>
            <p:nvPr userDrawn="1"/>
          </p:nvSpPr>
          <p:spPr bwMode="auto">
            <a:xfrm>
              <a:off x="1635125" y="5467350"/>
              <a:ext cx="679450" cy="209550"/>
            </a:xfrm>
            <a:custGeom>
              <a:avLst/>
              <a:gdLst/>
              <a:ahLst/>
              <a:cxnLst>
                <a:cxn ang="0">
                  <a:pos x="0" y="132"/>
                </a:cxn>
                <a:cxn ang="0">
                  <a:pos x="428" y="132"/>
                </a:cxn>
                <a:cxn ang="0">
                  <a:pos x="428" y="132"/>
                </a:cxn>
                <a:cxn ang="0">
                  <a:pos x="428" y="0"/>
                </a:cxn>
                <a:cxn ang="0">
                  <a:pos x="0" y="0"/>
                </a:cxn>
                <a:cxn ang="0">
                  <a:pos x="0" y="132"/>
                </a:cxn>
              </a:cxnLst>
              <a:rect l="0" t="0" r="r" b="b"/>
              <a:pathLst>
                <a:path w="428" h="132">
                  <a:moveTo>
                    <a:pt x="0" y="132"/>
                  </a:moveTo>
                  <a:lnTo>
                    <a:pt x="428" y="132"/>
                  </a:lnTo>
                  <a:lnTo>
                    <a:pt x="428" y="132"/>
                  </a:lnTo>
                  <a:lnTo>
                    <a:pt x="428" y="0"/>
                  </a:lnTo>
                  <a:lnTo>
                    <a:pt x="0" y="0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7" name="Rectangle 19"/>
            <p:cNvSpPr>
              <a:spLocks noChangeArrowheads="1"/>
            </p:cNvSpPr>
            <p:nvPr userDrawn="1"/>
          </p:nvSpPr>
          <p:spPr bwMode="auto">
            <a:xfrm>
              <a:off x="1495425" y="3635375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8" name="Rectangle 20"/>
            <p:cNvSpPr>
              <a:spLocks noChangeArrowheads="1"/>
            </p:cNvSpPr>
            <p:nvPr userDrawn="1"/>
          </p:nvSpPr>
          <p:spPr bwMode="auto">
            <a:xfrm>
              <a:off x="1495425" y="5467350"/>
              <a:ext cx="92075" cy="2095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9" name="Rectangle 21"/>
            <p:cNvSpPr>
              <a:spLocks noChangeArrowheads="1"/>
            </p:cNvSpPr>
            <p:nvPr userDrawn="1"/>
          </p:nvSpPr>
          <p:spPr bwMode="auto">
            <a:xfrm>
              <a:off x="1495425" y="5203825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0" name="Freeform 22"/>
            <p:cNvSpPr>
              <a:spLocks/>
            </p:cNvSpPr>
            <p:nvPr userDrawn="1"/>
          </p:nvSpPr>
          <p:spPr bwMode="auto">
            <a:xfrm>
              <a:off x="1635125" y="5727700"/>
              <a:ext cx="679450" cy="365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30"/>
                </a:cxn>
                <a:cxn ang="0">
                  <a:pos x="86" y="230"/>
                </a:cxn>
                <a:cxn ang="0">
                  <a:pos x="86" y="90"/>
                </a:cxn>
                <a:cxn ang="0">
                  <a:pos x="184" y="90"/>
                </a:cxn>
                <a:cxn ang="0">
                  <a:pos x="184" y="230"/>
                </a:cxn>
                <a:cxn ang="0">
                  <a:pos x="424" y="230"/>
                </a:cxn>
                <a:cxn ang="0">
                  <a:pos x="424" y="230"/>
                </a:cxn>
                <a:cxn ang="0">
                  <a:pos x="426" y="166"/>
                </a:cxn>
                <a:cxn ang="0">
                  <a:pos x="428" y="0"/>
                </a:cxn>
                <a:cxn ang="0">
                  <a:pos x="0" y="0"/>
                </a:cxn>
              </a:cxnLst>
              <a:rect l="0" t="0" r="r" b="b"/>
              <a:pathLst>
                <a:path w="428" h="230">
                  <a:moveTo>
                    <a:pt x="0" y="0"/>
                  </a:moveTo>
                  <a:lnTo>
                    <a:pt x="0" y="230"/>
                  </a:lnTo>
                  <a:lnTo>
                    <a:pt x="86" y="230"/>
                  </a:lnTo>
                  <a:lnTo>
                    <a:pt x="86" y="90"/>
                  </a:lnTo>
                  <a:lnTo>
                    <a:pt x="184" y="90"/>
                  </a:lnTo>
                  <a:lnTo>
                    <a:pt x="184" y="230"/>
                  </a:lnTo>
                  <a:lnTo>
                    <a:pt x="424" y="230"/>
                  </a:lnTo>
                  <a:lnTo>
                    <a:pt x="424" y="230"/>
                  </a:lnTo>
                  <a:lnTo>
                    <a:pt x="426" y="166"/>
                  </a:lnTo>
                  <a:lnTo>
                    <a:pt x="42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1" name="Rectangle 23"/>
            <p:cNvSpPr>
              <a:spLocks noChangeArrowheads="1"/>
            </p:cNvSpPr>
            <p:nvPr userDrawn="1"/>
          </p:nvSpPr>
          <p:spPr bwMode="auto">
            <a:xfrm>
              <a:off x="1495425" y="5727700"/>
              <a:ext cx="92075" cy="3651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2" name="Rectangle 24"/>
            <p:cNvSpPr>
              <a:spLocks noChangeArrowheads="1"/>
            </p:cNvSpPr>
            <p:nvPr userDrawn="1"/>
          </p:nvSpPr>
          <p:spPr bwMode="auto">
            <a:xfrm>
              <a:off x="1495425" y="3375025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3" name="Rectangle 25"/>
            <p:cNvSpPr>
              <a:spLocks noChangeArrowheads="1"/>
            </p:cNvSpPr>
            <p:nvPr userDrawn="1"/>
          </p:nvSpPr>
          <p:spPr bwMode="auto">
            <a:xfrm>
              <a:off x="1495425" y="4159250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4" name="Rectangle 26"/>
            <p:cNvSpPr>
              <a:spLocks noChangeArrowheads="1"/>
            </p:cNvSpPr>
            <p:nvPr userDrawn="1"/>
          </p:nvSpPr>
          <p:spPr bwMode="auto">
            <a:xfrm>
              <a:off x="1495425" y="4943475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5" name="Rectangle 27"/>
            <p:cNvSpPr>
              <a:spLocks noChangeArrowheads="1"/>
            </p:cNvSpPr>
            <p:nvPr userDrawn="1"/>
          </p:nvSpPr>
          <p:spPr bwMode="auto">
            <a:xfrm>
              <a:off x="1495425" y="4419600"/>
              <a:ext cx="92075" cy="212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6" name="Rectangle 28"/>
            <p:cNvSpPr>
              <a:spLocks noChangeArrowheads="1"/>
            </p:cNvSpPr>
            <p:nvPr userDrawn="1"/>
          </p:nvSpPr>
          <p:spPr bwMode="auto">
            <a:xfrm>
              <a:off x="1495425" y="4683125"/>
              <a:ext cx="92075" cy="2095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3" name="그룹 62"/>
          <p:cNvGrpSpPr/>
          <p:nvPr userDrawn="1"/>
        </p:nvGrpSpPr>
        <p:grpSpPr>
          <a:xfrm>
            <a:off x="793750" y="3521075"/>
            <a:ext cx="660400" cy="2571750"/>
            <a:chOff x="793750" y="3521075"/>
            <a:chExt cx="660400" cy="2571750"/>
          </a:xfrm>
        </p:grpSpPr>
        <p:sp>
          <p:nvSpPr>
            <p:cNvPr id="2077" name="Freeform 29"/>
            <p:cNvSpPr>
              <a:spLocks/>
            </p:cNvSpPr>
            <p:nvPr userDrawn="1"/>
          </p:nvSpPr>
          <p:spPr bwMode="auto">
            <a:xfrm>
              <a:off x="904875" y="4324350"/>
              <a:ext cx="438150" cy="171450"/>
            </a:xfrm>
            <a:custGeom>
              <a:avLst/>
              <a:gdLst/>
              <a:ahLst/>
              <a:cxnLst>
                <a:cxn ang="0">
                  <a:pos x="276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16" y="44"/>
                </a:cxn>
                <a:cxn ang="0">
                  <a:pos x="30" y="0"/>
                </a:cxn>
                <a:cxn ang="0">
                  <a:pos x="276" y="0"/>
                </a:cxn>
                <a:cxn ang="0">
                  <a:pos x="276" y="108"/>
                </a:cxn>
              </a:cxnLst>
              <a:rect l="0" t="0" r="r" b="b"/>
              <a:pathLst>
                <a:path w="276" h="108">
                  <a:moveTo>
                    <a:pt x="276" y="108"/>
                  </a:moveTo>
                  <a:lnTo>
                    <a:pt x="0" y="108"/>
                  </a:lnTo>
                  <a:lnTo>
                    <a:pt x="0" y="108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16" y="44"/>
                  </a:lnTo>
                  <a:lnTo>
                    <a:pt x="30" y="0"/>
                  </a:lnTo>
                  <a:lnTo>
                    <a:pt x="276" y="0"/>
                  </a:lnTo>
                  <a:lnTo>
                    <a:pt x="276" y="10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8" name="Freeform 30"/>
            <p:cNvSpPr>
              <a:spLocks/>
            </p:cNvSpPr>
            <p:nvPr userDrawn="1"/>
          </p:nvSpPr>
          <p:spPr bwMode="auto">
            <a:xfrm>
              <a:off x="835025" y="4746625"/>
              <a:ext cx="508000" cy="171450"/>
            </a:xfrm>
            <a:custGeom>
              <a:avLst/>
              <a:gdLst/>
              <a:ahLst/>
              <a:cxnLst>
                <a:cxn ang="0">
                  <a:pos x="320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14" y="0"/>
                </a:cxn>
                <a:cxn ang="0">
                  <a:pos x="320" y="0"/>
                </a:cxn>
                <a:cxn ang="0">
                  <a:pos x="320" y="108"/>
                </a:cxn>
              </a:cxnLst>
              <a:rect l="0" t="0" r="r" b="b"/>
              <a:pathLst>
                <a:path w="320" h="108">
                  <a:moveTo>
                    <a:pt x="320" y="108"/>
                  </a:moveTo>
                  <a:lnTo>
                    <a:pt x="0" y="108"/>
                  </a:lnTo>
                  <a:lnTo>
                    <a:pt x="0" y="108"/>
                  </a:lnTo>
                  <a:lnTo>
                    <a:pt x="14" y="0"/>
                  </a:lnTo>
                  <a:lnTo>
                    <a:pt x="320" y="0"/>
                  </a:lnTo>
                  <a:lnTo>
                    <a:pt x="320" y="10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9" name="Freeform 31"/>
            <p:cNvSpPr>
              <a:spLocks/>
            </p:cNvSpPr>
            <p:nvPr userDrawn="1"/>
          </p:nvSpPr>
          <p:spPr bwMode="auto">
            <a:xfrm>
              <a:off x="863600" y="4533900"/>
              <a:ext cx="479425" cy="171450"/>
            </a:xfrm>
            <a:custGeom>
              <a:avLst/>
              <a:gdLst/>
              <a:ahLst/>
              <a:cxnLst>
                <a:cxn ang="0">
                  <a:pos x="302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8" y="54"/>
                </a:cxn>
                <a:cxn ang="0">
                  <a:pos x="20" y="0"/>
                </a:cxn>
                <a:cxn ang="0">
                  <a:pos x="302" y="0"/>
                </a:cxn>
                <a:cxn ang="0">
                  <a:pos x="302" y="108"/>
                </a:cxn>
              </a:cxnLst>
              <a:rect l="0" t="0" r="r" b="b"/>
              <a:pathLst>
                <a:path w="302" h="108">
                  <a:moveTo>
                    <a:pt x="302" y="108"/>
                  </a:moveTo>
                  <a:lnTo>
                    <a:pt x="0" y="108"/>
                  </a:lnTo>
                  <a:lnTo>
                    <a:pt x="0" y="108"/>
                  </a:lnTo>
                  <a:lnTo>
                    <a:pt x="8" y="54"/>
                  </a:lnTo>
                  <a:lnTo>
                    <a:pt x="20" y="0"/>
                  </a:lnTo>
                  <a:lnTo>
                    <a:pt x="302" y="0"/>
                  </a:lnTo>
                  <a:lnTo>
                    <a:pt x="302" y="10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0" name="Freeform 32"/>
            <p:cNvSpPr>
              <a:spLocks/>
            </p:cNvSpPr>
            <p:nvPr userDrawn="1"/>
          </p:nvSpPr>
          <p:spPr bwMode="auto">
            <a:xfrm>
              <a:off x="1174750" y="3521075"/>
              <a:ext cx="279400" cy="342900"/>
            </a:xfrm>
            <a:custGeom>
              <a:avLst/>
              <a:gdLst/>
              <a:ahLst/>
              <a:cxnLst>
                <a:cxn ang="0">
                  <a:pos x="0" y="216"/>
                </a:cxn>
                <a:cxn ang="0">
                  <a:pos x="0" y="216"/>
                </a:cxn>
                <a:cxn ang="0">
                  <a:pos x="34" y="166"/>
                </a:cxn>
                <a:cxn ang="0">
                  <a:pos x="66" y="124"/>
                </a:cxn>
                <a:cxn ang="0">
                  <a:pos x="96" y="86"/>
                </a:cxn>
                <a:cxn ang="0">
                  <a:pos x="122" y="56"/>
                </a:cxn>
                <a:cxn ang="0">
                  <a:pos x="162" y="14"/>
                </a:cxn>
                <a:cxn ang="0">
                  <a:pos x="176" y="0"/>
                </a:cxn>
                <a:cxn ang="0">
                  <a:pos x="176" y="216"/>
                </a:cxn>
                <a:cxn ang="0">
                  <a:pos x="0" y="216"/>
                </a:cxn>
              </a:cxnLst>
              <a:rect l="0" t="0" r="r" b="b"/>
              <a:pathLst>
                <a:path w="176" h="216">
                  <a:moveTo>
                    <a:pt x="0" y="216"/>
                  </a:moveTo>
                  <a:lnTo>
                    <a:pt x="0" y="216"/>
                  </a:lnTo>
                  <a:lnTo>
                    <a:pt x="34" y="166"/>
                  </a:lnTo>
                  <a:lnTo>
                    <a:pt x="66" y="124"/>
                  </a:lnTo>
                  <a:lnTo>
                    <a:pt x="96" y="86"/>
                  </a:lnTo>
                  <a:lnTo>
                    <a:pt x="122" y="56"/>
                  </a:lnTo>
                  <a:lnTo>
                    <a:pt x="162" y="14"/>
                  </a:lnTo>
                  <a:lnTo>
                    <a:pt x="176" y="0"/>
                  </a:lnTo>
                  <a:lnTo>
                    <a:pt x="176" y="216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1" name="Rectangle 33"/>
            <p:cNvSpPr>
              <a:spLocks noChangeArrowheads="1"/>
            </p:cNvSpPr>
            <p:nvPr userDrawn="1"/>
          </p:nvSpPr>
          <p:spPr bwMode="auto">
            <a:xfrm>
              <a:off x="1381125" y="4324350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2" name="Freeform 34"/>
            <p:cNvSpPr>
              <a:spLocks/>
            </p:cNvSpPr>
            <p:nvPr userDrawn="1"/>
          </p:nvSpPr>
          <p:spPr bwMode="auto">
            <a:xfrm>
              <a:off x="815975" y="4956175"/>
              <a:ext cx="527050" cy="171450"/>
            </a:xfrm>
            <a:custGeom>
              <a:avLst/>
              <a:gdLst/>
              <a:ahLst/>
              <a:cxnLst>
                <a:cxn ang="0">
                  <a:pos x="332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10" y="0"/>
                </a:cxn>
                <a:cxn ang="0">
                  <a:pos x="332" y="0"/>
                </a:cxn>
                <a:cxn ang="0">
                  <a:pos x="332" y="108"/>
                </a:cxn>
              </a:cxnLst>
              <a:rect l="0" t="0" r="r" b="b"/>
              <a:pathLst>
                <a:path w="332" h="108">
                  <a:moveTo>
                    <a:pt x="332" y="108"/>
                  </a:moveTo>
                  <a:lnTo>
                    <a:pt x="0" y="108"/>
                  </a:lnTo>
                  <a:lnTo>
                    <a:pt x="0" y="108"/>
                  </a:lnTo>
                  <a:lnTo>
                    <a:pt x="10" y="0"/>
                  </a:lnTo>
                  <a:lnTo>
                    <a:pt x="332" y="0"/>
                  </a:lnTo>
                  <a:lnTo>
                    <a:pt x="332" y="10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3" name="Freeform 35"/>
            <p:cNvSpPr>
              <a:spLocks/>
            </p:cNvSpPr>
            <p:nvPr userDrawn="1"/>
          </p:nvSpPr>
          <p:spPr bwMode="auto">
            <a:xfrm>
              <a:off x="796925" y="5378450"/>
              <a:ext cx="546100" cy="168275"/>
            </a:xfrm>
            <a:custGeom>
              <a:avLst/>
              <a:gdLst/>
              <a:ahLst/>
              <a:cxnLst>
                <a:cxn ang="0">
                  <a:pos x="344" y="0"/>
                </a:cxn>
                <a:cxn ang="0">
                  <a:pos x="344" y="106"/>
                </a:cxn>
                <a:cxn ang="0">
                  <a:pos x="0" y="106"/>
                </a:cxn>
                <a:cxn ang="0">
                  <a:pos x="0" y="106"/>
                </a:cxn>
                <a:cxn ang="0">
                  <a:pos x="4" y="0"/>
                </a:cxn>
                <a:cxn ang="0">
                  <a:pos x="344" y="0"/>
                </a:cxn>
              </a:cxnLst>
              <a:rect l="0" t="0" r="r" b="b"/>
              <a:pathLst>
                <a:path w="344" h="106">
                  <a:moveTo>
                    <a:pt x="344" y="0"/>
                  </a:moveTo>
                  <a:lnTo>
                    <a:pt x="344" y="106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4" y="0"/>
                  </a:lnTo>
                  <a:lnTo>
                    <a:pt x="34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4" name="Freeform 36"/>
            <p:cNvSpPr>
              <a:spLocks/>
            </p:cNvSpPr>
            <p:nvPr userDrawn="1"/>
          </p:nvSpPr>
          <p:spPr bwMode="auto">
            <a:xfrm>
              <a:off x="803275" y="5165725"/>
              <a:ext cx="539750" cy="171450"/>
            </a:xfrm>
            <a:custGeom>
              <a:avLst/>
              <a:gdLst/>
              <a:ahLst/>
              <a:cxnLst>
                <a:cxn ang="0">
                  <a:pos x="340" y="0"/>
                </a:cxn>
                <a:cxn ang="0">
                  <a:pos x="340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6" y="0"/>
                </a:cxn>
                <a:cxn ang="0">
                  <a:pos x="340" y="0"/>
                </a:cxn>
              </a:cxnLst>
              <a:rect l="0" t="0" r="r" b="b"/>
              <a:pathLst>
                <a:path w="340" h="108">
                  <a:moveTo>
                    <a:pt x="340" y="0"/>
                  </a:moveTo>
                  <a:lnTo>
                    <a:pt x="34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6" y="0"/>
                  </a:lnTo>
                  <a:lnTo>
                    <a:pt x="34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5" name="Freeform 37"/>
            <p:cNvSpPr>
              <a:spLocks/>
            </p:cNvSpPr>
            <p:nvPr userDrawn="1"/>
          </p:nvSpPr>
          <p:spPr bwMode="auto">
            <a:xfrm>
              <a:off x="965200" y="4114800"/>
              <a:ext cx="377825" cy="171450"/>
            </a:xfrm>
            <a:custGeom>
              <a:avLst/>
              <a:gdLst/>
              <a:ahLst/>
              <a:cxnLst>
                <a:cxn ang="0">
                  <a:pos x="238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22" y="52"/>
                </a:cxn>
                <a:cxn ang="0">
                  <a:pos x="46" y="0"/>
                </a:cxn>
                <a:cxn ang="0">
                  <a:pos x="238" y="0"/>
                </a:cxn>
                <a:cxn ang="0">
                  <a:pos x="238" y="108"/>
                </a:cxn>
              </a:cxnLst>
              <a:rect l="0" t="0" r="r" b="b"/>
              <a:pathLst>
                <a:path w="238" h="108">
                  <a:moveTo>
                    <a:pt x="238" y="108"/>
                  </a:moveTo>
                  <a:lnTo>
                    <a:pt x="0" y="108"/>
                  </a:lnTo>
                  <a:lnTo>
                    <a:pt x="0" y="108"/>
                  </a:lnTo>
                  <a:lnTo>
                    <a:pt x="22" y="52"/>
                  </a:lnTo>
                  <a:lnTo>
                    <a:pt x="46" y="0"/>
                  </a:lnTo>
                  <a:lnTo>
                    <a:pt x="238" y="0"/>
                  </a:lnTo>
                  <a:lnTo>
                    <a:pt x="238" y="10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6" name="Freeform 38"/>
            <p:cNvSpPr>
              <a:spLocks/>
            </p:cNvSpPr>
            <p:nvPr userDrawn="1"/>
          </p:nvSpPr>
          <p:spPr bwMode="auto">
            <a:xfrm>
              <a:off x="1057275" y="3905250"/>
              <a:ext cx="285750" cy="168275"/>
            </a:xfrm>
            <a:custGeom>
              <a:avLst/>
              <a:gdLst/>
              <a:ahLst/>
              <a:cxnLst>
                <a:cxn ang="0">
                  <a:pos x="180" y="106"/>
                </a:cxn>
                <a:cxn ang="0">
                  <a:pos x="0" y="106"/>
                </a:cxn>
                <a:cxn ang="0">
                  <a:pos x="0" y="106"/>
                </a:cxn>
                <a:cxn ang="0">
                  <a:pos x="28" y="50"/>
                </a:cxn>
                <a:cxn ang="0">
                  <a:pos x="58" y="0"/>
                </a:cxn>
                <a:cxn ang="0">
                  <a:pos x="180" y="0"/>
                </a:cxn>
                <a:cxn ang="0">
                  <a:pos x="180" y="106"/>
                </a:cxn>
              </a:cxnLst>
              <a:rect l="0" t="0" r="r" b="b"/>
              <a:pathLst>
                <a:path w="180" h="106">
                  <a:moveTo>
                    <a:pt x="180" y="106"/>
                  </a:moveTo>
                  <a:lnTo>
                    <a:pt x="0" y="106"/>
                  </a:lnTo>
                  <a:lnTo>
                    <a:pt x="0" y="106"/>
                  </a:lnTo>
                  <a:lnTo>
                    <a:pt x="28" y="50"/>
                  </a:lnTo>
                  <a:lnTo>
                    <a:pt x="58" y="0"/>
                  </a:lnTo>
                  <a:lnTo>
                    <a:pt x="180" y="0"/>
                  </a:lnTo>
                  <a:lnTo>
                    <a:pt x="180" y="10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7" name="Freeform 39"/>
            <p:cNvSpPr>
              <a:spLocks/>
            </p:cNvSpPr>
            <p:nvPr userDrawn="1"/>
          </p:nvSpPr>
          <p:spPr bwMode="auto">
            <a:xfrm>
              <a:off x="793750" y="5588000"/>
              <a:ext cx="549275" cy="171450"/>
            </a:xfrm>
            <a:custGeom>
              <a:avLst/>
              <a:gdLst/>
              <a:ahLst/>
              <a:cxnLst>
                <a:cxn ang="0">
                  <a:pos x="346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2" y="0"/>
                </a:cxn>
                <a:cxn ang="0">
                  <a:pos x="346" y="0"/>
                </a:cxn>
                <a:cxn ang="0">
                  <a:pos x="346" y="108"/>
                </a:cxn>
              </a:cxnLst>
              <a:rect l="0" t="0" r="r" b="b"/>
              <a:pathLst>
                <a:path w="346" h="108">
                  <a:moveTo>
                    <a:pt x="346" y="108"/>
                  </a:moveTo>
                  <a:lnTo>
                    <a:pt x="0" y="108"/>
                  </a:lnTo>
                  <a:lnTo>
                    <a:pt x="0" y="108"/>
                  </a:lnTo>
                  <a:lnTo>
                    <a:pt x="2" y="0"/>
                  </a:lnTo>
                  <a:lnTo>
                    <a:pt x="346" y="0"/>
                  </a:lnTo>
                  <a:lnTo>
                    <a:pt x="346" y="10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8" name="Rectangle 40"/>
            <p:cNvSpPr>
              <a:spLocks noChangeArrowheads="1"/>
            </p:cNvSpPr>
            <p:nvPr userDrawn="1"/>
          </p:nvSpPr>
          <p:spPr bwMode="auto">
            <a:xfrm>
              <a:off x="1381125" y="4114800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9" name="Rectangle 41"/>
            <p:cNvSpPr>
              <a:spLocks noChangeArrowheads="1"/>
            </p:cNvSpPr>
            <p:nvPr userDrawn="1"/>
          </p:nvSpPr>
          <p:spPr bwMode="auto">
            <a:xfrm>
              <a:off x="1381125" y="5588000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0" name="Rectangle 42"/>
            <p:cNvSpPr>
              <a:spLocks noChangeArrowheads="1"/>
            </p:cNvSpPr>
            <p:nvPr userDrawn="1"/>
          </p:nvSpPr>
          <p:spPr bwMode="auto">
            <a:xfrm>
              <a:off x="1381125" y="5378450"/>
              <a:ext cx="73025" cy="1682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1" name="Freeform 43"/>
            <p:cNvSpPr>
              <a:spLocks/>
            </p:cNvSpPr>
            <p:nvPr userDrawn="1"/>
          </p:nvSpPr>
          <p:spPr bwMode="auto">
            <a:xfrm>
              <a:off x="793750" y="5797550"/>
              <a:ext cx="549275" cy="295275"/>
            </a:xfrm>
            <a:custGeom>
              <a:avLst/>
              <a:gdLst/>
              <a:ahLst/>
              <a:cxnLst>
                <a:cxn ang="0">
                  <a:pos x="346" y="0"/>
                </a:cxn>
                <a:cxn ang="0">
                  <a:pos x="346" y="186"/>
                </a:cxn>
                <a:cxn ang="0">
                  <a:pos x="276" y="186"/>
                </a:cxn>
                <a:cxn ang="0">
                  <a:pos x="276" y="74"/>
                </a:cxn>
                <a:cxn ang="0">
                  <a:pos x="198" y="74"/>
                </a:cxn>
                <a:cxn ang="0">
                  <a:pos x="198" y="186"/>
                </a:cxn>
                <a:cxn ang="0">
                  <a:pos x="4" y="186"/>
                </a:cxn>
                <a:cxn ang="0">
                  <a:pos x="4" y="186"/>
                </a:cxn>
                <a:cxn ang="0">
                  <a:pos x="2" y="136"/>
                </a:cxn>
                <a:cxn ang="0">
                  <a:pos x="0" y="0"/>
                </a:cxn>
                <a:cxn ang="0">
                  <a:pos x="346" y="0"/>
                </a:cxn>
              </a:cxnLst>
              <a:rect l="0" t="0" r="r" b="b"/>
              <a:pathLst>
                <a:path w="346" h="186">
                  <a:moveTo>
                    <a:pt x="346" y="0"/>
                  </a:moveTo>
                  <a:lnTo>
                    <a:pt x="346" y="186"/>
                  </a:lnTo>
                  <a:lnTo>
                    <a:pt x="276" y="186"/>
                  </a:lnTo>
                  <a:lnTo>
                    <a:pt x="276" y="74"/>
                  </a:lnTo>
                  <a:lnTo>
                    <a:pt x="198" y="74"/>
                  </a:lnTo>
                  <a:lnTo>
                    <a:pt x="198" y="186"/>
                  </a:lnTo>
                  <a:lnTo>
                    <a:pt x="4" y="186"/>
                  </a:lnTo>
                  <a:lnTo>
                    <a:pt x="4" y="186"/>
                  </a:lnTo>
                  <a:lnTo>
                    <a:pt x="2" y="136"/>
                  </a:lnTo>
                  <a:lnTo>
                    <a:pt x="0" y="0"/>
                  </a:lnTo>
                  <a:lnTo>
                    <a:pt x="346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2" name="Rectangle 44"/>
            <p:cNvSpPr>
              <a:spLocks noChangeArrowheads="1"/>
            </p:cNvSpPr>
            <p:nvPr userDrawn="1"/>
          </p:nvSpPr>
          <p:spPr bwMode="auto">
            <a:xfrm>
              <a:off x="1381125" y="5797550"/>
              <a:ext cx="73025" cy="2952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3" name="Rectangle 45"/>
            <p:cNvSpPr>
              <a:spLocks noChangeArrowheads="1"/>
            </p:cNvSpPr>
            <p:nvPr userDrawn="1"/>
          </p:nvSpPr>
          <p:spPr bwMode="auto">
            <a:xfrm>
              <a:off x="1381125" y="3905250"/>
              <a:ext cx="73025" cy="168275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4" name="Rectangle 46"/>
            <p:cNvSpPr>
              <a:spLocks noChangeArrowheads="1"/>
            </p:cNvSpPr>
            <p:nvPr userDrawn="1"/>
          </p:nvSpPr>
          <p:spPr bwMode="auto">
            <a:xfrm>
              <a:off x="1381125" y="4533900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5" name="Rectangle 47"/>
            <p:cNvSpPr>
              <a:spLocks noChangeArrowheads="1"/>
            </p:cNvSpPr>
            <p:nvPr userDrawn="1"/>
          </p:nvSpPr>
          <p:spPr bwMode="auto">
            <a:xfrm>
              <a:off x="1381125" y="5165725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6" name="Rectangle 48"/>
            <p:cNvSpPr>
              <a:spLocks noChangeArrowheads="1"/>
            </p:cNvSpPr>
            <p:nvPr userDrawn="1"/>
          </p:nvSpPr>
          <p:spPr bwMode="auto">
            <a:xfrm>
              <a:off x="1381125" y="4746625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7" name="Rectangle 49"/>
            <p:cNvSpPr>
              <a:spLocks noChangeArrowheads="1"/>
            </p:cNvSpPr>
            <p:nvPr userDrawn="1"/>
          </p:nvSpPr>
          <p:spPr bwMode="auto">
            <a:xfrm>
              <a:off x="1381125" y="4956175"/>
              <a:ext cx="73025" cy="1714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020121" y="2061915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4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017827" y="2727326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" name="Rectangle 85"/>
          <p:cNvSpPr>
            <a:spLocks noChangeArrowheads="1"/>
          </p:cNvSpPr>
          <p:nvPr userDrawn="1"/>
        </p:nvSpPr>
        <p:spPr bwMode="auto">
          <a:xfrm>
            <a:off x="0" y="5295900"/>
            <a:ext cx="9144000" cy="15621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0" name="그룹 49"/>
          <p:cNvGrpSpPr/>
          <p:nvPr userDrawn="1"/>
        </p:nvGrpSpPr>
        <p:grpSpPr>
          <a:xfrm>
            <a:off x="755576" y="2780928"/>
            <a:ext cx="1184048" cy="2484276"/>
            <a:chOff x="793750" y="2074329"/>
            <a:chExt cx="1520825" cy="3190875"/>
          </a:xfrm>
        </p:grpSpPr>
        <p:grpSp>
          <p:nvGrpSpPr>
            <p:cNvPr id="5" name="그룹 4"/>
            <p:cNvGrpSpPr/>
            <p:nvPr userDrawn="1"/>
          </p:nvGrpSpPr>
          <p:grpSpPr>
            <a:xfrm>
              <a:off x="1495425" y="2074329"/>
              <a:ext cx="819150" cy="3190875"/>
              <a:chOff x="1495425" y="2901950"/>
              <a:chExt cx="819150" cy="3190875"/>
            </a:xfrm>
          </p:grpSpPr>
          <p:sp>
            <p:nvSpPr>
              <p:cNvPr id="6" name="Freeform 8"/>
              <p:cNvSpPr>
                <a:spLocks/>
              </p:cNvSpPr>
              <p:nvPr userDrawn="1"/>
            </p:nvSpPr>
            <p:spPr bwMode="auto">
              <a:xfrm>
                <a:off x="1635125" y="3898900"/>
                <a:ext cx="546100" cy="212725"/>
              </a:xfrm>
              <a:custGeom>
                <a:avLst/>
                <a:gdLst/>
                <a:ahLst/>
                <a:cxnLst>
                  <a:cxn ang="0">
                    <a:pos x="0" y="134"/>
                  </a:cxn>
                  <a:cxn ang="0">
                    <a:pos x="344" y="134"/>
                  </a:cxn>
                  <a:cxn ang="0">
                    <a:pos x="344" y="134"/>
                  </a:cxn>
                  <a:cxn ang="0">
                    <a:pos x="338" y="110"/>
                  </a:cxn>
                  <a:cxn ang="0">
                    <a:pos x="338" y="110"/>
                  </a:cxn>
                  <a:cxn ang="0">
                    <a:pos x="322" y="54"/>
                  </a:cxn>
                  <a:cxn ang="0">
                    <a:pos x="304" y="0"/>
                  </a:cxn>
                  <a:cxn ang="0">
                    <a:pos x="0" y="0"/>
                  </a:cxn>
                  <a:cxn ang="0">
                    <a:pos x="0" y="134"/>
                  </a:cxn>
                </a:cxnLst>
                <a:rect l="0" t="0" r="r" b="b"/>
                <a:pathLst>
                  <a:path w="344" h="134">
                    <a:moveTo>
                      <a:pt x="0" y="134"/>
                    </a:moveTo>
                    <a:lnTo>
                      <a:pt x="344" y="134"/>
                    </a:lnTo>
                    <a:lnTo>
                      <a:pt x="344" y="134"/>
                    </a:lnTo>
                    <a:lnTo>
                      <a:pt x="338" y="110"/>
                    </a:lnTo>
                    <a:lnTo>
                      <a:pt x="338" y="110"/>
                    </a:lnTo>
                    <a:lnTo>
                      <a:pt x="322" y="54"/>
                    </a:lnTo>
                    <a:lnTo>
                      <a:pt x="304" y="0"/>
                    </a:lnTo>
                    <a:lnTo>
                      <a:pt x="0" y="0"/>
                    </a:lnTo>
                    <a:lnTo>
                      <a:pt x="0" y="13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" name="Freeform 9"/>
              <p:cNvSpPr>
                <a:spLocks/>
              </p:cNvSpPr>
              <p:nvPr userDrawn="1"/>
            </p:nvSpPr>
            <p:spPr bwMode="auto">
              <a:xfrm>
                <a:off x="1635125" y="4419600"/>
                <a:ext cx="628650" cy="212725"/>
              </a:xfrm>
              <a:custGeom>
                <a:avLst/>
                <a:gdLst/>
                <a:ahLst/>
                <a:cxnLst>
                  <a:cxn ang="0">
                    <a:pos x="0" y="134"/>
                  </a:cxn>
                  <a:cxn ang="0">
                    <a:pos x="396" y="134"/>
                  </a:cxn>
                  <a:cxn ang="0">
                    <a:pos x="396" y="134"/>
                  </a:cxn>
                  <a:cxn ang="0">
                    <a:pos x="388" y="66"/>
                  </a:cxn>
                  <a:cxn ang="0">
                    <a:pos x="380" y="0"/>
                  </a:cxn>
                  <a:cxn ang="0">
                    <a:pos x="0" y="0"/>
                  </a:cxn>
                  <a:cxn ang="0">
                    <a:pos x="0" y="134"/>
                  </a:cxn>
                </a:cxnLst>
                <a:rect l="0" t="0" r="r" b="b"/>
                <a:pathLst>
                  <a:path w="396" h="134">
                    <a:moveTo>
                      <a:pt x="0" y="134"/>
                    </a:moveTo>
                    <a:lnTo>
                      <a:pt x="396" y="134"/>
                    </a:lnTo>
                    <a:lnTo>
                      <a:pt x="396" y="134"/>
                    </a:lnTo>
                    <a:lnTo>
                      <a:pt x="388" y="66"/>
                    </a:lnTo>
                    <a:lnTo>
                      <a:pt x="380" y="0"/>
                    </a:lnTo>
                    <a:lnTo>
                      <a:pt x="0" y="0"/>
                    </a:lnTo>
                    <a:lnTo>
                      <a:pt x="0" y="13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" name="Freeform 10"/>
              <p:cNvSpPr>
                <a:spLocks/>
              </p:cNvSpPr>
              <p:nvPr userDrawn="1"/>
            </p:nvSpPr>
            <p:spPr bwMode="auto">
              <a:xfrm>
                <a:off x="1635125" y="4159250"/>
                <a:ext cx="596900" cy="212725"/>
              </a:xfrm>
              <a:custGeom>
                <a:avLst/>
                <a:gdLst/>
                <a:ahLst/>
                <a:cxnLst>
                  <a:cxn ang="0">
                    <a:pos x="0" y="134"/>
                  </a:cxn>
                  <a:cxn ang="0">
                    <a:pos x="376" y="134"/>
                  </a:cxn>
                  <a:cxn ang="0">
                    <a:pos x="376" y="134"/>
                  </a:cxn>
                  <a:cxn ang="0">
                    <a:pos x="364" y="66"/>
                  </a:cxn>
                  <a:cxn ang="0">
                    <a:pos x="350" y="0"/>
                  </a:cxn>
                  <a:cxn ang="0">
                    <a:pos x="0" y="0"/>
                  </a:cxn>
                  <a:cxn ang="0">
                    <a:pos x="0" y="134"/>
                  </a:cxn>
                </a:cxnLst>
                <a:rect l="0" t="0" r="r" b="b"/>
                <a:pathLst>
                  <a:path w="376" h="134">
                    <a:moveTo>
                      <a:pt x="0" y="134"/>
                    </a:moveTo>
                    <a:lnTo>
                      <a:pt x="376" y="134"/>
                    </a:lnTo>
                    <a:lnTo>
                      <a:pt x="376" y="134"/>
                    </a:lnTo>
                    <a:lnTo>
                      <a:pt x="364" y="66"/>
                    </a:lnTo>
                    <a:lnTo>
                      <a:pt x="350" y="0"/>
                    </a:lnTo>
                    <a:lnTo>
                      <a:pt x="0" y="0"/>
                    </a:lnTo>
                    <a:lnTo>
                      <a:pt x="0" y="13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" name="Freeform 11"/>
              <p:cNvSpPr>
                <a:spLocks/>
              </p:cNvSpPr>
              <p:nvPr userDrawn="1"/>
            </p:nvSpPr>
            <p:spPr bwMode="auto">
              <a:xfrm>
                <a:off x="1495425" y="2901950"/>
                <a:ext cx="346075" cy="425450"/>
              </a:xfrm>
              <a:custGeom>
                <a:avLst/>
                <a:gdLst/>
                <a:ahLst/>
                <a:cxnLst>
                  <a:cxn ang="0">
                    <a:pos x="218" y="268"/>
                  </a:cxn>
                  <a:cxn ang="0">
                    <a:pos x="218" y="268"/>
                  </a:cxn>
                  <a:cxn ang="0">
                    <a:pos x="178" y="206"/>
                  </a:cxn>
                  <a:cxn ang="0">
                    <a:pos x="138" y="152"/>
                  </a:cxn>
                  <a:cxn ang="0">
                    <a:pos x="100" y="106"/>
                  </a:cxn>
                  <a:cxn ang="0">
                    <a:pos x="68" y="68"/>
                  </a:cxn>
                  <a:cxn ang="0">
                    <a:pos x="40" y="38"/>
                  </a:cxn>
                  <a:cxn ang="0">
                    <a:pos x="20" y="18"/>
                  </a:cxn>
                  <a:cxn ang="0">
                    <a:pos x="0" y="0"/>
                  </a:cxn>
                  <a:cxn ang="0">
                    <a:pos x="0" y="268"/>
                  </a:cxn>
                  <a:cxn ang="0">
                    <a:pos x="218" y="268"/>
                  </a:cxn>
                </a:cxnLst>
                <a:rect l="0" t="0" r="r" b="b"/>
                <a:pathLst>
                  <a:path w="218" h="268">
                    <a:moveTo>
                      <a:pt x="218" y="268"/>
                    </a:moveTo>
                    <a:lnTo>
                      <a:pt x="218" y="268"/>
                    </a:lnTo>
                    <a:lnTo>
                      <a:pt x="178" y="206"/>
                    </a:lnTo>
                    <a:lnTo>
                      <a:pt x="138" y="152"/>
                    </a:lnTo>
                    <a:lnTo>
                      <a:pt x="100" y="106"/>
                    </a:lnTo>
                    <a:lnTo>
                      <a:pt x="68" y="68"/>
                    </a:lnTo>
                    <a:lnTo>
                      <a:pt x="40" y="38"/>
                    </a:lnTo>
                    <a:lnTo>
                      <a:pt x="20" y="18"/>
                    </a:lnTo>
                    <a:lnTo>
                      <a:pt x="0" y="0"/>
                    </a:lnTo>
                    <a:lnTo>
                      <a:pt x="0" y="268"/>
                    </a:lnTo>
                    <a:lnTo>
                      <a:pt x="218" y="26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" name="Rectangle 12"/>
              <p:cNvSpPr>
                <a:spLocks noChangeArrowheads="1"/>
              </p:cNvSpPr>
              <p:nvPr userDrawn="1"/>
            </p:nvSpPr>
            <p:spPr bwMode="auto">
              <a:xfrm>
                <a:off x="1495425" y="3898900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" name="Freeform 13"/>
              <p:cNvSpPr>
                <a:spLocks/>
              </p:cNvSpPr>
              <p:nvPr userDrawn="1"/>
            </p:nvSpPr>
            <p:spPr bwMode="auto">
              <a:xfrm>
                <a:off x="1635125" y="4683125"/>
                <a:ext cx="654050" cy="209550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412" y="132"/>
                  </a:cxn>
                  <a:cxn ang="0">
                    <a:pos x="412" y="132"/>
                  </a:cxn>
                  <a:cxn ang="0">
                    <a:pos x="400" y="0"/>
                  </a:cxn>
                  <a:cxn ang="0">
                    <a:pos x="0" y="0"/>
                  </a:cxn>
                  <a:cxn ang="0">
                    <a:pos x="0" y="132"/>
                  </a:cxn>
                </a:cxnLst>
                <a:rect l="0" t="0" r="r" b="b"/>
                <a:pathLst>
                  <a:path w="412" h="132">
                    <a:moveTo>
                      <a:pt x="0" y="132"/>
                    </a:moveTo>
                    <a:lnTo>
                      <a:pt x="412" y="132"/>
                    </a:lnTo>
                    <a:lnTo>
                      <a:pt x="412" y="132"/>
                    </a:lnTo>
                    <a:lnTo>
                      <a:pt x="400" y="0"/>
                    </a:lnTo>
                    <a:lnTo>
                      <a:pt x="0" y="0"/>
                    </a:lnTo>
                    <a:lnTo>
                      <a:pt x="0" y="13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" name="Freeform 14"/>
              <p:cNvSpPr>
                <a:spLocks/>
              </p:cNvSpPr>
              <p:nvPr userDrawn="1"/>
            </p:nvSpPr>
            <p:spPr bwMode="auto">
              <a:xfrm>
                <a:off x="1635125" y="5203825"/>
                <a:ext cx="676275" cy="2127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4"/>
                  </a:cxn>
                  <a:cxn ang="0">
                    <a:pos x="426" y="134"/>
                  </a:cxn>
                  <a:cxn ang="0">
                    <a:pos x="426" y="134"/>
                  </a:cxn>
                  <a:cxn ang="0">
                    <a:pos x="422" y="0"/>
                  </a:cxn>
                  <a:cxn ang="0">
                    <a:pos x="0" y="0"/>
                  </a:cxn>
                </a:cxnLst>
                <a:rect l="0" t="0" r="r" b="b"/>
                <a:pathLst>
                  <a:path w="426" h="134">
                    <a:moveTo>
                      <a:pt x="0" y="0"/>
                    </a:moveTo>
                    <a:lnTo>
                      <a:pt x="0" y="134"/>
                    </a:lnTo>
                    <a:lnTo>
                      <a:pt x="426" y="134"/>
                    </a:lnTo>
                    <a:lnTo>
                      <a:pt x="426" y="134"/>
                    </a:lnTo>
                    <a:lnTo>
                      <a:pt x="4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" name="Freeform 15"/>
              <p:cNvSpPr>
                <a:spLocks/>
              </p:cNvSpPr>
              <p:nvPr userDrawn="1"/>
            </p:nvSpPr>
            <p:spPr bwMode="auto">
              <a:xfrm>
                <a:off x="1635125" y="4943475"/>
                <a:ext cx="666750" cy="2127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4"/>
                  </a:cxn>
                  <a:cxn ang="0">
                    <a:pos x="420" y="134"/>
                  </a:cxn>
                  <a:cxn ang="0">
                    <a:pos x="420" y="134"/>
                  </a:cxn>
                  <a:cxn ang="0">
                    <a:pos x="414" y="0"/>
                  </a:cxn>
                  <a:cxn ang="0">
                    <a:pos x="0" y="0"/>
                  </a:cxn>
                </a:cxnLst>
                <a:rect l="0" t="0" r="r" b="b"/>
                <a:pathLst>
                  <a:path w="420" h="134">
                    <a:moveTo>
                      <a:pt x="0" y="0"/>
                    </a:moveTo>
                    <a:lnTo>
                      <a:pt x="0" y="134"/>
                    </a:lnTo>
                    <a:lnTo>
                      <a:pt x="420" y="134"/>
                    </a:lnTo>
                    <a:lnTo>
                      <a:pt x="420" y="134"/>
                    </a:lnTo>
                    <a:lnTo>
                      <a:pt x="41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" name="Freeform 16"/>
              <p:cNvSpPr>
                <a:spLocks/>
              </p:cNvSpPr>
              <p:nvPr userDrawn="1"/>
            </p:nvSpPr>
            <p:spPr bwMode="auto">
              <a:xfrm>
                <a:off x="1635125" y="3635375"/>
                <a:ext cx="466725" cy="212725"/>
              </a:xfrm>
              <a:custGeom>
                <a:avLst/>
                <a:gdLst/>
                <a:ahLst/>
                <a:cxnLst>
                  <a:cxn ang="0">
                    <a:pos x="0" y="134"/>
                  </a:cxn>
                  <a:cxn ang="0">
                    <a:pos x="294" y="134"/>
                  </a:cxn>
                  <a:cxn ang="0">
                    <a:pos x="294" y="134"/>
                  </a:cxn>
                  <a:cxn ang="0">
                    <a:pos x="268" y="66"/>
                  </a:cxn>
                  <a:cxn ang="0">
                    <a:pos x="238" y="0"/>
                  </a:cxn>
                  <a:cxn ang="0">
                    <a:pos x="0" y="0"/>
                  </a:cxn>
                  <a:cxn ang="0">
                    <a:pos x="0" y="134"/>
                  </a:cxn>
                </a:cxnLst>
                <a:rect l="0" t="0" r="r" b="b"/>
                <a:pathLst>
                  <a:path w="294" h="134">
                    <a:moveTo>
                      <a:pt x="0" y="134"/>
                    </a:moveTo>
                    <a:lnTo>
                      <a:pt x="294" y="134"/>
                    </a:lnTo>
                    <a:lnTo>
                      <a:pt x="294" y="134"/>
                    </a:lnTo>
                    <a:lnTo>
                      <a:pt x="268" y="66"/>
                    </a:lnTo>
                    <a:lnTo>
                      <a:pt x="238" y="0"/>
                    </a:lnTo>
                    <a:lnTo>
                      <a:pt x="0" y="0"/>
                    </a:lnTo>
                    <a:lnTo>
                      <a:pt x="0" y="13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" name="Freeform 17"/>
              <p:cNvSpPr>
                <a:spLocks/>
              </p:cNvSpPr>
              <p:nvPr userDrawn="1"/>
            </p:nvSpPr>
            <p:spPr bwMode="auto">
              <a:xfrm>
                <a:off x="1635125" y="3375025"/>
                <a:ext cx="355600" cy="212725"/>
              </a:xfrm>
              <a:custGeom>
                <a:avLst/>
                <a:gdLst/>
                <a:ahLst/>
                <a:cxnLst>
                  <a:cxn ang="0">
                    <a:pos x="0" y="134"/>
                  </a:cxn>
                  <a:cxn ang="0">
                    <a:pos x="224" y="134"/>
                  </a:cxn>
                  <a:cxn ang="0">
                    <a:pos x="224" y="134"/>
                  </a:cxn>
                  <a:cxn ang="0">
                    <a:pos x="188" y="64"/>
                  </a:cxn>
                  <a:cxn ang="0">
                    <a:pos x="150" y="0"/>
                  </a:cxn>
                  <a:cxn ang="0">
                    <a:pos x="0" y="0"/>
                  </a:cxn>
                  <a:cxn ang="0">
                    <a:pos x="0" y="134"/>
                  </a:cxn>
                </a:cxnLst>
                <a:rect l="0" t="0" r="r" b="b"/>
                <a:pathLst>
                  <a:path w="224" h="134">
                    <a:moveTo>
                      <a:pt x="0" y="134"/>
                    </a:moveTo>
                    <a:lnTo>
                      <a:pt x="224" y="134"/>
                    </a:lnTo>
                    <a:lnTo>
                      <a:pt x="224" y="134"/>
                    </a:lnTo>
                    <a:lnTo>
                      <a:pt x="188" y="64"/>
                    </a:lnTo>
                    <a:lnTo>
                      <a:pt x="150" y="0"/>
                    </a:lnTo>
                    <a:lnTo>
                      <a:pt x="0" y="0"/>
                    </a:lnTo>
                    <a:lnTo>
                      <a:pt x="0" y="13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" name="Freeform 18"/>
              <p:cNvSpPr>
                <a:spLocks/>
              </p:cNvSpPr>
              <p:nvPr userDrawn="1"/>
            </p:nvSpPr>
            <p:spPr bwMode="auto">
              <a:xfrm>
                <a:off x="1635125" y="5467350"/>
                <a:ext cx="679450" cy="209550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428" y="132"/>
                  </a:cxn>
                  <a:cxn ang="0">
                    <a:pos x="428" y="132"/>
                  </a:cxn>
                  <a:cxn ang="0">
                    <a:pos x="428" y="0"/>
                  </a:cxn>
                  <a:cxn ang="0">
                    <a:pos x="0" y="0"/>
                  </a:cxn>
                  <a:cxn ang="0">
                    <a:pos x="0" y="132"/>
                  </a:cxn>
                </a:cxnLst>
                <a:rect l="0" t="0" r="r" b="b"/>
                <a:pathLst>
                  <a:path w="428" h="132">
                    <a:moveTo>
                      <a:pt x="0" y="132"/>
                    </a:moveTo>
                    <a:lnTo>
                      <a:pt x="428" y="132"/>
                    </a:lnTo>
                    <a:lnTo>
                      <a:pt x="428" y="132"/>
                    </a:lnTo>
                    <a:lnTo>
                      <a:pt x="428" y="0"/>
                    </a:lnTo>
                    <a:lnTo>
                      <a:pt x="0" y="0"/>
                    </a:lnTo>
                    <a:lnTo>
                      <a:pt x="0" y="13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" name="Rectangle 19"/>
              <p:cNvSpPr>
                <a:spLocks noChangeArrowheads="1"/>
              </p:cNvSpPr>
              <p:nvPr userDrawn="1"/>
            </p:nvSpPr>
            <p:spPr bwMode="auto">
              <a:xfrm>
                <a:off x="1495425" y="3635375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" name="Rectangle 20"/>
              <p:cNvSpPr>
                <a:spLocks noChangeArrowheads="1"/>
              </p:cNvSpPr>
              <p:nvPr userDrawn="1"/>
            </p:nvSpPr>
            <p:spPr bwMode="auto">
              <a:xfrm>
                <a:off x="1495425" y="5467350"/>
                <a:ext cx="92075" cy="20955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Rectangle 21"/>
              <p:cNvSpPr>
                <a:spLocks noChangeArrowheads="1"/>
              </p:cNvSpPr>
              <p:nvPr userDrawn="1"/>
            </p:nvSpPr>
            <p:spPr bwMode="auto">
              <a:xfrm>
                <a:off x="1495425" y="5203825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" name="Freeform 22"/>
              <p:cNvSpPr>
                <a:spLocks/>
              </p:cNvSpPr>
              <p:nvPr userDrawn="1"/>
            </p:nvSpPr>
            <p:spPr bwMode="auto">
              <a:xfrm>
                <a:off x="1635125" y="5727700"/>
                <a:ext cx="679450" cy="3651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30"/>
                  </a:cxn>
                  <a:cxn ang="0">
                    <a:pos x="86" y="230"/>
                  </a:cxn>
                  <a:cxn ang="0">
                    <a:pos x="86" y="90"/>
                  </a:cxn>
                  <a:cxn ang="0">
                    <a:pos x="184" y="90"/>
                  </a:cxn>
                  <a:cxn ang="0">
                    <a:pos x="184" y="230"/>
                  </a:cxn>
                  <a:cxn ang="0">
                    <a:pos x="424" y="230"/>
                  </a:cxn>
                  <a:cxn ang="0">
                    <a:pos x="424" y="230"/>
                  </a:cxn>
                  <a:cxn ang="0">
                    <a:pos x="426" y="166"/>
                  </a:cxn>
                  <a:cxn ang="0">
                    <a:pos x="428" y="0"/>
                  </a:cxn>
                  <a:cxn ang="0">
                    <a:pos x="0" y="0"/>
                  </a:cxn>
                </a:cxnLst>
                <a:rect l="0" t="0" r="r" b="b"/>
                <a:pathLst>
                  <a:path w="428" h="230">
                    <a:moveTo>
                      <a:pt x="0" y="0"/>
                    </a:moveTo>
                    <a:lnTo>
                      <a:pt x="0" y="230"/>
                    </a:lnTo>
                    <a:lnTo>
                      <a:pt x="86" y="230"/>
                    </a:lnTo>
                    <a:lnTo>
                      <a:pt x="86" y="90"/>
                    </a:lnTo>
                    <a:lnTo>
                      <a:pt x="184" y="90"/>
                    </a:lnTo>
                    <a:lnTo>
                      <a:pt x="184" y="230"/>
                    </a:lnTo>
                    <a:lnTo>
                      <a:pt x="424" y="230"/>
                    </a:lnTo>
                    <a:lnTo>
                      <a:pt x="424" y="230"/>
                    </a:lnTo>
                    <a:lnTo>
                      <a:pt x="426" y="166"/>
                    </a:lnTo>
                    <a:lnTo>
                      <a:pt x="4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" name="Rectangle 23"/>
              <p:cNvSpPr>
                <a:spLocks noChangeArrowheads="1"/>
              </p:cNvSpPr>
              <p:nvPr userDrawn="1"/>
            </p:nvSpPr>
            <p:spPr bwMode="auto">
              <a:xfrm>
                <a:off x="1495425" y="5727700"/>
                <a:ext cx="92075" cy="3651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Rectangle 24"/>
              <p:cNvSpPr>
                <a:spLocks noChangeArrowheads="1"/>
              </p:cNvSpPr>
              <p:nvPr userDrawn="1"/>
            </p:nvSpPr>
            <p:spPr bwMode="auto">
              <a:xfrm>
                <a:off x="1495425" y="3375025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" name="Rectangle 25"/>
              <p:cNvSpPr>
                <a:spLocks noChangeArrowheads="1"/>
              </p:cNvSpPr>
              <p:nvPr userDrawn="1"/>
            </p:nvSpPr>
            <p:spPr bwMode="auto">
              <a:xfrm>
                <a:off x="1495425" y="4159250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Rectangle 26"/>
              <p:cNvSpPr>
                <a:spLocks noChangeArrowheads="1"/>
              </p:cNvSpPr>
              <p:nvPr userDrawn="1"/>
            </p:nvSpPr>
            <p:spPr bwMode="auto">
              <a:xfrm>
                <a:off x="1495425" y="4943475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" name="Rectangle 27"/>
              <p:cNvSpPr>
                <a:spLocks noChangeArrowheads="1"/>
              </p:cNvSpPr>
              <p:nvPr userDrawn="1"/>
            </p:nvSpPr>
            <p:spPr bwMode="auto">
              <a:xfrm>
                <a:off x="1495425" y="4419600"/>
                <a:ext cx="92075" cy="212725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" name="Rectangle 28"/>
              <p:cNvSpPr>
                <a:spLocks noChangeArrowheads="1"/>
              </p:cNvSpPr>
              <p:nvPr userDrawn="1"/>
            </p:nvSpPr>
            <p:spPr bwMode="auto">
              <a:xfrm>
                <a:off x="1495425" y="4683125"/>
                <a:ext cx="92075" cy="209550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7" name="그룹 26"/>
            <p:cNvGrpSpPr/>
            <p:nvPr userDrawn="1"/>
          </p:nvGrpSpPr>
          <p:grpSpPr>
            <a:xfrm>
              <a:off x="793750" y="2693454"/>
              <a:ext cx="660400" cy="2571750"/>
              <a:chOff x="793750" y="3521075"/>
              <a:chExt cx="660400" cy="2571750"/>
            </a:xfrm>
          </p:grpSpPr>
          <p:sp>
            <p:nvSpPr>
              <p:cNvPr id="28" name="Freeform 29"/>
              <p:cNvSpPr>
                <a:spLocks/>
              </p:cNvSpPr>
              <p:nvPr userDrawn="1"/>
            </p:nvSpPr>
            <p:spPr bwMode="auto">
              <a:xfrm>
                <a:off x="904875" y="4324350"/>
                <a:ext cx="438150" cy="171450"/>
              </a:xfrm>
              <a:custGeom>
                <a:avLst/>
                <a:gdLst/>
                <a:ahLst/>
                <a:cxnLst>
                  <a:cxn ang="0">
                    <a:pos x="276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4" y="88"/>
                  </a:cxn>
                  <a:cxn ang="0">
                    <a:pos x="4" y="88"/>
                  </a:cxn>
                  <a:cxn ang="0">
                    <a:pos x="16" y="44"/>
                  </a:cxn>
                  <a:cxn ang="0">
                    <a:pos x="30" y="0"/>
                  </a:cxn>
                  <a:cxn ang="0">
                    <a:pos x="276" y="0"/>
                  </a:cxn>
                  <a:cxn ang="0">
                    <a:pos x="276" y="108"/>
                  </a:cxn>
                </a:cxnLst>
                <a:rect l="0" t="0" r="r" b="b"/>
                <a:pathLst>
                  <a:path w="276" h="108">
                    <a:moveTo>
                      <a:pt x="276" y="108"/>
                    </a:moveTo>
                    <a:lnTo>
                      <a:pt x="0" y="108"/>
                    </a:lnTo>
                    <a:lnTo>
                      <a:pt x="0" y="108"/>
                    </a:lnTo>
                    <a:lnTo>
                      <a:pt x="4" y="88"/>
                    </a:lnTo>
                    <a:lnTo>
                      <a:pt x="4" y="88"/>
                    </a:lnTo>
                    <a:lnTo>
                      <a:pt x="16" y="44"/>
                    </a:lnTo>
                    <a:lnTo>
                      <a:pt x="30" y="0"/>
                    </a:lnTo>
                    <a:lnTo>
                      <a:pt x="276" y="0"/>
                    </a:lnTo>
                    <a:lnTo>
                      <a:pt x="276" y="10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" name="Freeform 30"/>
              <p:cNvSpPr>
                <a:spLocks/>
              </p:cNvSpPr>
              <p:nvPr userDrawn="1"/>
            </p:nvSpPr>
            <p:spPr bwMode="auto">
              <a:xfrm>
                <a:off x="835025" y="4746625"/>
                <a:ext cx="508000" cy="171450"/>
              </a:xfrm>
              <a:custGeom>
                <a:avLst/>
                <a:gdLst/>
                <a:ahLst/>
                <a:cxnLst>
                  <a:cxn ang="0">
                    <a:pos x="320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14" y="0"/>
                  </a:cxn>
                  <a:cxn ang="0">
                    <a:pos x="320" y="0"/>
                  </a:cxn>
                  <a:cxn ang="0">
                    <a:pos x="320" y="108"/>
                  </a:cxn>
                </a:cxnLst>
                <a:rect l="0" t="0" r="r" b="b"/>
                <a:pathLst>
                  <a:path w="320" h="108">
                    <a:moveTo>
                      <a:pt x="320" y="108"/>
                    </a:moveTo>
                    <a:lnTo>
                      <a:pt x="0" y="108"/>
                    </a:lnTo>
                    <a:lnTo>
                      <a:pt x="0" y="108"/>
                    </a:lnTo>
                    <a:lnTo>
                      <a:pt x="14" y="0"/>
                    </a:lnTo>
                    <a:lnTo>
                      <a:pt x="320" y="0"/>
                    </a:lnTo>
                    <a:lnTo>
                      <a:pt x="320" y="10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Freeform 31"/>
              <p:cNvSpPr>
                <a:spLocks/>
              </p:cNvSpPr>
              <p:nvPr userDrawn="1"/>
            </p:nvSpPr>
            <p:spPr bwMode="auto">
              <a:xfrm>
                <a:off x="863600" y="4533900"/>
                <a:ext cx="479425" cy="171450"/>
              </a:xfrm>
              <a:custGeom>
                <a:avLst/>
                <a:gdLst/>
                <a:ahLst/>
                <a:cxnLst>
                  <a:cxn ang="0">
                    <a:pos x="302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8" y="54"/>
                  </a:cxn>
                  <a:cxn ang="0">
                    <a:pos x="20" y="0"/>
                  </a:cxn>
                  <a:cxn ang="0">
                    <a:pos x="302" y="0"/>
                  </a:cxn>
                  <a:cxn ang="0">
                    <a:pos x="302" y="108"/>
                  </a:cxn>
                </a:cxnLst>
                <a:rect l="0" t="0" r="r" b="b"/>
                <a:pathLst>
                  <a:path w="302" h="108">
                    <a:moveTo>
                      <a:pt x="302" y="108"/>
                    </a:moveTo>
                    <a:lnTo>
                      <a:pt x="0" y="108"/>
                    </a:lnTo>
                    <a:lnTo>
                      <a:pt x="0" y="108"/>
                    </a:lnTo>
                    <a:lnTo>
                      <a:pt x="8" y="54"/>
                    </a:lnTo>
                    <a:lnTo>
                      <a:pt x="20" y="0"/>
                    </a:lnTo>
                    <a:lnTo>
                      <a:pt x="302" y="0"/>
                    </a:lnTo>
                    <a:lnTo>
                      <a:pt x="302" y="10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32"/>
              <p:cNvSpPr>
                <a:spLocks/>
              </p:cNvSpPr>
              <p:nvPr userDrawn="1"/>
            </p:nvSpPr>
            <p:spPr bwMode="auto">
              <a:xfrm>
                <a:off x="1174750" y="3521075"/>
                <a:ext cx="279400" cy="342900"/>
              </a:xfrm>
              <a:custGeom>
                <a:avLst/>
                <a:gdLst/>
                <a:ahLst/>
                <a:cxnLst>
                  <a:cxn ang="0">
                    <a:pos x="0" y="216"/>
                  </a:cxn>
                  <a:cxn ang="0">
                    <a:pos x="0" y="216"/>
                  </a:cxn>
                  <a:cxn ang="0">
                    <a:pos x="34" y="166"/>
                  </a:cxn>
                  <a:cxn ang="0">
                    <a:pos x="66" y="124"/>
                  </a:cxn>
                  <a:cxn ang="0">
                    <a:pos x="96" y="86"/>
                  </a:cxn>
                  <a:cxn ang="0">
                    <a:pos x="122" y="56"/>
                  </a:cxn>
                  <a:cxn ang="0">
                    <a:pos x="162" y="14"/>
                  </a:cxn>
                  <a:cxn ang="0">
                    <a:pos x="176" y="0"/>
                  </a:cxn>
                  <a:cxn ang="0">
                    <a:pos x="176" y="216"/>
                  </a:cxn>
                  <a:cxn ang="0">
                    <a:pos x="0" y="216"/>
                  </a:cxn>
                </a:cxnLst>
                <a:rect l="0" t="0" r="r" b="b"/>
                <a:pathLst>
                  <a:path w="176" h="216">
                    <a:moveTo>
                      <a:pt x="0" y="216"/>
                    </a:moveTo>
                    <a:lnTo>
                      <a:pt x="0" y="216"/>
                    </a:lnTo>
                    <a:lnTo>
                      <a:pt x="34" y="166"/>
                    </a:lnTo>
                    <a:lnTo>
                      <a:pt x="66" y="124"/>
                    </a:lnTo>
                    <a:lnTo>
                      <a:pt x="96" y="86"/>
                    </a:lnTo>
                    <a:lnTo>
                      <a:pt x="122" y="56"/>
                    </a:lnTo>
                    <a:lnTo>
                      <a:pt x="162" y="14"/>
                    </a:lnTo>
                    <a:lnTo>
                      <a:pt x="176" y="0"/>
                    </a:lnTo>
                    <a:lnTo>
                      <a:pt x="176" y="216"/>
                    </a:lnTo>
                    <a:lnTo>
                      <a:pt x="0" y="216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Rectangle 33"/>
              <p:cNvSpPr>
                <a:spLocks noChangeArrowheads="1"/>
              </p:cNvSpPr>
              <p:nvPr userDrawn="1"/>
            </p:nvSpPr>
            <p:spPr bwMode="auto">
              <a:xfrm>
                <a:off x="1381125" y="4324350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34"/>
              <p:cNvSpPr>
                <a:spLocks/>
              </p:cNvSpPr>
              <p:nvPr userDrawn="1"/>
            </p:nvSpPr>
            <p:spPr bwMode="auto">
              <a:xfrm>
                <a:off x="815975" y="4956175"/>
                <a:ext cx="527050" cy="171450"/>
              </a:xfrm>
              <a:custGeom>
                <a:avLst/>
                <a:gdLst/>
                <a:ahLst/>
                <a:cxnLst>
                  <a:cxn ang="0">
                    <a:pos x="332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10" y="0"/>
                  </a:cxn>
                  <a:cxn ang="0">
                    <a:pos x="332" y="0"/>
                  </a:cxn>
                  <a:cxn ang="0">
                    <a:pos x="332" y="108"/>
                  </a:cxn>
                </a:cxnLst>
                <a:rect l="0" t="0" r="r" b="b"/>
                <a:pathLst>
                  <a:path w="332" h="108">
                    <a:moveTo>
                      <a:pt x="332" y="108"/>
                    </a:moveTo>
                    <a:lnTo>
                      <a:pt x="0" y="108"/>
                    </a:lnTo>
                    <a:lnTo>
                      <a:pt x="0" y="108"/>
                    </a:lnTo>
                    <a:lnTo>
                      <a:pt x="10" y="0"/>
                    </a:lnTo>
                    <a:lnTo>
                      <a:pt x="332" y="0"/>
                    </a:lnTo>
                    <a:lnTo>
                      <a:pt x="332" y="10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" name="Freeform 35"/>
              <p:cNvSpPr>
                <a:spLocks/>
              </p:cNvSpPr>
              <p:nvPr userDrawn="1"/>
            </p:nvSpPr>
            <p:spPr bwMode="auto">
              <a:xfrm>
                <a:off x="796925" y="5378450"/>
                <a:ext cx="546100" cy="168275"/>
              </a:xfrm>
              <a:custGeom>
                <a:avLst/>
                <a:gdLst/>
                <a:ahLst/>
                <a:cxnLst>
                  <a:cxn ang="0">
                    <a:pos x="344" y="0"/>
                  </a:cxn>
                  <a:cxn ang="0">
                    <a:pos x="344" y="106"/>
                  </a:cxn>
                  <a:cxn ang="0">
                    <a:pos x="0" y="106"/>
                  </a:cxn>
                  <a:cxn ang="0">
                    <a:pos x="0" y="106"/>
                  </a:cxn>
                  <a:cxn ang="0">
                    <a:pos x="4" y="0"/>
                  </a:cxn>
                  <a:cxn ang="0">
                    <a:pos x="344" y="0"/>
                  </a:cxn>
                </a:cxnLst>
                <a:rect l="0" t="0" r="r" b="b"/>
                <a:pathLst>
                  <a:path w="344" h="106">
                    <a:moveTo>
                      <a:pt x="344" y="0"/>
                    </a:moveTo>
                    <a:lnTo>
                      <a:pt x="344" y="106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4" y="0"/>
                    </a:lnTo>
                    <a:lnTo>
                      <a:pt x="344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36"/>
              <p:cNvSpPr>
                <a:spLocks/>
              </p:cNvSpPr>
              <p:nvPr userDrawn="1"/>
            </p:nvSpPr>
            <p:spPr bwMode="auto">
              <a:xfrm>
                <a:off x="803275" y="5165725"/>
                <a:ext cx="539750" cy="171450"/>
              </a:xfrm>
              <a:custGeom>
                <a:avLst/>
                <a:gdLst/>
                <a:ahLst/>
                <a:cxnLst>
                  <a:cxn ang="0">
                    <a:pos x="340" y="0"/>
                  </a:cxn>
                  <a:cxn ang="0">
                    <a:pos x="340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6" y="0"/>
                  </a:cxn>
                  <a:cxn ang="0">
                    <a:pos x="340" y="0"/>
                  </a:cxn>
                </a:cxnLst>
                <a:rect l="0" t="0" r="r" b="b"/>
                <a:pathLst>
                  <a:path w="340" h="108">
                    <a:moveTo>
                      <a:pt x="340" y="0"/>
                    </a:moveTo>
                    <a:lnTo>
                      <a:pt x="34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6" y="0"/>
                    </a:lnTo>
                    <a:lnTo>
                      <a:pt x="34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" name="Freeform 37"/>
              <p:cNvSpPr>
                <a:spLocks/>
              </p:cNvSpPr>
              <p:nvPr userDrawn="1"/>
            </p:nvSpPr>
            <p:spPr bwMode="auto">
              <a:xfrm>
                <a:off x="965200" y="4114800"/>
                <a:ext cx="377825" cy="171450"/>
              </a:xfrm>
              <a:custGeom>
                <a:avLst/>
                <a:gdLst/>
                <a:ahLst/>
                <a:cxnLst>
                  <a:cxn ang="0">
                    <a:pos x="238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22" y="52"/>
                  </a:cxn>
                  <a:cxn ang="0">
                    <a:pos x="46" y="0"/>
                  </a:cxn>
                  <a:cxn ang="0">
                    <a:pos x="238" y="0"/>
                  </a:cxn>
                  <a:cxn ang="0">
                    <a:pos x="238" y="108"/>
                  </a:cxn>
                </a:cxnLst>
                <a:rect l="0" t="0" r="r" b="b"/>
                <a:pathLst>
                  <a:path w="238" h="108">
                    <a:moveTo>
                      <a:pt x="238" y="108"/>
                    </a:moveTo>
                    <a:lnTo>
                      <a:pt x="0" y="108"/>
                    </a:lnTo>
                    <a:lnTo>
                      <a:pt x="0" y="108"/>
                    </a:lnTo>
                    <a:lnTo>
                      <a:pt x="22" y="52"/>
                    </a:lnTo>
                    <a:lnTo>
                      <a:pt x="46" y="0"/>
                    </a:lnTo>
                    <a:lnTo>
                      <a:pt x="238" y="0"/>
                    </a:lnTo>
                    <a:lnTo>
                      <a:pt x="238" y="10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38"/>
              <p:cNvSpPr>
                <a:spLocks/>
              </p:cNvSpPr>
              <p:nvPr userDrawn="1"/>
            </p:nvSpPr>
            <p:spPr bwMode="auto">
              <a:xfrm>
                <a:off x="1057275" y="3905250"/>
                <a:ext cx="285750" cy="168275"/>
              </a:xfrm>
              <a:custGeom>
                <a:avLst/>
                <a:gdLst/>
                <a:ahLst/>
                <a:cxnLst>
                  <a:cxn ang="0">
                    <a:pos x="180" y="106"/>
                  </a:cxn>
                  <a:cxn ang="0">
                    <a:pos x="0" y="106"/>
                  </a:cxn>
                  <a:cxn ang="0">
                    <a:pos x="0" y="106"/>
                  </a:cxn>
                  <a:cxn ang="0">
                    <a:pos x="28" y="50"/>
                  </a:cxn>
                  <a:cxn ang="0">
                    <a:pos x="58" y="0"/>
                  </a:cxn>
                  <a:cxn ang="0">
                    <a:pos x="180" y="0"/>
                  </a:cxn>
                  <a:cxn ang="0">
                    <a:pos x="180" y="106"/>
                  </a:cxn>
                </a:cxnLst>
                <a:rect l="0" t="0" r="r" b="b"/>
                <a:pathLst>
                  <a:path w="180" h="106">
                    <a:moveTo>
                      <a:pt x="180" y="106"/>
                    </a:moveTo>
                    <a:lnTo>
                      <a:pt x="0" y="106"/>
                    </a:lnTo>
                    <a:lnTo>
                      <a:pt x="0" y="106"/>
                    </a:lnTo>
                    <a:lnTo>
                      <a:pt x="28" y="50"/>
                    </a:lnTo>
                    <a:lnTo>
                      <a:pt x="58" y="0"/>
                    </a:lnTo>
                    <a:lnTo>
                      <a:pt x="180" y="0"/>
                    </a:lnTo>
                    <a:lnTo>
                      <a:pt x="180" y="106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" name="Freeform 39"/>
              <p:cNvSpPr>
                <a:spLocks/>
              </p:cNvSpPr>
              <p:nvPr userDrawn="1"/>
            </p:nvSpPr>
            <p:spPr bwMode="auto">
              <a:xfrm>
                <a:off x="793750" y="5588000"/>
                <a:ext cx="549275" cy="171450"/>
              </a:xfrm>
              <a:custGeom>
                <a:avLst/>
                <a:gdLst/>
                <a:ahLst/>
                <a:cxnLst>
                  <a:cxn ang="0">
                    <a:pos x="346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2" y="0"/>
                  </a:cxn>
                  <a:cxn ang="0">
                    <a:pos x="346" y="0"/>
                  </a:cxn>
                  <a:cxn ang="0">
                    <a:pos x="346" y="108"/>
                  </a:cxn>
                </a:cxnLst>
                <a:rect l="0" t="0" r="r" b="b"/>
                <a:pathLst>
                  <a:path w="346" h="108">
                    <a:moveTo>
                      <a:pt x="346" y="108"/>
                    </a:moveTo>
                    <a:lnTo>
                      <a:pt x="0" y="108"/>
                    </a:lnTo>
                    <a:lnTo>
                      <a:pt x="0" y="108"/>
                    </a:lnTo>
                    <a:lnTo>
                      <a:pt x="2" y="0"/>
                    </a:lnTo>
                    <a:lnTo>
                      <a:pt x="346" y="0"/>
                    </a:lnTo>
                    <a:lnTo>
                      <a:pt x="346" y="108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Rectangle 40"/>
              <p:cNvSpPr>
                <a:spLocks noChangeArrowheads="1"/>
              </p:cNvSpPr>
              <p:nvPr userDrawn="1"/>
            </p:nvSpPr>
            <p:spPr bwMode="auto">
              <a:xfrm>
                <a:off x="1381125" y="4114800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Rectangle 41"/>
              <p:cNvSpPr>
                <a:spLocks noChangeArrowheads="1"/>
              </p:cNvSpPr>
              <p:nvPr userDrawn="1"/>
            </p:nvSpPr>
            <p:spPr bwMode="auto">
              <a:xfrm>
                <a:off x="1381125" y="5588000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" name="Rectangle 42"/>
              <p:cNvSpPr>
                <a:spLocks noChangeArrowheads="1"/>
              </p:cNvSpPr>
              <p:nvPr userDrawn="1"/>
            </p:nvSpPr>
            <p:spPr bwMode="auto">
              <a:xfrm>
                <a:off x="1381125" y="5378450"/>
                <a:ext cx="73025" cy="1682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Freeform 43"/>
              <p:cNvSpPr>
                <a:spLocks/>
              </p:cNvSpPr>
              <p:nvPr userDrawn="1"/>
            </p:nvSpPr>
            <p:spPr bwMode="auto">
              <a:xfrm>
                <a:off x="793750" y="5797550"/>
                <a:ext cx="549275" cy="295275"/>
              </a:xfrm>
              <a:custGeom>
                <a:avLst/>
                <a:gdLst/>
                <a:ahLst/>
                <a:cxnLst>
                  <a:cxn ang="0">
                    <a:pos x="346" y="0"/>
                  </a:cxn>
                  <a:cxn ang="0">
                    <a:pos x="346" y="186"/>
                  </a:cxn>
                  <a:cxn ang="0">
                    <a:pos x="276" y="186"/>
                  </a:cxn>
                  <a:cxn ang="0">
                    <a:pos x="276" y="74"/>
                  </a:cxn>
                  <a:cxn ang="0">
                    <a:pos x="198" y="74"/>
                  </a:cxn>
                  <a:cxn ang="0">
                    <a:pos x="198" y="186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2" y="136"/>
                  </a:cxn>
                  <a:cxn ang="0">
                    <a:pos x="0" y="0"/>
                  </a:cxn>
                  <a:cxn ang="0">
                    <a:pos x="346" y="0"/>
                  </a:cxn>
                </a:cxnLst>
                <a:rect l="0" t="0" r="r" b="b"/>
                <a:pathLst>
                  <a:path w="346" h="186">
                    <a:moveTo>
                      <a:pt x="346" y="0"/>
                    </a:moveTo>
                    <a:lnTo>
                      <a:pt x="346" y="186"/>
                    </a:lnTo>
                    <a:lnTo>
                      <a:pt x="276" y="186"/>
                    </a:lnTo>
                    <a:lnTo>
                      <a:pt x="276" y="74"/>
                    </a:lnTo>
                    <a:lnTo>
                      <a:pt x="198" y="74"/>
                    </a:lnTo>
                    <a:lnTo>
                      <a:pt x="198" y="186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2" y="136"/>
                    </a:lnTo>
                    <a:lnTo>
                      <a:pt x="0" y="0"/>
                    </a:lnTo>
                    <a:lnTo>
                      <a:pt x="34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Rectangle 44"/>
              <p:cNvSpPr>
                <a:spLocks noChangeArrowheads="1"/>
              </p:cNvSpPr>
              <p:nvPr userDrawn="1"/>
            </p:nvSpPr>
            <p:spPr bwMode="auto">
              <a:xfrm>
                <a:off x="1381125" y="5797550"/>
                <a:ext cx="73025" cy="2952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Rectangle 45"/>
              <p:cNvSpPr>
                <a:spLocks noChangeArrowheads="1"/>
              </p:cNvSpPr>
              <p:nvPr userDrawn="1"/>
            </p:nvSpPr>
            <p:spPr bwMode="auto">
              <a:xfrm>
                <a:off x="1381125" y="3905250"/>
                <a:ext cx="73025" cy="168275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Rectangle 46"/>
              <p:cNvSpPr>
                <a:spLocks noChangeArrowheads="1"/>
              </p:cNvSpPr>
              <p:nvPr userDrawn="1"/>
            </p:nvSpPr>
            <p:spPr bwMode="auto">
              <a:xfrm>
                <a:off x="1381125" y="4533900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Rectangle 47"/>
              <p:cNvSpPr>
                <a:spLocks noChangeArrowheads="1"/>
              </p:cNvSpPr>
              <p:nvPr userDrawn="1"/>
            </p:nvSpPr>
            <p:spPr bwMode="auto">
              <a:xfrm>
                <a:off x="1381125" y="5165725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Rectangle 48"/>
              <p:cNvSpPr>
                <a:spLocks noChangeArrowheads="1"/>
              </p:cNvSpPr>
              <p:nvPr userDrawn="1"/>
            </p:nvSpPr>
            <p:spPr bwMode="auto">
              <a:xfrm>
                <a:off x="1381125" y="4746625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Rectangle 49"/>
              <p:cNvSpPr>
                <a:spLocks noChangeArrowheads="1"/>
              </p:cNvSpPr>
              <p:nvPr userDrawn="1"/>
            </p:nvSpPr>
            <p:spPr bwMode="auto">
              <a:xfrm>
                <a:off x="1381125" y="4956175"/>
                <a:ext cx="73025" cy="171450"/>
              </a:xfrm>
              <a:prstGeom prst="rect">
                <a:avLst/>
              </a:prstGeom>
              <a:solidFill>
                <a:schemeClr val="accent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3644900"/>
            <a:ext cx="914400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75" name="그룹 74"/>
          <p:cNvGrpSpPr/>
          <p:nvPr userDrawn="1"/>
        </p:nvGrpSpPr>
        <p:grpSpPr>
          <a:xfrm>
            <a:off x="1586632" y="4293096"/>
            <a:ext cx="1473200" cy="939800"/>
            <a:chOff x="2317713" y="1580096"/>
            <a:chExt cx="1473200" cy="939800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3206713" y="1802346"/>
              <a:ext cx="511175" cy="717550"/>
            </a:xfrm>
            <a:custGeom>
              <a:avLst/>
              <a:gdLst/>
              <a:ahLst/>
              <a:cxnLst>
                <a:cxn ang="0">
                  <a:pos x="310" y="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440"/>
                </a:cxn>
                <a:cxn ang="0">
                  <a:pos x="0" y="452"/>
                </a:cxn>
                <a:cxn ang="0">
                  <a:pos x="12" y="452"/>
                </a:cxn>
                <a:cxn ang="0">
                  <a:pos x="310" y="452"/>
                </a:cxn>
                <a:cxn ang="0">
                  <a:pos x="322" y="452"/>
                </a:cxn>
                <a:cxn ang="0">
                  <a:pos x="322" y="440"/>
                </a:cxn>
                <a:cxn ang="0">
                  <a:pos x="322" y="12"/>
                </a:cxn>
                <a:cxn ang="0">
                  <a:pos x="322" y="0"/>
                </a:cxn>
                <a:cxn ang="0">
                  <a:pos x="310" y="0"/>
                </a:cxn>
              </a:cxnLst>
              <a:rect l="0" t="0" r="r" b="b"/>
              <a:pathLst>
                <a:path w="322" h="452">
                  <a:moveTo>
                    <a:pt x="310" y="0"/>
                  </a:moveTo>
                  <a:lnTo>
                    <a:pt x="1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440"/>
                  </a:lnTo>
                  <a:lnTo>
                    <a:pt x="0" y="452"/>
                  </a:lnTo>
                  <a:lnTo>
                    <a:pt x="12" y="452"/>
                  </a:lnTo>
                  <a:lnTo>
                    <a:pt x="310" y="452"/>
                  </a:lnTo>
                  <a:lnTo>
                    <a:pt x="322" y="452"/>
                  </a:lnTo>
                  <a:lnTo>
                    <a:pt x="322" y="440"/>
                  </a:lnTo>
                  <a:lnTo>
                    <a:pt x="322" y="12"/>
                  </a:lnTo>
                  <a:lnTo>
                    <a:pt x="322" y="0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 noEditPoints="1"/>
            </p:cNvSpPr>
            <p:nvPr userDrawn="1"/>
          </p:nvSpPr>
          <p:spPr bwMode="auto">
            <a:xfrm>
              <a:off x="3216238" y="1694396"/>
              <a:ext cx="574675" cy="815975"/>
            </a:xfrm>
            <a:custGeom>
              <a:avLst/>
              <a:gdLst/>
              <a:ahLst/>
              <a:cxnLst>
                <a:cxn ang="0">
                  <a:pos x="0" y="514"/>
                </a:cxn>
                <a:cxn ang="0">
                  <a:pos x="362" y="0"/>
                </a:cxn>
                <a:cxn ang="0">
                  <a:pos x="24" y="108"/>
                </a:cxn>
                <a:cxn ang="0">
                  <a:pos x="64" y="154"/>
                </a:cxn>
                <a:cxn ang="0">
                  <a:pos x="24" y="108"/>
                </a:cxn>
                <a:cxn ang="0">
                  <a:pos x="64" y="192"/>
                </a:cxn>
                <a:cxn ang="0">
                  <a:pos x="24" y="238"/>
                </a:cxn>
                <a:cxn ang="0">
                  <a:pos x="24" y="282"/>
                </a:cxn>
                <a:cxn ang="0">
                  <a:pos x="64" y="328"/>
                </a:cxn>
                <a:cxn ang="0">
                  <a:pos x="24" y="282"/>
                </a:cxn>
                <a:cxn ang="0">
                  <a:pos x="64" y="374"/>
                </a:cxn>
                <a:cxn ang="0">
                  <a:pos x="24" y="420"/>
                </a:cxn>
                <a:cxn ang="0">
                  <a:pos x="338" y="464"/>
                </a:cxn>
                <a:cxn ang="0">
                  <a:pos x="24" y="452"/>
                </a:cxn>
                <a:cxn ang="0">
                  <a:pos x="338" y="464"/>
                </a:cxn>
                <a:cxn ang="0">
                  <a:pos x="132" y="238"/>
                </a:cxn>
                <a:cxn ang="0">
                  <a:pos x="92" y="192"/>
                </a:cxn>
                <a:cxn ang="0">
                  <a:pos x="92" y="154"/>
                </a:cxn>
                <a:cxn ang="0">
                  <a:pos x="132" y="108"/>
                </a:cxn>
                <a:cxn ang="0">
                  <a:pos x="92" y="154"/>
                </a:cxn>
                <a:cxn ang="0">
                  <a:pos x="132" y="328"/>
                </a:cxn>
                <a:cxn ang="0">
                  <a:pos x="92" y="282"/>
                </a:cxn>
                <a:cxn ang="0">
                  <a:pos x="132" y="374"/>
                </a:cxn>
                <a:cxn ang="0">
                  <a:pos x="92" y="420"/>
                </a:cxn>
                <a:cxn ang="0">
                  <a:pos x="132" y="374"/>
                </a:cxn>
                <a:cxn ang="0">
                  <a:pos x="200" y="238"/>
                </a:cxn>
                <a:cxn ang="0">
                  <a:pos x="160" y="192"/>
                </a:cxn>
                <a:cxn ang="0">
                  <a:pos x="160" y="154"/>
                </a:cxn>
                <a:cxn ang="0">
                  <a:pos x="200" y="108"/>
                </a:cxn>
                <a:cxn ang="0">
                  <a:pos x="160" y="154"/>
                </a:cxn>
                <a:cxn ang="0">
                  <a:pos x="200" y="328"/>
                </a:cxn>
                <a:cxn ang="0">
                  <a:pos x="160" y="282"/>
                </a:cxn>
                <a:cxn ang="0">
                  <a:pos x="200" y="374"/>
                </a:cxn>
                <a:cxn ang="0">
                  <a:pos x="160" y="420"/>
                </a:cxn>
                <a:cxn ang="0">
                  <a:pos x="200" y="374"/>
                </a:cxn>
                <a:cxn ang="0">
                  <a:pos x="270" y="238"/>
                </a:cxn>
                <a:cxn ang="0">
                  <a:pos x="230" y="192"/>
                </a:cxn>
                <a:cxn ang="0">
                  <a:pos x="230" y="154"/>
                </a:cxn>
                <a:cxn ang="0">
                  <a:pos x="270" y="108"/>
                </a:cxn>
                <a:cxn ang="0">
                  <a:pos x="230" y="154"/>
                </a:cxn>
                <a:cxn ang="0">
                  <a:pos x="270" y="328"/>
                </a:cxn>
                <a:cxn ang="0">
                  <a:pos x="230" y="282"/>
                </a:cxn>
                <a:cxn ang="0">
                  <a:pos x="270" y="374"/>
                </a:cxn>
                <a:cxn ang="0">
                  <a:pos x="230" y="420"/>
                </a:cxn>
                <a:cxn ang="0">
                  <a:pos x="270" y="374"/>
                </a:cxn>
                <a:cxn ang="0">
                  <a:pos x="298" y="420"/>
                </a:cxn>
                <a:cxn ang="0">
                  <a:pos x="338" y="374"/>
                </a:cxn>
                <a:cxn ang="0">
                  <a:pos x="338" y="328"/>
                </a:cxn>
                <a:cxn ang="0">
                  <a:pos x="298" y="282"/>
                </a:cxn>
                <a:cxn ang="0">
                  <a:pos x="338" y="328"/>
                </a:cxn>
                <a:cxn ang="0">
                  <a:pos x="298" y="238"/>
                </a:cxn>
                <a:cxn ang="0">
                  <a:pos x="338" y="192"/>
                </a:cxn>
                <a:cxn ang="0">
                  <a:pos x="338" y="154"/>
                </a:cxn>
                <a:cxn ang="0">
                  <a:pos x="298" y="108"/>
                </a:cxn>
                <a:cxn ang="0">
                  <a:pos x="338" y="154"/>
                </a:cxn>
                <a:cxn ang="0">
                  <a:pos x="24" y="76"/>
                </a:cxn>
                <a:cxn ang="0">
                  <a:pos x="338" y="66"/>
                </a:cxn>
              </a:cxnLst>
              <a:rect l="0" t="0" r="r" b="b"/>
              <a:pathLst>
                <a:path w="362" h="514">
                  <a:moveTo>
                    <a:pt x="0" y="0"/>
                  </a:moveTo>
                  <a:lnTo>
                    <a:pt x="0" y="514"/>
                  </a:lnTo>
                  <a:lnTo>
                    <a:pt x="362" y="514"/>
                  </a:lnTo>
                  <a:lnTo>
                    <a:pt x="362" y="0"/>
                  </a:lnTo>
                  <a:lnTo>
                    <a:pt x="0" y="0"/>
                  </a:lnTo>
                  <a:close/>
                  <a:moveTo>
                    <a:pt x="24" y="108"/>
                  </a:moveTo>
                  <a:lnTo>
                    <a:pt x="64" y="108"/>
                  </a:lnTo>
                  <a:lnTo>
                    <a:pt x="64" y="154"/>
                  </a:lnTo>
                  <a:lnTo>
                    <a:pt x="24" y="154"/>
                  </a:lnTo>
                  <a:lnTo>
                    <a:pt x="24" y="108"/>
                  </a:lnTo>
                  <a:close/>
                  <a:moveTo>
                    <a:pt x="24" y="192"/>
                  </a:moveTo>
                  <a:lnTo>
                    <a:pt x="64" y="192"/>
                  </a:lnTo>
                  <a:lnTo>
                    <a:pt x="64" y="238"/>
                  </a:lnTo>
                  <a:lnTo>
                    <a:pt x="24" y="238"/>
                  </a:lnTo>
                  <a:lnTo>
                    <a:pt x="24" y="192"/>
                  </a:lnTo>
                  <a:close/>
                  <a:moveTo>
                    <a:pt x="24" y="282"/>
                  </a:moveTo>
                  <a:lnTo>
                    <a:pt x="64" y="282"/>
                  </a:lnTo>
                  <a:lnTo>
                    <a:pt x="64" y="328"/>
                  </a:lnTo>
                  <a:lnTo>
                    <a:pt x="24" y="328"/>
                  </a:lnTo>
                  <a:lnTo>
                    <a:pt x="24" y="282"/>
                  </a:lnTo>
                  <a:close/>
                  <a:moveTo>
                    <a:pt x="24" y="374"/>
                  </a:moveTo>
                  <a:lnTo>
                    <a:pt x="64" y="374"/>
                  </a:lnTo>
                  <a:lnTo>
                    <a:pt x="64" y="420"/>
                  </a:lnTo>
                  <a:lnTo>
                    <a:pt x="24" y="420"/>
                  </a:lnTo>
                  <a:lnTo>
                    <a:pt x="24" y="374"/>
                  </a:lnTo>
                  <a:close/>
                  <a:moveTo>
                    <a:pt x="338" y="464"/>
                  </a:moveTo>
                  <a:lnTo>
                    <a:pt x="24" y="464"/>
                  </a:lnTo>
                  <a:lnTo>
                    <a:pt x="24" y="452"/>
                  </a:lnTo>
                  <a:lnTo>
                    <a:pt x="338" y="452"/>
                  </a:lnTo>
                  <a:lnTo>
                    <a:pt x="338" y="464"/>
                  </a:lnTo>
                  <a:close/>
                  <a:moveTo>
                    <a:pt x="132" y="192"/>
                  </a:moveTo>
                  <a:lnTo>
                    <a:pt x="132" y="238"/>
                  </a:lnTo>
                  <a:lnTo>
                    <a:pt x="92" y="238"/>
                  </a:lnTo>
                  <a:lnTo>
                    <a:pt x="92" y="192"/>
                  </a:lnTo>
                  <a:lnTo>
                    <a:pt x="132" y="192"/>
                  </a:lnTo>
                  <a:close/>
                  <a:moveTo>
                    <a:pt x="92" y="154"/>
                  </a:moveTo>
                  <a:lnTo>
                    <a:pt x="92" y="108"/>
                  </a:lnTo>
                  <a:lnTo>
                    <a:pt x="132" y="108"/>
                  </a:lnTo>
                  <a:lnTo>
                    <a:pt x="132" y="154"/>
                  </a:lnTo>
                  <a:lnTo>
                    <a:pt x="92" y="154"/>
                  </a:lnTo>
                  <a:close/>
                  <a:moveTo>
                    <a:pt x="132" y="282"/>
                  </a:moveTo>
                  <a:lnTo>
                    <a:pt x="132" y="328"/>
                  </a:lnTo>
                  <a:lnTo>
                    <a:pt x="92" y="328"/>
                  </a:lnTo>
                  <a:lnTo>
                    <a:pt x="92" y="282"/>
                  </a:lnTo>
                  <a:lnTo>
                    <a:pt x="132" y="282"/>
                  </a:lnTo>
                  <a:close/>
                  <a:moveTo>
                    <a:pt x="132" y="374"/>
                  </a:moveTo>
                  <a:lnTo>
                    <a:pt x="132" y="420"/>
                  </a:lnTo>
                  <a:lnTo>
                    <a:pt x="92" y="420"/>
                  </a:lnTo>
                  <a:lnTo>
                    <a:pt x="92" y="374"/>
                  </a:lnTo>
                  <a:lnTo>
                    <a:pt x="132" y="374"/>
                  </a:lnTo>
                  <a:close/>
                  <a:moveTo>
                    <a:pt x="200" y="192"/>
                  </a:moveTo>
                  <a:lnTo>
                    <a:pt x="200" y="238"/>
                  </a:lnTo>
                  <a:lnTo>
                    <a:pt x="160" y="238"/>
                  </a:lnTo>
                  <a:lnTo>
                    <a:pt x="160" y="192"/>
                  </a:lnTo>
                  <a:lnTo>
                    <a:pt x="200" y="192"/>
                  </a:lnTo>
                  <a:close/>
                  <a:moveTo>
                    <a:pt x="160" y="154"/>
                  </a:moveTo>
                  <a:lnTo>
                    <a:pt x="160" y="108"/>
                  </a:lnTo>
                  <a:lnTo>
                    <a:pt x="200" y="108"/>
                  </a:lnTo>
                  <a:lnTo>
                    <a:pt x="200" y="154"/>
                  </a:lnTo>
                  <a:lnTo>
                    <a:pt x="160" y="154"/>
                  </a:lnTo>
                  <a:close/>
                  <a:moveTo>
                    <a:pt x="200" y="282"/>
                  </a:moveTo>
                  <a:lnTo>
                    <a:pt x="200" y="328"/>
                  </a:lnTo>
                  <a:lnTo>
                    <a:pt x="160" y="328"/>
                  </a:lnTo>
                  <a:lnTo>
                    <a:pt x="160" y="282"/>
                  </a:lnTo>
                  <a:lnTo>
                    <a:pt x="200" y="282"/>
                  </a:lnTo>
                  <a:close/>
                  <a:moveTo>
                    <a:pt x="200" y="374"/>
                  </a:moveTo>
                  <a:lnTo>
                    <a:pt x="200" y="420"/>
                  </a:lnTo>
                  <a:lnTo>
                    <a:pt x="160" y="420"/>
                  </a:lnTo>
                  <a:lnTo>
                    <a:pt x="160" y="374"/>
                  </a:lnTo>
                  <a:lnTo>
                    <a:pt x="200" y="374"/>
                  </a:lnTo>
                  <a:close/>
                  <a:moveTo>
                    <a:pt x="270" y="192"/>
                  </a:moveTo>
                  <a:lnTo>
                    <a:pt x="270" y="238"/>
                  </a:lnTo>
                  <a:lnTo>
                    <a:pt x="230" y="238"/>
                  </a:lnTo>
                  <a:lnTo>
                    <a:pt x="230" y="192"/>
                  </a:lnTo>
                  <a:lnTo>
                    <a:pt x="270" y="192"/>
                  </a:lnTo>
                  <a:close/>
                  <a:moveTo>
                    <a:pt x="230" y="154"/>
                  </a:moveTo>
                  <a:lnTo>
                    <a:pt x="230" y="108"/>
                  </a:lnTo>
                  <a:lnTo>
                    <a:pt x="270" y="108"/>
                  </a:lnTo>
                  <a:lnTo>
                    <a:pt x="270" y="154"/>
                  </a:lnTo>
                  <a:lnTo>
                    <a:pt x="230" y="154"/>
                  </a:lnTo>
                  <a:close/>
                  <a:moveTo>
                    <a:pt x="270" y="282"/>
                  </a:moveTo>
                  <a:lnTo>
                    <a:pt x="270" y="328"/>
                  </a:lnTo>
                  <a:lnTo>
                    <a:pt x="230" y="328"/>
                  </a:lnTo>
                  <a:lnTo>
                    <a:pt x="230" y="282"/>
                  </a:lnTo>
                  <a:lnTo>
                    <a:pt x="270" y="282"/>
                  </a:lnTo>
                  <a:close/>
                  <a:moveTo>
                    <a:pt x="270" y="374"/>
                  </a:moveTo>
                  <a:lnTo>
                    <a:pt x="270" y="420"/>
                  </a:lnTo>
                  <a:lnTo>
                    <a:pt x="230" y="420"/>
                  </a:lnTo>
                  <a:lnTo>
                    <a:pt x="230" y="374"/>
                  </a:lnTo>
                  <a:lnTo>
                    <a:pt x="270" y="374"/>
                  </a:lnTo>
                  <a:close/>
                  <a:moveTo>
                    <a:pt x="338" y="420"/>
                  </a:moveTo>
                  <a:lnTo>
                    <a:pt x="298" y="420"/>
                  </a:lnTo>
                  <a:lnTo>
                    <a:pt x="298" y="374"/>
                  </a:lnTo>
                  <a:lnTo>
                    <a:pt x="338" y="374"/>
                  </a:lnTo>
                  <a:lnTo>
                    <a:pt x="338" y="420"/>
                  </a:lnTo>
                  <a:close/>
                  <a:moveTo>
                    <a:pt x="338" y="328"/>
                  </a:moveTo>
                  <a:lnTo>
                    <a:pt x="298" y="328"/>
                  </a:lnTo>
                  <a:lnTo>
                    <a:pt x="298" y="282"/>
                  </a:lnTo>
                  <a:lnTo>
                    <a:pt x="338" y="282"/>
                  </a:lnTo>
                  <a:lnTo>
                    <a:pt x="338" y="328"/>
                  </a:lnTo>
                  <a:close/>
                  <a:moveTo>
                    <a:pt x="338" y="238"/>
                  </a:moveTo>
                  <a:lnTo>
                    <a:pt x="298" y="238"/>
                  </a:lnTo>
                  <a:lnTo>
                    <a:pt x="298" y="192"/>
                  </a:lnTo>
                  <a:lnTo>
                    <a:pt x="338" y="192"/>
                  </a:lnTo>
                  <a:lnTo>
                    <a:pt x="338" y="238"/>
                  </a:lnTo>
                  <a:close/>
                  <a:moveTo>
                    <a:pt x="338" y="154"/>
                  </a:moveTo>
                  <a:lnTo>
                    <a:pt x="298" y="154"/>
                  </a:lnTo>
                  <a:lnTo>
                    <a:pt x="298" y="108"/>
                  </a:lnTo>
                  <a:lnTo>
                    <a:pt x="338" y="108"/>
                  </a:lnTo>
                  <a:lnTo>
                    <a:pt x="338" y="154"/>
                  </a:lnTo>
                  <a:close/>
                  <a:moveTo>
                    <a:pt x="338" y="76"/>
                  </a:moveTo>
                  <a:lnTo>
                    <a:pt x="24" y="76"/>
                  </a:lnTo>
                  <a:lnTo>
                    <a:pt x="24" y="66"/>
                  </a:lnTo>
                  <a:lnTo>
                    <a:pt x="338" y="66"/>
                  </a:lnTo>
                  <a:lnTo>
                    <a:pt x="338" y="7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2492338" y="2034121"/>
              <a:ext cx="384175" cy="485775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298"/>
                </a:cxn>
                <a:cxn ang="0">
                  <a:pos x="0" y="306"/>
                </a:cxn>
                <a:cxn ang="0">
                  <a:pos x="8" y="306"/>
                </a:cxn>
                <a:cxn ang="0">
                  <a:pos x="234" y="306"/>
                </a:cxn>
                <a:cxn ang="0">
                  <a:pos x="242" y="306"/>
                </a:cxn>
                <a:cxn ang="0">
                  <a:pos x="242" y="298"/>
                </a:cxn>
                <a:cxn ang="0">
                  <a:pos x="242" y="10"/>
                </a:cxn>
                <a:cxn ang="0">
                  <a:pos x="242" y="0"/>
                </a:cxn>
                <a:cxn ang="0">
                  <a:pos x="234" y="0"/>
                </a:cxn>
              </a:cxnLst>
              <a:rect l="0" t="0" r="r" b="b"/>
              <a:pathLst>
                <a:path w="242" h="306">
                  <a:moveTo>
                    <a:pt x="234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298"/>
                  </a:lnTo>
                  <a:lnTo>
                    <a:pt x="0" y="306"/>
                  </a:lnTo>
                  <a:lnTo>
                    <a:pt x="8" y="306"/>
                  </a:lnTo>
                  <a:lnTo>
                    <a:pt x="234" y="306"/>
                  </a:lnTo>
                  <a:lnTo>
                    <a:pt x="242" y="306"/>
                  </a:lnTo>
                  <a:lnTo>
                    <a:pt x="242" y="298"/>
                  </a:lnTo>
                  <a:lnTo>
                    <a:pt x="242" y="10"/>
                  </a:lnTo>
                  <a:lnTo>
                    <a:pt x="242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 noEditPoints="1"/>
            </p:cNvSpPr>
            <p:nvPr userDrawn="1"/>
          </p:nvSpPr>
          <p:spPr bwMode="auto">
            <a:xfrm>
              <a:off x="2317713" y="1900771"/>
              <a:ext cx="485775" cy="612775"/>
            </a:xfrm>
            <a:custGeom>
              <a:avLst/>
              <a:gdLst/>
              <a:ahLst/>
              <a:cxnLst>
                <a:cxn ang="0">
                  <a:pos x="0" y="386"/>
                </a:cxn>
                <a:cxn ang="0">
                  <a:pos x="306" y="0"/>
                </a:cxn>
                <a:cxn ang="0">
                  <a:pos x="20" y="80"/>
                </a:cxn>
                <a:cxn ang="0">
                  <a:pos x="54" y="114"/>
                </a:cxn>
                <a:cxn ang="0">
                  <a:pos x="20" y="80"/>
                </a:cxn>
                <a:cxn ang="0">
                  <a:pos x="54" y="144"/>
                </a:cxn>
                <a:cxn ang="0">
                  <a:pos x="20" y="180"/>
                </a:cxn>
                <a:cxn ang="0">
                  <a:pos x="20" y="212"/>
                </a:cxn>
                <a:cxn ang="0">
                  <a:pos x="54" y="246"/>
                </a:cxn>
                <a:cxn ang="0">
                  <a:pos x="20" y="212"/>
                </a:cxn>
                <a:cxn ang="0">
                  <a:pos x="54" y="280"/>
                </a:cxn>
                <a:cxn ang="0">
                  <a:pos x="20" y="316"/>
                </a:cxn>
                <a:cxn ang="0">
                  <a:pos x="286" y="348"/>
                </a:cxn>
                <a:cxn ang="0">
                  <a:pos x="20" y="340"/>
                </a:cxn>
                <a:cxn ang="0">
                  <a:pos x="286" y="348"/>
                </a:cxn>
                <a:cxn ang="0">
                  <a:pos x="112" y="180"/>
                </a:cxn>
                <a:cxn ang="0">
                  <a:pos x="78" y="144"/>
                </a:cxn>
                <a:cxn ang="0">
                  <a:pos x="78" y="114"/>
                </a:cxn>
                <a:cxn ang="0">
                  <a:pos x="112" y="80"/>
                </a:cxn>
                <a:cxn ang="0">
                  <a:pos x="78" y="114"/>
                </a:cxn>
                <a:cxn ang="0">
                  <a:pos x="112" y="246"/>
                </a:cxn>
                <a:cxn ang="0">
                  <a:pos x="78" y="212"/>
                </a:cxn>
                <a:cxn ang="0">
                  <a:pos x="112" y="280"/>
                </a:cxn>
                <a:cxn ang="0">
                  <a:pos x="78" y="316"/>
                </a:cxn>
                <a:cxn ang="0">
                  <a:pos x="112" y="280"/>
                </a:cxn>
                <a:cxn ang="0">
                  <a:pos x="170" y="180"/>
                </a:cxn>
                <a:cxn ang="0">
                  <a:pos x="136" y="144"/>
                </a:cxn>
                <a:cxn ang="0">
                  <a:pos x="136" y="114"/>
                </a:cxn>
                <a:cxn ang="0">
                  <a:pos x="170" y="80"/>
                </a:cxn>
                <a:cxn ang="0">
                  <a:pos x="136" y="114"/>
                </a:cxn>
                <a:cxn ang="0">
                  <a:pos x="170" y="246"/>
                </a:cxn>
                <a:cxn ang="0">
                  <a:pos x="136" y="212"/>
                </a:cxn>
                <a:cxn ang="0">
                  <a:pos x="170" y="280"/>
                </a:cxn>
                <a:cxn ang="0">
                  <a:pos x="136" y="316"/>
                </a:cxn>
                <a:cxn ang="0">
                  <a:pos x="170" y="280"/>
                </a:cxn>
                <a:cxn ang="0">
                  <a:pos x="228" y="180"/>
                </a:cxn>
                <a:cxn ang="0">
                  <a:pos x="194" y="144"/>
                </a:cxn>
                <a:cxn ang="0">
                  <a:pos x="194" y="114"/>
                </a:cxn>
                <a:cxn ang="0">
                  <a:pos x="228" y="80"/>
                </a:cxn>
                <a:cxn ang="0">
                  <a:pos x="194" y="114"/>
                </a:cxn>
                <a:cxn ang="0">
                  <a:pos x="228" y="246"/>
                </a:cxn>
                <a:cxn ang="0">
                  <a:pos x="194" y="212"/>
                </a:cxn>
                <a:cxn ang="0">
                  <a:pos x="228" y="280"/>
                </a:cxn>
                <a:cxn ang="0">
                  <a:pos x="194" y="316"/>
                </a:cxn>
                <a:cxn ang="0">
                  <a:pos x="228" y="280"/>
                </a:cxn>
                <a:cxn ang="0">
                  <a:pos x="252" y="316"/>
                </a:cxn>
                <a:cxn ang="0">
                  <a:pos x="286" y="280"/>
                </a:cxn>
                <a:cxn ang="0">
                  <a:pos x="286" y="246"/>
                </a:cxn>
                <a:cxn ang="0">
                  <a:pos x="252" y="212"/>
                </a:cxn>
                <a:cxn ang="0">
                  <a:pos x="286" y="246"/>
                </a:cxn>
                <a:cxn ang="0">
                  <a:pos x="252" y="180"/>
                </a:cxn>
                <a:cxn ang="0">
                  <a:pos x="286" y="144"/>
                </a:cxn>
                <a:cxn ang="0">
                  <a:pos x="286" y="114"/>
                </a:cxn>
                <a:cxn ang="0">
                  <a:pos x="252" y="80"/>
                </a:cxn>
                <a:cxn ang="0">
                  <a:pos x="286" y="114"/>
                </a:cxn>
                <a:cxn ang="0">
                  <a:pos x="20" y="58"/>
                </a:cxn>
                <a:cxn ang="0">
                  <a:pos x="286" y="48"/>
                </a:cxn>
              </a:cxnLst>
              <a:rect l="0" t="0" r="r" b="b"/>
              <a:pathLst>
                <a:path w="306" h="386">
                  <a:moveTo>
                    <a:pt x="0" y="0"/>
                  </a:moveTo>
                  <a:lnTo>
                    <a:pt x="0" y="386"/>
                  </a:lnTo>
                  <a:lnTo>
                    <a:pt x="306" y="386"/>
                  </a:lnTo>
                  <a:lnTo>
                    <a:pt x="306" y="0"/>
                  </a:lnTo>
                  <a:lnTo>
                    <a:pt x="0" y="0"/>
                  </a:lnTo>
                  <a:close/>
                  <a:moveTo>
                    <a:pt x="20" y="80"/>
                  </a:moveTo>
                  <a:lnTo>
                    <a:pt x="54" y="80"/>
                  </a:lnTo>
                  <a:lnTo>
                    <a:pt x="54" y="114"/>
                  </a:lnTo>
                  <a:lnTo>
                    <a:pt x="20" y="114"/>
                  </a:lnTo>
                  <a:lnTo>
                    <a:pt x="20" y="80"/>
                  </a:lnTo>
                  <a:close/>
                  <a:moveTo>
                    <a:pt x="20" y="144"/>
                  </a:moveTo>
                  <a:lnTo>
                    <a:pt x="54" y="144"/>
                  </a:lnTo>
                  <a:lnTo>
                    <a:pt x="54" y="180"/>
                  </a:lnTo>
                  <a:lnTo>
                    <a:pt x="20" y="180"/>
                  </a:lnTo>
                  <a:lnTo>
                    <a:pt x="20" y="144"/>
                  </a:lnTo>
                  <a:close/>
                  <a:moveTo>
                    <a:pt x="20" y="212"/>
                  </a:moveTo>
                  <a:lnTo>
                    <a:pt x="54" y="212"/>
                  </a:lnTo>
                  <a:lnTo>
                    <a:pt x="54" y="246"/>
                  </a:lnTo>
                  <a:lnTo>
                    <a:pt x="20" y="246"/>
                  </a:lnTo>
                  <a:lnTo>
                    <a:pt x="20" y="212"/>
                  </a:lnTo>
                  <a:close/>
                  <a:moveTo>
                    <a:pt x="20" y="280"/>
                  </a:moveTo>
                  <a:lnTo>
                    <a:pt x="54" y="280"/>
                  </a:lnTo>
                  <a:lnTo>
                    <a:pt x="54" y="316"/>
                  </a:lnTo>
                  <a:lnTo>
                    <a:pt x="20" y="316"/>
                  </a:lnTo>
                  <a:lnTo>
                    <a:pt x="20" y="280"/>
                  </a:lnTo>
                  <a:close/>
                  <a:moveTo>
                    <a:pt x="286" y="348"/>
                  </a:moveTo>
                  <a:lnTo>
                    <a:pt x="20" y="348"/>
                  </a:lnTo>
                  <a:lnTo>
                    <a:pt x="20" y="340"/>
                  </a:lnTo>
                  <a:lnTo>
                    <a:pt x="286" y="340"/>
                  </a:lnTo>
                  <a:lnTo>
                    <a:pt x="286" y="348"/>
                  </a:lnTo>
                  <a:close/>
                  <a:moveTo>
                    <a:pt x="112" y="144"/>
                  </a:moveTo>
                  <a:lnTo>
                    <a:pt x="112" y="180"/>
                  </a:lnTo>
                  <a:lnTo>
                    <a:pt x="78" y="180"/>
                  </a:lnTo>
                  <a:lnTo>
                    <a:pt x="78" y="144"/>
                  </a:lnTo>
                  <a:lnTo>
                    <a:pt x="112" y="144"/>
                  </a:lnTo>
                  <a:close/>
                  <a:moveTo>
                    <a:pt x="78" y="114"/>
                  </a:moveTo>
                  <a:lnTo>
                    <a:pt x="78" y="80"/>
                  </a:lnTo>
                  <a:lnTo>
                    <a:pt x="112" y="80"/>
                  </a:lnTo>
                  <a:lnTo>
                    <a:pt x="112" y="114"/>
                  </a:lnTo>
                  <a:lnTo>
                    <a:pt x="78" y="114"/>
                  </a:lnTo>
                  <a:close/>
                  <a:moveTo>
                    <a:pt x="112" y="212"/>
                  </a:moveTo>
                  <a:lnTo>
                    <a:pt x="112" y="246"/>
                  </a:lnTo>
                  <a:lnTo>
                    <a:pt x="78" y="246"/>
                  </a:lnTo>
                  <a:lnTo>
                    <a:pt x="78" y="212"/>
                  </a:lnTo>
                  <a:lnTo>
                    <a:pt x="112" y="212"/>
                  </a:lnTo>
                  <a:close/>
                  <a:moveTo>
                    <a:pt x="112" y="280"/>
                  </a:moveTo>
                  <a:lnTo>
                    <a:pt x="112" y="316"/>
                  </a:lnTo>
                  <a:lnTo>
                    <a:pt x="78" y="316"/>
                  </a:lnTo>
                  <a:lnTo>
                    <a:pt x="78" y="280"/>
                  </a:lnTo>
                  <a:lnTo>
                    <a:pt x="112" y="280"/>
                  </a:lnTo>
                  <a:close/>
                  <a:moveTo>
                    <a:pt x="170" y="144"/>
                  </a:moveTo>
                  <a:lnTo>
                    <a:pt x="170" y="180"/>
                  </a:lnTo>
                  <a:lnTo>
                    <a:pt x="136" y="180"/>
                  </a:lnTo>
                  <a:lnTo>
                    <a:pt x="136" y="144"/>
                  </a:lnTo>
                  <a:lnTo>
                    <a:pt x="170" y="144"/>
                  </a:lnTo>
                  <a:close/>
                  <a:moveTo>
                    <a:pt x="136" y="114"/>
                  </a:moveTo>
                  <a:lnTo>
                    <a:pt x="136" y="80"/>
                  </a:lnTo>
                  <a:lnTo>
                    <a:pt x="170" y="80"/>
                  </a:lnTo>
                  <a:lnTo>
                    <a:pt x="170" y="114"/>
                  </a:lnTo>
                  <a:lnTo>
                    <a:pt x="136" y="114"/>
                  </a:lnTo>
                  <a:close/>
                  <a:moveTo>
                    <a:pt x="170" y="212"/>
                  </a:moveTo>
                  <a:lnTo>
                    <a:pt x="170" y="246"/>
                  </a:lnTo>
                  <a:lnTo>
                    <a:pt x="136" y="246"/>
                  </a:lnTo>
                  <a:lnTo>
                    <a:pt x="136" y="212"/>
                  </a:lnTo>
                  <a:lnTo>
                    <a:pt x="170" y="212"/>
                  </a:lnTo>
                  <a:close/>
                  <a:moveTo>
                    <a:pt x="170" y="280"/>
                  </a:moveTo>
                  <a:lnTo>
                    <a:pt x="170" y="316"/>
                  </a:lnTo>
                  <a:lnTo>
                    <a:pt x="136" y="316"/>
                  </a:lnTo>
                  <a:lnTo>
                    <a:pt x="136" y="280"/>
                  </a:lnTo>
                  <a:lnTo>
                    <a:pt x="170" y="280"/>
                  </a:lnTo>
                  <a:close/>
                  <a:moveTo>
                    <a:pt x="228" y="144"/>
                  </a:moveTo>
                  <a:lnTo>
                    <a:pt x="228" y="180"/>
                  </a:lnTo>
                  <a:lnTo>
                    <a:pt x="194" y="180"/>
                  </a:lnTo>
                  <a:lnTo>
                    <a:pt x="194" y="144"/>
                  </a:lnTo>
                  <a:lnTo>
                    <a:pt x="228" y="144"/>
                  </a:lnTo>
                  <a:close/>
                  <a:moveTo>
                    <a:pt x="194" y="114"/>
                  </a:moveTo>
                  <a:lnTo>
                    <a:pt x="194" y="80"/>
                  </a:lnTo>
                  <a:lnTo>
                    <a:pt x="228" y="80"/>
                  </a:lnTo>
                  <a:lnTo>
                    <a:pt x="228" y="114"/>
                  </a:lnTo>
                  <a:lnTo>
                    <a:pt x="194" y="114"/>
                  </a:lnTo>
                  <a:close/>
                  <a:moveTo>
                    <a:pt x="228" y="212"/>
                  </a:moveTo>
                  <a:lnTo>
                    <a:pt x="228" y="246"/>
                  </a:lnTo>
                  <a:lnTo>
                    <a:pt x="194" y="246"/>
                  </a:lnTo>
                  <a:lnTo>
                    <a:pt x="194" y="212"/>
                  </a:lnTo>
                  <a:lnTo>
                    <a:pt x="228" y="212"/>
                  </a:lnTo>
                  <a:close/>
                  <a:moveTo>
                    <a:pt x="228" y="280"/>
                  </a:moveTo>
                  <a:lnTo>
                    <a:pt x="228" y="316"/>
                  </a:lnTo>
                  <a:lnTo>
                    <a:pt x="194" y="316"/>
                  </a:lnTo>
                  <a:lnTo>
                    <a:pt x="194" y="280"/>
                  </a:lnTo>
                  <a:lnTo>
                    <a:pt x="228" y="280"/>
                  </a:lnTo>
                  <a:close/>
                  <a:moveTo>
                    <a:pt x="286" y="316"/>
                  </a:moveTo>
                  <a:lnTo>
                    <a:pt x="252" y="316"/>
                  </a:lnTo>
                  <a:lnTo>
                    <a:pt x="252" y="280"/>
                  </a:lnTo>
                  <a:lnTo>
                    <a:pt x="286" y="280"/>
                  </a:lnTo>
                  <a:lnTo>
                    <a:pt x="286" y="316"/>
                  </a:lnTo>
                  <a:close/>
                  <a:moveTo>
                    <a:pt x="286" y="246"/>
                  </a:moveTo>
                  <a:lnTo>
                    <a:pt x="252" y="246"/>
                  </a:lnTo>
                  <a:lnTo>
                    <a:pt x="252" y="212"/>
                  </a:lnTo>
                  <a:lnTo>
                    <a:pt x="286" y="212"/>
                  </a:lnTo>
                  <a:lnTo>
                    <a:pt x="286" y="246"/>
                  </a:lnTo>
                  <a:close/>
                  <a:moveTo>
                    <a:pt x="286" y="180"/>
                  </a:moveTo>
                  <a:lnTo>
                    <a:pt x="252" y="180"/>
                  </a:lnTo>
                  <a:lnTo>
                    <a:pt x="252" y="144"/>
                  </a:lnTo>
                  <a:lnTo>
                    <a:pt x="286" y="144"/>
                  </a:lnTo>
                  <a:lnTo>
                    <a:pt x="286" y="180"/>
                  </a:lnTo>
                  <a:close/>
                  <a:moveTo>
                    <a:pt x="286" y="114"/>
                  </a:moveTo>
                  <a:lnTo>
                    <a:pt x="252" y="114"/>
                  </a:lnTo>
                  <a:lnTo>
                    <a:pt x="252" y="80"/>
                  </a:lnTo>
                  <a:lnTo>
                    <a:pt x="286" y="80"/>
                  </a:lnTo>
                  <a:lnTo>
                    <a:pt x="286" y="114"/>
                  </a:lnTo>
                  <a:close/>
                  <a:moveTo>
                    <a:pt x="286" y="58"/>
                  </a:moveTo>
                  <a:lnTo>
                    <a:pt x="20" y="58"/>
                  </a:lnTo>
                  <a:lnTo>
                    <a:pt x="20" y="48"/>
                  </a:lnTo>
                  <a:lnTo>
                    <a:pt x="286" y="48"/>
                  </a:lnTo>
                  <a:lnTo>
                    <a:pt x="286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2651088" y="1580096"/>
              <a:ext cx="765175" cy="939800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0" y="576"/>
                </a:cxn>
                <a:cxn ang="0">
                  <a:pos x="0" y="592"/>
                </a:cxn>
                <a:cxn ang="0">
                  <a:pos x="18" y="592"/>
                </a:cxn>
                <a:cxn ang="0">
                  <a:pos x="464" y="592"/>
                </a:cxn>
                <a:cxn ang="0">
                  <a:pos x="482" y="592"/>
                </a:cxn>
                <a:cxn ang="0">
                  <a:pos x="482" y="576"/>
                </a:cxn>
                <a:cxn ang="0">
                  <a:pos x="482" y="18"/>
                </a:cxn>
                <a:cxn ang="0">
                  <a:pos x="482" y="0"/>
                </a:cxn>
                <a:cxn ang="0">
                  <a:pos x="464" y="0"/>
                </a:cxn>
              </a:cxnLst>
              <a:rect l="0" t="0" r="r" b="b"/>
              <a:pathLst>
                <a:path w="482" h="592">
                  <a:moveTo>
                    <a:pt x="464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576"/>
                  </a:lnTo>
                  <a:lnTo>
                    <a:pt x="0" y="592"/>
                  </a:lnTo>
                  <a:lnTo>
                    <a:pt x="18" y="592"/>
                  </a:lnTo>
                  <a:lnTo>
                    <a:pt x="464" y="592"/>
                  </a:lnTo>
                  <a:lnTo>
                    <a:pt x="482" y="592"/>
                  </a:lnTo>
                  <a:lnTo>
                    <a:pt x="482" y="576"/>
                  </a:lnTo>
                  <a:lnTo>
                    <a:pt x="482" y="18"/>
                  </a:lnTo>
                  <a:lnTo>
                    <a:pt x="482" y="0"/>
                  </a:lnTo>
                  <a:lnTo>
                    <a:pt x="46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 noEditPoints="1"/>
            </p:cNvSpPr>
            <p:nvPr userDrawn="1"/>
          </p:nvSpPr>
          <p:spPr bwMode="auto">
            <a:xfrm>
              <a:off x="2663788" y="1592796"/>
              <a:ext cx="739775" cy="914400"/>
            </a:xfrm>
            <a:custGeom>
              <a:avLst/>
              <a:gdLst/>
              <a:ahLst/>
              <a:cxnLst>
                <a:cxn ang="0">
                  <a:pos x="0" y="576"/>
                </a:cxn>
                <a:cxn ang="0">
                  <a:pos x="466" y="0"/>
                </a:cxn>
                <a:cxn ang="0">
                  <a:pos x="32" y="120"/>
                </a:cxn>
                <a:cxn ang="0">
                  <a:pos x="82" y="172"/>
                </a:cxn>
                <a:cxn ang="0">
                  <a:pos x="32" y="120"/>
                </a:cxn>
                <a:cxn ang="0">
                  <a:pos x="82" y="216"/>
                </a:cxn>
                <a:cxn ang="0">
                  <a:pos x="32" y="268"/>
                </a:cxn>
                <a:cxn ang="0">
                  <a:pos x="32" y="314"/>
                </a:cxn>
                <a:cxn ang="0">
                  <a:pos x="82" y="366"/>
                </a:cxn>
                <a:cxn ang="0">
                  <a:pos x="32" y="314"/>
                </a:cxn>
                <a:cxn ang="0">
                  <a:pos x="82" y="418"/>
                </a:cxn>
                <a:cxn ang="0">
                  <a:pos x="32" y="470"/>
                </a:cxn>
                <a:cxn ang="0">
                  <a:pos x="434" y="520"/>
                </a:cxn>
                <a:cxn ang="0">
                  <a:pos x="32" y="508"/>
                </a:cxn>
                <a:cxn ang="0">
                  <a:pos x="434" y="520"/>
                </a:cxn>
                <a:cxn ang="0">
                  <a:pos x="170" y="268"/>
                </a:cxn>
                <a:cxn ang="0">
                  <a:pos x="120" y="216"/>
                </a:cxn>
                <a:cxn ang="0">
                  <a:pos x="120" y="172"/>
                </a:cxn>
                <a:cxn ang="0">
                  <a:pos x="170" y="120"/>
                </a:cxn>
                <a:cxn ang="0">
                  <a:pos x="120" y="172"/>
                </a:cxn>
                <a:cxn ang="0">
                  <a:pos x="170" y="366"/>
                </a:cxn>
                <a:cxn ang="0">
                  <a:pos x="120" y="314"/>
                </a:cxn>
                <a:cxn ang="0">
                  <a:pos x="170" y="418"/>
                </a:cxn>
                <a:cxn ang="0">
                  <a:pos x="120" y="470"/>
                </a:cxn>
                <a:cxn ang="0">
                  <a:pos x="170" y="418"/>
                </a:cxn>
                <a:cxn ang="0">
                  <a:pos x="258" y="268"/>
                </a:cxn>
                <a:cxn ang="0">
                  <a:pos x="208" y="216"/>
                </a:cxn>
                <a:cxn ang="0">
                  <a:pos x="208" y="172"/>
                </a:cxn>
                <a:cxn ang="0">
                  <a:pos x="258" y="120"/>
                </a:cxn>
                <a:cxn ang="0">
                  <a:pos x="208" y="172"/>
                </a:cxn>
                <a:cxn ang="0">
                  <a:pos x="258" y="366"/>
                </a:cxn>
                <a:cxn ang="0">
                  <a:pos x="208" y="314"/>
                </a:cxn>
                <a:cxn ang="0">
                  <a:pos x="258" y="418"/>
                </a:cxn>
                <a:cxn ang="0">
                  <a:pos x="208" y="470"/>
                </a:cxn>
                <a:cxn ang="0">
                  <a:pos x="258" y="418"/>
                </a:cxn>
                <a:cxn ang="0">
                  <a:pos x="346" y="268"/>
                </a:cxn>
                <a:cxn ang="0">
                  <a:pos x="296" y="216"/>
                </a:cxn>
                <a:cxn ang="0">
                  <a:pos x="296" y="172"/>
                </a:cxn>
                <a:cxn ang="0">
                  <a:pos x="346" y="120"/>
                </a:cxn>
                <a:cxn ang="0">
                  <a:pos x="296" y="172"/>
                </a:cxn>
                <a:cxn ang="0">
                  <a:pos x="346" y="366"/>
                </a:cxn>
                <a:cxn ang="0">
                  <a:pos x="296" y="314"/>
                </a:cxn>
                <a:cxn ang="0">
                  <a:pos x="346" y="418"/>
                </a:cxn>
                <a:cxn ang="0">
                  <a:pos x="296" y="470"/>
                </a:cxn>
                <a:cxn ang="0">
                  <a:pos x="346" y="418"/>
                </a:cxn>
                <a:cxn ang="0">
                  <a:pos x="384" y="470"/>
                </a:cxn>
                <a:cxn ang="0">
                  <a:pos x="434" y="418"/>
                </a:cxn>
                <a:cxn ang="0">
                  <a:pos x="434" y="366"/>
                </a:cxn>
                <a:cxn ang="0">
                  <a:pos x="384" y="314"/>
                </a:cxn>
                <a:cxn ang="0">
                  <a:pos x="434" y="366"/>
                </a:cxn>
                <a:cxn ang="0">
                  <a:pos x="384" y="268"/>
                </a:cxn>
                <a:cxn ang="0">
                  <a:pos x="434" y="216"/>
                </a:cxn>
                <a:cxn ang="0">
                  <a:pos x="434" y="172"/>
                </a:cxn>
                <a:cxn ang="0">
                  <a:pos x="384" y="120"/>
                </a:cxn>
                <a:cxn ang="0">
                  <a:pos x="434" y="172"/>
                </a:cxn>
                <a:cxn ang="0">
                  <a:pos x="32" y="86"/>
                </a:cxn>
                <a:cxn ang="0">
                  <a:pos x="434" y="74"/>
                </a:cxn>
              </a:cxnLst>
              <a:rect l="0" t="0" r="r" b="b"/>
              <a:pathLst>
                <a:path w="466" h="576">
                  <a:moveTo>
                    <a:pt x="0" y="0"/>
                  </a:moveTo>
                  <a:lnTo>
                    <a:pt x="0" y="576"/>
                  </a:lnTo>
                  <a:lnTo>
                    <a:pt x="466" y="576"/>
                  </a:lnTo>
                  <a:lnTo>
                    <a:pt x="466" y="0"/>
                  </a:lnTo>
                  <a:lnTo>
                    <a:pt x="0" y="0"/>
                  </a:lnTo>
                  <a:close/>
                  <a:moveTo>
                    <a:pt x="32" y="120"/>
                  </a:moveTo>
                  <a:lnTo>
                    <a:pt x="82" y="120"/>
                  </a:lnTo>
                  <a:lnTo>
                    <a:pt x="82" y="172"/>
                  </a:lnTo>
                  <a:lnTo>
                    <a:pt x="32" y="172"/>
                  </a:lnTo>
                  <a:lnTo>
                    <a:pt x="32" y="120"/>
                  </a:lnTo>
                  <a:close/>
                  <a:moveTo>
                    <a:pt x="32" y="216"/>
                  </a:moveTo>
                  <a:lnTo>
                    <a:pt x="82" y="216"/>
                  </a:lnTo>
                  <a:lnTo>
                    <a:pt x="82" y="268"/>
                  </a:lnTo>
                  <a:lnTo>
                    <a:pt x="32" y="268"/>
                  </a:lnTo>
                  <a:lnTo>
                    <a:pt x="32" y="216"/>
                  </a:lnTo>
                  <a:close/>
                  <a:moveTo>
                    <a:pt x="32" y="314"/>
                  </a:moveTo>
                  <a:lnTo>
                    <a:pt x="82" y="314"/>
                  </a:lnTo>
                  <a:lnTo>
                    <a:pt x="82" y="366"/>
                  </a:lnTo>
                  <a:lnTo>
                    <a:pt x="32" y="366"/>
                  </a:lnTo>
                  <a:lnTo>
                    <a:pt x="32" y="314"/>
                  </a:lnTo>
                  <a:close/>
                  <a:moveTo>
                    <a:pt x="32" y="418"/>
                  </a:moveTo>
                  <a:lnTo>
                    <a:pt x="82" y="418"/>
                  </a:lnTo>
                  <a:lnTo>
                    <a:pt x="82" y="470"/>
                  </a:lnTo>
                  <a:lnTo>
                    <a:pt x="32" y="470"/>
                  </a:lnTo>
                  <a:lnTo>
                    <a:pt x="32" y="418"/>
                  </a:lnTo>
                  <a:close/>
                  <a:moveTo>
                    <a:pt x="434" y="520"/>
                  </a:moveTo>
                  <a:lnTo>
                    <a:pt x="32" y="520"/>
                  </a:lnTo>
                  <a:lnTo>
                    <a:pt x="32" y="508"/>
                  </a:lnTo>
                  <a:lnTo>
                    <a:pt x="434" y="508"/>
                  </a:lnTo>
                  <a:lnTo>
                    <a:pt x="434" y="520"/>
                  </a:lnTo>
                  <a:close/>
                  <a:moveTo>
                    <a:pt x="170" y="216"/>
                  </a:moveTo>
                  <a:lnTo>
                    <a:pt x="170" y="268"/>
                  </a:lnTo>
                  <a:lnTo>
                    <a:pt x="120" y="268"/>
                  </a:lnTo>
                  <a:lnTo>
                    <a:pt x="120" y="216"/>
                  </a:lnTo>
                  <a:lnTo>
                    <a:pt x="170" y="216"/>
                  </a:lnTo>
                  <a:close/>
                  <a:moveTo>
                    <a:pt x="120" y="172"/>
                  </a:moveTo>
                  <a:lnTo>
                    <a:pt x="120" y="120"/>
                  </a:lnTo>
                  <a:lnTo>
                    <a:pt x="170" y="120"/>
                  </a:lnTo>
                  <a:lnTo>
                    <a:pt x="170" y="172"/>
                  </a:lnTo>
                  <a:lnTo>
                    <a:pt x="120" y="172"/>
                  </a:lnTo>
                  <a:close/>
                  <a:moveTo>
                    <a:pt x="170" y="314"/>
                  </a:moveTo>
                  <a:lnTo>
                    <a:pt x="170" y="366"/>
                  </a:lnTo>
                  <a:lnTo>
                    <a:pt x="120" y="366"/>
                  </a:lnTo>
                  <a:lnTo>
                    <a:pt x="120" y="314"/>
                  </a:lnTo>
                  <a:lnTo>
                    <a:pt x="170" y="314"/>
                  </a:lnTo>
                  <a:close/>
                  <a:moveTo>
                    <a:pt x="170" y="418"/>
                  </a:moveTo>
                  <a:lnTo>
                    <a:pt x="170" y="470"/>
                  </a:lnTo>
                  <a:lnTo>
                    <a:pt x="120" y="470"/>
                  </a:lnTo>
                  <a:lnTo>
                    <a:pt x="120" y="418"/>
                  </a:lnTo>
                  <a:lnTo>
                    <a:pt x="170" y="418"/>
                  </a:lnTo>
                  <a:close/>
                  <a:moveTo>
                    <a:pt x="258" y="216"/>
                  </a:moveTo>
                  <a:lnTo>
                    <a:pt x="258" y="268"/>
                  </a:lnTo>
                  <a:lnTo>
                    <a:pt x="208" y="268"/>
                  </a:lnTo>
                  <a:lnTo>
                    <a:pt x="208" y="216"/>
                  </a:lnTo>
                  <a:lnTo>
                    <a:pt x="258" y="216"/>
                  </a:lnTo>
                  <a:close/>
                  <a:moveTo>
                    <a:pt x="208" y="172"/>
                  </a:moveTo>
                  <a:lnTo>
                    <a:pt x="208" y="120"/>
                  </a:lnTo>
                  <a:lnTo>
                    <a:pt x="258" y="120"/>
                  </a:lnTo>
                  <a:lnTo>
                    <a:pt x="258" y="172"/>
                  </a:lnTo>
                  <a:lnTo>
                    <a:pt x="208" y="172"/>
                  </a:lnTo>
                  <a:close/>
                  <a:moveTo>
                    <a:pt x="258" y="314"/>
                  </a:moveTo>
                  <a:lnTo>
                    <a:pt x="258" y="366"/>
                  </a:lnTo>
                  <a:lnTo>
                    <a:pt x="208" y="366"/>
                  </a:lnTo>
                  <a:lnTo>
                    <a:pt x="208" y="314"/>
                  </a:lnTo>
                  <a:lnTo>
                    <a:pt x="258" y="314"/>
                  </a:lnTo>
                  <a:close/>
                  <a:moveTo>
                    <a:pt x="258" y="418"/>
                  </a:moveTo>
                  <a:lnTo>
                    <a:pt x="258" y="470"/>
                  </a:lnTo>
                  <a:lnTo>
                    <a:pt x="208" y="470"/>
                  </a:lnTo>
                  <a:lnTo>
                    <a:pt x="208" y="418"/>
                  </a:lnTo>
                  <a:lnTo>
                    <a:pt x="258" y="418"/>
                  </a:lnTo>
                  <a:close/>
                  <a:moveTo>
                    <a:pt x="346" y="216"/>
                  </a:moveTo>
                  <a:lnTo>
                    <a:pt x="346" y="268"/>
                  </a:lnTo>
                  <a:lnTo>
                    <a:pt x="296" y="268"/>
                  </a:lnTo>
                  <a:lnTo>
                    <a:pt x="296" y="216"/>
                  </a:lnTo>
                  <a:lnTo>
                    <a:pt x="346" y="216"/>
                  </a:lnTo>
                  <a:close/>
                  <a:moveTo>
                    <a:pt x="296" y="172"/>
                  </a:moveTo>
                  <a:lnTo>
                    <a:pt x="296" y="120"/>
                  </a:lnTo>
                  <a:lnTo>
                    <a:pt x="346" y="120"/>
                  </a:lnTo>
                  <a:lnTo>
                    <a:pt x="346" y="172"/>
                  </a:lnTo>
                  <a:lnTo>
                    <a:pt x="296" y="172"/>
                  </a:lnTo>
                  <a:close/>
                  <a:moveTo>
                    <a:pt x="346" y="314"/>
                  </a:moveTo>
                  <a:lnTo>
                    <a:pt x="346" y="366"/>
                  </a:lnTo>
                  <a:lnTo>
                    <a:pt x="296" y="366"/>
                  </a:lnTo>
                  <a:lnTo>
                    <a:pt x="296" y="314"/>
                  </a:lnTo>
                  <a:lnTo>
                    <a:pt x="346" y="314"/>
                  </a:lnTo>
                  <a:close/>
                  <a:moveTo>
                    <a:pt x="346" y="418"/>
                  </a:moveTo>
                  <a:lnTo>
                    <a:pt x="346" y="470"/>
                  </a:lnTo>
                  <a:lnTo>
                    <a:pt x="296" y="470"/>
                  </a:lnTo>
                  <a:lnTo>
                    <a:pt x="296" y="418"/>
                  </a:lnTo>
                  <a:lnTo>
                    <a:pt x="346" y="418"/>
                  </a:lnTo>
                  <a:close/>
                  <a:moveTo>
                    <a:pt x="434" y="470"/>
                  </a:moveTo>
                  <a:lnTo>
                    <a:pt x="384" y="470"/>
                  </a:lnTo>
                  <a:lnTo>
                    <a:pt x="384" y="418"/>
                  </a:lnTo>
                  <a:lnTo>
                    <a:pt x="434" y="418"/>
                  </a:lnTo>
                  <a:lnTo>
                    <a:pt x="434" y="470"/>
                  </a:lnTo>
                  <a:close/>
                  <a:moveTo>
                    <a:pt x="434" y="366"/>
                  </a:moveTo>
                  <a:lnTo>
                    <a:pt x="384" y="366"/>
                  </a:lnTo>
                  <a:lnTo>
                    <a:pt x="384" y="314"/>
                  </a:lnTo>
                  <a:lnTo>
                    <a:pt x="434" y="314"/>
                  </a:lnTo>
                  <a:lnTo>
                    <a:pt x="434" y="366"/>
                  </a:lnTo>
                  <a:close/>
                  <a:moveTo>
                    <a:pt x="434" y="268"/>
                  </a:moveTo>
                  <a:lnTo>
                    <a:pt x="384" y="268"/>
                  </a:lnTo>
                  <a:lnTo>
                    <a:pt x="384" y="216"/>
                  </a:lnTo>
                  <a:lnTo>
                    <a:pt x="434" y="216"/>
                  </a:lnTo>
                  <a:lnTo>
                    <a:pt x="434" y="268"/>
                  </a:lnTo>
                  <a:close/>
                  <a:moveTo>
                    <a:pt x="434" y="172"/>
                  </a:moveTo>
                  <a:lnTo>
                    <a:pt x="384" y="172"/>
                  </a:lnTo>
                  <a:lnTo>
                    <a:pt x="384" y="120"/>
                  </a:lnTo>
                  <a:lnTo>
                    <a:pt x="434" y="120"/>
                  </a:lnTo>
                  <a:lnTo>
                    <a:pt x="434" y="172"/>
                  </a:lnTo>
                  <a:close/>
                  <a:moveTo>
                    <a:pt x="434" y="86"/>
                  </a:moveTo>
                  <a:lnTo>
                    <a:pt x="32" y="86"/>
                  </a:lnTo>
                  <a:lnTo>
                    <a:pt x="32" y="74"/>
                  </a:lnTo>
                  <a:lnTo>
                    <a:pt x="434" y="74"/>
                  </a:lnTo>
                  <a:lnTo>
                    <a:pt x="434" y="8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6" name="그룹 75"/>
          <p:cNvGrpSpPr/>
          <p:nvPr userDrawn="1"/>
        </p:nvGrpSpPr>
        <p:grpSpPr>
          <a:xfrm>
            <a:off x="0" y="4437112"/>
            <a:ext cx="9144000" cy="844550"/>
            <a:chOff x="0" y="4286101"/>
            <a:chExt cx="9144000" cy="844550"/>
          </a:xfrm>
        </p:grpSpPr>
        <p:sp>
          <p:nvSpPr>
            <p:cNvPr id="3083" name="Freeform 11"/>
            <p:cNvSpPr>
              <a:spLocks noEditPoints="1"/>
            </p:cNvSpPr>
            <p:nvPr userDrawn="1"/>
          </p:nvSpPr>
          <p:spPr bwMode="auto">
            <a:xfrm>
              <a:off x="8302625" y="4784576"/>
              <a:ext cx="577850" cy="301625"/>
            </a:xfrm>
            <a:custGeom>
              <a:avLst/>
              <a:gdLst/>
              <a:ahLst/>
              <a:cxnLst>
                <a:cxn ang="0">
                  <a:pos x="364" y="190"/>
                </a:cxn>
                <a:cxn ang="0">
                  <a:pos x="26" y="170"/>
                </a:cxn>
                <a:cxn ang="0">
                  <a:pos x="108" y="0"/>
                </a:cxn>
                <a:cxn ang="0">
                  <a:pos x="88" y="130"/>
                </a:cxn>
                <a:cxn ang="0">
                  <a:pos x="88" y="80"/>
                </a:cxn>
                <a:cxn ang="0">
                  <a:pos x="88" y="156"/>
                </a:cxn>
                <a:cxn ang="0">
                  <a:pos x="88" y="106"/>
                </a:cxn>
                <a:cxn ang="0">
                  <a:pos x="88" y="180"/>
                </a:cxn>
                <a:cxn ang="0">
                  <a:pos x="58" y="130"/>
                </a:cxn>
                <a:cxn ang="0">
                  <a:pos x="58" y="80"/>
                </a:cxn>
                <a:cxn ang="0">
                  <a:pos x="58" y="156"/>
                </a:cxn>
                <a:cxn ang="0">
                  <a:pos x="58" y="106"/>
                </a:cxn>
                <a:cxn ang="0">
                  <a:pos x="58" y="180"/>
                </a:cxn>
                <a:cxn ang="0">
                  <a:pos x="26" y="130"/>
                </a:cxn>
                <a:cxn ang="0">
                  <a:pos x="26" y="80"/>
                </a:cxn>
                <a:cxn ang="0">
                  <a:pos x="26" y="156"/>
                </a:cxn>
                <a:cxn ang="0">
                  <a:pos x="26" y="106"/>
                </a:cxn>
                <a:cxn ang="0">
                  <a:pos x="14" y="190"/>
                </a:cxn>
                <a:cxn ang="0">
                  <a:pos x="140" y="140"/>
                </a:cxn>
                <a:cxn ang="0">
                  <a:pos x="140" y="162"/>
                </a:cxn>
                <a:cxn ang="0">
                  <a:pos x="140" y="116"/>
                </a:cxn>
                <a:cxn ang="0">
                  <a:pos x="140" y="186"/>
                </a:cxn>
                <a:cxn ang="0">
                  <a:pos x="164" y="186"/>
                </a:cxn>
                <a:cxn ang="0">
                  <a:pos x="208" y="140"/>
                </a:cxn>
                <a:cxn ang="0">
                  <a:pos x="208" y="162"/>
                </a:cxn>
                <a:cxn ang="0">
                  <a:pos x="208" y="116"/>
                </a:cxn>
                <a:cxn ang="0">
                  <a:pos x="208" y="186"/>
                </a:cxn>
                <a:cxn ang="0">
                  <a:pos x="186" y="140"/>
                </a:cxn>
                <a:cxn ang="0">
                  <a:pos x="186" y="162"/>
                </a:cxn>
                <a:cxn ang="0">
                  <a:pos x="186" y="116"/>
                </a:cxn>
                <a:cxn ang="0">
                  <a:pos x="186" y="186"/>
                </a:cxn>
                <a:cxn ang="0">
                  <a:pos x="164" y="140"/>
                </a:cxn>
                <a:cxn ang="0">
                  <a:pos x="164" y="162"/>
                </a:cxn>
                <a:cxn ang="0">
                  <a:pos x="164" y="116"/>
                </a:cxn>
                <a:cxn ang="0">
                  <a:pos x="134" y="190"/>
                </a:cxn>
                <a:cxn ang="0">
                  <a:pos x="278" y="184"/>
                </a:cxn>
                <a:cxn ang="0">
                  <a:pos x="278" y="168"/>
                </a:cxn>
                <a:cxn ang="0">
                  <a:pos x="278" y="152"/>
                </a:cxn>
                <a:cxn ang="0">
                  <a:pos x="278" y="138"/>
                </a:cxn>
                <a:cxn ang="0">
                  <a:pos x="278" y="122"/>
                </a:cxn>
                <a:cxn ang="0">
                  <a:pos x="278" y="106"/>
                </a:cxn>
                <a:cxn ang="0">
                  <a:pos x="278" y="90"/>
                </a:cxn>
                <a:cxn ang="0">
                  <a:pos x="278" y="74"/>
                </a:cxn>
                <a:cxn ang="0">
                  <a:pos x="314" y="184"/>
                </a:cxn>
                <a:cxn ang="0">
                  <a:pos x="314" y="168"/>
                </a:cxn>
                <a:cxn ang="0">
                  <a:pos x="314" y="152"/>
                </a:cxn>
                <a:cxn ang="0">
                  <a:pos x="314" y="138"/>
                </a:cxn>
                <a:cxn ang="0">
                  <a:pos x="314" y="122"/>
                </a:cxn>
                <a:cxn ang="0">
                  <a:pos x="314" y="106"/>
                </a:cxn>
                <a:cxn ang="0">
                  <a:pos x="314" y="90"/>
                </a:cxn>
                <a:cxn ang="0">
                  <a:pos x="314" y="74"/>
                </a:cxn>
                <a:cxn ang="0">
                  <a:pos x="350" y="184"/>
                </a:cxn>
                <a:cxn ang="0">
                  <a:pos x="350" y="168"/>
                </a:cxn>
                <a:cxn ang="0">
                  <a:pos x="350" y="152"/>
                </a:cxn>
                <a:cxn ang="0">
                  <a:pos x="350" y="138"/>
                </a:cxn>
                <a:cxn ang="0">
                  <a:pos x="350" y="122"/>
                </a:cxn>
                <a:cxn ang="0">
                  <a:pos x="350" y="106"/>
                </a:cxn>
                <a:cxn ang="0">
                  <a:pos x="350" y="90"/>
                </a:cxn>
                <a:cxn ang="0">
                  <a:pos x="334" y="36"/>
                </a:cxn>
                <a:cxn ang="0">
                  <a:pos x="302" y="18"/>
                </a:cxn>
                <a:cxn ang="0">
                  <a:pos x="350" y="64"/>
                </a:cxn>
              </a:cxnLst>
              <a:rect l="0" t="0" r="r" b="b"/>
              <a:pathLst>
                <a:path w="364" h="190">
                  <a:moveTo>
                    <a:pt x="364" y="190"/>
                  </a:moveTo>
                  <a:lnTo>
                    <a:pt x="240" y="190"/>
                  </a:lnTo>
                  <a:lnTo>
                    <a:pt x="240" y="56"/>
                  </a:lnTo>
                  <a:lnTo>
                    <a:pt x="364" y="56"/>
                  </a:lnTo>
                  <a:lnTo>
                    <a:pt x="364" y="190"/>
                  </a:lnTo>
                  <a:lnTo>
                    <a:pt x="364" y="190"/>
                  </a:lnTo>
                  <a:close/>
                  <a:moveTo>
                    <a:pt x="26" y="170"/>
                  </a:moveTo>
                  <a:lnTo>
                    <a:pt x="26" y="180"/>
                  </a:lnTo>
                  <a:lnTo>
                    <a:pt x="50" y="180"/>
                  </a:lnTo>
                  <a:lnTo>
                    <a:pt x="50" y="170"/>
                  </a:lnTo>
                  <a:lnTo>
                    <a:pt x="26" y="170"/>
                  </a:lnTo>
                  <a:lnTo>
                    <a:pt x="26" y="170"/>
                  </a:lnTo>
                  <a:close/>
                  <a:moveTo>
                    <a:pt x="140" y="56"/>
                  </a:moveTo>
                  <a:lnTo>
                    <a:pt x="0" y="56"/>
                  </a:lnTo>
                  <a:lnTo>
                    <a:pt x="22" y="24"/>
                  </a:lnTo>
                  <a:lnTo>
                    <a:pt x="90" y="24"/>
                  </a:lnTo>
                  <a:lnTo>
                    <a:pt x="90" y="0"/>
                  </a:lnTo>
                  <a:lnTo>
                    <a:pt x="108" y="0"/>
                  </a:lnTo>
                  <a:lnTo>
                    <a:pt x="108" y="24"/>
                  </a:lnTo>
                  <a:lnTo>
                    <a:pt x="118" y="24"/>
                  </a:lnTo>
                  <a:lnTo>
                    <a:pt x="140" y="56"/>
                  </a:lnTo>
                  <a:lnTo>
                    <a:pt x="140" y="56"/>
                  </a:lnTo>
                  <a:close/>
                  <a:moveTo>
                    <a:pt x="88" y="120"/>
                  </a:moveTo>
                  <a:lnTo>
                    <a:pt x="88" y="130"/>
                  </a:lnTo>
                  <a:lnTo>
                    <a:pt x="114" y="130"/>
                  </a:lnTo>
                  <a:lnTo>
                    <a:pt x="114" y="120"/>
                  </a:lnTo>
                  <a:lnTo>
                    <a:pt x="88" y="120"/>
                  </a:lnTo>
                  <a:lnTo>
                    <a:pt x="88" y="120"/>
                  </a:lnTo>
                  <a:close/>
                  <a:moveTo>
                    <a:pt x="88" y="70"/>
                  </a:moveTo>
                  <a:lnTo>
                    <a:pt x="88" y="80"/>
                  </a:lnTo>
                  <a:lnTo>
                    <a:pt x="114" y="80"/>
                  </a:lnTo>
                  <a:lnTo>
                    <a:pt x="114" y="70"/>
                  </a:lnTo>
                  <a:lnTo>
                    <a:pt x="88" y="70"/>
                  </a:lnTo>
                  <a:lnTo>
                    <a:pt x="88" y="70"/>
                  </a:lnTo>
                  <a:close/>
                  <a:moveTo>
                    <a:pt x="88" y="146"/>
                  </a:moveTo>
                  <a:lnTo>
                    <a:pt x="88" y="156"/>
                  </a:lnTo>
                  <a:lnTo>
                    <a:pt x="114" y="156"/>
                  </a:lnTo>
                  <a:lnTo>
                    <a:pt x="114" y="146"/>
                  </a:lnTo>
                  <a:lnTo>
                    <a:pt x="88" y="146"/>
                  </a:lnTo>
                  <a:lnTo>
                    <a:pt x="88" y="146"/>
                  </a:lnTo>
                  <a:close/>
                  <a:moveTo>
                    <a:pt x="88" y="96"/>
                  </a:moveTo>
                  <a:lnTo>
                    <a:pt x="88" y="106"/>
                  </a:lnTo>
                  <a:lnTo>
                    <a:pt x="114" y="106"/>
                  </a:lnTo>
                  <a:lnTo>
                    <a:pt x="114" y="96"/>
                  </a:lnTo>
                  <a:lnTo>
                    <a:pt x="88" y="96"/>
                  </a:lnTo>
                  <a:lnTo>
                    <a:pt x="88" y="96"/>
                  </a:lnTo>
                  <a:close/>
                  <a:moveTo>
                    <a:pt x="88" y="170"/>
                  </a:moveTo>
                  <a:lnTo>
                    <a:pt x="88" y="180"/>
                  </a:lnTo>
                  <a:lnTo>
                    <a:pt x="114" y="180"/>
                  </a:lnTo>
                  <a:lnTo>
                    <a:pt x="114" y="170"/>
                  </a:lnTo>
                  <a:lnTo>
                    <a:pt x="88" y="170"/>
                  </a:lnTo>
                  <a:lnTo>
                    <a:pt x="88" y="170"/>
                  </a:lnTo>
                  <a:close/>
                  <a:moveTo>
                    <a:pt x="58" y="120"/>
                  </a:moveTo>
                  <a:lnTo>
                    <a:pt x="58" y="130"/>
                  </a:lnTo>
                  <a:lnTo>
                    <a:pt x="82" y="130"/>
                  </a:lnTo>
                  <a:lnTo>
                    <a:pt x="82" y="120"/>
                  </a:lnTo>
                  <a:lnTo>
                    <a:pt x="58" y="120"/>
                  </a:lnTo>
                  <a:lnTo>
                    <a:pt x="58" y="120"/>
                  </a:lnTo>
                  <a:close/>
                  <a:moveTo>
                    <a:pt x="58" y="70"/>
                  </a:moveTo>
                  <a:lnTo>
                    <a:pt x="58" y="80"/>
                  </a:lnTo>
                  <a:lnTo>
                    <a:pt x="82" y="80"/>
                  </a:lnTo>
                  <a:lnTo>
                    <a:pt x="82" y="70"/>
                  </a:lnTo>
                  <a:lnTo>
                    <a:pt x="58" y="70"/>
                  </a:lnTo>
                  <a:lnTo>
                    <a:pt x="58" y="70"/>
                  </a:lnTo>
                  <a:close/>
                  <a:moveTo>
                    <a:pt x="58" y="146"/>
                  </a:moveTo>
                  <a:lnTo>
                    <a:pt x="58" y="156"/>
                  </a:lnTo>
                  <a:lnTo>
                    <a:pt x="82" y="156"/>
                  </a:lnTo>
                  <a:lnTo>
                    <a:pt x="82" y="146"/>
                  </a:lnTo>
                  <a:lnTo>
                    <a:pt x="58" y="146"/>
                  </a:lnTo>
                  <a:lnTo>
                    <a:pt x="58" y="146"/>
                  </a:lnTo>
                  <a:close/>
                  <a:moveTo>
                    <a:pt x="58" y="96"/>
                  </a:moveTo>
                  <a:lnTo>
                    <a:pt x="58" y="106"/>
                  </a:lnTo>
                  <a:lnTo>
                    <a:pt x="82" y="106"/>
                  </a:lnTo>
                  <a:lnTo>
                    <a:pt x="82" y="96"/>
                  </a:lnTo>
                  <a:lnTo>
                    <a:pt x="58" y="96"/>
                  </a:lnTo>
                  <a:lnTo>
                    <a:pt x="58" y="96"/>
                  </a:lnTo>
                  <a:close/>
                  <a:moveTo>
                    <a:pt x="58" y="170"/>
                  </a:moveTo>
                  <a:lnTo>
                    <a:pt x="58" y="180"/>
                  </a:lnTo>
                  <a:lnTo>
                    <a:pt x="82" y="180"/>
                  </a:lnTo>
                  <a:lnTo>
                    <a:pt x="82" y="170"/>
                  </a:lnTo>
                  <a:lnTo>
                    <a:pt x="58" y="170"/>
                  </a:lnTo>
                  <a:lnTo>
                    <a:pt x="58" y="170"/>
                  </a:lnTo>
                  <a:close/>
                  <a:moveTo>
                    <a:pt x="26" y="120"/>
                  </a:moveTo>
                  <a:lnTo>
                    <a:pt x="26" y="130"/>
                  </a:lnTo>
                  <a:lnTo>
                    <a:pt x="50" y="130"/>
                  </a:lnTo>
                  <a:lnTo>
                    <a:pt x="50" y="120"/>
                  </a:lnTo>
                  <a:lnTo>
                    <a:pt x="26" y="120"/>
                  </a:lnTo>
                  <a:lnTo>
                    <a:pt x="26" y="120"/>
                  </a:lnTo>
                  <a:close/>
                  <a:moveTo>
                    <a:pt x="26" y="70"/>
                  </a:moveTo>
                  <a:lnTo>
                    <a:pt x="26" y="80"/>
                  </a:lnTo>
                  <a:lnTo>
                    <a:pt x="50" y="80"/>
                  </a:lnTo>
                  <a:lnTo>
                    <a:pt x="50" y="70"/>
                  </a:lnTo>
                  <a:lnTo>
                    <a:pt x="26" y="70"/>
                  </a:lnTo>
                  <a:lnTo>
                    <a:pt x="26" y="70"/>
                  </a:lnTo>
                  <a:close/>
                  <a:moveTo>
                    <a:pt x="26" y="146"/>
                  </a:moveTo>
                  <a:lnTo>
                    <a:pt x="26" y="156"/>
                  </a:lnTo>
                  <a:lnTo>
                    <a:pt x="50" y="156"/>
                  </a:lnTo>
                  <a:lnTo>
                    <a:pt x="50" y="146"/>
                  </a:lnTo>
                  <a:lnTo>
                    <a:pt x="26" y="146"/>
                  </a:lnTo>
                  <a:lnTo>
                    <a:pt x="26" y="146"/>
                  </a:lnTo>
                  <a:close/>
                  <a:moveTo>
                    <a:pt x="26" y="96"/>
                  </a:moveTo>
                  <a:lnTo>
                    <a:pt x="26" y="106"/>
                  </a:lnTo>
                  <a:lnTo>
                    <a:pt x="50" y="106"/>
                  </a:lnTo>
                  <a:lnTo>
                    <a:pt x="50" y="96"/>
                  </a:lnTo>
                  <a:lnTo>
                    <a:pt x="26" y="96"/>
                  </a:lnTo>
                  <a:lnTo>
                    <a:pt x="26" y="96"/>
                  </a:lnTo>
                  <a:close/>
                  <a:moveTo>
                    <a:pt x="126" y="190"/>
                  </a:moveTo>
                  <a:lnTo>
                    <a:pt x="14" y="190"/>
                  </a:lnTo>
                  <a:lnTo>
                    <a:pt x="14" y="60"/>
                  </a:lnTo>
                  <a:lnTo>
                    <a:pt x="126" y="60"/>
                  </a:lnTo>
                  <a:lnTo>
                    <a:pt x="126" y="190"/>
                  </a:lnTo>
                  <a:lnTo>
                    <a:pt x="126" y="190"/>
                  </a:lnTo>
                  <a:close/>
                  <a:moveTo>
                    <a:pt x="140" y="130"/>
                  </a:moveTo>
                  <a:lnTo>
                    <a:pt x="140" y="140"/>
                  </a:lnTo>
                  <a:lnTo>
                    <a:pt x="158" y="140"/>
                  </a:lnTo>
                  <a:lnTo>
                    <a:pt x="158" y="130"/>
                  </a:lnTo>
                  <a:lnTo>
                    <a:pt x="140" y="130"/>
                  </a:lnTo>
                  <a:lnTo>
                    <a:pt x="140" y="130"/>
                  </a:lnTo>
                  <a:close/>
                  <a:moveTo>
                    <a:pt x="140" y="154"/>
                  </a:moveTo>
                  <a:lnTo>
                    <a:pt x="140" y="162"/>
                  </a:lnTo>
                  <a:lnTo>
                    <a:pt x="158" y="162"/>
                  </a:lnTo>
                  <a:lnTo>
                    <a:pt x="158" y="154"/>
                  </a:lnTo>
                  <a:lnTo>
                    <a:pt x="140" y="154"/>
                  </a:lnTo>
                  <a:lnTo>
                    <a:pt x="140" y="154"/>
                  </a:lnTo>
                  <a:close/>
                  <a:moveTo>
                    <a:pt x="140" y="108"/>
                  </a:moveTo>
                  <a:lnTo>
                    <a:pt x="140" y="116"/>
                  </a:lnTo>
                  <a:lnTo>
                    <a:pt x="158" y="116"/>
                  </a:lnTo>
                  <a:lnTo>
                    <a:pt x="158" y="108"/>
                  </a:lnTo>
                  <a:lnTo>
                    <a:pt x="140" y="108"/>
                  </a:lnTo>
                  <a:lnTo>
                    <a:pt x="140" y="108"/>
                  </a:lnTo>
                  <a:close/>
                  <a:moveTo>
                    <a:pt x="140" y="176"/>
                  </a:moveTo>
                  <a:lnTo>
                    <a:pt x="140" y="186"/>
                  </a:lnTo>
                  <a:lnTo>
                    <a:pt x="158" y="186"/>
                  </a:lnTo>
                  <a:lnTo>
                    <a:pt x="158" y="176"/>
                  </a:lnTo>
                  <a:lnTo>
                    <a:pt x="140" y="176"/>
                  </a:lnTo>
                  <a:lnTo>
                    <a:pt x="140" y="176"/>
                  </a:lnTo>
                  <a:close/>
                  <a:moveTo>
                    <a:pt x="164" y="176"/>
                  </a:moveTo>
                  <a:lnTo>
                    <a:pt x="164" y="186"/>
                  </a:lnTo>
                  <a:lnTo>
                    <a:pt x="180" y="186"/>
                  </a:lnTo>
                  <a:lnTo>
                    <a:pt x="180" y="176"/>
                  </a:lnTo>
                  <a:lnTo>
                    <a:pt x="164" y="176"/>
                  </a:lnTo>
                  <a:lnTo>
                    <a:pt x="164" y="176"/>
                  </a:lnTo>
                  <a:close/>
                  <a:moveTo>
                    <a:pt x="208" y="130"/>
                  </a:moveTo>
                  <a:lnTo>
                    <a:pt x="208" y="140"/>
                  </a:lnTo>
                  <a:lnTo>
                    <a:pt x="226" y="140"/>
                  </a:lnTo>
                  <a:lnTo>
                    <a:pt x="226" y="130"/>
                  </a:lnTo>
                  <a:lnTo>
                    <a:pt x="208" y="130"/>
                  </a:lnTo>
                  <a:lnTo>
                    <a:pt x="208" y="130"/>
                  </a:lnTo>
                  <a:close/>
                  <a:moveTo>
                    <a:pt x="208" y="154"/>
                  </a:moveTo>
                  <a:lnTo>
                    <a:pt x="208" y="162"/>
                  </a:lnTo>
                  <a:lnTo>
                    <a:pt x="226" y="162"/>
                  </a:lnTo>
                  <a:lnTo>
                    <a:pt x="226" y="154"/>
                  </a:lnTo>
                  <a:lnTo>
                    <a:pt x="208" y="154"/>
                  </a:lnTo>
                  <a:lnTo>
                    <a:pt x="208" y="154"/>
                  </a:lnTo>
                  <a:close/>
                  <a:moveTo>
                    <a:pt x="208" y="108"/>
                  </a:moveTo>
                  <a:lnTo>
                    <a:pt x="208" y="116"/>
                  </a:lnTo>
                  <a:lnTo>
                    <a:pt x="226" y="116"/>
                  </a:lnTo>
                  <a:lnTo>
                    <a:pt x="226" y="108"/>
                  </a:lnTo>
                  <a:lnTo>
                    <a:pt x="208" y="108"/>
                  </a:lnTo>
                  <a:lnTo>
                    <a:pt x="208" y="108"/>
                  </a:lnTo>
                  <a:close/>
                  <a:moveTo>
                    <a:pt x="208" y="176"/>
                  </a:moveTo>
                  <a:lnTo>
                    <a:pt x="208" y="186"/>
                  </a:lnTo>
                  <a:lnTo>
                    <a:pt x="226" y="186"/>
                  </a:lnTo>
                  <a:lnTo>
                    <a:pt x="226" y="176"/>
                  </a:lnTo>
                  <a:lnTo>
                    <a:pt x="208" y="176"/>
                  </a:lnTo>
                  <a:lnTo>
                    <a:pt x="208" y="176"/>
                  </a:lnTo>
                  <a:close/>
                  <a:moveTo>
                    <a:pt x="186" y="130"/>
                  </a:moveTo>
                  <a:lnTo>
                    <a:pt x="186" y="140"/>
                  </a:lnTo>
                  <a:lnTo>
                    <a:pt x="204" y="140"/>
                  </a:lnTo>
                  <a:lnTo>
                    <a:pt x="204" y="130"/>
                  </a:lnTo>
                  <a:lnTo>
                    <a:pt x="186" y="130"/>
                  </a:lnTo>
                  <a:lnTo>
                    <a:pt x="186" y="130"/>
                  </a:lnTo>
                  <a:close/>
                  <a:moveTo>
                    <a:pt x="186" y="154"/>
                  </a:moveTo>
                  <a:lnTo>
                    <a:pt x="186" y="162"/>
                  </a:lnTo>
                  <a:lnTo>
                    <a:pt x="204" y="162"/>
                  </a:lnTo>
                  <a:lnTo>
                    <a:pt x="204" y="154"/>
                  </a:lnTo>
                  <a:lnTo>
                    <a:pt x="186" y="154"/>
                  </a:lnTo>
                  <a:lnTo>
                    <a:pt x="186" y="154"/>
                  </a:lnTo>
                  <a:close/>
                  <a:moveTo>
                    <a:pt x="186" y="108"/>
                  </a:moveTo>
                  <a:lnTo>
                    <a:pt x="186" y="116"/>
                  </a:lnTo>
                  <a:lnTo>
                    <a:pt x="204" y="116"/>
                  </a:lnTo>
                  <a:lnTo>
                    <a:pt x="204" y="108"/>
                  </a:lnTo>
                  <a:lnTo>
                    <a:pt x="186" y="108"/>
                  </a:lnTo>
                  <a:lnTo>
                    <a:pt x="186" y="108"/>
                  </a:lnTo>
                  <a:close/>
                  <a:moveTo>
                    <a:pt x="186" y="176"/>
                  </a:moveTo>
                  <a:lnTo>
                    <a:pt x="186" y="186"/>
                  </a:lnTo>
                  <a:lnTo>
                    <a:pt x="204" y="186"/>
                  </a:lnTo>
                  <a:lnTo>
                    <a:pt x="204" y="176"/>
                  </a:lnTo>
                  <a:lnTo>
                    <a:pt x="186" y="176"/>
                  </a:lnTo>
                  <a:lnTo>
                    <a:pt x="186" y="176"/>
                  </a:lnTo>
                  <a:close/>
                  <a:moveTo>
                    <a:pt x="164" y="130"/>
                  </a:moveTo>
                  <a:lnTo>
                    <a:pt x="164" y="140"/>
                  </a:lnTo>
                  <a:lnTo>
                    <a:pt x="180" y="140"/>
                  </a:lnTo>
                  <a:lnTo>
                    <a:pt x="180" y="130"/>
                  </a:lnTo>
                  <a:lnTo>
                    <a:pt x="164" y="130"/>
                  </a:lnTo>
                  <a:lnTo>
                    <a:pt x="164" y="130"/>
                  </a:lnTo>
                  <a:close/>
                  <a:moveTo>
                    <a:pt x="164" y="154"/>
                  </a:moveTo>
                  <a:lnTo>
                    <a:pt x="164" y="162"/>
                  </a:lnTo>
                  <a:lnTo>
                    <a:pt x="180" y="162"/>
                  </a:lnTo>
                  <a:lnTo>
                    <a:pt x="180" y="154"/>
                  </a:lnTo>
                  <a:lnTo>
                    <a:pt x="164" y="154"/>
                  </a:lnTo>
                  <a:lnTo>
                    <a:pt x="164" y="154"/>
                  </a:lnTo>
                  <a:close/>
                  <a:moveTo>
                    <a:pt x="164" y="108"/>
                  </a:moveTo>
                  <a:lnTo>
                    <a:pt x="164" y="116"/>
                  </a:lnTo>
                  <a:lnTo>
                    <a:pt x="180" y="116"/>
                  </a:lnTo>
                  <a:lnTo>
                    <a:pt x="180" y="108"/>
                  </a:lnTo>
                  <a:lnTo>
                    <a:pt x="164" y="108"/>
                  </a:lnTo>
                  <a:lnTo>
                    <a:pt x="164" y="108"/>
                  </a:lnTo>
                  <a:close/>
                  <a:moveTo>
                    <a:pt x="234" y="190"/>
                  </a:moveTo>
                  <a:lnTo>
                    <a:pt x="134" y="190"/>
                  </a:lnTo>
                  <a:lnTo>
                    <a:pt x="134" y="104"/>
                  </a:lnTo>
                  <a:lnTo>
                    <a:pt x="234" y="102"/>
                  </a:lnTo>
                  <a:lnTo>
                    <a:pt x="234" y="190"/>
                  </a:lnTo>
                  <a:lnTo>
                    <a:pt x="234" y="190"/>
                  </a:lnTo>
                  <a:close/>
                  <a:moveTo>
                    <a:pt x="278" y="172"/>
                  </a:moveTo>
                  <a:lnTo>
                    <a:pt x="278" y="184"/>
                  </a:lnTo>
                  <a:lnTo>
                    <a:pt x="256" y="184"/>
                  </a:lnTo>
                  <a:lnTo>
                    <a:pt x="256" y="172"/>
                  </a:lnTo>
                  <a:lnTo>
                    <a:pt x="278" y="172"/>
                  </a:lnTo>
                  <a:lnTo>
                    <a:pt x="278" y="172"/>
                  </a:lnTo>
                  <a:close/>
                  <a:moveTo>
                    <a:pt x="278" y="158"/>
                  </a:moveTo>
                  <a:lnTo>
                    <a:pt x="278" y="168"/>
                  </a:lnTo>
                  <a:lnTo>
                    <a:pt x="256" y="168"/>
                  </a:lnTo>
                  <a:lnTo>
                    <a:pt x="256" y="158"/>
                  </a:lnTo>
                  <a:lnTo>
                    <a:pt x="278" y="158"/>
                  </a:lnTo>
                  <a:lnTo>
                    <a:pt x="278" y="158"/>
                  </a:lnTo>
                  <a:close/>
                  <a:moveTo>
                    <a:pt x="278" y="142"/>
                  </a:moveTo>
                  <a:lnTo>
                    <a:pt x="278" y="152"/>
                  </a:lnTo>
                  <a:lnTo>
                    <a:pt x="256" y="152"/>
                  </a:lnTo>
                  <a:lnTo>
                    <a:pt x="256" y="142"/>
                  </a:lnTo>
                  <a:lnTo>
                    <a:pt x="278" y="142"/>
                  </a:lnTo>
                  <a:lnTo>
                    <a:pt x="278" y="142"/>
                  </a:lnTo>
                  <a:close/>
                  <a:moveTo>
                    <a:pt x="278" y="126"/>
                  </a:moveTo>
                  <a:lnTo>
                    <a:pt x="278" y="138"/>
                  </a:lnTo>
                  <a:lnTo>
                    <a:pt x="256" y="138"/>
                  </a:lnTo>
                  <a:lnTo>
                    <a:pt x="256" y="126"/>
                  </a:lnTo>
                  <a:lnTo>
                    <a:pt x="278" y="126"/>
                  </a:lnTo>
                  <a:lnTo>
                    <a:pt x="278" y="126"/>
                  </a:lnTo>
                  <a:close/>
                  <a:moveTo>
                    <a:pt x="278" y="110"/>
                  </a:moveTo>
                  <a:lnTo>
                    <a:pt x="278" y="122"/>
                  </a:lnTo>
                  <a:lnTo>
                    <a:pt x="256" y="122"/>
                  </a:lnTo>
                  <a:lnTo>
                    <a:pt x="256" y="110"/>
                  </a:lnTo>
                  <a:lnTo>
                    <a:pt x="278" y="110"/>
                  </a:lnTo>
                  <a:lnTo>
                    <a:pt x="278" y="110"/>
                  </a:lnTo>
                  <a:close/>
                  <a:moveTo>
                    <a:pt x="278" y="94"/>
                  </a:moveTo>
                  <a:lnTo>
                    <a:pt x="278" y="106"/>
                  </a:lnTo>
                  <a:lnTo>
                    <a:pt x="256" y="106"/>
                  </a:lnTo>
                  <a:lnTo>
                    <a:pt x="256" y="94"/>
                  </a:lnTo>
                  <a:lnTo>
                    <a:pt x="278" y="94"/>
                  </a:lnTo>
                  <a:lnTo>
                    <a:pt x="278" y="94"/>
                  </a:lnTo>
                  <a:close/>
                  <a:moveTo>
                    <a:pt x="278" y="80"/>
                  </a:moveTo>
                  <a:lnTo>
                    <a:pt x="278" y="90"/>
                  </a:lnTo>
                  <a:lnTo>
                    <a:pt x="256" y="90"/>
                  </a:lnTo>
                  <a:lnTo>
                    <a:pt x="256" y="80"/>
                  </a:lnTo>
                  <a:lnTo>
                    <a:pt x="278" y="80"/>
                  </a:lnTo>
                  <a:lnTo>
                    <a:pt x="278" y="80"/>
                  </a:lnTo>
                  <a:close/>
                  <a:moveTo>
                    <a:pt x="278" y="64"/>
                  </a:moveTo>
                  <a:lnTo>
                    <a:pt x="278" y="74"/>
                  </a:lnTo>
                  <a:lnTo>
                    <a:pt x="256" y="74"/>
                  </a:lnTo>
                  <a:lnTo>
                    <a:pt x="256" y="64"/>
                  </a:lnTo>
                  <a:lnTo>
                    <a:pt x="278" y="64"/>
                  </a:lnTo>
                  <a:lnTo>
                    <a:pt x="278" y="64"/>
                  </a:lnTo>
                  <a:close/>
                  <a:moveTo>
                    <a:pt x="314" y="172"/>
                  </a:moveTo>
                  <a:lnTo>
                    <a:pt x="314" y="184"/>
                  </a:lnTo>
                  <a:lnTo>
                    <a:pt x="290" y="184"/>
                  </a:lnTo>
                  <a:lnTo>
                    <a:pt x="290" y="172"/>
                  </a:lnTo>
                  <a:lnTo>
                    <a:pt x="314" y="172"/>
                  </a:lnTo>
                  <a:lnTo>
                    <a:pt x="314" y="172"/>
                  </a:lnTo>
                  <a:close/>
                  <a:moveTo>
                    <a:pt x="314" y="158"/>
                  </a:moveTo>
                  <a:lnTo>
                    <a:pt x="314" y="168"/>
                  </a:lnTo>
                  <a:lnTo>
                    <a:pt x="290" y="168"/>
                  </a:lnTo>
                  <a:lnTo>
                    <a:pt x="290" y="158"/>
                  </a:lnTo>
                  <a:lnTo>
                    <a:pt x="314" y="158"/>
                  </a:lnTo>
                  <a:lnTo>
                    <a:pt x="314" y="158"/>
                  </a:lnTo>
                  <a:close/>
                  <a:moveTo>
                    <a:pt x="314" y="142"/>
                  </a:moveTo>
                  <a:lnTo>
                    <a:pt x="314" y="152"/>
                  </a:lnTo>
                  <a:lnTo>
                    <a:pt x="290" y="152"/>
                  </a:lnTo>
                  <a:lnTo>
                    <a:pt x="290" y="142"/>
                  </a:lnTo>
                  <a:lnTo>
                    <a:pt x="314" y="142"/>
                  </a:lnTo>
                  <a:lnTo>
                    <a:pt x="314" y="142"/>
                  </a:lnTo>
                  <a:close/>
                  <a:moveTo>
                    <a:pt x="314" y="126"/>
                  </a:moveTo>
                  <a:lnTo>
                    <a:pt x="314" y="138"/>
                  </a:lnTo>
                  <a:lnTo>
                    <a:pt x="290" y="138"/>
                  </a:lnTo>
                  <a:lnTo>
                    <a:pt x="290" y="126"/>
                  </a:lnTo>
                  <a:lnTo>
                    <a:pt x="314" y="126"/>
                  </a:lnTo>
                  <a:lnTo>
                    <a:pt x="314" y="126"/>
                  </a:lnTo>
                  <a:close/>
                  <a:moveTo>
                    <a:pt x="314" y="110"/>
                  </a:moveTo>
                  <a:lnTo>
                    <a:pt x="314" y="122"/>
                  </a:lnTo>
                  <a:lnTo>
                    <a:pt x="290" y="122"/>
                  </a:lnTo>
                  <a:lnTo>
                    <a:pt x="290" y="110"/>
                  </a:lnTo>
                  <a:lnTo>
                    <a:pt x="314" y="110"/>
                  </a:lnTo>
                  <a:lnTo>
                    <a:pt x="314" y="110"/>
                  </a:lnTo>
                  <a:close/>
                  <a:moveTo>
                    <a:pt x="314" y="94"/>
                  </a:moveTo>
                  <a:lnTo>
                    <a:pt x="314" y="106"/>
                  </a:lnTo>
                  <a:lnTo>
                    <a:pt x="290" y="106"/>
                  </a:lnTo>
                  <a:lnTo>
                    <a:pt x="290" y="94"/>
                  </a:lnTo>
                  <a:lnTo>
                    <a:pt x="314" y="94"/>
                  </a:lnTo>
                  <a:lnTo>
                    <a:pt x="314" y="94"/>
                  </a:lnTo>
                  <a:close/>
                  <a:moveTo>
                    <a:pt x="314" y="80"/>
                  </a:moveTo>
                  <a:lnTo>
                    <a:pt x="314" y="90"/>
                  </a:lnTo>
                  <a:lnTo>
                    <a:pt x="290" y="90"/>
                  </a:lnTo>
                  <a:lnTo>
                    <a:pt x="290" y="80"/>
                  </a:lnTo>
                  <a:lnTo>
                    <a:pt x="314" y="80"/>
                  </a:lnTo>
                  <a:lnTo>
                    <a:pt x="314" y="80"/>
                  </a:lnTo>
                  <a:close/>
                  <a:moveTo>
                    <a:pt x="314" y="64"/>
                  </a:moveTo>
                  <a:lnTo>
                    <a:pt x="314" y="74"/>
                  </a:lnTo>
                  <a:lnTo>
                    <a:pt x="290" y="74"/>
                  </a:lnTo>
                  <a:lnTo>
                    <a:pt x="290" y="64"/>
                  </a:lnTo>
                  <a:lnTo>
                    <a:pt x="314" y="64"/>
                  </a:lnTo>
                  <a:lnTo>
                    <a:pt x="314" y="64"/>
                  </a:lnTo>
                  <a:close/>
                  <a:moveTo>
                    <a:pt x="350" y="172"/>
                  </a:moveTo>
                  <a:lnTo>
                    <a:pt x="350" y="184"/>
                  </a:lnTo>
                  <a:lnTo>
                    <a:pt x="326" y="184"/>
                  </a:lnTo>
                  <a:lnTo>
                    <a:pt x="326" y="172"/>
                  </a:lnTo>
                  <a:lnTo>
                    <a:pt x="350" y="172"/>
                  </a:lnTo>
                  <a:lnTo>
                    <a:pt x="350" y="172"/>
                  </a:lnTo>
                  <a:close/>
                  <a:moveTo>
                    <a:pt x="350" y="158"/>
                  </a:moveTo>
                  <a:lnTo>
                    <a:pt x="350" y="168"/>
                  </a:lnTo>
                  <a:lnTo>
                    <a:pt x="326" y="168"/>
                  </a:lnTo>
                  <a:lnTo>
                    <a:pt x="326" y="158"/>
                  </a:lnTo>
                  <a:lnTo>
                    <a:pt x="350" y="158"/>
                  </a:lnTo>
                  <a:lnTo>
                    <a:pt x="350" y="158"/>
                  </a:lnTo>
                  <a:close/>
                  <a:moveTo>
                    <a:pt x="350" y="142"/>
                  </a:moveTo>
                  <a:lnTo>
                    <a:pt x="350" y="152"/>
                  </a:lnTo>
                  <a:lnTo>
                    <a:pt x="326" y="152"/>
                  </a:lnTo>
                  <a:lnTo>
                    <a:pt x="326" y="142"/>
                  </a:lnTo>
                  <a:lnTo>
                    <a:pt x="350" y="142"/>
                  </a:lnTo>
                  <a:lnTo>
                    <a:pt x="350" y="142"/>
                  </a:lnTo>
                  <a:close/>
                  <a:moveTo>
                    <a:pt x="350" y="126"/>
                  </a:moveTo>
                  <a:lnTo>
                    <a:pt x="350" y="138"/>
                  </a:lnTo>
                  <a:lnTo>
                    <a:pt x="326" y="138"/>
                  </a:lnTo>
                  <a:lnTo>
                    <a:pt x="326" y="126"/>
                  </a:lnTo>
                  <a:lnTo>
                    <a:pt x="350" y="126"/>
                  </a:lnTo>
                  <a:lnTo>
                    <a:pt x="350" y="126"/>
                  </a:lnTo>
                  <a:close/>
                  <a:moveTo>
                    <a:pt x="350" y="110"/>
                  </a:moveTo>
                  <a:lnTo>
                    <a:pt x="350" y="122"/>
                  </a:lnTo>
                  <a:lnTo>
                    <a:pt x="326" y="122"/>
                  </a:lnTo>
                  <a:lnTo>
                    <a:pt x="326" y="110"/>
                  </a:lnTo>
                  <a:lnTo>
                    <a:pt x="350" y="110"/>
                  </a:lnTo>
                  <a:lnTo>
                    <a:pt x="350" y="110"/>
                  </a:lnTo>
                  <a:close/>
                  <a:moveTo>
                    <a:pt x="350" y="94"/>
                  </a:moveTo>
                  <a:lnTo>
                    <a:pt x="350" y="106"/>
                  </a:lnTo>
                  <a:lnTo>
                    <a:pt x="326" y="106"/>
                  </a:lnTo>
                  <a:lnTo>
                    <a:pt x="326" y="94"/>
                  </a:lnTo>
                  <a:lnTo>
                    <a:pt x="350" y="94"/>
                  </a:lnTo>
                  <a:lnTo>
                    <a:pt x="350" y="94"/>
                  </a:lnTo>
                  <a:close/>
                  <a:moveTo>
                    <a:pt x="350" y="80"/>
                  </a:moveTo>
                  <a:lnTo>
                    <a:pt x="350" y="90"/>
                  </a:lnTo>
                  <a:lnTo>
                    <a:pt x="326" y="90"/>
                  </a:lnTo>
                  <a:lnTo>
                    <a:pt x="326" y="80"/>
                  </a:lnTo>
                  <a:lnTo>
                    <a:pt x="350" y="80"/>
                  </a:lnTo>
                  <a:lnTo>
                    <a:pt x="350" y="80"/>
                  </a:lnTo>
                  <a:close/>
                  <a:moveTo>
                    <a:pt x="302" y="18"/>
                  </a:moveTo>
                  <a:lnTo>
                    <a:pt x="334" y="36"/>
                  </a:lnTo>
                  <a:lnTo>
                    <a:pt x="364" y="54"/>
                  </a:lnTo>
                  <a:lnTo>
                    <a:pt x="302" y="54"/>
                  </a:lnTo>
                  <a:lnTo>
                    <a:pt x="242" y="54"/>
                  </a:lnTo>
                  <a:lnTo>
                    <a:pt x="272" y="36"/>
                  </a:lnTo>
                  <a:lnTo>
                    <a:pt x="302" y="18"/>
                  </a:lnTo>
                  <a:lnTo>
                    <a:pt x="302" y="18"/>
                  </a:lnTo>
                  <a:close/>
                  <a:moveTo>
                    <a:pt x="350" y="64"/>
                  </a:moveTo>
                  <a:lnTo>
                    <a:pt x="350" y="74"/>
                  </a:lnTo>
                  <a:lnTo>
                    <a:pt x="326" y="74"/>
                  </a:lnTo>
                  <a:lnTo>
                    <a:pt x="326" y="64"/>
                  </a:lnTo>
                  <a:lnTo>
                    <a:pt x="350" y="64"/>
                  </a:lnTo>
                  <a:lnTo>
                    <a:pt x="350" y="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 noEditPoints="1"/>
            </p:cNvSpPr>
            <p:nvPr userDrawn="1"/>
          </p:nvSpPr>
          <p:spPr bwMode="auto">
            <a:xfrm>
              <a:off x="6283325" y="4629001"/>
              <a:ext cx="809625" cy="419100"/>
            </a:xfrm>
            <a:custGeom>
              <a:avLst/>
              <a:gdLst/>
              <a:ahLst/>
              <a:cxnLst>
                <a:cxn ang="0">
                  <a:pos x="510" y="264"/>
                </a:cxn>
                <a:cxn ang="0">
                  <a:pos x="40" y="236"/>
                </a:cxn>
                <a:cxn ang="0">
                  <a:pos x="154" y="30"/>
                </a:cxn>
                <a:cxn ang="0">
                  <a:pos x="160" y="180"/>
                </a:cxn>
                <a:cxn ang="0">
                  <a:pos x="160" y="110"/>
                </a:cxn>
                <a:cxn ang="0">
                  <a:pos x="160" y="214"/>
                </a:cxn>
                <a:cxn ang="0">
                  <a:pos x="160" y="146"/>
                </a:cxn>
                <a:cxn ang="0">
                  <a:pos x="160" y="250"/>
                </a:cxn>
                <a:cxn ang="0">
                  <a:pos x="114" y="180"/>
                </a:cxn>
                <a:cxn ang="0">
                  <a:pos x="114" y="110"/>
                </a:cxn>
                <a:cxn ang="0">
                  <a:pos x="114" y="214"/>
                </a:cxn>
                <a:cxn ang="0">
                  <a:pos x="114" y="146"/>
                </a:cxn>
                <a:cxn ang="0">
                  <a:pos x="114" y="250"/>
                </a:cxn>
                <a:cxn ang="0">
                  <a:pos x="70" y="180"/>
                </a:cxn>
                <a:cxn ang="0">
                  <a:pos x="70" y="110"/>
                </a:cxn>
                <a:cxn ang="0">
                  <a:pos x="70" y="214"/>
                </a:cxn>
                <a:cxn ang="0">
                  <a:pos x="70" y="146"/>
                </a:cxn>
                <a:cxn ang="0">
                  <a:pos x="20" y="82"/>
                </a:cxn>
                <a:cxn ang="0">
                  <a:pos x="224" y="192"/>
                </a:cxn>
                <a:cxn ang="0">
                  <a:pos x="224" y="226"/>
                </a:cxn>
                <a:cxn ang="0">
                  <a:pos x="224" y="160"/>
                </a:cxn>
                <a:cxn ang="0">
                  <a:pos x="224" y="258"/>
                </a:cxn>
                <a:cxn ang="0">
                  <a:pos x="254" y="258"/>
                </a:cxn>
                <a:cxn ang="0">
                  <a:pos x="316" y="192"/>
                </a:cxn>
                <a:cxn ang="0">
                  <a:pos x="316" y="226"/>
                </a:cxn>
                <a:cxn ang="0">
                  <a:pos x="316" y="160"/>
                </a:cxn>
                <a:cxn ang="0">
                  <a:pos x="316" y="258"/>
                </a:cxn>
                <a:cxn ang="0">
                  <a:pos x="286" y="192"/>
                </a:cxn>
                <a:cxn ang="0">
                  <a:pos x="286" y="226"/>
                </a:cxn>
                <a:cxn ang="0">
                  <a:pos x="286" y="160"/>
                </a:cxn>
                <a:cxn ang="0">
                  <a:pos x="286" y="258"/>
                </a:cxn>
                <a:cxn ang="0">
                  <a:pos x="254" y="192"/>
                </a:cxn>
                <a:cxn ang="0">
                  <a:pos x="254" y="226"/>
                </a:cxn>
                <a:cxn ang="0">
                  <a:pos x="254" y="160"/>
                </a:cxn>
                <a:cxn ang="0">
                  <a:pos x="188" y="142"/>
                </a:cxn>
                <a:cxn ang="0">
                  <a:pos x="358" y="254"/>
                </a:cxn>
                <a:cxn ang="0">
                  <a:pos x="358" y="232"/>
                </a:cxn>
                <a:cxn ang="0">
                  <a:pos x="358" y="212"/>
                </a:cxn>
                <a:cxn ang="0">
                  <a:pos x="358" y="190"/>
                </a:cxn>
                <a:cxn ang="0">
                  <a:pos x="358" y="168"/>
                </a:cxn>
                <a:cxn ang="0">
                  <a:pos x="358" y="146"/>
                </a:cxn>
                <a:cxn ang="0">
                  <a:pos x="358" y="124"/>
                </a:cxn>
                <a:cxn ang="0">
                  <a:pos x="358" y="102"/>
                </a:cxn>
                <a:cxn ang="0">
                  <a:pos x="408" y="254"/>
                </a:cxn>
                <a:cxn ang="0">
                  <a:pos x="408" y="232"/>
                </a:cxn>
                <a:cxn ang="0">
                  <a:pos x="408" y="212"/>
                </a:cxn>
                <a:cxn ang="0">
                  <a:pos x="408" y="190"/>
                </a:cxn>
                <a:cxn ang="0">
                  <a:pos x="408" y="168"/>
                </a:cxn>
                <a:cxn ang="0">
                  <a:pos x="408" y="146"/>
                </a:cxn>
                <a:cxn ang="0">
                  <a:pos x="408" y="124"/>
                </a:cxn>
                <a:cxn ang="0">
                  <a:pos x="408" y="102"/>
                </a:cxn>
                <a:cxn ang="0">
                  <a:pos x="458" y="254"/>
                </a:cxn>
                <a:cxn ang="0">
                  <a:pos x="458" y="232"/>
                </a:cxn>
                <a:cxn ang="0">
                  <a:pos x="458" y="212"/>
                </a:cxn>
                <a:cxn ang="0">
                  <a:pos x="458" y="190"/>
                </a:cxn>
                <a:cxn ang="0">
                  <a:pos x="458" y="168"/>
                </a:cxn>
                <a:cxn ang="0">
                  <a:pos x="458" y="146"/>
                </a:cxn>
                <a:cxn ang="0">
                  <a:pos x="458" y="124"/>
                </a:cxn>
                <a:cxn ang="0">
                  <a:pos x="508" y="74"/>
                </a:cxn>
                <a:cxn ang="0">
                  <a:pos x="490" y="86"/>
                </a:cxn>
              </a:cxnLst>
              <a:rect l="0" t="0" r="r" b="b"/>
              <a:pathLst>
                <a:path w="510" h="264">
                  <a:moveTo>
                    <a:pt x="510" y="264"/>
                  </a:moveTo>
                  <a:lnTo>
                    <a:pt x="338" y="264"/>
                  </a:lnTo>
                  <a:lnTo>
                    <a:pt x="338" y="76"/>
                  </a:lnTo>
                  <a:lnTo>
                    <a:pt x="510" y="76"/>
                  </a:lnTo>
                  <a:lnTo>
                    <a:pt x="510" y="264"/>
                  </a:lnTo>
                  <a:lnTo>
                    <a:pt x="510" y="264"/>
                  </a:lnTo>
                  <a:lnTo>
                    <a:pt x="510" y="264"/>
                  </a:lnTo>
                  <a:close/>
                  <a:moveTo>
                    <a:pt x="40" y="236"/>
                  </a:moveTo>
                  <a:lnTo>
                    <a:pt x="40" y="250"/>
                  </a:lnTo>
                  <a:lnTo>
                    <a:pt x="70" y="250"/>
                  </a:lnTo>
                  <a:lnTo>
                    <a:pt x="70" y="236"/>
                  </a:lnTo>
                  <a:lnTo>
                    <a:pt x="40" y="236"/>
                  </a:lnTo>
                  <a:lnTo>
                    <a:pt x="40" y="236"/>
                  </a:lnTo>
                  <a:lnTo>
                    <a:pt x="40" y="236"/>
                  </a:lnTo>
                  <a:close/>
                  <a:moveTo>
                    <a:pt x="198" y="76"/>
                  </a:moveTo>
                  <a:lnTo>
                    <a:pt x="0" y="76"/>
                  </a:lnTo>
                  <a:lnTo>
                    <a:pt x="34" y="30"/>
                  </a:lnTo>
                  <a:lnTo>
                    <a:pt x="128" y="30"/>
                  </a:lnTo>
                  <a:lnTo>
                    <a:pt x="128" y="0"/>
                  </a:lnTo>
                  <a:lnTo>
                    <a:pt x="154" y="0"/>
                  </a:lnTo>
                  <a:lnTo>
                    <a:pt x="154" y="30"/>
                  </a:lnTo>
                  <a:lnTo>
                    <a:pt x="166" y="30"/>
                  </a:lnTo>
                  <a:lnTo>
                    <a:pt x="198" y="76"/>
                  </a:lnTo>
                  <a:lnTo>
                    <a:pt x="198" y="76"/>
                  </a:lnTo>
                  <a:lnTo>
                    <a:pt x="198" y="76"/>
                  </a:lnTo>
                  <a:close/>
                  <a:moveTo>
                    <a:pt x="124" y="166"/>
                  </a:moveTo>
                  <a:lnTo>
                    <a:pt x="124" y="180"/>
                  </a:lnTo>
                  <a:lnTo>
                    <a:pt x="160" y="180"/>
                  </a:lnTo>
                  <a:lnTo>
                    <a:pt x="160" y="166"/>
                  </a:lnTo>
                  <a:lnTo>
                    <a:pt x="124" y="166"/>
                  </a:lnTo>
                  <a:lnTo>
                    <a:pt x="124" y="166"/>
                  </a:lnTo>
                  <a:lnTo>
                    <a:pt x="124" y="166"/>
                  </a:lnTo>
                  <a:close/>
                  <a:moveTo>
                    <a:pt x="124" y="96"/>
                  </a:moveTo>
                  <a:lnTo>
                    <a:pt x="124" y="110"/>
                  </a:lnTo>
                  <a:lnTo>
                    <a:pt x="160" y="110"/>
                  </a:lnTo>
                  <a:lnTo>
                    <a:pt x="160" y="96"/>
                  </a:lnTo>
                  <a:lnTo>
                    <a:pt x="124" y="96"/>
                  </a:lnTo>
                  <a:lnTo>
                    <a:pt x="124" y="96"/>
                  </a:lnTo>
                  <a:lnTo>
                    <a:pt x="124" y="96"/>
                  </a:lnTo>
                  <a:close/>
                  <a:moveTo>
                    <a:pt x="124" y="200"/>
                  </a:moveTo>
                  <a:lnTo>
                    <a:pt x="124" y="214"/>
                  </a:lnTo>
                  <a:lnTo>
                    <a:pt x="160" y="214"/>
                  </a:lnTo>
                  <a:lnTo>
                    <a:pt x="160" y="200"/>
                  </a:lnTo>
                  <a:lnTo>
                    <a:pt x="124" y="200"/>
                  </a:lnTo>
                  <a:lnTo>
                    <a:pt x="124" y="200"/>
                  </a:lnTo>
                  <a:lnTo>
                    <a:pt x="124" y="200"/>
                  </a:lnTo>
                  <a:close/>
                  <a:moveTo>
                    <a:pt x="124" y="132"/>
                  </a:moveTo>
                  <a:lnTo>
                    <a:pt x="124" y="146"/>
                  </a:lnTo>
                  <a:lnTo>
                    <a:pt x="160" y="146"/>
                  </a:lnTo>
                  <a:lnTo>
                    <a:pt x="160" y="132"/>
                  </a:lnTo>
                  <a:lnTo>
                    <a:pt x="124" y="132"/>
                  </a:lnTo>
                  <a:lnTo>
                    <a:pt x="124" y="132"/>
                  </a:lnTo>
                  <a:lnTo>
                    <a:pt x="124" y="132"/>
                  </a:lnTo>
                  <a:close/>
                  <a:moveTo>
                    <a:pt x="124" y="236"/>
                  </a:moveTo>
                  <a:lnTo>
                    <a:pt x="124" y="250"/>
                  </a:lnTo>
                  <a:lnTo>
                    <a:pt x="160" y="250"/>
                  </a:lnTo>
                  <a:lnTo>
                    <a:pt x="160" y="236"/>
                  </a:lnTo>
                  <a:lnTo>
                    <a:pt x="124" y="236"/>
                  </a:lnTo>
                  <a:lnTo>
                    <a:pt x="124" y="236"/>
                  </a:lnTo>
                  <a:lnTo>
                    <a:pt x="124" y="236"/>
                  </a:lnTo>
                  <a:close/>
                  <a:moveTo>
                    <a:pt x="82" y="166"/>
                  </a:moveTo>
                  <a:lnTo>
                    <a:pt x="82" y="180"/>
                  </a:lnTo>
                  <a:lnTo>
                    <a:pt x="114" y="180"/>
                  </a:lnTo>
                  <a:lnTo>
                    <a:pt x="114" y="166"/>
                  </a:lnTo>
                  <a:lnTo>
                    <a:pt x="82" y="166"/>
                  </a:lnTo>
                  <a:lnTo>
                    <a:pt x="82" y="166"/>
                  </a:lnTo>
                  <a:lnTo>
                    <a:pt x="82" y="166"/>
                  </a:lnTo>
                  <a:close/>
                  <a:moveTo>
                    <a:pt x="82" y="96"/>
                  </a:moveTo>
                  <a:lnTo>
                    <a:pt x="82" y="110"/>
                  </a:lnTo>
                  <a:lnTo>
                    <a:pt x="114" y="110"/>
                  </a:lnTo>
                  <a:lnTo>
                    <a:pt x="114" y="96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96"/>
                  </a:lnTo>
                  <a:close/>
                  <a:moveTo>
                    <a:pt x="82" y="200"/>
                  </a:moveTo>
                  <a:lnTo>
                    <a:pt x="82" y="214"/>
                  </a:lnTo>
                  <a:lnTo>
                    <a:pt x="114" y="214"/>
                  </a:lnTo>
                  <a:lnTo>
                    <a:pt x="114" y="200"/>
                  </a:lnTo>
                  <a:lnTo>
                    <a:pt x="82" y="200"/>
                  </a:lnTo>
                  <a:lnTo>
                    <a:pt x="82" y="200"/>
                  </a:lnTo>
                  <a:lnTo>
                    <a:pt x="82" y="200"/>
                  </a:lnTo>
                  <a:close/>
                  <a:moveTo>
                    <a:pt x="82" y="132"/>
                  </a:moveTo>
                  <a:lnTo>
                    <a:pt x="82" y="146"/>
                  </a:lnTo>
                  <a:lnTo>
                    <a:pt x="114" y="146"/>
                  </a:lnTo>
                  <a:lnTo>
                    <a:pt x="114" y="132"/>
                  </a:lnTo>
                  <a:lnTo>
                    <a:pt x="82" y="132"/>
                  </a:lnTo>
                  <a:lnTo>
                    <a:pt x="82" y="132"/>
                  </a:lnTo>
                  <a:lnTo>
                    <a:pt x="82" y="132"/>
                  </a:lnTo>
                  <a:close/>
                  <a:moveTo>
                    <a:pt x="82" y="236"/>
                  </a:moveTo>
                  <a:lnTo>
                    <a:pt x="82" y="250"/>
                  </a:lnTo>
                  <a:lnTo>
                    <a:pt x="114" y="250"/>
                  </a:lnTo>
                  <a:lnTo>
                    <a:pt x="114" y="236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2" y="236"/>
                  </a:lnTo>
                  <a:close/>
                  <a:moveTo>
                    <a:pt x="40" y="166"/>
                  </a:moveTo>
                  <a:lnTo>
                    <a:pt x="40" y="180"/>
                  </a:lnTo>
                  <a:lnTo>
                    <a:pt x="70" y="180"/>
                  </a:lnTo>
                  <a:lnTo>
                    <a:pt x="70" y="166"/>
                  </a:lnTo>
                  <a:lnTo>
                    <a:pt x="40" y="166"/>
                  </a:lnTo>
                  <a:lnTo>
                    <a:pt x="40" y="166"/>
                  </a:lnTo>
                  <a:lnTo>
                    <a:pt x="40" y="166"/>
                  </a:lnTo>
                  <a:close/>
                  <a:moveTo>
                    <a:pt x="40" y="96"/>
                  </a:moveTo>
                  <a:lnTo>
                    <a:pt x="40" y="110"/>
                  </a:lnTo>
                  <a:lnTo>
                    <a:pt x="70" y="110"/>
                  </a:lnTo>
                  <a:lnTo>
                    <a:pt x="70" y="96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96"/>
                  </a:lnTo>
                  <a:close/>
                  <a:moveTo>
                    <a:pt x="40" y="200"/>
                  </a:moveTo>
                  <a:lnTo>
                    <a:pt x="40" y="214"/>
                  </a:lnTo>
                  <a:lnTo>
                    <a:pt x="70" y="214"/>
                  </a:lnTo>
                  <a:lnTo>
                    <a:pt x="70" y="200"/>
                  </a:lnTo>
                  <a:lnTo>
                    <a:pt x="40" y="200"/>
                  </a:lnTo>
                  <a:lnTo>
                    <a:pt x="40" y="200"/>
                  </a:lnTo>
                  <a:lnTo>
                    <a:pt x="40" y="200"/>
                  </a:lnTo>
                  <a:close/>
                  <a:moveTo>
                    <a:pt x="40" y="132"/>
                  </a:moveTo>
                  <a:lnTo>
                    <a:pt x="40" y="146"/>
                  </a:lnTo>
                  <a:lnTo>
                    <a:pt x="70" y="146"/>
                  </a:lnTo>
                  <a:lnTo>
                    <a:pt x="70" y="132"/>
                  </a:lnTo>
                  <a:lnTo>
                    <a:pt x="40" y="132"/>
                  </a:lnTo>
                  <a:lnTo>
                    <a:pt x="40" y="132"/>
                  </a:lnTo>
                  <a:lnTo>
                    <a:pt x="40" y="132"/>
                  </a:lnTo>
                  <a:close/>
                  <a:moveTo>
                    <a:pt x="178" y="264"/>
                  </a:moveTo>
                  <a:lnTo>
                    <a:pt x="20" y="264"/>
                  </a:lnTo>
                  <a:lnTo>
                    <a:pt x="20" y="82"/>
                  </a:lnTo>
                  <a:lnTo>
                    <a:pt x="178" y="82"/>
                  </a:lnTo>
                  <a:lnTo>
                    <a:pt x="178" y="264"/>
                  </a:lnTo>
                  <a:lnTo>
                    <a:pt x="178" y="264"/>
                  </a:lnTo>
                  <a:lnTo>
                    <a:pt x="178" y="264"/>
                  </a:lnTo>
                  <a:close/>
                  <a:moveTo>
                    <a:pt x="198" y="178"/>
                  </a:moveTo>
                  <a:lnTo>
                    <a:pt x="198" y="192"/>
                  </a:lnTo>
                  <a:lnTo>
                    <a:pt x="224" y="192"/>
                  </a:lnTo>
                  <a:lnTo>
                    <a:pt x="224" y="178"/>
                  </a:lnTo>
                  <a:lnTo>
                    <a:pt x="198" y="178"/>
                  </a:lnTo>
                  <a:lnTo>
                    <a:pt x="198" y="178"/>
                  </a:lnTo>
                  <a:lnTo>
                    <a:pt x="198" y="178"/>
                  </a:lnTo>
                  <a:close/>
                  <a:moveTo>
                    <a:pt x="198" y="212"/>
                  </a:moveTo>
                  <a:lnTo>
                    <a:pt x="198" y="226"/>
                  </a:lnTo>
                  <a:lnTo>
                    <a:pt x="224" y="226"/>
                  </a:lnTo>
                  <a:lnTo>
                    <a:pt x="224" y="212"/>
                  </a:lnTo>
                  <a:lnTo>
                    <a:pt x="198" y="212"/>
                  </a:lnTo>
                  <a:lnTo>
                    <a:pt x="198" y="212"/>
                  </a:lnTo>
                  <a:lnTo>
                    <a:pt x="198" y="212"/>
                  </a:lnTo>
                  <a:close/>
                  <a:moveTo>
                    <a:pt x="198" y="148"/>
                  </a:moveTo>
                  <a:lnTo>
                    <a:pt x="198" y="160"/>
                  </a:lnTo>
                  <a:lnTo>
                    <a:pt x="224" y="160"/>
                  </a:lnTo>
                  <a:lnTo>
                    <a:pt x="224" y="148"/>
                  </a:lnTo>
                  <a:lnTo>
                    <a:pt x="198" y="148"/>
                  </a:lnTo>
                  <a:lnTo>
                    <a:pt x="198" y="148"/>
                  </a:lnTo>
                  <a:lnTo>
                    <a:pt x="198" y="148"/>
                  </a:lnTo>
                  <a:close/>
                  <a:moveTo>
                    <a:pt x="198" y="244"/>
                  </a:moveTo>
                  <a:lnTo>
                    <a:pt x="198" y="258"/>
                  </a:lnTo>
                  <a:lnTo>
                    <a:pt x="224" y="258"/>
                  </a:lnTo>
                  <a:lnTo>
                    <a:pt x="224" y="244"/>
                  </a:lnTo>
                  <a:lnTo>
                    <a:pt x="198" y="244"/>
                  </a:lnTo>
                  <a:lnTo>
                    <a:pt x="198" y="244"/>
                  </a:lnTo>
                  <a:lnTo>
                    <a:pt x="198" y="244"/>
                  </a:lnTo>
                  <a:close/>
                  <a:moveTo>
                    <a:pt x="232" y="244"/>
                  </a:moveTo>
                  <a:lnTo>
                    <a:pt x="232" y="258"/>
                  </a:lnTo>
                  <a:lnTo>
                    <a:pt x="254" y="258"/>
                  </a:lnTo>
                  <a:lnTo>
                    <a:pt x="254" y="244"/>
                  </a:lnTo>
                  <a:lnTo>
                    <a:pt x="232" y="244"/>
                  </a:lnTo>
                  <a:lnTo>
                    <a:pt x="232" y="244"/>
                  </a:lnTo>
                  <a:lnTo>
                    <a:pt x="232" y="244"/>
                  </a:lnTo>
                  <a:close/>
                  <a:moveTo>
                    <a:pt x="292" y="178"/>
                  </a:moveTo>
                  <a:lnTo>
                    <a:pt x="292" y="192"/>
                  </a:lnTo>
                  <a:lnTo>
                    <a:pt x="316" y="192"/>
                  </a:lnTo>
                  <a:lnTo>
                    <a:pt x="316" y="178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92" y="178"/>
                  </a:lnTo>
                  <a:close/>
                  <a:moveTo>
                    <a:pt x="292" y="212"/>
                  </a:moveTo>
                  <a:lnTo>
                    <a:pt x="292" y="226"/>
                  </a:lnTo>
                  <a:lnTo>
                    <a:pt x="316" y="226"/>
                  </a:lnTo>
                  <a:lnTo>
                    <a:pt x="316" y="212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2" y="212"/>
                  </a:lnTo>
                  <a:close/>
                  <a:moveTo>
                    <a:pt x="292" y="148"/>
                  </a:moveTo>
                  <a:lnTo>
                    <a:pt x="292" y="160"/>
                  </a:lnTo>
                  <a:lnTo>
                    <a:pt x="316" y="160"/>
                  </a:lnTo>
                  <a:lnTo>
                    <a:pt x="316" y="148"/>
                  </a:lnTo>
                  <a:lnTo>
                    <a:pt x="292" y="148"/>
                  </a:lnTo>
                  <a:lnTo>
                    <a:pt x="292" y="148"/>
                  </a:lnTo>
                  <a:lnTo>
                    <a:pt x="292" y="148"/>
                  </a:lnTo>
                  <a:close/>
                  <a:moveTo>
                    <a:pt x="292" y="244"/>
                  </a:moveTo>
                  <a:lnTo>
                    <a:pt x="292" y="258"/>
                  </a:lnTo>
                  <a:lnTo>
                    <a:pt x="316" y="258"/>
                  </a:lnTo>
                  <a:lnTo>
                    <a:pt x="316" y="244"/>
                  </a:lnTo>
                  <a:lnTo>
                    <a:pt x="292" y="244"/>
                  </a:lnTo>
                  <a:lnTo>
                    <a:pt x="292" y="244"/>
                  </a:lnTo>
                  <a:lnTo>
                    <a:pt x="292" y="244"/>
                  </a:lnTo>
                  <a:close/>
                  <a:moveTo>
                    <a:pt x="262" y="178"/>
                  </a:moveTo>
                  <a:lnTo>
                    <a:pt x="262" y="192"/>
                  </a:lnTo>
                  <a:lnTo>
                    <a:pt x="286" y="192"/>
                  </a:lnTo>
                  <a:lnTo>
                    <a:pt x="286" y="178"/>
                  </a:lnTo>
                  <a:lnTo>
                    <a:pt x="262" y="178"/>
                  </a:lnTo>
                  <a:lnTo>
                    <a:pt x="262" y="178"/>
                  </a:lnTo>
                  <a:lnTo>
                    <a:pt x="262" y="178"/>
                  </a:lnTo>
                  <a:close/>
                  <a:moveTo>
                    <a:pt x="262" y="212"/>
                  </a:moveTo>
                  <a:lnTo>
                    <a:pt x="262" y="226"/>
                  </a:lnTo>
                  <a:lnTo>
                    <a:pt x="286" y="226"/>
                  </a:lnTo>
                  <a:lnTo>
                    <a:pt x="286" y="212"/>
                  </a:lnTo>
                  <a:lnTo>
                    <a:pt x="262" y="212"/>
                  </a:lnTo>
                  <a:lnTo>
                    <a:pt x="262" y="212"/>
                  </a:lnTo>
                  <a:lnTo>
                    <a:pt x="262" y="212"/>
                  </a:lnTo>
                  <a:close/>
                  <a:moveTo>
                    <a:pt x="262" y="148"/>
                  </a:moveTo>
                  <a:lnTo>
                    <a:pt x="262" y="160"/>
                  </a:lnTo>
                  <a:lnTo>
                    <a:pt x="286" y="160"/>
                  </a:lnTo>
                  <a:lnTo>
                    <a:pt x="286" y="148"/>
                  </a:lnTo>
                  <a:lnTo>
                    <a:pt x="262" y="148"/>
                  </a:lnTo>
                  <a:lnTo>
                    <a:pt x="262" y="148"/>
                  </a:lnTo>
                  <a:lnTo>
                    <a:pt x="262" y="148"/>
                  </a:lnTo>
                  <a:close/>
                  <a:moveTo>
                    <a:pt x="262" y="244"/>
                  </a:moveTo>
                  <a:lnTo>
                    <a:pt x="262" y="258"/>
                  </a:lnTo>
                  <a:lnTo>
                    <a:pt x="286" y="258"/>
                  </a:lnTo>
                  <a:lnTo>
                    <a:pt x="286" y="244"/>
                  </a:lnTo>
                  <a:lnTo>
                    <a:pt x="262" y="244"/>
                  </a:lnTo>
                  <a:lnTo>
                    <a:pt x="262" y="244"/>
                  </a:lnTo>
                  <a:lnTo>
                    <a:pt x="262" y="244"/>
                  </a:lnTo>
                  <a:close/>
                  <a:moveTo>
                    <a:pt x="232" y="178"/>
                  </a:moveTo>
                  <a:lnTo>
                    <a:pt x="232" y="192"/>
                  </a:lnTo>
                  <a:lnTo>
                    <a:pt x="254" y="192"/>
                  </a:lnTo>
                  <a:lnTo>
                    <a:pt x="254" y="178"/>
                  </a:lnTo>
                  <a:lnTo>
                    <a:pt x="232" y="178"/>
                  </a:lnTo>
                  <a:lnTo>
                    <a:pt x="232" y="178"/>
                  </a:lnTo>
                  <a:lnTo>
                    <a:pt x="232" y="178"/>
                  </a:lnTo>
                  <a:close/>
                  <a:moveTo>
                    <a:pt x="232" y="212"/>
                  </a:moveTo>
                  <a:lnTo>
                    <a:pt x="232" y="226"/>
                  </a:lnTo>
                  <a:lnTo>
                    <a:pt x="254" y="226"/>
                  </a:lnTo>
                  <a:lnTo>
                    <a:pt x="254" y="212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232" y="212"/>
                  </a:lnTo>
                  <a:close/>
                  <a:moveTo>
                    <a:pt x="232" y="148"/>
                  </a:moveTo>
                  <a:lnTo>
                    <a:pt x="232" y="160"/>
                  </a:lnTo>
                  <a:lnTo>
                    <a:pt x="254" y="160"/>
                  </a:lnTo>
                  <a:lnTo>
                    <a:pt x="254" y="148"/>
                  </a:lnTo>
                  <a:lnTo>
                    <a:pt x="232" y="148"/>
                  </a:lnTo>
                  <a:lnTo>
                    <a:pt x="232" y="148"/>
                  </a:lnTo>
                  <a:lnTo>
                    <a:pt x="232" y="148"/>
                  </a:lnTo>
                  <a:close/>
                  <a:moveTo>
                    <a:pt x="328" y="264"/>
                  </a:moveTo>
                  <a:lnTo>
                    <a:pt x="188" y="264"/>
                  </a:lnTo>
                  <a:lnTo>
                    <a:pt x="188" y="142"/>
                  </a:lnTo>
                  <a:lnTo>
                    <a:pt x="328" y="142"/>
                  </a:lnTo>
                  <a:lnTo>
                    <a:pt x="328" y="264"/>
                  </a:lnTo>
                  <a:lnTo>
                    <a:pt x="328" y="264"/>
                  </a:lnTo>
                  <a:lnTo>
                    <a:pt x="328" y="264"/>
                  </a:lnTo>
                  <a:close/>
                  <a:moveTo>
                    <a:pt x="390" y="240"/>
                  </a:moveTo>
                  <a:lnTo>
                    <a:pt x="390" y="254"/>
                  </a:lnTo>
                  <a:lnTo>
                    <a:pt x="358" y="254"/>
                  </a:lnTo>
                  <a:lnTo>
                    <a:pt x="358" y="240"/>
                  </a:lnTo>
                  <a:lnTo>
                    <a:pt x="390" y="240"/>
                  </a:lnTo>
                  <a:lnTo>
                    <a:pt x="390" y="240"/>
                  </a:lnTo>
                  <a:lnTo>
                    <a:pt x="390" y="240"/>
                  </a:lnTo>
                  <a:close/>
                  <a:moveTo>
                    <a:pt x="390" y="218"/>
                  </a:moveTo>
                  <a:lnTo>
                    <a:pt x="390" y="232"/>
                  </a:lnTo>
                  <a:lnTo>
                    <a:pt x="358" y="232"/>
                  </a:lnTo>
                  <a:lnTo>
                    <a:pt x="358" y="218"/>
                  </a:lnTo>
                  <a:lnTo>
                    <a:pt x="390" y="218"/>
                  </a:lnTo>
                  <a:lnTo>
                    <a:pt x="390" y="218"/>
                  </a:lnTo>
                  <a:lnTo>
                    <a:pt x="390" y="218"/>
                  </a:lnTo>
                  <a:close/>
                  <a:moveTo>
                    <a:pt x="390" y="196"/>
                  </a:moveTo>
                  <a:lnTo>
                    <a:pt x="390" y="212"/>
                  </a:lnTo>
                  <a:lnTo>
                    <a:pt x="358" y="212"/>
                  </a:lnTo>
                  <a:lnTo>
                    <a:pt x="358" y="196"/>
                  </a:lnTo>
                  <a:lnTo>
                    <a:pt x="390" y="196"/>
                  </a:lnTo>
                  <a:lnTo>
                    <a:pt x="390" y="196"/>
                  </a:lnTo>
                  <a:lnTo>
                    <a:pt x="390" y="196"/>
                  </a:lnTo>
                  <a:close/>
                  <a:moveTo>
                    <a:pt x="390" y="174"/>
                  </a:moveTo>
                  <a:lnTo>
                    <a:pt x="390" y="190"/>
                  </a:lnTo>
                  <a:lnTo>
                    <a:pt x="358" y="190"/>
                  </a:lnTo>
                  <a:lnTo>
                    <a:pt x="358" y="174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90" y="174"/>
                  </a:lnTo>
                  <a:close/>
                  <a:moveTo>
                    <a:pt x="390" y="152"/>
                  </a:moveTo>
                  <a:lnTo>
                    <a:pt x="390" y="168"/>
                  </a:lnTo>
                  <a:lnTo>
                    <a:pt x="358" y="168"/>
                  </a:lnTo>
                  <a:lnTo>
                    <a:pt x="358" y="152"/>
                  </a:lnTo>
                  <a:lnTo>
                    <a:pt x="390" y="152"/>
                  </a:lnTo>
                  <a:lnTo>
                    <a:pt x="390" y="152"/>
                  </a:lnTo>
                  <a:lnTo>
                    <a:pt x="390" y="152"/>
                  </a:lnTo>
                  <a:close/>
                  <a:moveTo>
                    <a:pt x="390" y="130"/>
                  </a:moveTo>
                  <a:lnTo>
                    <a:pt x="390" y="146"/>
                  </a:lnTo>
                  <a:lnTo>
                    <a:pt x="358" y="146"/>
                  </a:lnTo>
                  <a:lnTo>
                    <a:pt x="358" y="130"/>
                  </a:lnTo>
                  <a:lnTo>
                    <a:pt x="390" y="130"/>
                  </a:lnTo>
                  <a:lnTo>
                    <a:pt x="390" y="130"/>
                  </a:lnTo>
                  <a:lnTo>
                    <a:pt x="390" y="130"/>
                  </a:lnTo>
                  <a:close/>
                  <a:moveTo>
                    <a:pt x="390" y="108"/>
                  </a:moveTo>
                  <a:lnTo>
                    <a:pt x="390" y="124"/>
                  </a:lnTo>
                  <a:lnTo>
                    <a:pt x="358" y="124"/>
                  </a:lnTo>
                  <a:lnTo>
                    <a:pt x="358" y="108"/>
                  </a:lnTo>
                  <a:lnTo>
                    <a:pt x="390" y="108"/>
                  </a:lnTo>
                  <a:lnTo>
                    <a:pt x="390" y="108"/>
                  </a:lnTo>
                  <a:lnTo>
                    <a:pt x="390" y="108"/>
                  </a:lnTo>
                  <a:close/>
                  <a:moveTo>
                    <a:pt x="390" y="86"/>
                  </a:moveTo>
                  <a:lnTo>
                    <a:pt x="390" y="102"/>
                  </a:lnTo>
                  <a:lnTo>
                    <a:pt x="358" y="102"/>
                  </a:lnTo>
                  <a:lnTo>
                    <a:pt x="358" y="86"/>
                  </a:lnTo>
                  <a:lnTo>
                    <a:pt x="390" y="86"/>
                  </a:lnTo>
                  <a:lnTo>
                    <a:pt x="390" y="86"/>
                  </a:lnTo>
                  <a:lnTo>
                    <a:pt x="390" y="86"/>
                  </a:lnTo>
                  <a:close/>
                  <a:moveTo>
                    <a:pt x="440" y="240"/>
                  </a:moveTo>
                  <a:lnTo>
                    <a:pt x="440" y="254"/>
                  </a:lnTo>
                  <a:lnTo>
                    <a:pt x="408" y="254"/>
                  </a:lnTo>
                  <a:lnTo>
                    <a:pt x="408" y="240"/>
                  </a:lnTo>
                  <a:lnTo>
                    <a:pt x="440" y="240"/>
                  </a:lnTo>
                  <a:lnTo>
                    <a:pt x="440" y="240"/>
                  </a:lnTo>
                  <a:lnTo>
                    <a:pt x="440" y="240"/>
                  </a:lnTo>
                  <a:close/>
                  <a:moveTo>
                    <a:pt x="440" y="218"/>
                  </a:moveTo>
                  <a:lnTo>
                    <a:pt x="440" y="232"/>
                  </a:lnTo>
                  <a:lnTo>
                    <a:pt x="408" y="232"/>
                  </a:lnTo>
                  <a:lnTo>
                    <a:pt x="408" y="218"/>
                  </a:lnTo>
                  <a:lnTo>
                    <a:pt x="440" y="218"/>
                  </a:lnTo>
                  <a:lnTo>
                    <a:pt x="440" y="218"/>
                  </a:lnTo>
                  <a:lnTo>
                    <a:pt x="440" y="218"/>
                  </a:lnTo>
                  <a:close/>
                  <a:moveTo>
                    <a:pt x="440" y="196"/>
                  </a:moveTo>
                  <a:lnTo>
                    <a:pt x="440" y="212"/>
                  </a:lnTo>
                  <a:lnTo>
                    <a:pt x="408" y="212"/>
                  </a:lnTo>
                  <a:lnTo>
                    <a:pt x="408" y="196"/>
                  </a:lnTo>
                  <a:lnTo>
                    <a:pt x="440" y="196"/>
                  </a:lnTo>
                  <a:lnTo>
                    <a:pt x="440" y="196"/>
                  </a:lnTo>
                  <a:lnTo>
                    <a:pt x="440" y="196"/>
                  </a:lnTo>
                  <a:close/>
                  <a:moveTo>
                    <a:pt x="440" y="174"/>
                  </a:moveTo>
                  <a:lnTo>
                    <a:pt x="440" y="190"/>
                  </a:lnTo>
                  <a:lnTo>
                    <a:pt x="408" y="190"/>
                  </a:lnTo>
                  <a:lnTo>
                    <a:pt x="408" y="174"/>
                  </a:lnTo>
                  <a:lnTo>
                    <a:pt x="440" y="174"/>
                  </a:lnTo>
                  <a:lnTo>
                    <a:pt x="440" y="174"/>
                  </a:lnTo>
                  <a:lnTo>
                    <a:pt x="440" y="174"/>
                  </a:lnTo>
                  <a:close/>
                  <a:moveTo>
                    <a:pt x="440" y="152"/>
                  </a:moveTo>
                  <a:lnTo>
                    <a:pt x="440" y="168"/>
                  </a:lnTo>
                  <a:lnTo>
                    <a:pt x="408" y="168"/>
                  </a:lnTo>
                  <a:lnTo>
                    <a:pt x="408" y="152"/>
                  </a:lnTo>
                  <a:lnTo>
                    <a:pt x="440" y="152"/>
                  </a:lnTo>
                  <a:lnTo>
                    <a:pt x="440" y="152"/>
                  </a:lnTo>
                  <a:lnTo>
                    <a:pt x="440" y="152"/>
                  </a:lnTo>
                  <a:close/>
                  <a:moveTo>
                    <a:pt x="440" y="130"/>
                  </a:moveTo>
                  <a:lnTo>
                    <a:pt x="440" y="146"/>
                  </a:lnTo>
                  <a:lnTo>
                    <a:pt x="408" y="146"/>
                  </a:lnTo>
                  <a:lnTo>
                    <a:pt x="408" y="130"/>
                  </a:lnTo>
                  <a:lnTo>
                    <a:pt x="440" y="130"/>
                  </a:lnTo>
                  <a:lnTo>
                    <a:pt x="440" y="130"/>
                  </a:lnTo>
                  <a:lnTo>
                    <a:pt x="440" y="130"/>
                  </a:lnTo>
                  <a:close/>
                  <a:moveTo>
                    <a:pt x="440" y="108"/>
                  </a:moveTo>
                  <a:lnTo>
                    <a:pt x="440" y="124"/>
                  </a:lnTo>
                  <a:lnTo>
                    <a:pt x="408" y="124"/>
                  </a:lnTo>
                  <a:lnTo>
                    <a:pt x="408" y="108"/>
                  </a:lnTo>
                  <a:lnTo>
                    <a:pt x="440" y="108"/>
                  </a:lnTo>
                  <a:lnTo>
                    <a:pt x="440" y="108"/>
                  </a:lnTo>
                  <a:lnTo>
                    <a:pt x="440" y="108"/>
                  </a:lnTo>
                  <a:close/>
                  <a:moveTo>
                    <a:pt x="440" y="86"/>
                  </a:moveTo>
                  <a:lnTo>
                    <a:pt x="440" y="102"/>
                  </a:lnTo>
                  <a:lnTo>
                    <a:pt x="408" y="102"/>
                  </a:lnTo>
                  <a:lnTo>
                    <a:pt x="408" y="86"/>
                  </a:lnTo>
                  <a:lnTo>
                    <a:pt x="440" y="86"/>
                  </a:lnTo>
                  <a:lnTo>
                    <a:pt x="440" y="86"/>
                  </a:lnTo>
                  <a:lnTo>
                    <a:pt x="440" y="86"/>
                  </a:lnTo>
                  <a:close/>
                  <a:moveTo>
                    <a:pt x="490" y="240"/>
                  </a:moveTo>
                  <a:lnTo>
                    <a:pt x="490" y="254"/>
                  </a:lnTo>
                  <a:lnTo>
                    <a:pt x="458" y="254"/>
                  </a:lnTo>
                  <a:lnTo>
                    <a:pt x="458" y="240"/>
                  </a:lnTo>
                  <a:lnTo>
                    <a:pt x="490" y="240"/>
                  </a:lnTo>
                  <a:lnTo>
                    <a:pt x="490" y="240"/>
                  </a:lnTo>
                  <a:lnTo>
                    <a:pt x="490" y="240"/>
                  </a:lnTo>
                  <a:close/>
                  <a:moveTo>
                    <a:pt x="490" y="218"/>
                  </a:moveTo>
                  <a:lnTo>
                    <a:pt x="490" y="232"/>
                  </a:lnTo>
                  <a:lnTo>
                    <a:pt x="458" y="232"/>
                  </a:lnTo>
                  <a:lnTo>
                    <a:pt x="458" y="218"/>
                  </a:lnTo>
                  <a:lnTo>
                    <a:pt x="490" y="218"/>
                  </a:lnTo>
                  <a:lnTo>
                    <a:pt x="490" y="218"/>
                  </a:lnTo>
                  <a:lnTo>
                    <a:pt x="490" y="218"/>
                  </a:lnTo>
                  <a:close/>
                  <a:moveTo>
                    <a:pt x="490" y="196"/>
                  </a:moveTo>
                  <a:lnTo>
                    <a:pt x="490" y="212"/>
                  </a:lnTo>
                  <a:lnTo>
                    <a:pt x="458" y="212"/>
                  </a:lnTo>
                  <a:lnTo>
                    <a:pt x="458" y="196"/>
                  </a:lnTo>
                  <a:lnTo>
                    <a:pt x="490" y="196"/>
                  </a:lnTo>
                  <a:lnTo>
                    <a:pt x="490" y="196"/>
                  </a:lnTo>
                  <a:lnTo>
                    <a:pt x="490" y="196"/>
                  </a:lnTo>
                  <a:close/>
                  <a:moveTo>
                    <a:pt x="490" y="174"/>
                  </a:moveTo>
                  <a:lnTo>
                    <a:pt x="490" y="190"/>
                  </a:lnTo>
                  <a:lnTo>
                    <a:pt x="458" y="190"/>
                  </a:lnTo>
                  <a:lnTo>
                    <a:pt x="458" y="174"/>
                  </a:lnTo>
                  <a:lnTo>
                    <a:pt x="490" y="174"/>
                  </a:lnTo>
                  <a:lnTo>
                    <a:pt x="490" y="174"/>
                  </a:lnTo>
                  <a:lnTo>
                    <a:pt x="490" y="174"/>
                  </a:lnTo>
                  <a:close/>
                  <a:moveTo>
                    <a:pt x="490" y="152"/>
                  </a:moveTo>
                  <a:lnTo>
                    <a:pt x="490" y="168"/>
                  </a:lnTo>
                  <a:lnTo>
                    <a:pt x="458" y="168"/>
                  </a:lnTo>
                  <a:lnTo>
                    <a:pt x="458" y="152"/>
                  </a:lnTo>
                  <a:lnTo>
                    <a:pt x="490" y="152"/>
                  </a:lnTo>
                  <a:lnTo>
                    <a:pt x="490" y="152"/>
                  </a:lnTo>
                  <a:lnTo>
                    <a:pt x="490" y="152"/>
                  </a:lnTo>
                  <a:close/>
                  <a:moveTo>
                    <a:pt x="490" y="130"/>
                  </a:moveTo>
                  <a:lnTo>
                    <a:pt x="490" y="146"/>
                  </a:lnTo>
                  <a:lnTo>
                    <a:pt x="458" y="146"/>
                  </a:lnTo>
                  <a:lnTo>
                    <a:pt x="458" y="130"/>
                  </a:lnTo>
                  <a:lnTo>
                    <a:pt x="490" y="130"/>
                  </a:lnTo>
                  <a:lnTo>
                    <a:pt x="490" y="130"/>
                  </a:lnTo>
                  <a:lnTo>
                    <a:pt x="490" y="130"/>
                  </a:lnTo>
                  <a:close/>
                  <a:moveTo>
                    <a:pt x="490" y="108"/>
                  </a:moveTo>
                  <a:lnTo>
                    <a:pt x="490" y="124"/>
                  </a:lnTo>
                  <a:lnTo>
                    <a:pt x="458" y="124"/>
                  </a:lnTo>
                  <a:lnTo>
                    <a:pt x="458" y="108"/>
                  </a:lnTo>
                  <a:lnTo>
                    <a:pt x="490" y="108"/>
                  </a:lnTo>
                  <a:lnTo>
                    <a:pt x="490" y="108"/>
                  </a:lnTo>
                  <a:lnTo>
                    <a:pt x="490" y="108"/>
                  </a:lnTo>
                  <a:close/>
                  <a:moveTo>
                    <a:pt x="424" y="24"/>
                  </a:moveTo>
                  <a:lnTo>
                    <a:pt x="466" y="48"/>
                  </a:lnTo>
                  <a:lnTo>
                    <a:pt x="508" y="74"/>
                  </a:lnTo>
                  <a:lnTo>
                    <a:pt x="424" y="74"/>
                  </a:lnTo>
                  <a:lnTo>
                    <a:pt x="338" y="74"/>
                  </a:lnTo>
                  <a:lnTo>
                    <a:pt x="382" y="48"/>
                  </a:lnTo>
                  <a:lnTo>
                    <a:pt x="424" y="24"/>
                  </a:lnTo>
                  <a:lnTo>
                    <a:pt x="424" y="24"/>
                  </a:lnTo>
                  <a:lnTo>
                    <a:pt x="424" y="24"/>
                  </a:lnTo>
                  <a:close/>
                  <a:moveTo>
                    <a:pt x="490" y="86"/>
                  </a:moveTo>
                  <a:lnTo>
                    <a:pt x="490" y="102"/>
                  </a:lnTo>
                  <a:lnTo>
                    <a:pt x="458" y="102"/>
                  </a:lnTo>
                  <a:lnTo>
                    <a:pt x="458" y="86"/>
                  </a:lnTo>
                  <a:lnTo>
                    <a:pt x="490" y="86"/>
                  </a:lnTo>
                  <a:lnTo>
                    <a:pt x="490" y="86"/>
                  </a:lnTo>
                  <a:lnTo>
                    <a:pt x="490" y="8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 noEditPoints="1"/>
            </p:cNvSpPr>
            <p:nvPr userDrawn="1"/>
          </p:nvSpPr>
          <p:spPr bwMode="auto">
            <a:xfrm>
              <a:off x="4648200" y="4736951"/>
              <a:ext cx="193675" cy="307975"/>
            </a:xfrm>
            <a:custGeom>
              <a:avLst/>
              <a:gdLst/>
              <a:ahLst/>
              <a:cxnLst>
                <a:cxn ang="0">
                  <a:pos x="84" y="26"/>
                </a:cxn>
                <a:cxn ang="0">
                  <a:pos x="108" y="10"/>
                </a:cxn>
                <a:cxn ang="0">
                  <a:pos x="108" y="48"/>
                </a:cxn>
                <a:cxn ang="0">
                  <a:pos x="108" y="32"/>
                </a:cxn>
                <a:cxn ang="0">
                  <a:pos x="108" y="54"/>
                </a:cxn>
                <a:cxn ang="0">
                  <a:pos x="84" y="54"/>
                </a:cxn>
                <a:cxn ang="0">
                  <a:pos x="108" y="54"/>
                </a:cxn>
                <a:cxn ang="0">
                  <a:pos x="84" y="94"/>
                </a:cxn>
                <a:cxn ang="0">
                  <a:pos x="108" y="78"/>
                </a:cxn>
                <a:cxn ang="0">
                  <a:pos x="108" y="116"/>
                </a:cxn>
                <a:cxn ang="0">
                  <a:pos x="108" y="102"/>
                </a:cxn>
                <a:cxn ang="0">
                  <a:pos x="108" y="124"/>
                </a:cxn>
                <a:cxn ang="0">
                  <a:pos x="84" y="124"/>
                </a:cxn>
                <a:cxn ang="0">
                  <a:pos x="108" y="124"/>
                </a:cxn>
                <a:cxn ang="0">
                  <a:pos x="84" y="162"/>
                </a:cxn>
                <a:cxn ang="0">
                  <a:pos x="108" y="146"/>
                </a:cxn>
                <a:cxn ang="0">
                  <a:pos x="108" y="184"/>
                </a:cxn>
                <a:cxn ang="0">
                  <a:pos x="108" y="168"/>
                </a:cxn>
                <a:cxn ang="0">
                  <a:pos x="72" y="10"/>
                </a:cxn>
                <a:cxn ang="0">
                  <a:pos x="50" y="10"/>
                </a:cxn>
                <a:cxn ang="0">
                  <a:pos x="72" y="10"/>
                </a:cxn>
                <a:cxn ang="0">
                  <a:pos x="50" y="48"/>
                </a:cxn>
                <a:cxn ang="0">
                  <a:pos x="72" y="32"/>
                </a:cxn>
                <a:cxn ang="0">
                  <a:pos x="72" y="70"/>
                </a:cxn>
                <a:cxn ang="0">
                  <a:pos x="72" y="54"/>
                </a:cxn>
                <a:cxn ang="0">
                  <a:pos x="72" y="78"/>
                </a:cxn>
                <a:cxn ang="0">
                  <a:pos x="50" y="78"/>
                </a:cxn>
                <a:cxn ang="0">
                  <a:pos x="72" y="78"/>
                </a:cxn>
                <a:cxn ang="0">
                  <a:pos x="50" y="116"/>
                </a:cxn>
                <a:cxn ang="0">
                  <a:pos x="72" y="102"/>
                </a:cxn>
                <a:cxn ang="0">
                  <a:pos x="72" y="140"/>
                </a:cxn>
                <a:cxn ang="0">
                  <a:pos x="72" y="124"/>
                </a:cxn>
                <a:cxn ang="0">
                  <a:pos x="72" y="146"/>
                </a:cxn>
                <a:cxn ang="0">
                  <a:pos x="50" y="146"/>
                </a:cxn>
                <a:cxn ang="0">
                  <a:pos x="72" y="146"/>
                </a:cxn>
                <a:cxn ang="0">
                  <a:pos x="50" y="184"/>
                </a:cxn>
                <a:cxn ang="0">
                  <a:pos x="72" y="168"/>
                </a:cxn>
                <a:cxn ang="0">
                  <a:pos x="38" y="26"/>
                </a:cxn>
                <a:cxn ang="0">
                  <a:pos x="38" y="10"/>
                </a:cxn>
                <a:cxn ang="0">
                  <a:pos x="38" y="32"/>
                </a:cxn>
                <a:cxn ang="0">
                  <a:pos x="14" y="32"/>
                </a:cxn>
                <a:cxn ang="0">
                  <a:pos x="38" y="32"/>
                </a:cxn>
                <a:cxn ang="0">
                  <a:pos x="14" y="70"/>
                </a:cxn>
                <a:cxn ang="0">
                  <a:pos x="38" y="54"/>
                </a:cxn>
                <a:cxn ang="0">
                  <a:pos x="38" y="94"/>
                </a:cxn>
                <a:cxn ang="0">
                  <a:pos x="38" y="78"/>
                </a:cxn>
                <a:cxn ang="0">
                  <a:pos x="38" y="102"/>
                </a:cxn>
                <a:cxn ang="0">
                  <a:pos x="14" y="102"/>
                </a:cxn>
                <a:cxn ang="0">
                  <a:pos x="38" y="102"/>
                </a:cxn>
                <a:cxn ang="0">
                  <a:pos x="14" y="140"/>
                </a:cxn>
                <a:cxn ang="0">
                  <a:pos x="38" y="124"/>
                </a:cxn>
                <a:cxn ang="0">
                  <a:pos x="38" y="162"/>
                </a:cxn>
                <a:cxn ang="0">
                  <a:pos x="38" y="146"/>
                </a:cxn>
                <a:cxn ang="0">
                  <a:pos x="38" y="168"/>
                </a:cxn>
                <a:cxn ang="0">
                  <a:pos x="14" y="168"/>
                </a:cxn>
                <a:cxn ang="0">
                  <a:pos x="38" y="168"/>
                </a:cxn>
                <a:cxn ang="0">
                  <a:pos x="0" y="0"/>
                </a:cxn>
                <a:cxn ang="0">
                  <a:pos x="122" y="194"/>
                </a:cxn>
              </a:cxnLst>
              <a:rect l="0" t="0" r="r" b="b"/>
              <a:pathLst>
                <a:path w="122" h="194">
                  <a:moveTo>
                    <a:pt x="108" y="10"/>
                  </a:moveTo>
                  <a:lnTo>
                    <a:pt x="108" y="26"/>
                  </a:lnTo>
                  <a:lnTo>
                    <a:pt x="84" y="26"/>
                  </a:lnTo>
                  <a:lnTo>
                    <a:pt x="84" y="10"/>
                  </a:lnTo>
                  <a:lnTo>
                    <a:pt x="108" y="10"/>
                  </a:lnTo>
                  <a:lnTo>
                    <a:pt x="108" y="10"/>
                  </a:lnTo>
                  <a:lnTo>
                    <a:pt x="108" y="10"/>
                  </a:lnTo>
                  <a:close/>
                  <a:moveTo>
                    <a:pt x="108" y="32"/>
                  </a:moveTo>
                  <a:lnTo>
                    <a:pt x="108" y="48"/>
                  </a:lnTo>
                  <a:lnTo>
                    <a:pt x="84" y="48"/>
                  </a:lnTo>
                  <a:lnTo>
                    <a:pt x="84" y="32"/>
                  </a:lnTo>
                  <a:lnTo>
                    <a:pt x="108" y="32"/>
                  </a:lnTo>
                  <a:lnTo>
                    <a:pt x="108" y="32"/>
                  </a:lnTo>
                  <a:lnTo>
                    <a:pt x="108" y="32"/>
                  </a:lnTo>
                  <a:close/>
                  <a:moveTo>
                    <a:pt x="108" y="54"/>
                  </a:moveTo>
                  <a:lnTo>
                    <a:pt x="108" y="70"/>
                  </a:lnTo>
                  <a:lnTo>
                    <a:pt x="84" y="70"/>
                  </a:lnTo>
                  <a:lnTo>
                    <a:pt x="84" y="54"/>
                  </a:lnTo>
                  <a:lnTo>
                    <a:pt x="108" y="54"/>
                  </a:lnTo>
                  <a:lnTo>
                    <a:pt x="108" y="54"/>
                  </a:lnTo>
                  <a:lnTo>
                    <a:pt x="108" y="54"/>
                  </a:lnTo>
                  <a:close/>
                  <a:moveTo>
                    <a:pt x="108" y="78"/>
                  </a:moveTo>
                  <a:lnTo>
                    <a:pt x="108" y="94"/>
                  </a:lnTo>
                  <a:lnTo>
                    <a:pt x="84" y="94"/>
                  </a:lnTo>
                  <a:lnTo>
                    <a:pt x="84" y="78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08" y="78"/>
                  </a:lnTo>
                  <a:close/>
                  <a:moveTo>
                    <a:pt x="108" y="102"/>
                  </a:moveTo>
                  <a:lnTo>
                    <a:pt x="108" y="116"/>
                  </a:lnTo>
                  <a:lnTo>
                    <a:pt x="84" y="116"/>
                  </a:lnTo>
                  <a:lnTo>
                    <a:pt x="84" y="102"/>
                  </a:lnTo>
                  <a:lnTo>
                    <a:pt x="108" y="102"/>
                  </a:lnTo>
                  <a:lnTo>
                    <a:pt x="108" y="102"/>
                  </a:lnTo>
                  <a:lnTo>
                    <a:pt x="108" y="102"/>
                  </a:lnTo>
                  <a:close/>
                  <a:moveTo>
                    <a:pt x="108" y="124"/>
                  </a:moveTo>
                  <a:lnTo>
                    <a:pt x="108" y="140"/>
                  </a:lnTo>
                  <a:lnTo>
                    <a:pt x="84" y="140"/>
                  </a:lnTo>
                  <a:lnTo>
                    <a:pt x="84" y="124"/>
                  </a:lnTo>
                  <a:lnTo>
                    <a:pt x="108" y="124"/>
                  </a:lnTo>
                  <a:lnTo>
                    <a:pt x="108" y="124"/>
                  </a:lnTo>
                  <a:lnTo>
                    <a:pt x="108" y="124"/>
                  </a:lnTo>
                  <a:close/>
                  <a:moveTo>
                    <a:pt x="108" y="146"/>
                  </a:moveTo>
                  <a:lnTo>
                    <a:pt x="108" y="162"/>
                  </a:lnTo>
                  <a:lnTo>
                    <a:pt x="84" y="162"/>
                  </a:lnTo>
                  <a:lnTo>
                    <a:pt x="84" y="146"/>
                  </a:lnTo>
                  <a:lnTo>
                    <a:pt x="108" y="146"/>
                  </a:lnTo>
                  <a:lnTo>
                    <a:pt x="108" y="146"/>
                  </a:lnTo>
                  <a:lnTo>
                    <a:pt x="108" y="146"/>
                  </a:lnTo>
                  <a:close/>
                  <a:moveTo>
                    <a:pt x="108" y="168"/>
                  </a:moveTo>
                  <a:lnTo>
                    <a:pt x="108" y="184"/>
                  </a:lnTo>
                  <a:lnTo>
                    <a:pt x="84" y="184"/>
                  </a:lnTo>
                  <a:lnTo>
                    <a:pt x="84" y="168"/>
                  </a:lnTo>
                  <a:lnTo>
                    <a:pt x="108" y="168"/>
                  </a:lnTo>
                  <a:lnTo>
                    <a:pt x="108" y="168"/>
                  </a:lnTo>
                  <a:lnTo>
                    <a:pt x="108" y="168"/>
                  </a:lnTo>
                  <a:close/>
                  <a:moveTo>
                    <a:pt x="72" y="10"/>
                  </a:moveTo>
                  <a:lnTo>
                    <a:pt x="72" y="26"/>
                  </a:lnTo>
                  <a:lnTo>
                    <a:pt x="50" y="26"/>
                  </a:lnTo>
                  <a:lnTo>
                    <a:pt x="50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close/>
                  <a:moveTo>
                    <a:pt x="72" y="32"/>
                  </a:moveTo>
                  <a:lnTo>
                    <a:pt x="72" y="48"/>
                  </a:lnTo>
                  <a:lnTo>
                    <a:pt x="50" y="48"/>
                  </a:lnTo>
                  <a:lnTo>
                    <a:pt x="50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2"/>
                  </a:lnTo>
                  <a:close/>
                  <a:moveTo>
                    <a:pt x="72" y="54"/>
                  </a:moveTo>
                  <a:lnTo>
                    <a:pt x="72" y="70"/>
                  </a:lnTo>
                  <a:lnTo>
                    <a:pt x="50" y="70"/>
                  </a:lnTo>
                  <a:lnTo>
                    <a:pt x="50" y="54"/>
                  </a:lnTo>
                  <a:lnTo>
                    <a:pt x="72" y="54"/>
                  </a:lnTo>
                  <a:lnTo>
                    <a:pt x="72" y="54"/>
                  </a:lnTo>
                  <a:lnTo>
                    <a:pt x="72" y="54"/>
                  </a:lnTo>
                  <a:close/>
                  <a:moveTo>
                    <a:pt x="72" y="78"/>
                  </a:moveTo>
                  <a:lnTo>
                    <a:pt x="72" y="94"/>
                  </a:lnTo>
                  <a:lnTo>
                    <a:pt x="50" y="94"/>
                  </a:lnTo>
                  <a:lnTo>
                    <a:pt x="50" y="78"/>
                  </a:lnTo>
                  <a:lnTo>
                    <a:pt x="72" y="78"/>
                  </a:lnTo>
                  <a:lnTo>
                    <a:pt x="72" y="78"/>
                  </a:lnTo>
                  <a:lnTo>
                    <a:pt x="72" y="78"/>
                  </a:lnTo>
                  <a:close/>
                  <a:moveTo>
                    <a:pt x="72" y="102"/>
                  </a:moveTo>
                  <a:lnTo>
                    <a:pt x="72" y="116"/>
                  </a:lnTo>
                  <a:lnTo>
                    <a:pt x="50" y="116"/>
                  </a:lnTo>
                  <a:lnTo>
                    <a:pt x="50" y="102"/>
                  </a:lnTo>
                  <a:lnTo>
                    <a:pt x="72" y="102"/>
                  </a:lnTo>
                  <a:lnTo>
                    <a:pt x="72" y="102"/>
                  </a:lnTo>
                  <a:lnTo>
                    <a:pt x="72" y="102"/>
                  </a:lnTo>
                  <a:close/>
                  <a:moveTo>
                    <a:pt x="72" y="124"/>
                  </a:moveTo>
                  <a:lnTo>
                    <a:pt x="72" y="140"/>
                  </a:lnTo>
                  <a:lnTo>
                    <a:pt x="50" y="140"/>
                  </a:lnTo>
                  <a:lnTo>
                    <a:pt x="50" y="124"/>
                  </a:lnTo>
                  <a:lnTo>
                    <a:pt x="72" y="124"/>
                  </a:lnTo>
                  <a:lnTo>
                    <a:pt x="72" y="124"/>
                  </a:lnTo>
                  <a:lnTo>
                    <a:pt x="72" y="124"/>
                  </a:lnTo>
                  <a:close/>
                  <a:moveTo>
                    <a:pt x="72" y="146"/>
                  </a:moveTo>
                  <a:lnTo>
                    <a:pt x="72" y="162"/>
                  </a:lnTo>
                  <a:lnTo>
                    <a:pt x="50" y="162"/>
                  </a:lnTo>
                  <a:lnTo>
                    <a:pt x="50" y="146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72" y="146"/>
                  </a:lnTo>
                  <a:close/>
                  <a:moveTo>
                    <a:pt x="72" y="168"/>
                  </a:moveTo>
                  <a:lnTo>
                    <a:pt x="72" y="184"/>
                  </a:lnTo>
                  <a:lnTo>
                    <a:pt x="50" y="184"/>
                  </a:lnTo>
                  <a:lnTo>
                    <a:pt x="50" y="168"/>
                  </a:lnTo>
                  <a:lnTo>
                    <a:pt x="72" y="168"/>
                  </a:lnTo>
                  <a:lnTo>
                    <a:pt x="72" y="168"/>
                  </a:lnTo>
                  <a:lnTo>
                    <a:pt x="72" y="168"/>
                  </a:lnTo>
                  <a:close/>
                  <a:moveTo>
                    <a:pt x="38" y="10"/>
                  </a:moveTo>
                  <a:lnTo>
                    <a:pt x="38" y="26"/>
                  </a:lnTo>
                  <a:lnTo>
                    <a:pt x="14" y="26"/>
                  </a:lnTo>
                  <a:lnTo>
                    <a:pt x="14" y="10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10"/>
                  </a:lnTo>
                  <a:close/>
                  <a:moveTo>
                    <a:pt x="38" y="32"/>
                  </a:moveTo>
                  <a:lnTo>
                    <a:pt x="38" y="48"/>
                  </a:lnTo>
                  <a:lnTo>
                    <a:pt x="14" y="48"/>
                  </a:lnTo>
                  <a:lnTo>
                    <a:pt x="14" y="32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38" y="32"/>
                  </a:lnTo>
                  <a:close/>
                  <a:moveTo>
                    <a:pt x="38" y="54"/>
                  </a:moveTo>
                  <a:lnTo>
                    <a:pt x="38" y="70"/>
                  </a:lnTo>
                  <a:lnTo>
                    <a:pt x="14" y="70"/>
                  </a:lnTo>
                  <a:lnTo>
                    <a:pt x="14" y="54"/>
                  </a:lnTo>
                  <a:lnTo>
                    <a:pt x="38" y="54"/>
                  </a:lnTo>
                  <a:lnTo>
                    <a:pt x="38" y="54"/>
                  </a:lnTo>
                  <a:lnTo>
                    <a:pt x="38" y="54"/>
                  </a:lnTo>
                  <a:close/>
                  <a:moveTo>
                    <a:pt x="38" y="78"/>
                  </a:moveTo>
                  <a:lnTo>
                    <a:pt x="38" y="94"/>
                  </a:lnTo>
                  <a:lnTo>
                    <a:pt x="14" y="94"/>
                  </a:lnTo>
                  <a:lnTo>
                    <a:pt x="14" y="78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38" y="78"/>
                  </a:lnTo>
                  <a:close/>
                  <a:moveTo>
                    <a:pt x="38" y="102"/>
                  </a:moveTo>
                  <a:lnTo>
                    <a:pt x="38" y="116"/>
                  </a:lnTo>
                  <a:lnTo>
                    <a:pt x="14" y="116"/>
                  </a:lnTo>
                  <a:lnTo>
                    <a:pt x="14" y="102"/>
                  </a:lnTo>
                  <a:lnTo>
                    <a:pt x="38" y="102"/>
                  </a:lnTo>
                  <a:lnTo>
                    <a:pt x="38" y="102"/>
                  </a:lnTo>
                  <a:lnTo>
                    <a:pt x="38" y="102"/>
                  </a:lnTo>
                  <a:close/>
                  <a:moveTo>
                    <a:pt x="38" y="124"/>
                  </a:moveTo>
                  <a:lnTo>
                    <a:pt x="38" y="140"/>
                  </a:lnTo>
                  <a:lnTo>
                    <a:pt x="14" y="140"/>
                  </a:lnTo>
                  <a:lnTo>
                    <a:pt x="14" y="124"/>
                  </a:lnTo>
                  <a:lnTo>
                    <a:pt x="38" y="124"/>
                  </a:lnTo>
                  <a:lnTo>
                    <a:pt x="38" y="124"/>
                  </a:lnTo>
                  <a:lnTo>
                    <a:pt x="38" y="124"/>
                  </a:lnTo>
                  <a:close/>
                  <a:moveTo>
                    <a:pt x="38" y="146"/>
                  </a:moveTo>
                  <a:lnTo>
                    <a:pt x="38" y="162"/>
                  </a:lnTo>
                  <a:lnTo>
                    <a:pt x="14" y="162"/>
                  </a:lnTo>
                  <a:lnTo>
                    <a:pt x="14" y="146"/>
                  </a:lnTo>
                  <a:lnTo>
                    <a:pt x="38" y="146"/>
                  </a:lnTo>
                  <a:lnTo>
                    <a:pt x="38" y="146"/>
                  </a:lnTo>
                  <a:lnTo>
                    <a:pt x="38" y="146"/>
                  </a:lnTo>
                  <a:close/>
                  <a:moveTo>
                    <a:pt x="38" y="168"/>
                  </a:moveTo>
                  <a:lnTo>
                    <a:pt x="38" y="184"/>
                  </a:lnTo>
                  <a:lnTo>
                    <a:pt x="14" y="184"/>
                  </a:lnTo>
                  <a:lnTo>
                    <a:pt x="14" y="168"/>
                  </a:lnTo>
                  <a:lnTo>
                    <a:pt x="38" y="168"/>
                  </a:lnTo>
                  <a:lnTo>
                    <a:pt x="38" y="168"/>
                  </a:lnTo>
                  <a:lnTo>
                    <a:pt x="38" y="168"/>
                  </a:lnTo>
                  <a:close/>
                  <a:moveTo>
                    <a:pt x="122" y="194"/>
                  </a:moveTo>
                  <a:lnTo>
                    <a:pt x="0" y="194"/>
                  </a:lnTo>
                  <a:lnTo>
                    <a:pt x="0" y="0"/>
                  </a:lnTo>
                  <a:lnTo>
                    <a:pt x="122" y="0"/>
                  </a:lnTo>
                  <a:lnTo>
                    <a:pt x="122" y="194"/>
                  </a:lnTo>
                  <a:lnTo>
                    <a:pt x="122" y="194"/>
                  </a:lnTo>
                  <a:lnTo>
                    <a:pt x="122" y="19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6" name="Freeform 14"/>
            <p:cNvSpPr>
              <a:spLocks noEditPoints="1"/>
            </p:cNvSpPr>
            <p:nvPr userDrawn="1"/>
          </p:nvSpPr>
          <p:spPr bwMode="auto">
            <a:xfrm>
              <a:off x="4918075" y="4746476"/>
              <a:ext cx="190500" cy="311150"/>
            </a:xfrm>
            <a:custGeom>
              <a:avLst/>
              <a:gdLst/>
              <a:ahLst/>
              <a:cxnLst>
                <a:cxn ang="0">
                  <a:pos x="84" y="26"/>
                </a:cxn>
                <a:cxn ang="0">
                  <a:pos x="106" y="10"/>
                </a:cxn>
                <a:cxn ang="0">
                  <a:pos x="106" y="48"/>
                </a:cxn>
                <a:cxn ang="0">
                  <a:pos x="106" y="34"/>
                </a:cxn>
                <a:cxn ang="0">
                  <a:pos x="106" y="56"/>
                </a:cxn>
                <a:cxn ang="0">
                  <a:pos x="84" y="56"/>
                </a:cxn>
                <a:cxn ang="0">
                  <a:pos x="106" y="56"/>
                </a:cxn>
                <a:cxn ang="0">
                  <a:pos x="84" y="96"/>
                </a:cxn>
                <a:cxn ang="0">
                  <a:pos x="106" y="80"/>
                </a:cxn>
                <a:cxn ang="0">
                  <a:pos x="106" y="118"/>
                </a:cxn>
                <a:cxn ang="0">
                  <a:pos x="106" y="102"/>
                </a:cxn>
                <a:cxn ang="0">
                  <a:pos x="106" y="124"/>
                </a:cxn>
                <a:cxn ang="0">
                  <a:pos x="84" y="124"/>
                </a:cxn>
                <a:cxn ang="0">
                  <a:pos x="106" y="124"/>
                </a:cxn>
                <a:cxn ang="0">
                  <a:pos x="84" y="162"/>
                </a:cxn>
                <a:cxn ang="0">
                  <a:pos x="106" y="146"/>
                </a:cxn>
                <a:cxn ang="0">
                  <a:pos x="106" y="184"/>
                </a:cxn>
                <a:cxn ang="0">
                  <a:pos x="106" y="170"/>
                </a:cxn>
                <a:cxn ang="0">
                  <a:pos x="72" y="10"/>
                </a:cxn>
                <a:cxn ang="0">
                  <a:pos x="48" y="10"/>
                </a:cxn>
                <a:cxn ang="0">
                  <a:pos x="72" y="10"/>
                </a:cxn>
                <a:cxn ang="0">
                  <a:pos x="48" y="48"/>
                </a:cxn>
                <a:cxn ang="0">
                  <a:pos x="72" y="34"/>
                </a:cxn>
                <a:cxn ang="0">
                  <a:pos x="72" y="72"/>
                </a:cxn>
                <a:cxn ang="0">
                  <a:pos x="72" y="56"/>
                </a:cxn>
                <a:cxn ang="0">
                  <a:pos x="72" y="80"/>
                </a:cxn>
                <a:cxn ang="0">
                  <a:pos x="48" y="80"/>
                </a:cxn>
                <a:cxn ang="0">
                  <a:pos x="72" y="80"/>
                </a:cxn>
                <a:cxn ang="0">
                  <a:pos x="48" y="118"/>
                </a:cxn>
                <a:cxn ang="0">
                  <a:pos x="72" y="102"/>
                </a:cxn>
                <a:cxn ang="0">
                  <a:pos x="72" y="140"/>
                </a:cxn>
                <a:cxn ang="0">
                  <a:pos x="72" y="124"/>
                </a:cxn>
                <a:cxn ang="0">
                  <a:pos x="72" y="146"/>
                </a:cxn>
                <a:cxn ang="0">
                  <a:pos x="48" y="146"/>
                </a:cxn>
                <a:cxn ang="0">
                  <a:pos x="72" y="146"/>
                </a:cxn>
                <a:cxn ang="0">
                  <a:pos x="48" y="184"/>
                </a:cxn>
                <a:cxn ang="0">
                  <a:pos x="72" y="170"/>
                </a:cxn>
                <a:cxn ang="0">
                  <a:pos x="36" y="26"/>
                </a:cxn>
                <a:cxn ang="0">
                  <a:pos x="36" y="10"/>
                </a:cxn>
                <a:cxn ang="0">
                  <a:pos x="36" y="34"/>
                </a:cxn>
                <a:cxn ang="0">
                  <a:pos x="14" y="34"/>
                </a:cxn>
                <a:cxn ang="0">
                  <a:pos x="36" y="34"/>
                </a:cxn>
                <a:cxn ang="0">
                  <a:pos x="14" y="72"/>
                </a:cxn>
                <a:cxn ang="0">
                  <a:pos x="36" y="56"/>
                </a:cxn>
                <a:cxn ang="0">
                  <a:pos x="36" y="96"/>
                </a:cxn>
                <a:cxn ang="0">
                  <a:pos x="36" y="80"/>
                </a:cxn>
                <a:cxn ang="0">
                  <a:pos x="36" y="102"/>
                </a:cxn>
                <a:cxn ang="0">
                  <a:pos x="14" y="102"/>
                </a:cxn>
                <a:cxn ang="0">
                  <a:pos x="36" y="102"/>
                </a:cxn>
                <a:cxn ang="0">
                  <a:pos x="14" y="140"/>
                </a:cxn>
                <a:cxn ang="0">
                  <a:pos x="36" y="124"/>
                </a:cxn>
                <a:cxn ang="0">
                  <a:pos x="36" y="162"/>
                </a:cxn>
                <a:cxn ang="0">
                  <a:pos x="36" y="146"/>
                </a:cxn>
                <a:cxn ang="0">
                  <a:pos x="36" y="170"/>
                </a:cxn>
                <a:cxn ang="0">
                  <a:pos x="14" y="170"/>
                </a:cxn>
                <a:cxn ang="0">
                  <a:pos x="36" y="170"/>
                </a:cxn>
                <a:cxn ang="0">
                  <a:pos x="0" y="0"/>
                </a:cxn>
                <a:cxn ang="0">
                  <a:pos x="120" y="196"/>
                </a:cxn>
              </a:cxnLst>
              <a:rect l="0" t="0" r="r" b="b"/>
              <a:pathLst>
                <a:path w="120" h="196">
                  <a:moveTo>
                    <a:pt x="106" y="10"/>
                  </a:moveTo>
                  <a:lnTo>
                    <a:pt x="106" y="26"/>
                  </a:lnTo>
                  <a:lnTo>
                    <a:pt x="84" y="26"/>
                  </a:lnTo>
                  <a:lnTo>
                    <a:pt x="84" y="10"/>
                  </a:lnTo>
                  <a:lnTo>
                    <a:pt x="106" y="10"/>
                  </a:lnTo>
                  <a:lnTo>
                    <a:pt x="106" y="10"/>
                  </a:lnTo>
                  <a:lnTo>
                    <a:pt x="106" y="10"/>
                  </a:lnTo>
                  <a:close/>
                  <a:moveTo>
                    <a:pt x="106" y="34"/>
                  </a:moveTo>
                  <a:lnTo>
                    <a:pt x="106" y="48"/>
                  </a:lnTo>
                  <a:lnTo>
                    <a:pt x="84" y="48"/>
                  </a:lnTo>
                  <a:lnTo>
                    <a:pt x="84" y="34"/>
                  </a:lnTo>
                  <a:lnTo>
                    <a:pt x="106" y="34"/>
                  </a:lnTo>
                  <a:lnTo>
                    <a:pt x="106" y="34"/>
                  </a:lnTo>
                  <a:lnTo>
                    <a:pt x="106" y="34"/>
                  </a:lnTo>
                  <a:close/>
                  <a:moveTo>
                    <a:pt x="106" y="56"/>
                  </a:moveTo>
                  <a:lnTo>
                    <a:pt x="106" y="72"/>
                  </a:lnTo>
                  <a:lnTo>
                    <a:pt x="84" y="72"/>
                  </a:lnTo>
                  <a:lnTo>
                    <a:pt x="84" y="56"/>
                  </a:lnTo>
                  <a:lnTo>
                    <a:pt x="106" y="56"/>
                  </a:lnTo>
                  <a:lnTo>
                    <a:pt x="106" y="56"/>
                  </a:lnTo>
                  <a:lnTo>
                    <a:pt x="106" y="56"/>
                  </a:lnTo>
                  <a:close/>
                  <a:moveTo>
                    <a:pt x="106" y="80"/>
                  </a:moveTo>
                  <a:lnTo>
                    <a:pt x="106" y="96"/>
                  </a:lnTo>
                  <a:lnTo>
                    <a:pt x="84" y="96"/>
                  </a:lnTo>
                  <a:lnTo>
                    <a:pt x="84" y="80"/>
                  </a:lnTo>
                  <a:lnTo>
                    <a:pt x="106" y="80"/>
                  </a:lnTo>
                  <a:lnTo>
                    <a:pt x="106" y="80"/>
                  </a:lnTo>
                  <a:lnTo>
                    <a:pt x="106" y="80"/>
                  </a:lnTo>
                  <a:close/>
                  <a:moveTo>
                    <a:pt x="106" y="102"/>
                  </a:moveTo>
                  <a:lnTo>
                    <a:pt x="106" y="118"/>
                  </a:lnTo>
                  <a:lnTo>
                    <a:pt x="84" y="118"/>
                  </a:lnTo>
                  <a:lnTo>
                    <a:pt x="84" y="102"/>
                  </a:lnTo>
                  <a:lnTo>
                    <a:pt x="106" y="102"/>
                  </a:lnTo>
                  <a:lnTo>
                    <a:pt x="106" y="102"/>
                  </a:lnTo>
                  <a:lnTo>
                    <a:pt x="106" y="102"/>
                  </a:lnTo>
                  <a:close/>
                  <a:moveTo>
                    <a:pt x="106" y="124"/>
                  </a:moveTo>
                  <a:lnTo>
                    <a:pt x="106" y="140"/>
                  </a:lnTo>
                  <a:lnTo>
                    <a:pt x="84" y="140"/>
                  </a:lnTo>
                  <a:lnTo>
                    <a:pt x="84" y="124"/>
                  </a:lnTo>
                  <a:lnTo>
                    <a:pt x="106" y="124"/>
                  </a:lnTo>
                  <a:lnTo>
                    <a:pt x="106" y="124"/>
                  </a:lnTo>
                  <a:lnTo>
                    <a:pt x="106" y="124"/>
                  </a:lnTo>
                  <a:close/>
                  <a:moveTo>
                    <a:pt x="106" y="146"/>
                  </a:moveTo>
                  <a:lnTo>
                    <a:pt x="106" y="162"/>
                  </a:lnTo>
                  <a:lnTo>
                    <a:pt x="84" y="162"/>
                  </a:lnTo>
                  <a:lnTo>
                    <a:pt x="84" y="146"/>
                  </a:lnTo>
                  <a:lnTo>
                    <a:pt x="106" y="146"/>
                  </a:lnTo>
                  <a:lnTo>
                    <a:pt x="106" y="146"/>
                  </a:lnTo>
                  <a:lnTo>
                    <a:pt x="106" y="146"/>
                  </a:lnTo>
                  <a:close/>
                  <a:moveTo>
                    <a:pt x="106" y="170"/>
                  </a:moveTo>
                  <a:lnTo>
                    <a:pt x="106" y="184"/>
                  </a:lnTo>
                  <a:lnTo>
                    <a:pt x="84" y="184"/>
                  </a:lnTo>
                  <a:lnTo>
                    <a:pt x="84" y="170"/>
                  </a:lnTo>
                  <a:lnTo>
                    <a:pt x="106" y="170"/>
                  </a:lnTo>
                  <a:lnTo>
                    <a:pt x="106" y="170"/>
                  </a:lnTo>
                  <a:lnTo>
                    <a:pt x="106" y="170"/>
                  </a:lnTo>
                  <a:close/>
                  <a:moveTo>
                    <a:pt x="72" y="10"/>
                  </a:moveTo>
                  <a:lnTo>
                    <a:pt x="72" y="26"/>
                  </a:lnTo>
                  <a:lnTo>
                    <a:pt x="48" y="26"/>
                  </a:lnTo>
                  <a:lnTo>
                    <a:pt x="48" y="10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0"/>
                  </a:lnTo>
                  <a:close/>
                  <a:moveTo>
                    <a:pt x="72" y="34"/>
                  </a:moveTo>
                  <a:lnTo>
                    <a:pt x="72" y="48"/>
                  </a:lnTo>
                  <a:lnTo>
                    <a:pt x="48" y="48"/>
                  </a:lnTo>
                  <a:lnTo>
                    <a:pt x="48" y="34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2" y="34"/>
                  </a:lnTo>
                  <a:close/>
                  <a:moveTo>
                    <a:pt x="72" y="56"/>
                  </a:moveTo>
                  <a:lnTo>
                    <a:pt x="72" y="72"/>
                  </a:lnTo>
                  <a:lnTo>
                    <a:pt x="48" y="72"/>
                  </a:lnTo>
                  <a:lnTo>
                    <a:pt x="48" y="56"/>
                  </a:lnTo>
                  <a:lnTo>
                    <a:pt x="72" y="56"/>
                  </a:lnTo>
                  <a:lnTo>
                    <a:pt x="72" y="56"/>
                  </a:lnTo>
                  <a:lnTo>
                    <a:pt x="72" y="56"/>
                  </a:lnTo>
                  <a:close/>
                  <a:moveTo>
                    <a:pt x="72" y="80"/>
                  </a:moveTo>
                  <a:lnTo>
                    <a:pt x="72" y="96"/>
                  </a:lnTo>
                  <a:lnTo>
                    <a:pt x="48" y="96"/>
                  </a:lnTo>
                  <a:lnTo>
                    <a:pt x="48" y="80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2" y="80"/>
                  </a:lnTo>
                  <a:close/>
                  <a:moveTo>
                    <a:pt x="72" y="102"/>
                  </a:moveTo>
                  <a:lnTo>
                    <a:pt x="72" y="118"/>
                  </a:lnTo>
                  <a:lnTo>
                    <a:pt x="48" y="118"/>
                  </a:lnTo>
                  <a:lnTo>
                    <a:pt x="48" y="102"/>
                  </a:lnTo>
                  <a:lnTo>
                    <a:pt x="72" y="102"/>
                  </a:lnTo>
                  <a:lnTo>
                    <a:pt x="72" y="102"/>
                  </a:lnTo>
                  <a:lnTo>
                    <a:pt x="72" y="102"/>
                  </a:lnTo>
                  <a:close/>
                  <a:moveTo>
                    <a:pt x="72" y="124"/>
                  </a:moveTo>
                  <a:lnTo>
                    <a:pt x="72" y="140"/>
                  </a:lnTo>
                  <a:lnTo>
                    <a:pt x="48" y="140"/>
                  </a:lnTo>
                  <a:lnTo>
                    <a:pt x="48" y="124"/>
                  </a:lnTo>
                  <a:lnTo>
                    <a:pt x="72" y="124"/>
                  </a:lnTo>
                  <a:lnTo>
                    <a:pt x="72" y="124"/>
                  </a:lnTo>
                  <a:lnTo>
                    <a:pt x="72" y="124"/>
                  </a:lnTo>
                  <a:close/>
                  <a:moveTo>
                    <a:pt x="72" y="146"/>
                  </a:moveTo>
                  <a:lnTo>
                    <a:pt x="72" y="162"/>
                  </a:lnTo>
                  <a:lnTo>
                    <a:pt x="48" y="162"/>
                  </a:lnTo>
                  <a:lnTo>
                    <a:pt x="48" y="146"/>
                  </a:lnTo>
                  <a:lnTo>
                    <a:pt x="72" y="146"/>
                  </a:lnTo>
                  <a:lnTo>
                    <a:pt x="72" y="146"/>
                  </a:lnTo>
                  <a:lnTo>
                    <a:pt x="72" y="146"/>
                  </a:lnTo>
                  <a:close/>
                  <a:moveTo>
                    <a:pt x="72" y="170"/>
                  </a:moveTo>
                  <a:lnTo>
                    <a:pt x="72" y="184"/>
                  </a:lnTo>
                  <a:lnTo>
                    <a:pt x="48" y="184"/>
                  </a:lnTo>
                  <a:lnTo>
                    <a:pt x="48" y="170"/>
                  </a:lnTo>
                  <a:lnTo>
                    <a:pt x="72" y="170"/>
                  </a:lnTo>
                  <a:lnTo>
                    <a:pt x="72" y="170"/>
                  </a:lnTo>
                  <a:lnTo>
                    <a:pt x="72" y="170"/>
                  </a:lnTo>
                  <a:close/>
                  <a:moveTo>
                    <a:pt x="36" y="10"/>
                  </a:moveTo>
                  <a:lnTo>
                    <a:pt x="36" y="26"/>
                  </a:lnTo>
                  <a:lnTo>
                    <a:pt x="14" y="26"/>
                  </a:lnTo>
                  <a:lnTo>
                    <a:pt x="14" y="10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36" y="10"/>
                  </a:lnTo>
                  <a:close/>
                  <a:moveTo>
                    <a:pt x="36" y="34"/>
                  </a:moveTo>
                  <a:lnTo>
                    <a:pt x="36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36" y="34"/>
                  </a:lnTo>
                  <a:close/>
                  <a:moveTo>
                    <a:pt x="36" y="56"/>
                  </a:moveTo>
                  <a:lnTo>
                    <a:pt x="36" y="72"/>
                  </a:lnTo>
                  <a:lnTo>
                    <a:pt x="14" y="72"/>
                  </a:lnTo>
                  <a:lnTo>
                    <a:pt x="14" y="56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6" y="56"/>
                  </a:lnTo>
                  <a:close/>
                  <a:moveTo>
                    <a:pt x="36" y="80"/>
                  </a:moveTo>
                  <a:lnTo>
                    <a:pt x="36" y="96"/>
                  </a:lnTo>
                  <a:lnTo>
                    <a:pt x="14" y="96"/>
                  </a:lnTo>
                  <a:lnTo>
                    <a:pt x="14" y="80"/>
                  </a:lnTo>
                  <a:lnTo>
                    <a:pt x="36" y="80"/>
                  </a:lnTo>
                  <a:lnTo>
                    <a:pt x="36" y="80"/>
                  </a:lnTo>
                  <a:lnTo>
                    <a:pt x="36" y="80"/>
                  </a:lnTo>
                  <a:close/>
                  <a:moveTo>
                    <a:pt x="36" y="102"/>
                  </a:moveTo>
                  <a:lnTo>
                    <a:pt x="36" y="118"/>
                  </a:lnTo>
                  <a:lnTo>
                    <a:pt x="14" y="118"/>
                  </a:lnTo>
                  <a:lnTo>
                    <a:pt x="14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close/>
                  <a:moveTo>
                    <a:pt x="36" y="124"/>
                  </a:moveTo>
                  <a:lnTo>
                    <a:pt x="36" y="140"/>
                  </a:lnTo>
                  <a:lnTo>
                    <a:pt x="14" y="140"/>
                  </a:lnTo>
                  <a:lnTo>
                    <a:pt x="14" y="124"/>
                  </a:lnTo>
                  <a:lnTo>
                    <a:pt x="36" y="124"/>
                  </a:lnTo>
                  <a:lnTo>
                    <a:pt x="36" y="124"/>
                  </a:lnTo>
                  <a:lnTo>
                    <a:pt x="36" y="124"/>
                  </a:lnTo>
                  <a:close/>
                  <a:moveTo>
                    <a:pt x="36" y="146"/>
                  </a:moveTo>
                  <a:lnTo>
                    <a:pt x="36" y="162"/>
                  </a:lnTo>
                  <a:lnTo>
                    <a:pt x="14" y="162"/>
                  </a:lnTo>
                  <a:lnTo>
                    <a:pt x="14" y="146"/>
                  </a:lnTo>
                  <a:lnTo>
                    <a:pt x="36" y="146"/>
                  </a:lnTo>
                  <a:lnTo>
                    <a:pt x="36" y="146"/>
                  </a:lnTo>
                  <a:lnTo>
                    <a:pt x="36" y="146"/>
                  </a:lnTo>
                  <a:close/>
                  <a:moveTo>
                    <a:pt x="36" y="170"/>
                  </a:moveTo>
                  <a:lnTo>
                    <a:pt x="36" y="184"/>
                  </a:lnTo>
                  <a:lnTo>
                    <a:pt x="14" y="184"/>
                  </a:lnTo>
                  <a:lnTo>
                    <a:pt x="14" y="170"/>
                  </a:lnTo>
                  <a:lnTo>
                    <a:pt x="36" y="170"/>
                  </a:lnTo>
                  <a:lnTo>
                    <a:pt x="36" y="170"/>
                  </a:lnTo>
                  <a:lnTo>
                    <a:pt x="36" y="170"/>
                  </a:lnTo>
                  <a:close/>
                  <a:moveTo>
                    <a:pt x="120" y="196"/>
                  </a:moveTo>
                  <a:lnTo>
                    <a:pt x="0" y="196"/>
                  </a:lnTo>
                  <a:lnTo>
                    <a:pt x="0" y="0"/>
                  </a:lnTo>
                  <a:lnTo>
                    <a:pt x="120" y="0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0" y="1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 noEditPoints="1"/>
            </p:cNvSpPr>
            <p:nvPr userDrawn="1"/>
          </p:nvSpPr>
          <p:spPr bwMode="auto">
            <a:xfrm>
              <a:off x="7994650" y="4794101"/>
              <a:ext cx="247650" cy="273050"/>
            </a:xfrm>
            <a:custGeom>
              <a:avLst/>
              <a:gdLst/>
              <a:ahLst/>
              <a:cxnLst>
                <a:cxn ang="0">
                  <a:pos x="108" y="24"/>
                </a:cxn>
                <a:cxn ang="0">
                  <a:pos x="138" y="10"/>
                </a:cxn>
                <a:cxn ang="0">
                  <a:pos x="138" y="44"/>
                </a:cxn>
                <a:cxn ang="0">
                  <a:pos x="138" y="30"/>
                </a:cxn>
                <a:cxn ang="0">
                  <a:pos x="138" y="50"/>
                </a:cxn>
                <a:cxn ang="0">
                  <a:pos x="108" y="50"/>
                </a:cxn>
                <a:cxn ang="0">
                  <a:pos x="138" y="50"/>
                </a:cxn>
                <a:cxn ang="0">
                  <a:pos x="108" y="84"/>
                </a:cxn>
                <a:cxn ang="0">
                  <a:pos x="138" y="70"/>
                </a:cxn>
                <a:cxn ang="0">
                  <a:pos x="138" y="104"/>
                </a:cxn>
                <a:cxn ang="0">
                  <a:pos x="138" y="90"/>
                </a:cxn>
                <a:cxn ang="0">
                  <a:pos x="138" y="110"/>
                </a:cxn>
                <a:cxn ang="0">
                  <a:pos x="108" y="110"/>
                </a:cxn>
                <a:cxn ang="0">
                  <a:pos x="138" y="110"/>
                </a:cxn>
                <a:cxn ang="0">
                  <a:pos x="108" y="142"/>
                </a:cxn>
                <a:cxn ang="0">
                  <a:pos x="138" y="130"/>
                </a:cxn>
                <a:cxn ang="0">
                  <a:pos x="138" y="162"/>
                </a:cxn>
                <a:cxn ang="0">
                  <a:pos x="138" y="148"/>
                </a:cxn>
                <a:cxn ang="0">
                  <a:pos x="94" y="10"/>
                </a:cxn>
                <a:cxn ang="0">
                  <a:pos x="64" y="10"/>
                </a:cxn>
                <a:cxn ang="0">
                  <a:pos x="94" y="10"/>
                </a:cxn>
                <a:cxn ang="0">
                  <a:pos x="64" y="44"/>
                </a:cxn>
                <a:cxn ang="0">
                  <a:pos x="94" y="30"/>
                </a:cxn>
                <a:cxn ang="0">
                  <a:pos x="94" y="64"/>
                </a:cxn>
                <a:cxn ang="0">
                  <a:pos x="94" y="50"/>
                </a:cxn>
                <a:cxn ang="0">
                  <a:pos x="94" y="70"/>
                </a:cxn>
                <a:cxn ang="0">
                  <a:pos x="64" y="70"/>
                </a:cxn>
                <a:cxn ang="0">
                  <a:pos x="94" y="70"/>
                </a:cxn>
                <a:cxn ang="0">
                  <a:pos x="64" y="104"/>
                </a:cxn>
                <a:cxn ang="0">
                  <a:pos x="94" y="90"/>
                </a:cxn>
                <a:cxn ang="0">
                  <a:pos x="94" y="124"/>
                </a:cxn>
                <a:cxn ang="0">
                  <a:pos x="94" y="110"/>
                </a:cxn>
                <a:cxn ang="0">
                  <a:pos x="94" y="130"/>
                </a:cxn>
                <a:cxn ang="0">
                  <a:pos x="64" y="130"/>
                </a:cxn>
                <a:cxn ang="0">
                  <a:pos x="94" y="130"/>
                </a:cxn>
                <a:cxn ang="0">
                  <a:pos x="64" y="162"/>
                </a:cxn>
                <a:cxn ang="0">
                  <a:pos x="94" y="148"/>
                </a:cxn>
                <a:cxn ang="0">
                  <a:pos x="48" y="24"/>
                </a:cxn>
                <a:cxn ang="0">
                  <a:pos x="48" y="10"/>
                </a:cxn>
                <a:cxn ang="0">
                  <a:pos x="48" y="30"/>
                </a:cxn>
                <a:cxn ang="0">
                  <a:pos x="18" y="30"/>
                </a:cxn>
                <a:cxn ang="0">
                  <a:pos x="48" y="30"/>
                </a:cxn>
                <a:cxn ang="0">
                  <a:pos x="18" y="64"/>
                </a:cxn>
                <a:cxn ang="0">
                  <a:pos x="48" y="50"/>
                </a:cxn>
                <a:cxn ang="0">
                  <a:pos x="48" y="84"/>
                </a:cxn>
                <a:cxn ang="0">
                  <a:pos x="48" y="70"/>
                </a:cxn>
                <a:cxn ang="0">
                  <a:pos x="48" y="90"/>
                </a:cxn>
                <a:cxn ang="0">
                  <a:pos x="18" y="90"/>
                </a:cxn>
                <a:cxn ang="0">
                  <a:pos x="48" y="90"/>
                </a:cxn>
                <a:cxn ang="0">
                  <a:pos x="18" y="124"/>
                </a:cxn>
                <a:cxn ang="0">
                  <a:pos x="48" y="110"/>
                </a:cxn>
                <a:cxn ang="0">
                  <a:pos x="48" y="142"/>
                </a:cxn>
                <a:cxn ang="0">
                  <a:pos x="48" y="130"/>
                </a:cxn>
                <a:cxn ang="0">
                  <a:pos x="48" y="148"/>
                </a:cxn>
                <a:cxn ang="0">
                  <a:pos x="18" y="148"/>
                </a:cxn>
                <a:cxn ang="0">
                  <a:pos x="48" y="148"/>
                </a:cxn>
                <a:cxn ang="0">
                  <a:pos x="0" y="0"/>
                </a:cxn>
                <a:cxn ang="0">
                  <a:pos x="156" y="172"/>
                </a:cxn>
              </a:cxnLst>
              <a:rect l="0" t="0" r="r" b="b"/>
              <a:pathLst>
                <a:path w="156" h="172">
                  <a:moveTo>
                    <a:pt x="138" y="10"/>
                  </a:moveTo>
                  <a:lnTo>
                    <a:pt x="138" y="24"/>
                  </a:lnTo>
                  <a:lnTo>
                    <a:pt x="108" y="24"/>
                  </a:lnTo>
                  <a:lnTo>
                    <a:pt x="108" y="10"/>
                  </a:lnTo>
                  <a:lnTo>
                    <a:pt x="138" y="10"/>
                  </a:lnTo>
                  <a:lnTo>
                    <a:pt x="138" y="10"/>
                  </a:lnTo>
                  <a:lnTo>
                    <a:pt x="138" y="10"/>
                  </a:lnTo>
                  <a:close/>
                  <a:moveTo>
                    <a:pt x="138" y="30"/>
                  </a:moveTo>
                  <a:lnTo>
                    <a:pt x="138" y="44"/>
                  </a:lnTo>
                  <a:lnTo>
                    <a:pt x="108" y="44"/>
                  </a:lnTo>
                  <a:lnTo>
                    <a:pt x="108" y="30"/>
                  </a:lnTo>
                  <a:lnTo>
                    <a:pt x="138" y="30"/>
                  </a:lnTo>
                  <a:lnTo>
                    <a:pt x="138" y="30"/>
                  </a:lnTo>
                  <a:lnTo>
                    <a:pt x="138" y="30"/>
                  </a:lnTo>
                  <a:close/>
                  <a:moveTo>
                    <a:pt x="138" y="50"/>
                  </a:moveTo>
                  <a:lnTo>
                    <a:pt x="138" y="64"/>
                  </a:lnTo>
                  <a:lnTo>
                    <a:pt x="108" y="64"/>
                  </a:lnTo>
                  <a:lnTo>
                    <a:pt x="108" y="50"/>
                  </a:lnTo>
                  <a:lnTo>
                    <a:pt x="138" y="50"/>
                  </a:lnTo>
                  <a:lnTo>
                    <a:pt x="138" y="50"/>
                  </a:lnTo>
                  <a:lnTo>
                    <a:pt x="138" y="50"/>
                  </a:lnTo>
                  <a:close/>
                  <a:moveTo>
                    <a:pt x="138" y="70"/>
                  </a:moveTo>
                  <a:lnTo>
                    <a:pt x="138" y="84"/>
                  </a:lnTo>
                  <a:lnTo>
                    <a:pt x="108" y="84"/>
                  </a:lnTo>
                  <a:lnTo>
                    <a:pt x="108" y="70"/>
                  </a:lnTo>
                  <a:lnTo>
                    <a:pt x="138" y="70"/>
                  </a:lnTo>
                  <a:lnTo>
                    <a:pt x="138" y="70"/>
                  </a:lnTo>
                  <a:lnTo>
                    <a:pt x="138" y="70"/>
                  </a:lnTo>
                  <a:close/>
                  <a:moveTo>
                    <a:pt x="138" y="90"/>
                  </a:moveTo>
                  <a:lnTo>
                    <a:pt x="138" y="104"/>
                  </a:lnTo>
                  <a:lnTo>
                    <a:pt x="108" y="104"/>
                  </a:lnTo>
                  <a:lnTo>
                    <a:pt x="108" y="90"/>
                  </a:lnTo>
                  <a:lnTo>
                    <a:pt x="138" y="90"/>
                  </a:lnTo>
                  <a:lnTo>
                    <a:pt x="138" y="90"/>
                  </a:lnTo>
                  <a:lnTo>
                    <a:pt x="138" y="90"/>
                  </a:lnTo>
                  <a:close/>
                  <a:moveTo>
                    <a:pt x="138" y="110"/>
                  </a:moveTo>
                  <a:lnTo>
                    <a:pt x="138" y="124"/>
                  </a:lnTo>
                  <a:lnTo>
                    <a:pt x="108" y="124"/>
                  </a:lnTo>
                  <a:lnTo>
                    <a:pt x="108" y="110"/>
                  </a:lnTo>
                  <a:lnTo>
                    <a:pt x="138" y="110"/>
                  </a:lnTo>
                  <a:lnTo>
                    <a:pt x="138" y="110"/>
                  </a:lnTo>
                  <a:lnTo>
                    <a:pt x="138" y="110"/>
                  </a:lnTo>
                  <a:close/>
                  <a:moveTo>
                    <a:pt x="138" y="130"/>
                  </a:moveTo>
                  <a:lnTo>
                    <a:pt x="138" y="142"/>
                  </a:lnTo>
                  <a:lnTo>
                    <a:pt x="108" y="142"/>
                  </a:lnTo>
                  <a:lnTo>
                    <a:pt x="108" y="130"/>
                  </a:lnTo>
                  <a:lnTo>
                    <a:pt x="138" y="130"/>
                  </a:lnTo>
                  <a:lnTo>
                    <a:pt x="138" y="130"/>
                  </a:lnTo>
                  <a:lnTo>
                    <a:pt x="138" y="130"/>
                  </a:lnTo>
                  <a:close/>
                  <a:moveTo>
                    <a:pt x="138" y="148"/>
                  </a:moveTo>
                  <a:lnTo>
                    <a:pt x="138" y="162"/>
                  </a:lnTo>
                  <a:lnTo>
                    <a:pt x="108" y="162"/>
                  </a:lnTo>
                  <a:lnTo>
                    <a:pt x="108" y="148"/>
                  </a:lnTo>
                  <a:lnTo>
                    <a:pt x="138" y="148"/>
                  </a:lnTo>
                  <a:lnTo>
                    <a:pt x="138" y="148"/>
                  </a:lnTo>
                  <a:lnTo>
                    <a:pt x="138" y="148"/>
                  </a:lnTo>
                  <a:close/>
                  <a:moveTo>
                    <a:pt x="94" y="10"/>
                  </a:moveTo>
                  <a:lnTo>
                    <a:pt x="94" y="24"/>
                  </a:lnTo>
                  <a:lnTo>
                    <a:pt x="64" y="24"/>
                  </a:lnTo>
                  <a:lnTo>
                    <a:pt x="64" y="10"/>
                  </a:lnTo>
                  <a:lnTo>
                    <a:pt x="94" y="10"/>
                  </a:lnTo>
                  <a:lnTo>
                    <a:pt x="94" y="10"/>
                  </a:lnTo>
                  <a:lnTo>
                    <a:pt x="94" y="10"/>
                  </a:lnTo>
                  <a:close/>
                  <a:moveTo>
                    <a:pt x="94" y="30"/>
                  </a:moveTo>
                  <a:lnTo>
                    <a:pt x="94" y="44"/>
                  </a:lnTo>
                  <a:lnTo>
                    <a:pt x="64" y="44"/>
                  </a:lnTo>
                  <a:lnTo>
                    <a:pt x="64" y="30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94" y="30"/>
                  </a:lnTo>
                  <a:close/>
                  <a:moveTo>
                    <a:pt x="94" y="50"/>
                  </a:moveTo>
                  <a:lnTo>
                    <a:pt x="94" y="64"/>
                  </a:lnTo>
                  <a:lnTo>
                    <a:pt x="64" y="64"/>
                  </a:lnTo>
                  <a:lnTo>
                    <a:pt x="64" y="50"/>
                  </a:lnTo>
                  <a:lnTo>
                    <a:pt x="94" y="50"/>
                  </a:lnTo>
                  <a:lnTo>
                    <a:pt x="94" y="50"/>
                  </a:lnTo>
                  <a:lnTo>
                    <a:pt x="94" y="50"/>
                  </a:lnTo>
                  <a:close/>
                  <a:moveTo>
                    <a:pt x="94" y="70"/>
                  </a:moveTo>
                  <a:lnTo>
                    <a:pt x="94" y="84"/>
                  </a:lnTo>
                  <a:lnTo>
                    <a:pt x="64" y="84"/>
                  </a:lnTo>
                  <a:lnTo>
                    <a:pt x="64" y="70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94" y="70"/>
                  </a:lnTo>
                  <a:close/>
                  <a:moveTo>
                    <a:pt x="94" y="90"/>
                  </a:moveTo>
                  <a:lnTo>
                    <a:pt x="94" y="104"/>
                  </a:lnTo>
                  <a:lnTo>
                    <a:pt x="64" y="104"/>
                  </a:lnTo>
                  <a:lnTo>
                    <a:pt x="64" y="90"/>
                  </a:lnTo>
                  <a:lnTo>
                    <a:pt x="94" y="90"/>
                  </a:lnTo>
                  <a:lnTo>
                    <a:pt x="94" y="90"/>
                  </a:lnTo>
                  <a:lnTo>
                    <a:pt x="94" y="90"/>
                  </a:lnTo>
                  <a:close/>
                  <a:moveTo>
                    <a:pt x="94" y="110"/>
                  </a:moveTo>
                  <a:lnTo>
                    <a:pt x="94" y="124"/>
                  </a:lnTo>
                  <a:lnTo>
                    <a:pt x="64" y="124"/>
                  </a:lnTo>
                  <a:lnTo>
                    <a:pt x="64" y="110"/>
                  </a:lnTo>
                  <a:lnTo>
                    <a:pt x="94" y="110"/>
                  </a:lnTo>
                  <a:lnTo>
                    <a:pt x="94" y="110"/>
                  </a:lnTo>
                  <a:lnTo>
                    <a:pt x="94" y="110"/>
                  </a:lnTo>
                  <a:close/>
                  <a:moveTo>
                    <a:pt x="94" y="130"/>
                  </a:moveTo>
                  <a:lnTo>
                    <a:pt x="94" y="142"/>
                  </a:lnTo>
                  <a:lnTo>
                    <a:pt x="64" y="142"/>
                  </a:lnTo>
                  <a:lnTo>
                    <a:pt x="64" y="130"/>
                  </a:lnTo>
                  <a:lnTo>
                    <a:pt x="94" y="130"/>
                  </a:lnTo>
                  <a:lnTo>
                    <a:pt x="94" y="130"/>
                  </a:lnTo>
                  <a:lnTo>
                    <a:pt x="94" y="130"/>
                  </a:lnTo>
                  <a:close/>
                  <a:moveTo>
                    <a:pt x="94" y="148"/>
                  </a:moveTo>
                  <a:lnTo>
                    <a:pt x="94" y="162"/>
                  </a:lnTo>
                  <a:lnTo>
                    <a:pt x="64" y="162"/>
                  </a:lnTo>
                  <a:lnTo>
                    <a:pt x="64" y="14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4" y="148"/>
                  </a:lnTo>
                  <a:close/>
                  <a:moveTo>
                    <a:pt x="48" y="10"/>
                  </a:moveTo>
                  <a:lnTo>
                    <a:pt x="48" y="24"/>
                  </a:lnTo>
                  <a:lnTo>
                    <a:pt x="18" y="24"/>
                  </a:lnTo>
                  <a:lnTo>
                    <a:pt x="18" y="10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8" y="10"/>
                  </a:lnTo>
                  <a:close/>
                  <a:moveTo>
                    <a:pt x="48" y="30"/>
                  </a:moveTo>
                  <a:lnTo>
                    <a:pt x="48" y="44"/>
                  </a:lnTo>
                  <a:lnTo>
                    <a:pt x="18" y="44"/>
                  </a:lnTo>
                  <a:lnTo>
                    <a:pt x="18" y="30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30"/>
                  </a:lnTo>
                  <a:close/>
                  <a:moveTo>
                    <a:pt x="48" y="50"/>
                  </a:moveTo>
                  <a:lnTo>
                    <a:pt x="48" y="64"/>
                  </a:lnTo>
                  <a:lnTo>
                    <a:pt x="18" y="64"/>
                  </a:lnTo>
                  <a:lnTo>
                    <a:pt x="18" y="50"/>
                  </a:lnTo>
                  <a:lnTo>
                    <a:pt x="48" y="50"/>
                  </a:lnTo>
                  <a:lnTo>
                    <a:pt x="48" y="50"/>
                  </a:lnTo>
                  <a:lnTo>
                    <a:pt x="48" y="50"/>
                  </a:lnTo>
                  <a:close/>
                  <a:moveTo>
                    <a:pt x="48" y="70"/>
                  </a:moveTo>
                  <a:lnTo>
                    <a:pt x="48" y="84"/>
                  </a:lnTo>
                  <a:lnTo>
                    <a:pt x="18" y="84"/>
                  </a:lnTo>
                  <a:lnTo>
                    <a:pt x="18" y="70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48" y="70"/>
                  </a:lnTo>
                  <a:close/>
                  <a:moveTo>
                    <a:pt x="48" y="90"/>
                  </a:moveTo>
                  <a:lnTo>
                    <a:pt x="48" y="104"/>
                  </a:lnTo>
                  <a:lnTo>
                    <a:pt x="18" y="104"/>
                  </a:lnTo>
                  <a:lnTo>
                    <a:pt x="18" y="90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8" y="90"/>
                  </a:lnTo>
                  <a:close/>
                  <a:moveTo>
                    <a:pt x="48" y="110"/>
                  </a:moveTo>
                  <a:lnTo>
                    <a:pt x="48" y="124"/>
                  </a:lnTo>
                  <a:lnTo>
                    <a:pt x="18" y="124"/>
                  </a:lnTo>
                  <a:lnTo>
                    <a:pt x="18" y="110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8" y="110"/>
                  </a:lnTo>
                  <a:close/>
                  <a:moveTo>
                    <a:pt x="48" y="130"/>
                  </a:moveTo>
                  <a:lnTo>
                    <a:pt x="48" y="142"/>
                  </a:lnTo>
                  <a:lnTo>
                    <a:pt x="18" y="142"/>
                  </a:lnTo>
                  <a:lnTo>
                    <a:pt x="18" y="130"/>
                  </a:lnTo>
                  <a:lnTo>
                    <a:pt x="48" y="130"/>
                  </a:lnTo>
                  <a:lnTo>
                    <a:pt x="48" y="130"/>
                  </a:lnTo>
                  <a:lnTo>
                    <a:pt x="48" y="130"/>
                  </a:lnTo>
                  <a:close/>
                  <a:moveTo>
                    <a:pt x="48" y="148"/>
                  </a:moveTo>
                  <a:lnTo>
                    <a:pt x="48" y="162"/>
                  </a:lnTo>
                  <a:lnTo>
                    <a:pt x="18" y="162"/>
                  </a:lnTo>
                  <a:lnTo>
                    <a:pt x="18" y="148"/>
                  </a:lnTo>
                  <a:lnTo>
                    <a:pt x="48" y="148"/>
                  </a:lnTo>
                  <a:lnTo>
                    <a:pt x="48" y="148"/>
                  </a:lnTo>
                  <a:lnTo>
                    <a:pt x="48" y="148"/>
                  </a:lnTo>
                  <a:close/>
                  <a:moveTo>
                    <a:pt x="156" y="172"/>
                  </a:moveTo>
                  <a:lnTo>
                    <a:pt x="0" y="172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2"/>
                  </a:lnTo>
                  <a:lnTo>
                    <a:pt x="156" y="172"/>
                  </a:lnTo>
                  <a:lnTo>
                    <a:pt x="156" y="17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8" name="Freeform 16"/>
            <p:cNvSpPr>
              <a:spLocks noEditPoints="1"/>
            </p:cNvSpPr>
            <p:nvPr userDrawn="1"/>
          </p:nvSpPr>
          <p:spPr bwMode="auto">
            <a:xfrm>
              <a:off x="7635875" y="4787751"/>
              <a:ext cx="250825" cy="273050"/>
            </a:xfrm>
            <a:custGeom>
              <a:avLst/>
              <a:gdLst/>
              <a:ahLst/>
              <a:cxnLst>
                <a:cxn ang="0">
                  <a:pos x="110" y="22"/>
                </a:cxn>
                <a:cxn ang="0">
                  <a:pos x="140" y="8"/>
                </a:cxn>
                <a:cxn ang="0">
                  <a:pos x="140" y="42"/>
                </a:cxn>
                <a:cxn ang="0">
                  <a:pos x="140" y="28"/>
                </a:cxn>
                <a:cxn ang="0">
                  <a:pos x="140" y="48"/>
                </a:cxn>
                <a:cxn ang="0">
                  <a:pos x="110" y="48"/>
                </a:cxn>
                <a:cxn ang="0">
                  <a:pos x="140" y="48"/>
                </a:cxn>
                <a:cxn ang="0">
                  <a:pos x="110" y="84"/>
                </a:cxn>
                <a:cxn ang="0">
                  <a:pos x="140" y="70"/>
                </a:cxn>
                <a:cxn ang="0">
                  <a:pos x="140" y="104"/>
                </a:cxn>
                <a:cxn ang="0">
                  <a:pos x="140" y="90"/>
                </a:cxn>
                <a:cxn ang="0">
                  <a:pos x="140" y="110"/>
                </a:cxn>
                <a:cxn ang="0">
                  <a:pos x="110" y="110"/>
                </a:cxn>
                <a:cxn ang="0">
                  <a:pos x="140" y="110"/>
                </a:cxn>
                <a:cxn ang="0">
                  <a:pos x="110" y="142"/>
                </a:cxn>
                <a:cxn ang="0">
                  <a:pos x="140" y="128"/>
                </a:cxn>
                <a:cxn ang="0">
                  <a:pos x="140" y="162"/>
                </a:cxn>
                <a:cxn ang="0">
                  <a:pos x="140" y="148"/>
                </a:cxn>
                <a:cxn ang="0">
                  <a:pos x="94" y="8"/>
                </a:cxn>
                <a:cxn ang="0">
                  <a:pos x="64" y="8"/>
                </a:cxn>
                <a:cxn ang="0">
                  <a:pos x="94" y="8"/>
                </a:cxn>
                <a:cxn ang="0">
                  <a:pos x="64" y="42"/>
                </a:cxn>
                <a:cxn ang="0">
                  <a:pos x="94" y="28"/>
                </a:cxn>
                <a:cxn ang="0">
                  <a:pos x="94" y="62"/>
                </a:cxn>
                <a:cxn ang="0">
                  <a:pos x="94" y="48"/>
                </a:cxn>
                <a:cxn ang="0">
                  <a:pos x="94" y="70"/>
                </a:cxn>
                <a:cxn ang="0">
                  <a:pos x="64" y="70"/>
                </a:cxn>
                <a:cxn ang="0">
                  <a:pos x="94" y="70"/>
                </a:cxn>
                <a:cxn ang="0">
                  <a:pos x="64" y="104"/>
                </a:cxn>
                <a:cxn ang="0">
                  <a:pos x="94" y="90"/>
                </a:cxn>
                <a:cxn ang="0">
                  <a:pos x="94" y="124"/>
                </a:cxn>
                <a:cxn ang="0">
                  <a:pos x="94" y="110"/>
                </a:cxn>
                <a:cxn ang="0">
                  <a:pos x="94" y="128"/>
                </a:cxn>
                <a:cxn ang="0">
                  <a:pos x="64" y="128"/>
                </a:cxn>
                <a:cxn ang="0">
                  <a:pos x="94" y="128"/>
                </a:cxn>
                <a:cxn ang="0">
                  <a:pos x="64" y="162"/>
                </a:cxn>
                <a:cxn ang="0">
                  <a:pos x="94" y="148"/>
                </a:cxn>
                <a:cxn ang="0">
                  <a:pos x="48" y="22"/>
                </a:cxn>
                <a:cxn ang="0">
                  <a:pos x="48" y="8"/>
                </a:cxn>
                <a:cxn ang="0">
                  <a:pos x="48" y="28"/>
                </a:cxn>
                <a:cxn ang="0">
                  <a:pos x="18" y="28"/>
                </a:cxn>
                <a:cxn ang="0">
                  <a:pos x="48" y="28"/>
                </a:cxn>
                <a:cxn ang="0">
                  <a:pos x="18" y="62"/>
                </a:cxn>
                <a:cxn ang="0">
                  <a:pos x="48" y="48"/>
                </a:cxn>
                <a:cxn ang="0">
                  <a:pos x="48" y="84"/>
                </a:cxn>
                <a:cxn ang="0">
                  <a:pos x="48" y="70"/>
                </a:cxn>
                <a:cxn ang="0">
                  <a:pos x="48" y="90"/>
                </a:cxn>
                <a:cxn ang="0">
                  <a:pos x="18" y="90"/>
                </a:cxn>
                <a:cxn ang="0">
                  <a:pos x="48" y="90"/>
                </a:cxn>
                <a:cxn ang="0">
                  <a:pos x="18" y="124"/>
                </a:cxn>
                <a:cxn ang="0">
                  <a:pos x="48" y="110"/>
                </a:cxn>
                <a:cxn ang="0">
                  <a:pos x="48" y="142"/>
                </a:cxn>
                <a:cxn ang="0">
                  <a:pos x="48" y="128"/>
                </a:cxn>
                <a:cxn ang="0">
                  <a:pos x="48" y="148"/>
                </a:cxn>
                <a:cxn ang="0">
                  <a:pos x="18" y="148"/>
                </a:cxn>
                <a:cxn ang="0">
                  <a:pos x="48" y="148"/>
                </a:cxn>
                <a:cxn ang="0">
                  <a:pos x="0" y="0"/>
                </a:cxn>
                <a:cxn ang="0">
                  <a:pos x="158" y="172"/>
                </a:cxn>
              </a:cxnLst>
              <a:rect l="0" t="0" r="r" b="b"/>
              <a:pathLst>
                <a:path w="158" h="172">
                  <a:moveTo>
                    <a:pt x="140" y="8"/>
                  </a:moveTo>
                  <a:lnTo>
                    <a:pt x="140" y="22"/>
                  </a:lnTo>
                  <a:lnTo>
                    <a:pt x="110" y="22"/>
                  </a:lnTo>
                  <a:lnTo>
                    <a:pt x="110" y="8"/>
                  </a:lnTo>
                  <a:lnTo>
                    <a:pt x="140" y="8"/>
                  </a:lnTo>
                  <a:lnTo>
                    <a:pt x="140" y="8"/>
                  </a:lnTo>
                  <a:lnTo>
                    <a:pt x="140" y="8"/>
                  </a:lnTo>
                  <a:close/>
                  <a:moveTo>
                    <a:pt x="140" y="28"/>
                  </a:moveTo>
                  <a:lnTo>
                    <a:pt x="140" y="42"/>
                  </a:lnTo>
                  <a:lnTo>
                    <a:pt x="110" y="42"/>
                  </a:lnTo>
                  <a:lnTo>
                    <a:pt x="110" y="28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40" y="28"/>
                  </a:lnTo>
                  <a:close/>
                  <a:moveTo>
                    <a:pt x="140" y="48"/>
                  </a:moveTo>
                  <a:lnTo>
                    <a:pt x="140" y="62"/>
                  </a:lnTo>
                  <a:lnTo>
                    <a:pt x="110" y="62"/>
                  </a:lnTo>
                  <a:lnTo>
                    <a:pt x="110" y="48"/>
                  </a:lnTo>
                  <a:lnTo>
                    <a:pt x="140" y="48"/>
                  </a:lnTo>
                  <a:lnTo>
                    <a:pt x="140" y="48"/>
                  </a:lnTo>
                  <a:lnTo>
                    <a:pt x="140" y="48"/>
                  </a:lnTo>
                  <a:close/>
                  <a:moveTo>
                    <a:pt x="140" y="70"/>
                  </a:moveTo>
                  <a:lnTo>
                    <a:pt x="140" y="84"/>
                  </a:lnTo>
                  <a:lnTo>
                    <a:pt x="110" y="84"/>
                  </a:lnTo>
                  <a:lnTo>
                    <a:pt x="110" y="70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40" y="70"/>
                  </a:lnTo>
                  <a:close/>
                  <a:moveTo>
                    <a:pt x="140" y="90"/>
                  </a:moveTo>
                  <a:lnTo>
                    <a:pt x="140" y="104"/>
                  </a:lnTo>
                  <a:lnTo>
                    <a:pt x="110" y="104"/>
                  </a:lnTo>
                  <a:lnTo>
                    <a:pt x="110" y="90"/>
                  </a:lnTo>
                  <a:lnTo>
                    <a:pt x="140" y="90"/>
                  </a:lnTo>
                  <a:lnTo>
                    <a:pt x="140" y="90"/>
                  </a:lnTo>
                  <a:lnTo>
                    <a:pt x="140" y="90"/>
                  </a:lnTo>
                  <a:close/>
                  <a:moveTo>
                    <a:pt x="140" y="110"/>
                  </a:moveTo>
                  <a:lnTo>
                    <a:pt x="140" y="124"/>
                  </a:lnTo>
                  <a:lnTo>
                    <a:pt x="110" y="124"/>
                  </a:lnTo>
                  <a:lnTo>
                    <a:pt x="110" y="110"/>
                  </a:lnTo>
                  <a:lnTo>
                    <a:pt x="140" y="110"/>
                  </a:lnTo>
                  <a:lnTo>
                    <a:pt x="140" y="110"/>
                  </a:lnTo>
                  <a:lnTo>
                    <a:pt x="140" y="110"/>
                  </a:lnTo>
                  <a:close/>
                  <a:moveTo>
                    <a:pt x="140" y="128"/>
                  </a:moveTo>
                  <a:lnTo>
                    <a:pt x="140" y="142"/>
                  </a:lnTo>
                  <a:lnTo>
                    <a:pt x="110" y="142"/>
                  </a:lnTo>
                  <a:lnTo>
                    <a:pt x="110" y="128"/>
                  </a:lnTo>
                  <a:lnTo>
                    <a:pt x="140" y="128"/>
                  </a:lnTo>
                  <a:lnTo>
                    <a:pt x="140" y="128"/>
                  </a:lnTo>
                  <a:lnTo>
                    <a:pt x="140" y="128"/>
                  </a:lnTo>
                  <a:close/>
                  <a:moveTo>
                    <a:pt x="140" y="148"/>
                  </a:moveTo>
                  <a:lnTo>
                    <a:pt x="140" y="162"/>
                  </a:lnTo>
                  <a:lnTo>
                    <a:pt x="110" y="162"/>
                  </a:lnTo>
                  <a:lnTo>
                    <a:pt x="110" y="148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40" y="148"/>
                  </a:lnTo>
                  <a:close/>
                  <a:moveTo>
                    <a:pt x="94" y="8"/>
                  </a:moveTo>
                  <a:lnTo>
                    <a:pt x="94" y="22"/>
                  </a:lnTo>
                  <a:lnTo>
                    <a:pt x="64" y="22"/>
                  </a:lnTo>
                  <a:lnTo>
                    <a:pt x="64" y="8"/>
                  </a:lnTo>
                  <a:lnTo>
                    <a:pt x="94" y="8"/>
                  </a:lnTo>
                  <a:lnTo>
                    <a:pt x="94" y="8"/>
                  </a:lnTo>
                  <a:lnTo>
                    <a:pt x="94" y="8"/>
                  </a:lnTo>
                  <a:close/>
                  <a:moveTo>
                    <a:pt x="94" y="28"/>
                  </a:moveTo>
                  <a:lnTo>
                    <a:pt x="94" y="42"/>
                  </a:lnTo>
                  <a:lnTo>
                    <a:pt x="64" y="42"/>
                  </a:lnTo>
                  <a:lnTo>
                    <a:pt x="64" y="28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4" y="28"/>
                  </a:lnTo>
                  <a:close/>
                  <a:moveTo>
                    <a:pt x="94" y="48"/>
                  </a:moveTo>
                  <a:lnTo>
                    <a:pt x="94" y="62"/>
                  </a:lnTo>
                  <a:lnTo>
                    <a:pt x="64" y="62"/>
                  </a:lnTo>
                  <a:lnTo>
                    <a:pt x="64" y="48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94" y="48"/>
                  </a:lnTo>
                  <a:close/>
                  <a:moveTo>
                    <a:pt x="94" y="70"/>
                  </a:moveTo>
                  <a:lnTo>
                    <a:pt x="94" y="84"/>
                  </a:lnTo>
                  <a:lnTo>
                    <a:pt x="64" y="84"/>
                  </a:lnTo>
                  <a:lnTo>
                    <a:pt x="64" y="70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94" y="70"/>
                  </a:lnTo>
                  <a:close/>
                  <a:moveTo>
                    <a:pt x="94" y="90"/>
                  </a:moveTo>
                  <a:lnTo>
                    <a:pt x="94" y="104"/>
                  </a:lnTo>
                  <a:lnTo>
                    <a:pt x="64" y="104"/>
                  </a:lnTo>
                  <a:lnTo>
                    <a:pt x="64" y="90"/>
                  </a:lnTo>
                  <a:lnTo>
                    <a:pt x="94" y="90"/>
                  </a:lnTo>
                  <a:lnTo>
                    <a:pt x="94" y="90"/>
                  </a:lnTo>
                  <a:lnTo>
                    <a:pt x="94" y="90"/>
                  </a:lnTo>
                  <a:close/>
                  <a:moveTo>
                    <a:pt x="94" y="110"/>
                  </a:moveTo>
                  <a:lnTo>
                    <a:pt x="94" y="124"/>
                  </a:lnTo>
                  <a:lnTo>
                    <a:pt x="64" y="124"/>
                  </a:lnTo>
                  <a:lnTo>
                    <a:pt x="64" y="110"/>
                  </a:lnTo>
                  <a:lnTo>
                    <a:pt x="94" y="110"/>
                  </a:lnTo>
                  <a:lnTo>
                    <a:pt x="94" y="110"/>
                  </a:lnTo>
                  <a:lnTo>
                    <a:pt x="94" y="110"/>
                  </a:lnTo>
                  <a:close/>
                  <a:moveTo>
                    <a:pt x="94" y="128"/>
                  </a:moveTo>
                  <a:lnTo>
                    <a:pt x="94" y="142"/>
                  </a:lnTo>
                  <a:lnTo>
                    <a:pt x="64" y="142"/>
                  </a:lnTo>
                  <a:lnTo>
                    <a:pt x="64" y="128"/>
                  </a:lnTo>
                  <a:lnTo>
                    <a:pt x="94" y="128"/>
                  </a:lnTo>
                  <a:lnTo>
                    <a:pt x="94" y="128"/>
                  </a:lnTo>
                  <a:lnTo>
                    <a:pt x="94" y="128"/>
                  </a:lnTo>
                  <a:close/>
                  <a:moveTo>
                    <a:pt x="94" y="148"/>
                  </a:moveTo>
                  <a:lnTo>
                    <a:pt x="94" y="162"/>
                  </a:lnTo>
                  <a:lnTo>
                    <a:pt x="64" y="162"/>
                  </a:lnTo>
                  <a:lnTo>
                    <a:pt x="64" y="148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94" y="148"/>
                  </a:lnTo>
                  <a:close/>
                  <a:moveTo>
                    <a:pt x="48" y="8"/>
                  </a:moveTo>
                  <a:lnTo>
                    <a:pt x="48" y="22"/>
                  </a:lnTo>
                  <a:lnTo>
                    <a:pt x="18" y="22"/>
                  </a:lnTo>
                  <a:lnTo>
                    <a:pt x="1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48" y="28"/>
                  </a:moveTo>
                  <a:lnTo>
                    <a:pt x="48" y="42"/>
                  </a:lnTo>
                  <a:lnTo>
                    <a:pt x="18" y="42"/>
                  </a:lnTo>
                  <a:lnTo>
                    <a:pt x="18" y="28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8" y="28"/>
                  </a:lnTo>
                  <a:close/>
                  <a:moveTo>
                    <a:pt x="48" y="48"/>
                  </a:moveTo>
                  <a:lnTo>
                    <a:pt x="48" y="62"/>
                  </a:lnTo>
                  <a:lnTo>
                    <a:pt x="18" y="62"/>
                  </a:lnTo>
                  <a:lnTo>
                    <a:pt x="1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close/>
                  <a:moveTo>
                    <a:pt x="48" y="70"/>
                  </a:moveTo>
                  <a:lnTo>
                    <a:pt x="48" y="84"/>
                  </a:lnTo>
                  <a:lnTo>
                    <a:pt x="18" y="84"/>
                  </a:lnTo>
                  <a:lnTo>
                    <a:pt x="18" y="70"/>
                  </a:lnTo>
                  <a:lnTo>
                    <a:pt x="48" y="70"/>
                  </a:lnTo>
                  <a:lnTo>
                    <a:pt x="48" y="70"/>
                  </a:lnTo>
                  <a:lnTo>
                    <a:pt x="48" y="70"/>
                  </a:lnTo>
                  <a:close/>
                  <a:moveTo>
                    <a:pt x="48" y="90"/>
                  </a:moveTo>
                  <a:lnTo>
                    <a:pt x="48" y="104"/>
                  </a:lnTo>
                  <a:lnTo>
                    <a:pt x="18" y="104"/>
                  </a:lnTo>
                  <a:lnTo>
                    <a:pt x="18" y="90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8" y="90"/>
                  </a:lnTo>
                  <a:close/>
                  <a:moveTo>
                    <a:pt x="48" y="110"/>
                  </a:moveTo>
                  <a:lnTo>
                    <a:pt x="48" y="124"/>
                  </a:lnTo>
                  <a:lnTo>
                    <a:pt x="18" y="124"/>
                  </a:lnTo>
                  <a:lnTo>
                    <a:pt x="18" y="110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8" y="110"/>
                  </a:lnTo>
                  <a:close/>
                  <a:moveTo>
                    <a:pt x="48" y="128"/>
                  </a:moveTo>
                  <a:lnTo>
                    <a:pt x="48" y="142"/>
                  </a:lnTo>
                  <a:lnTo>
                    <a:pt x="18" y="142"/>
                  </a:lnTo>
                  <a:lnTo>
                    <a:pt x="18" y="128"/>
                  </a:lnTo>
                  <a:lnTo>
                    <a:pt x="48" y="128"/>
                  </a:lnTo>
                  <a:lnTo>
                    <a:pt x="48" y="128"/>
                  </a:lnTo>
                  <a:lnTo>
                    <a:pt x="48" y="128"/>
                  </a:lnTo>
                  <a:close/>
                  <a:moveTo>
                    <a:pt x="48" y="148"/>
                  </a:moveTo>
                  <a:lnTo>
                    <a:pt x="48" y="162"/>
                  </a:lnTo>
                  <a:lnTo>
                    <a:pt x="18" y="162"/>
                  </a:lnTo>
                  <a:lnTo>
                    <a:pt x="18" y="148"/>
                  </a:lnTo>
                  <a:lnTo>
                    <a:pt x="48" y="148"/>
                  </a:lnTo>
                  <a:lnTo>
                    <a:pt x="48" y="148"/>
                  </a:lnTo>
                  <a:lnTo>
                    <a:pt x="48" y="148"/>
                  </a:lnTo>
                  <a:close/>
                  <a:moveTo>
                    <a:pt x="158" y="172"/>
                  </a:moveTo>
                  <a:lnTo>
                    <a:pt x="0" y="172"/>
                  </a:lnTo>
                  <a:lnTo>
                    <a:pt x="0" y="0"/>
                  </a:lnTo>
                  <a:lnTo>
                    <a:pt x="158" y="0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Freeform 17"/>
            <p:cNvSpPr>
              <a:spLocks noEditPoints="1"/>
            </p:cNvSpPr>
            <p:nvPr userDrawn="1"/>
          </p:nvSpPr>
          <p:spPr bwMode="auto">
            <a:xfrm>
              <a:off x="7185025" y="4911576"/>
              <a:ext cx="155575" cy="136525"/>
            </a:xfrm>
            <a:custGeom>
              <a:avLst/>
              <a:gdLst/>
              <a:ahLst/>
              <a:cxnLst>
                <a:cxn ang="0">
                  <a:pos x="0" y="86"/>
                </a:cxn>
                <a:cxn ang="0">
                  <a:pos x="98" y="0"/>
                </a:cxn>
                <a:cxn ang="0">
                  <a:pos x="98" y="86"/>
                </a:cxn>
                <a:cxn ang="0">
                  <a:pos x="30" y="6"/>
                </a:cxn>
                <a:cxn ang="0">
                  <a:pos x="46" y="14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30" y="60"/>
                </a:cxn>
                <a:cxn ang="0">
                  <a:pos x="46" y="50"/>
                </a:cxn>
                <a:cxn ang="0">
                  <a:pos x="30" y="50"/>
                </a:cxn>
                <a:cxn ang="0">
                  <a:pos x="30" y="26"/>
                </a:cxn>
                <a:cxn ang="0">
                  <a:pos x="46" y="36"/>
                </a:cxn>
                <a:cxn ang="0">
                  <a:pos x="30" y="26"/>
                </a:cxn>
                <a:cxn ang="0">
                  <a:pos x="30" y="26"/>
                </a:cxn>
                <a:cxn ang="0">
                  <a:pos x="52" y="82"/>
                </a:cxn>
                <a:cxn ang="0">
                  <a:pos x="68" y="74"/>
                </a:cxn>
                <a:cxn ang="0">
                  <a:pos x="52" y="74"/>
                </a:cxn>
                <a:cxn ang="0">
                  <a:pos x="52" y="6"/>
                </a:cxn>
                <a:cxn ang="0">
                  <a:pos x="68" y="14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52" y="60"/>
                </a:cxn>
                <a:cxn ang="0">
                  <a:pos x="68" y="50"/>
                </a:cxn>
                <a:cxn ang="0">
                  <a:pos x="52" y="50"/>
                </a:cxn>
                <a:cxn ang="0">
                  <a:pos x="52" y="26"/>
                </a:cxn>
                <a:cxn ang="0">
                  <a:pos x="68" y="36"/>
                </a:cxn>
                <a:cxn ang="0">
                  <a:pos x="52" y="26"/>
                </a:cxn>
                <a:cxn ang="0">
                  <a:pos x="52" y="26"/>
                </a:cxn>
                <a:cxn ang="0">
                  <a:pos x="72" y="82"/>
                </a:cxn>
                <a:cxn ang="0">
                  <a:pos x="90" y="74"/>
                </a:cxn>
                <a:cxn ang="0">
                  <a:pos x="72" y="74"/>
                </a:cxn>
                <a:cxn ang="0">
                  <a:pos x="72" y="6"/>
                </a:cxn>
                <a:cxn ang="0">
                  <a:pos x="90" y="14"/>
                </a:cxn>
                <a:cxn ang="0">
                  <a:pos x="72" y="6"/>
                </a:cxn>
                <a:cxn ang="0">
                  <a:pos x="72" y="6"/>
                </a:cxn>
                <a:cxn ang="0">
                  <a:pos x="72" y="60"/>
                </a:cxn>
                <a:cxn ang="0">
                  <a:pos x="90" y="50"/>
                </a:cxn>
                <a:cxn ang="0">
                  <a:pos x="72" y="50"/>
                </a:cxn>
                <a:cxn ang="0">
                  <a:pos x="72" y="26"/>
                </a:cxn>
                <a:cxn ang="0">
                  <a:pos x="90" y="36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30" y="82"/>
                </a:cxn>
                <a:cxn ang="0">
                  <a:pos x="46" y="74"/>
                </a:cxn>
                <a:cxn ang="0">
                  <a:pos x="30" y="74"/>
                </a:cxn>
                <a:cxn ang="0">
                  <a:pos x="6" y="74"/>
                </a:cxn>
                <a:cxn ang="0">
                  <a:pos x="24" y="82"/>
                </a:cxn>
                <a:cxn ang="0">
                  <a:pos x="6" y="74"/>
                </a:cxn>
                <a:cxn ang="0">
                  <a:pos x="6" y="74"/>
                </a:cxn>
                <a:cxn ang="0">
                  <a:pos x="6" y="14"/>
                </a:cxn>
                <a:cxn ang="0">
                  <a:pos x="24" y="6"/>
                </a:cxn>
                <a:cxn ang="0">
                  <a:pos x="6" y="6"/>
                </a:cxn>
                <a:cxn ang="0">
                  <a:pos x="6" y="50"/>
                </a:cxn>
                <a:cxn ang="0">
                  <a:pos x="24" y="60"/>
                </a:cxn>
                <a:cxn ang="0">
                  <a:pos x="6" y="50"/>
                </a:cxn>
                <a:cxn ang="0">
                  <a:pos x="6" y="50"/>
                </a:cxn>
                <a:cxn ang="0">
                  <a:pos x="6" y="36"/>
                </a:cxn>
                <a:cxn ang="0">
                  <a:pos x="24" y="26"/>
                </a:cxn>
                <a:cxn ang="0">
                  <a:pos x="6" y="26"/>
                </a:cxn>
              </a:cxnLst>
              <a:rect l="0" t="0" r="r" b="b"/>
              <a:pathLst>
                <a:path w="98" h="86">
                  <a:moveTo>
                    <a:pt x="98" y="86"/>
                  </a:moveTo>
                  <a:lnTo>
                    <a:pt x="0" y="86"/>
                  </a:lnTo>
                  <a:lnTo>
                    <a:pt x="0" y="0"/>
                  </a:lnTo>
                  <a:lnTo>
                    <a:pt x="98" y="0"/>
                  </a:lnTo>
                  <a:lnTo>
                    <a:pt x="98" y="86"/>
                  </a:lnTo>
                  <a:lnTo>
                    <a:pt x="98" y="86"/>
                  </a:lnTo>
                  <a:lnTo>
                    <a:pt x="98" y="86"/>
                  </a:lnTo>
                  <a:close/>
                  <a:moveTo>
                    <a:pt x="30" y="6"/>
                  </a:moveTo>
                  <a:lnTo>
                    <a:pt x="30" y="14"/>
                  </a:lnTo>
                  <a:lnTo>
                    <a:pt x="46" y="14"/>
                  </a:lnTo>
                  <a:lnTo>
                    <a:pt x="46" y="6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30" y="6"/>
                  </a:lnTo>
                  <a:close/>
                  <a:moveTo>
                    <a:pt x="30" y="50"/>
                  </a:moveTo>
                  <a:lnTo>
                    <a:pt x="30" y="60"/>
                  </a:lnTo>
                  <a:lnTo>
                    <a:pt x="46" y="60"/>
                  </a:lnTo>
                  <a:lnTo>
                    <a:pt x="46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close/>
                  <a:moveTo>
                    <a:pt x="30" y="26"/>
                  </a:moveTo>
                  <a:lnTo>
                    <a:pt x="30" y="36"/>
                  </a:lnTo>
                  <a:lnTo>
                    <a:pt x="46" y="36"/>
                  </a:lnTo>
                  <a:lnTo>
                    <a:pt x="46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close/>
                  <a:moveTo>
                    <a:pt x="52" y="74"/>
                  </a:moveTo>
                  <a:lnTo>
                    <a:pt x="52" y="82"/>
                  </a:lnTo>
                  <a:lnTo>
                    <a:pt x="68" y="82"/>
                  </a:lnTo>
                  <a:lnTo>
                    <a:pt x="68" y="74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2" y="74"/>
                  </a:lnTo>
                  <a:close/>
                  <a:moveTo>
                    <a:pt x="52" y="6"/>
                  </a:moveTo>
                  <a:lnTo>
                    <a:pt x="52" y="14"/>
                  </a:lnTo>
                  <a:lnTo>
                    <a:pt x="68" y="14"/>
                  </a:lnTo>
                  <a:lnTo>
                    <a:pt x="68" y="6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6"/>
                  </a:lnTo>
                  <a:close/>
                  <a:moveTo>
                    <a:pt x="52" y="50"/>
                  </a:moveTo>
                  <a:lnTo>
                    <a:pt x="52" y="60"/>
                  </a:lnTo>
                  <a:lnTo>
                    <a:pt x="68" y="60"/>
                  </a:lnTo>
                  <a:lnTo>
                    <a:pt x="68" y="50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2" y="50"/>
                  </a:lnTo>
                  <a:close/>
                  <a:moveTo>
                    <a:pt x="52" y="26"/>
                  </a:moveTo>
                  <a:lnTo>
                    <a:pt x="52" y="36"/>
                  </a:lnTo>
                  <a:lnTo>
                    <a:pt x="68" y="36"/>
                  </a:lnTo>
                  <a:lnTo>
                    <a:pt x="68" y="26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2" y="26"/>
                  </a:lnTo>
                  <a:close/>
                  <a:moveTo>
                    <a:pt x="72" y="74"/>
                  </a:moveTo>
                  <a:lnTo>
                    <a:pt x="72" y="82"/>
                  </a:lnTo>
                  <a:lnTo>
                    <a:pt x="90" y="82"/>
                  </a:lnTo>
                  <a:lnTo>
                    <a:pt x="90" y="74"/>
                  </a:lnTo>
                  <a:lnTo>
                    <a:pt x="72" y="74"/>
                  </a:lnTo>
                  <a:lnTo>
                    <a:pt x="72" y="74"/>
                  </a:lnTo>
                  <a:lnTo>
                    <a:pt x="72" y="74"/>
                  </a:lnTo>
                  <a:close/>
                  <a:moveTo>
                    <a:pt x="72" y="6"/>
                  </a:moveTo>
                  <a:lnTo>
                    <a:pt x="72" y="14"/>
                  </a:lnTo>
                  <a:lnTo>
                    <a:pt x="90" y="14"/>
                  </a:lnTo>
                  <a:lnTo>
                    <a:pt x="90" y="6"/>
                  </a:lnTo>
                  <a:lnTo>
                    <a:pt x="72" y="6"/>
                  </a:lnTo>
                  <a:lnTo>
                    <a:pt x="72" y="6"/>
                  </a:lnTo>
                  <a:lnTo>
                    <a:pt x="72" y="6"/>
                  </a:lnTo>
                  <a:close/>
                  <a:moveTo>
                    <a:pt x="72" y="50"/>
                  </a:moveTo>
                  <a:lnTo>
                    <a:pt x="72" y="60"/>
                  </a:lnTo>
                  <a:lnTo>
                    <a:pt x="90" y="60"/>
                  </a:lnTo>
                  <a:lnTo>
                    <a:pt x="90" y="50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72" y="50"/>
                  </a:lnTo>
                  <a:close/>
                  <a:moveTo>
                    <a:pt x="72" y="26"/>
                  </a:moveTo>
                  <a:lnTo>
                    <a:pt x="72" y="36"/>
                  </a:lnTo>
                  <a:lnTo>
                    <a:pt x="90" y="36"/>
                  </a:lnTo>
                  <a:lnTo>
                    <a:pt x="90" y="26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2" y="26"/>
                  </a:lnTo>
                  <a:close/>
                  <a:moveTo>
                    <a:pt x="30" y="74"/>
                  </a:moveTo>
                  <a:lnTo>
                    <a:pt x="30" y="82"/>
                  </a:lnTo>
                  <a:lnTo>
                    <a:pt x="46" y="82"/>
                  </a:lnTo>
                  <a:lnTo>
                    <a:pt x="46" y="74"/>
                  </a:lnTo>
                  <a:lnTo>
                    <a:pt x="30" y="74"/>
                  </a:lnTo>
                  <a:lnTo>
                    <a:pt x="30" y="74"/>
                  </a:lnTo>
                  <a:lnTo>
                    <a:pt x="30" y="74"/>
                  </a:lnTo>
                  <a:close/>
                  <a:moveTo>
                    <a:pt x="6" y="74"/>
                  </a:moveTo>
                  <a:lnTo>
                    <a:pt x="6" y="82"/>
                  </a:lnTo>
                  <a:lnTo>
                    <a:pt x="24" y="82"/>
                  </a:lnTo>
                  <a:lnTo>
                    <a:pt x="24" y="74"/>
                  </a:lnTo>
                  <a:lnTo>
                    <a:pt x="6" y="74"/>
                  </a:lnTo>
                  <a:lnTo>
                    <a:pt x="6" y="74"/>
                  </a:lnTo>
                  <a:lnTo>
                    <a:pt x="6" y="74"/>
                  </a:lnTo>
                  <a:close/>
                  <a:moveTo>
                    <a:pt x="6" y="6"/>
                  </a:moveTo>
                  <a:lnTo>
                    <a:pt x="6" y="14"/>
                  </a:lnTo>
                  <a:lnTo>
                    <a:pt x="24" y="14"/>
                  </a:lnTo>
                  <a:lnTo>
                    <a:pt x="24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close/>
                  <a:moveTo>
                    <a:pt x="6" y="50"/>
                  </a:moveTo>
                  <a:lnTo>
                    <a:pt x="6" y="60"/>
                  </a:lnTo>
                  <a:lnTo>
                    <a:pt x="24" y="60"/>
                  </a:lnTo>
                  <a:lnTo>
                    <a:pt x="24" y="50"/>
                  </a:lnTo>
                  <a:lnTo>
                    <a:pt x="6" y="50"/>
                  </a:lnTo>
                  <a:lnTo>
                    <a:pt x="6" y="50"/>
                  </a:lnTo>
                  <a:lnTo>
                    <a:pt x="6" y="50"/>
                  </a:lnTo>
                  <a:close/>
                  <a:moveTo>
                    <a:pt x="6" y="26"/>
                  </a:moveTo>
                  <a:lnTo>
                    <a:pt x="6" y="36"/>
                  </a:lnTo>
                  <a:lnTo>
                    <a:pt x="24" y="36"/>
                  </a:lnTo>
                  <a:lnTo>
                    <a:pt x="24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 noEditPoints="1"/>
            </p:cNvSpPr>
            <p:nvPr userDrawn="1"/>
          </p:nvSpPr>
          <p:spPr bwMode="auto">
            <a:xfrm>
              <a:off x="7369175" y="4787751"/>
              <a:ext cx="228600" cy="263525"/>
            </a:xfrm>
            <a:custGeom>
              <a:avLst/>
              <a:gdLst/>
              <a:ahLst/>
              <a:cxnLst>
                <a:cxn ang="0">
                  <a:pos x="0" y="166"/>
                </a:cxn>
                <a:cxn ang="0">
                  <a:pos x="144" y="0"/>
                </a:cxn>
                <a:cxn ang="0">
                  <a:pos x="144" y="166"/>
                </a:cxn>
                <a:cxn ang="0">
                  <a:pos x="16" y="44"/>
                </a:cxn>
                <a:cxn ang="0">
                  <a:pos x="46" y="58"/>
                </a:cxn>
                <a:cxn ang="0">
                  <a:pos x="16" y="44"/>
                </a:cxn>
                <a:cxn ang="0">
                  <a:pos x="16" y="44"/>
                </a:cxn>
                <a:cxn ang="0">
                  <a:pos x="16" y="120"/>
                </a:cxn>
                <a:cxn ang="0">
                  <a:pos x="46" y="108"/>
                </a:cxn>
                <a:cxn ang="0">
                  <a:pos x="16" y="108"/>
                </a:cxn>
                <a:cxn ang="0">
                  <a:pos x="16" y="12"/>
                </a:cxn>
                <a:cxn ang="0">
                  <a:pos x="46" y="2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6" y="88"/>
                </a:cxn>
                <a:cxn ang="0">
                  <a:pos x="46" y="76"/>
                </a:cxn>
                <a:cxn ang="0">
                  <a:pos x="16" y="76"/>
                </a:cxn>
                <a:cxn ang="0">
                  <a:pos x="56" y="140"/>
                </a:cxn>
                <a:cxn ang="0">
                  <a:pos x="86" y="152"/>
                </a:cxn>
                <a:cxn ang="0">
                  <a:pos x="56" y="140"/>
                </a:cxn>
                <a:cxn ang="0">
                  <a:pos x="56" y="140"/>
                </a:cxn>
                <a:cxn ang="0">
                  <a:pos x="56" y="58"/>
                </a:cxn>
                <a:cxn ang="0">
                  <a:pos x="86" y="44"/>
                </a:cxn>
                <a:cxn ang="0">
                  <a:pos x="56" y="44"/>
                </a:cxn>
                <a:cxn ang="0">
                  <a:pos x="56" y="108"/>
                </a:cxn>
                <a:cxn ang="0">
                  <a:pos x="86" y="120"/>
                </a:cxn>
                <a:cxn ang="0">
                  <a:pos x="56" y="108"/>
                </a:cxn>
                <a:cxn ang="0">
                  <a:pos x="56" y="108"/>
                </a:cxn>
                <a:cxn ang="0">
                  <a:pos x="56" y="26"/>
                </a:cxn>
                <a:cxn ang="0">
                  <a:pos x="86" y="12"/>
                </a:cxn>
                <a:cxn ang="0">
                  <a:pos x="56" y="12"/>
                </a:cxn>
                <a:cxn ang="0">
                  <a:pos x="56" y="76"/>
                </a:cxn>
                <a:cxn ang="0">
                  <a:pos x="86" y="88"/>
                </a:cxn>
                <a:cxn ang="0">
                  <a:pos x="56" y="76"/>
                </a:cxn>
                <a:cxn ang="0">
                  <a:pos x="56" y="76"/>
                </a:cxn>
                <a:cxn ang="0">
                  <a:pos x="94" y="152"/>
                </a:cxn>
                <a:cxn ang="0">
                  <a:pos x="126" y="140"/>
                </a:cxn>
                <a:cxn ang="0">
                  <a:pos x="94" y="140"/>
                </a:cxn>
                <a:cxn ang="0">
                  <a:pos x="94" y="44"/>
                </a:cxn>
                <a:cxn ang="0">
                  <a:pos x="126" y="58"/>
                </a:cxn>
                <a:cxn ang="0">
                  <a:pos x="94" y="44"/>
                </a:cxn>
                <a:cxn ang="0">
                  <a:pos x="94" y="44"/>
                </a:cxn>
                <a:cxn ang="0">
                  <a:pos x="94" y="120"/>
                </a:cxn>
                <a:cxn ang="0">
                  <a:pos x="126" y="108"/>
                </a:cxn>
                <a:cxn ang="0">
                  <a:pos x="94" y="108"/>
                </a:cxn>
                <a:cxn ang="0">
                  <a:pos x="94" y="12"/>
                </a:cxn>
                <a:cxn ang="0">
                  <a:pos x="126" y="26"/>
                </a:cxn>
                <a:cxn ang="0">
                  <a:pos x="94" y="12"/>
                </a:cxn>
                <a:cxn ang="0">
                  <a:pos x="94" y="12"/>
                </a:cxn>
                <a:cxn ang="0">
                  <a:pos x="94" y="88"/>
                </a:cxn>
                <a:cxn ang="0">
                  <a:pos x="126" y="76"/>
                </a:cxn>
                <a:cxn ang="0">
                  <a:pos x="94" y="76"/>
                </a:cxn>
                <a:cxn ang="0">
                  <a:pos x="16" y="140"/>
                </a:cxn>
                <a:cxn ang="0">
                  <a:pos x="46" y="152"/>
                </a:cxn>
                <a:cxn ang="0">
                  <a:pos x="16" y="140"/>
                </a:cxn>
                <a:cxn ang="0">
                  <a:pos x="16" y="140"/>
                </a:cxn>
              </a:cxnLst>
              <a:rect l="0" t="0" r="r" b="b"/>
              <a:pathLst>
                <a:path w="144" h="166">
                  <a:moveTo>
                    <a:pt x="144" y="166"/>
                  </a:moveTo>
                  <a:lnTo>
                    <a:pt x="0" y="166"/>
                  </a:lnTo>
                  <a:lnTo>
                    <a:pt x="0" y="0"/>
                  </a:lnTo>
                  <a:lnTo>
                    <a:pt x="144" y="0"/>
                  </a:lnTo>
                  <a:lnTo>
                    <a:pt x="144" y="166"/>
                  </a:lnTo>
                  <a:lnTo>
                    <a:pt x="144" y="166"/>
                  </a:lnTo>
                  <a:lnTo>
                    <a:pt x="144" y="166"/>
                  </a:lnTo>
                  <a:close/>
                  <a:moveTo>
                    <a:pt x="16" y="44"/>
                  </a:moveTo>
                  <a:lnTo>
                    <a:pt x="16" y="58"/>
                  </a:lnTo>
                  <a:lnTo>
                    <a:pt x="46" y="58"/>
                  </a:lnTo>
                  <a:lnTo>
                    <a:pt x="46" y="44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16" y="44"/>
                  </a:lnTo>
                  <a:close/>
                  <a:moveTo>
                    <a:pt x="16" y="108"/>
                  </a:moveTo>
                  <a:lnTo>
                    <a:pt x="16" y="120"/>
                  </a:lnTo>
                  <a:lnTo>
                    <a:pt x="46" y="120"/>
                  </a:lnTo>
                  <a:lnTo>
                    <a:pt x="46" y="108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16" y="108"/>
                  </a:lnTo>
                  <a:close/>
                  <a:moveTo>
                    <a:pt x="16" y="12"/>
                  </a:moveTo>
                  <a:lnTo>
                    <a:pt x="16" y="26"/>
                  </a:lnTo>
                  <a:lnTo>
                    <a:pt x="46" y="26"/>
                  </a:lnTo>
                  <a:lnTo>
                    <a:pt x="4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close/>
                  <a:moveTo>
                    <a:pt x="16" y="76"/>
                  </a:moveTo>
                  <a:lnTo>
                    <a:pt x="16" y="88"/>
                  </a:lnTo>
                  <a:lnTo>
                    <a:pt x="46" y="88"/>
                  </a:lnTo>
                  <a:lnTo>
                    <a:pt x="46" y="76"/>
                  </a:lnTo>
                  <a:lnTo>
                    <a:pt x="16" y="76"/>
                  </a:lnTo>
                  <a:lnTo>
                    <a:pt x="16" y="76"/>
                  </a:lnTo>
                  <a:lnTo>
                    <a:pt x="16" y="76"/>
                  </a:lnTo>
                  <a:close/>
                  <a:moveTo>
                    <a:pt x="56" y="140"/>
                  </a:moveTo>
                  <a:lnTo>
                    <a:pt x="56" y="152"/>
                  </a:lnTo>
                  <a:lnTo>
                    <a:pt x="86" y="152"/>
                  </a:lnTo>
                  <a:lnTo>
                    <a:pt x="86" y="140"/>
                  </a:lnTo>
                  <a:lnTo>
                    <a:pt x="56" y="140"/>
                  </a:lnTo>
                  <a:lnTo>
                    <a:pt x="56" y="140"/>
                  </a:lnTo>
                  <a:lnTo>
                    <a:pt x="56" y="140"/>
                  </a:lnTo>
                  <a:close/>
                  <a:moveTo>
                    <a:pt x="56" y="44"/>
                  </a:moveTo>
                  <a:lnTo>
                    <a:pt x="56" y="58"/>
                  </a:lnTo>
                  <a:lnTo>
                    <a:pt x="86" y="58"/>
                  </a:lnTo>
                  <a:lnTo>
                    <a:pt x="86" y="44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4"/>
                  </a:lnTo>
                  <a:close/>
                  <a:moveTo>
                    <a:pt x="56" y="108"/>
                  </a:moveTo>
                  <a:lnTo>
                    <a:pt x="56" y="120"/>
                  </a:lnTo>
                  <a:lnTo>
                    <a:pt x="86" y="120"/>
                  </a:lnTo>
                  <a:lnTo>
                    <a:pt x="86" y="108"/>
                  </a:lnTo>
                  <a:lnTo>
                    <a:pt x="56" y="108"/>
                  </a:lnTo>
                  <a:lnTo>
                    <a:pt x="56" y="108"/>
                  </a:lnTo>
                  <a:lnTo>
                    <a:pt x="56" y="108"/>
                  </a:lnTo>
                  <a:close/>
                  <a:moveTo>
                    <a:pt x="56" y="12"/>
                  </a:moveTo>
                  <a:lnTo>
                    <a:pt x="56" y="26"/>
                  </a:lnTo>
                  <a:lnTo>
                    <a:pt x="86" y="26"/>
                  </a:lnTo>
                  <a:lnTo>
                    <a:pt x="86" y="12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6" y="12"/>
                  </a:lnTo>
                  <a:close/>
                  <a:moveTo>
                    <a:pt x="56" y="76"/>
                  </a:moveTo>
                  <a:lnTo>
                    <a:pt x="56" y="88"/>
                  </a:lnTo>
                  <a:lnTo>
                    <a:pt x="86" y="88"/>
                  </a:lnTo>
                  <a:lnTo>
                    <a:pt x="86" y="76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56" y="76"/>
                  </a:lnTo>
                  <a:close/>
                  <a:moveTo>
                    <a:pt x="94" y="140"/>
                  </a:moveTo>
                  <a:lnTo>
                    <a:pt x="94" y="152"/>
                  </a:lnTo>
                  <a:lnTo>
                    <a:pt x="126" y="152"/>
                  </a:lnTo>
                  <a:lnTo>
                    <a:pt x="126" y="140"/>
                  </a:lnTo>
                  <a:lnTo>
                    <a:pt x="94" y="140"/>
                  </a:lnTo>
                  <a:lnTo>
                    <a:pt x="94" y="140"/>
                  </a:lnTo>
                  <a:lnTo>
                    <a:pt x="94" y="140"/>
                  </a:lnTo>
                  <a:close/>
                  <a:moveTo>
                    <a:pt x="94" y="44"/>
                  </a:moveTo>
                  <a:lnTo>
                    <a:pt x="94" y="58"/>
                  </a:lnTo>
                  <a:lnTo>
                    <a:pt x="126" y="58"/>
                  </a:lnTo>
                  <a:lnTo>
                    <a:pt x="126" y="44"/>
                  </a:lnTo>
                  <a:lnTo>
                    <a:pt x="94" y="44"/>
                  </a:lnTo>
                  <a:lnTo>
                    <a:pt x="94" y="44"/>
                  </a:lnTo>
                  <a:lnTo>
                    <a:pt x="94" y="44"/>
                  </a:lnTo>
                  <a:close/>
                  <a:moveTo>
                    <a:pt x="94" y="108"/>
                  </a:moveTo>
                  <a:lnTo>
                    <a:pt x="94" y="120"/>
                  </a:lnTo>
                  <a:lnTo>
                    <a:pt x="126" y="120"/>
                  </a:lnTo>
                  <a:lnTo>
                    <a:pt x="126" y="108"/>
                  </a:lnTo>
                  <a:lnTo>
                    <a:pt x="94" y="108"/>
                  </a:lnTo>
                  <a:lnTo>
                    <a:pt x="94" y="108"/>
                  </a:lnTo>
                  <a:lnTo>
                    <a:pt x="94" y="108"/>
                  </a:lnTo>
                  <a:close/>
                  <a:moveTo>
                    <a:pt x="94" y="12"/>
                  </a:moveTo>
                  <a:lnTo>
                    <a:pt x="94" y="26"/>
                  </a:lnTo>
                  <a:lnTo>
                    <a:pt x="126" y="26"/>
                  </a:lnTo>
                  <a:lnTo>
                    <a:pt x="126" y="12"/>
                  </a:lnTo>
                  <a:lnTo>
                    <a:pt x="94" y="12"/>
                  </a:lnTo>
                  <a:lnTo>
                    <a:pt x="94" y="12"/>
                  </a:lnTo>
                  <a:lnTo>
                    <a:pt x="94" y="12"/>
                  </a:lnTo>
                  <a:close/>
                  <a:moveTo>
                    <a:pt x="94" y="76"/>
                  </a:moveTo>
                  <a:lnTo>
                    <a:pt x="94" y="88"/>
                  </a:lnTo>
                  <a:lnTo>
                    <a:pt x="126" y="88"/>
                  </a:lnTo>
                  <a:lnTo>
                    <a:pt x="126" y="76"/>
                  </a:lnTo>
                  <a:lnTo>
                    <a:pt x="94" y="76"/>
                  </a:lnTo>
                  <a:lnTo>
                    <a:pt x="94" y="76"/>
                  </a:lnTo>
                  <a:lnTo>
                    <a:pt x="94" y="76"/>
                  </a:lnTo>
                  <a:close/>
                  <a:moveTo>
                    <a:pt x="16" y="140"/>
                  </a:moveTo>
                  <a:lnTo>
                    <a:pt x="16" y="152"/>
                  </a:lnTo>
                  <a:lnTo>
                    <a:pt x="46" y="152"/>
                  </a:lnTo>
                  <a:lnTo>
                    <a:pt x="46" y="140"/>
                  </a:lnTo>
                  <a:lnTo>
                    <a:pt x="16" y="140"/>
                  </a:lnTo>
                  <a:lnTo>
                    <a:pt x="16" y="140"/>
                  </a:lnTo>
                  <a:lnTo>
                    <a:pt x="16" y="1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Freeform 19"/>
            <p:cNvSpPr>
              <a:spLocks noEditPoints="1"/>
            </p:cNvSpPr>
            <p:nvPr userDrawn="1"/>
          </p:nvSpPr>
          <p:spPr bwMode="auto">
            <a:xfrm>
              <a:off x="1089025" y="4686151"/>
              <a:ext cx="622300" cy="387350"/>
            </a:xfrm>
            <a:custGeom>
              <a:avLst/>
              <a:gdLst/>
              <a:ahLst/>
              <a:cxnLst>
                <a:cxn ang="0">
                  <a:pos x="104" y="118"/>
                </a:cxn>
                <a:cxn ang="0">
                  <a:pos x="106" y="116"/>
                </a:cxn>
                <a:cxn ang="0">
                  <a:pos x="112" y="76"/>
                </a:cxn>
                <a:cxn ang="0">
                  <a:pos x="126" y="74"/>
                </a:cxn>
                <a:cxn ang="0">
                  <a:pos x="128" y="78"/>
                </a:cxn>
                <a:cxn ang="0">
                  <a:pos x="136" y="70"/>
                </a:cxn>
                <a:cxn ang="0">
                  <a:pos x="136" y="66"/>
                </a:cxn>
                <a:cxn ang="0">
                  <a:pos x="152" y="66"/>
                </a:cxn>
                <a:cxn ang="0">
                  <a:pos x="150" y="70"/>
                </a:cxn>
                <a:cxn ang="0">
                  <a:pos x="160" y="64"/>
                </a:cxn>
                <a:cxn ang="0">
                  <a:pos x="162" y="60"/>
                </a:cxn>
                <a:cxn ang="0">
                  <a:pos x="176" y="62"/>
                </a:cxn>
                <a:cxn ang="0">
                  <a:pos x="182" y="102"/>
                </a:cxn>
                <a:cxn ang="0">
                  <a:pos x="184" y="106"/>
                </a:cxn>
                <a:cxn ang="0">
                  <a:pos x="192" y="122"/>
                </a:cxn>
                <a:cxn ang="0">
                  <a:pos x="392" y="244"/>
                </a:cxn>
                <a:cxn ang="0">
                  <a:pos x="0" y="174"/>
                </a:cxn>
                <a:cxn ang="0">
                  <a:pos x="16" y="128"/>
                </a:cxn>
                <a:cxn ang="0">
                  <a:pos x="24" y="92"/>
                </a:cxn>
                <a:cxn ang="0">
                  <a:pos x="26" y="88"/>
                </a:cxn>
                <a:cxn ang="0">
                  <a:pos x="40" y="90"/>
                </a:cxn>
                <a:cxn ang="0">
                  <a:pos x="46" y="128"/>
                </a:cxn>
                <a:cxn ang="0">
                  <a:pos x="46" y="174"/>
                </a:cxn>
                <a:cxn ang="0">
                  <a:pos x="212" y="144"/>
                </a:cxn>
                <a:cxn ang="0">
                  <a:pos x="302" y="144"/>
                </a:cxn>
                <a:cxn ang="0">
                  <a:pos x="302" y="166"/>
                </a:cxn>
                <a:cxn ang="0">
                  <a:pos x="212" y="200"/>
                </a:cxn>
                <a:cxn ang="0">
                  <a:pos x="302" y="200"/>
                </a:cxn>
                <a:cxn ang="0">
                  <a:pos x="302" y="222"/>
                </a:cxn>
                <a:cxn ang="0">
                  <a:pos x="326" y="232"/>
                </a:cxn>
                <a:cxn ang="0">
                  <a:pos x="382" y="232"/>
                </a:cxn>
                <a:cxn ang="0">
                  <a:pos x="382" y="88"/>
                </a:cxn>
                <a:cxn ang="0">
                  <a:pos x="326" y="106"/>
                </a:cxn>
                <a:cxn ang="0">
                  <a:pos x="382" y="106"/>
                </a:cxn>
                <a:cxn ang="0">
                  <a:pos x="382" y="118"/>
                </a:cxn>
                <a:cxn ang="0">
                  <a:pos x="326" y="138"/>
                </a:cxn>
                <a:cxn ang="0">
                  <a:pos x="382" y="138"/>
                </a:cxn>
                <a:cxn ang="0">
                  <a:pos x="382" y="150"/>
                </a:cxn>
                <a:cxn ang="0">
                  <a:pos x="326" y="12"/>
                </a:cxn>
                <a:cxn ang="0">
                  <a:pos x="382" y="12"/>
                </a:cxn>
                <a:cxn ang="0">
                  <a:pos x="382" y="166"/>
                </a:cxn>
                <a:cxn ang="0">
                  <a:pos x="326" y="28"/>
                </a:cxn>
                <a:cxn ang="0">
                  <a:pos x="382" y="28"/>
                </a:cxn>
                <a:cxn ang="0">
                  <a:pos x="382" y="182"/>
                </a:cxn>
                <a:cxn ang="0">
                  <a:pos x="326" y="44"/>
                </a:cxn>
                <a:cxn ang="0">
                  <a:pos x="382" y="44"/>
                </a:cxn>
                <a:cxn ang="0">
                  <a:pos x="382" y="198"/>
                </a:cxn>
                <a:cxn ang="0">
                  <a:pos x="326" y="58"/>
                </a:cxn>
                <a:cxn ang="0">
                  <a:pos x="382" y="58"/>
                </a:cxn>
                <a:cxn ang="0">
                  <a:pos x="382" y="214"/>
                </a:cxn>
                <a:cxn ang="0">
                  <a:pos x="326" y="74"/>
                </a:cxn>
                <a:cxn ang="0">
                  <a:pos x="382" y="74"/>
                </a:cxn>
              </a:cxnLst>
              <a:rect l="0" t="0" r="r" b="b"/>
              <a:pathLst>
                <a:path w="392" h="244">
                  <a:moveTo>
                    <a:pt x="106" y="174"/>
                  </a:moveTo>
                  <a:lnTo>
                    <a:pt x="106" y="120"/>
                  </a:lnTo>
                  <a:lnTo>
                    <a:pt x="104" y="120"/>
                  </a:lnTo>
                  <a:lnTo>
                    <a:pt x="104" y="118"/>
                  </a:lnTo>
                  <a:lnTo>
                    <a:pt x="106" y="118"/>
                  </a:lnTo>
                  <a:lnTo>
                    <a:pt x="106" y="118"/>
                  </a:lnTo>
                  <a:lnTo>
                    <a:pt x="106" y="116"/>
                  </a:lnTo>
                  <a:lnTo>
                    <a:pt x="106" y="116"/>
                  </a:lnTo>
                  <a:lnTo>
                    <a:pt x="114" y="78"/>
                  </a:lnTo>
                  <a:lnTo>
                    <a:pt x="114" y="78"/>
                  </a:lnTo>
                  <a:lnTo>
                    <a:pt x="112" y="76"/>
                  </a:lnTo>
                  <a:lnTo>
                    <a:pt x="112" y="76"/>
                  </a:lnTo>
                  <a:lnTo>
                    <a:pt x="112" y="74"/>
                  </a:lnTo>
                  <a:lnTo>
                    <a:pt x="114" y="74"/>
                  </a:lnTo>
                  <a:lnTo>
                    <a:pt x="126" y="74"/>
                  </a:lnTo>
                  <a:lnTo>
                    <a:pt x="126" y="74"/>
                  </a:lnTo>
                  <a:lnTo>
                    <a:pt x="128" y="74"/>
                  </a:lnTo>
                  <a:lnTo>
                    <a:pt x="128" y="76"/>
                  </a:lnTo>
                  <a:lnTo>
                    <a:pt x="128" y="76"/>
                  </a:lnTo>
                  <a:lnTo>
                    <a:pt x="128" y="78"/>
                  </a:lnTo>
                  <a:lnTo>
                    <a:pt x="128" y="78"/>
                  </a:lnTo>
                  <a:lnTo>
                    <a:pt x="132" y="96"/>
                  </a:lnTo>
                  <a:lnTo>
                    <a:pt x="132" y="96"/>
                  </a:lnTo>
                  <a:lnTo>
                    <a:pt x="136" y="70"/>
                  </a:lnTo>
                  <a:lnTo>
                    <a:pt x="136" y="70"/>
                  </a:lnTo>
                  <a:lnTo>
                    <a:pt x="136" y="68"/>
                  </a:lnTo>
                  <a:lnTo>
                    <a:pt x="136" y="68"/>
                  </a:lnTo>
                  <a:lnTo>
                    <a:pt x="136" y="66"/>
                  </a:lnTo>
                  <a:lnTo>
                    <a:pt x="138" y="66"/>
                  </a:lnTo>
                  <a:lnTo>
                    <a:pt x="150" y="66"/>
                  </a:lnTo>
                  <a:lnTo>
                    <a:pt x="150" y="66"/>
                  </a:lnTo>
                  <a:lnTo>
                    <a:pt x="152" y="66"/>
                  </a:lnTo>
                  <a:lnTo>
                    <a:pt x="152" y="68"/>
                  </a:lnTo>
                  <a:lnTo>
                    <a:pt x="152" y="68"/>
                  </a:lnTo>
                  <a:lnTo>
                    <a:pt x="150" y="70"/>
                  </a:lnTo>
                  <a:lnTo>
                    <a:pt x="150" y="70"/>
                  </a:lnTo>
                  <a:lnTo>
                    <a:pt x="156" y="90"/>
                  </a:lnTo>
                  <a:lnTo>
                    <a:pt x="156" y="90"/>
                  </a:lnTo>
                  <a:lnTo>
                    <a:pt x="160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0" y="62"/>
                  </a:lnTo>
                  <a:lnTo>
                    <a:pt x="160" y="60"/>
                  </a:lnTo>
                  <a:lnTo>
                    <a:pt x="162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6" y="60"/>
                  </a:lnTo>
                  <a:lnTo>
                    <a:pt x="176" y="62"/>
                  </a:lnTo>
                  <a:lnTo>
                    <a:pt x="176" y="6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82" y="102"/>
                  </a:lnTo>
                  <a:lnTo>
                    <a:pt x="182" y="102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184" y="106"/>
                  </a:lnTo>
                  <a:lnTo>
                    <a:pt x="182" y="106"/>
                  </a:lnTo>
                  <a:lnTo>
                    <a:pt x="182" y="174"/>
                  </a:lnTo>
                  <a:lnTo>
                    <a:pt x="194" y="174"/>
                  </a:lnTo>
                  <a:lnTo>
                    <a:pt x="192" y="122"/>
                  </a:lnTo>
                  <a:lnTo>
                    <a:pt x="314" y="124"/>
                  </a:lnTo>
                  <a:lnTo>
                    <a:pt x="314" y="0"/>
                  </a:lnTo>
                  <a:lnTo>
                    <a:pt x="392" y="0"/>
                  </a:lnTo>
                  <a:lnTo>
                    <a:pt x="392" y="244"/>
                  </a:lnTo>
                  <a:lnTo>
                    <a:pt x="202" y="244"/>
                  </a:lnTo>
                  <a:lnTo>
                    <a:pt x="194" y="244"/>
                  </a:lnTo>
                  <a:lnTo>
                    <a:pt x="0" y="244"/>
                  </a:lnTo>
                  <a:lnTo>
                    <a:pt x="0" y="174"/>
                  </a:lnTo>
                  <a:lnTo>
                    <a:pt x="16" y="174"/>
                  </a:lnTo>
                  <a:lnTo>
                    <a:pt x="16" y="130"/>
                  </a:lnTo>
                  <a:lnTo>
                    <a:pt x="16" y="130"/>
                  </a:lnTo>
                  <a:lnTo>
                    <a:pt x="16" y="128"/>
                  </a:lnTo>
                  <a:lnTo>
                    <a:pt x="16" y="128"/>
                  </a:lnTo>
                  <a:lnTo>
                    <a:pt x="16" y="128"/>
                  </a:lnTo>
                  <a:lnTo>
                    <a:pt x="24" y="92"/>
                  </a:lnTo>
                  <a:lnTo>
                    <a:pt x="24" y="92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4" y="88"/>
                  </a:lnTo>
                  <a:lnTo>
                    <a:pt x="26" y="88"/>
                  </a:lnTo>
                  <a:lnTo>
                    <a:pt x="38" y="88"/>
                  </a:lnTo>
                  <a:lnTo>
                    <a:pt x="38" y="88"/>
                  </a:lnTo>
                  <a:lnTo>
                    <a:pt x="40" y="88"/>
                  </a:lnTo>
                  <a:lnTo>
                    <a:pt x="40" y="90"/>
                  </a:lnTo>
                  <a:lnTo>
                    <a:pt x="40" y="90"/>
                  </a:lnTo>
                  <a:lnTo>
                    <a:pt x="38" y="92"/>
                  </a:lnTo>
                  <a:lnTo>
                    <a:pt x="38" y="92"/>
                  </a:lnTo>
                  <a:lnTo>
                    <a:pt x="46" y="128"/>
                  </a:lnTo>
                  <a:lnTo>
                    <a:pt x="48" y="128"/>
                  </a:lnTo>
                  <a:lnTo>
                    <a:pt x="48" y="130"/>
                  </a:lnTo>
                  <a:lnTo>
                    <a:pt x="46" y="130"/>
                  </a:lnTo>
                  <a:lnTo>
                    <a:pt x="46" y="174"/>
                  </a:lnTo>
                  <a:lnTo>
                    <a:pt x="106" y="174"/>
                  </a:lnTo>
                  <a:lnTo>
                    <a:pt x="106" y="174"/>
                  </a:lnTo>
                  <a:close/>
                  <a:moveTo>
                    <a:pt x="302" y="144"/>
                  </a:moveTo>
                  <a:lnTo>
                    <a:pt x="212" y="144"/>
                  </a:lnTo>
                  <a:lnTo>
                    <a:pt x="212" y="138"/>
                  </a:lnTo>
                  <a:lnTo>
                    <a:pt x="302" y="138"/>
                  </a:lnTo>
                  <a:lnTo>
                    <a:pt x="302" y="144"/>
                  </a:lnTo>
                  <a:lnTo>
                    <a:pt x="302" y="144"/>
                  </a:lnTo>
                  <a:close/>
                  <a:moveTo>
                    <a:pt x="302" y="172"/>
                  </a:moveTo>
                  <a:lnTo>
                    <a:pt x="212" y="172"/>
                  </a:lnTo>
                  <a:lnTo>
                    <a:pt x="212" y="166"/>
                  </a:lnTo>
                  <a:lnTo>
                    <a:pt x="302" y="166"/>
                  </a:lnTo>
                  <a:lnTo>
                    <a:pt x="302" y="172"/>
                  </a:lnTo>
                  <a:lnTo>
                    <a:pt x="302" y="172"/>
                  </a:lnTo>
                  <a:close/>
                  <a:moveTo>
                    <a:pt x="302" y="200"/>
                  </a:moveTo>
                  <a:lnTo>
                    <a:pt x="212" y="200"/>
                  </a:lnTo>
                  <a:lnTo>
                    <a:pt x="212" y="194"/>
                  </a:lnTo>
                  <a:lnTo>
                    <a:pt x="302" y="194"/>
                  </a:lnTo>
                  <a:lnTo>
                    <a:pt x="302" y="200"/>
                  </a:lnTo>
                  <a:lnTo>
                    <a:pt x="302" y="200"/>
                  </a:lnTo>
                  <a:close/>
                  <a:moveTo>
                    <a:pt x="302" y="228"/>
                  </a:moveTo>
                  <a:lnTo>
                    <a:pt x="212" y="228"/>
                  </a:lnTo>
                  <a:lnTo>
                    <a:pt x="212" y="222"/>
                  </a:lnTo>
                  <a:lnTo>
                    <a:pt x="302" y="222"/>
                  </a:lnTo>
                  <a:lnTo>
                    <a:pt x="302" y="228"/>
                  </a:lnTo>
                  <a:lnTo>
                    <a:pt x="302" y="228"/>
                  </a:lnTo>
                  <a:close/>
                  <a:moveTo>
                    <a:pt x="382" y="232"/>
                  </a:moveTo>
                  <a:lnTo>
                    <a:pt x="326" y="232"/>
                  </a:lnTo>
                  <a:lnTo>
                    <a:pt x="326" y="230"/>
                  </a:lnTo>
                  <a:lnTo>
                    <a:pt x="382" y="230"/>
                  </a:lnTo>
                  <a:lnTo>
                    <a:pt x="382" y="232"/>
                  </a:lnTo>
                  <a:lnTo>
                    <a:pt x="382" y="232"/>
                  </a:lnTo>
                  <a:close/>
                  <a:moveTo>
                    <a:pt x="382" y="90"/>
                  </a:moveTo>
                  <a:lnTo>
                    <a:pt x="326" y="90"/>
                  </a:lnTo>
                  <a:lnTo>
                    <a:pt x="326" y="88"/>
                  </a:lnTo>
                  <a:lnTo>
                    <a:pt x="382" y="88"/>
                  </a:lnTo>
                  <a:lnTo>
                    <a:pt x="382" y="90"/>
                  </a:lnTo>
                  <a:lnTo>
                    <a:pt x="382" y="90"/>
                  </a:lnTo>
                  <a:close/>
                  <a:moveTo>
                    <a:pt x="382" y="106"/>
                  </a:moveTo>
                  <a:lnTo>
                    <a:pt x="326" y="106"/>
                  </a:lnTo>
                  <a:lnTo>
                    <a:pt x="326" y="104"/>
                  </a:lnTo>
                  <a:lnTo>
                    <a:pt x="382" y="104"/>
                  </a:lnTo>
                  <a:lnTo>
                    <a:pt x="382" y="106"/>
                  </a:lnTo>
                  <a:lnTo>
                    <a:pt x="382" y="106"/>
                  </a:lnTo>
                  <a:close/>
                  <a:moveTo>
                    <a:pt x="382" y="122"/>
                  </a:moveTo>
                  <a:lnTo>
                    <a:pt x="326" y="122"/>
                  </a:lnTo>
                  <a:lnTo>
                    <a:pt x="326" y="118"/>
                  </a:lnTo>
                  <a:lnTo>
                    <a:pt x="382" y="118"/>
                  </a:lnTo>
                  <a:lnTo>
                    <a:pt x="382" y="122"/>
                  </a:lnTo>
                  <a:lnTo>
                    <a:pt x="382" y="122"/>
                  </a:lnTo>
                  <a:close/>
                  <a:moveTo>
                    <a:pt x="382" y="138"/>
                  </a:moveTo>
                  <a:lnTo>
                    <a:pt x="326" y="138"/>
                  </a:lnTo>
                  <a:lnTo>
                    <a:pt x="326" y="134"/>
                  </a:lnTo>
                  <a:lnTo>
                    <a:pt x="382" y="134"/>
                  </a:lnTo>
                  <a:lnTo>
                    <a:pt x="382" y="138"/>
                  </a:lnTo>
                  <a:lnTo>
                    <a:pt x="382" y="138"/>
                  </a:lnTo>
                  <a:close/>
                  <a:moveTo>
                    <a:pt x="382" y="154"/>
                  </a:moveTo>
                  <a:lnTo>
                    <a:pt x="326" y="154"/>
                  </a:lnTo>
                  <a:lnTo>
                    <a:pt x="326" y="150"/>
                  </a:lnTo>
                  <a:lnTo>
                    <a:pt x="382" y="150"/>
                  </a:lnTo>
                  <a:lnTo>
                    <a:pt x="382" y="154"/>
                  </a:lnTo>
                  <a:lnTo>
                    <a:pt x="382" y="154"/>
                  </a:lnTo>
                  <a:close/>
                  <a:moveTo>
                    <a:pt x="382" y="12"/>
                  </a:moveTo>
                  <a:lnTo>
                    <a:pt x="326" y="12"/>
                  </a:lnTo>
                  <a:lnTo>
                    <a:pt x="326" y="8"/>
                  </a:lnTo>
                  <a:lnTo>
                    <a:pt x="382" y="8"/>
                  </a:lnTo>
                  <a:lnTo>
                    <a:pt x="382" y="12"/>
                  </a:lnTo>
                  <a:lnTo>
                    <a:pt x="382" y="12"/>
                  </a:lnTo>
                  <a:close/>
                  <a:moveTo>
                    <a:pt x="382" y="170"/>
                  </a:moveTo>
                  <a:lnTo>
                    <a:pt x="326" y="170"/>
                  </a:lnTo>
                  <a:lnTo>
                    <a:pt x="326" y="166"/>
                  </a:lnTo>
                  <a:lnTo>
                    <a:pt x="382" y="166"/>
                  </a:lnTo>
                  <a:lnTo>
                    <a:pt x="382" y="170"/>
                  </a:lnTo>
                  <a:lnTo>
                    <a:pt x="382" y="170"/>
                  </a:lnTo>
                  <a:close/>
                  <a:moveTo>
                    <a:pt x="382" y="28"/>
                  </a:moveTo>
                  <a:lnTo>
                    <a:pt x="326" y="28"/>
                  </a:lnTo>
                  <a:lnTo>
                    <a:pt x="326" y="24"/>
                  </a:lnTo>
                  <a:lnTo>
                    <a:pt x="382" y="24"/>
                  </a:lnTo>
                  <a:lnTo>
                    <a:pt x="382" y="28"/>
                  </a:lnTo>
                  <a:lnTo>
                    <a:pt x="382" y="28"/>
                  </a:lnTo>
                  <a:close/>
                  <a:moveTo>
                    <a:pt x="382" y="186"/>
                  </a:moveTo>
                  <a:lnTo>
                    <a:pt x="326" y="186"/>
                  </a:lnTo>
                  <a:lnTo>
                    <a:pt x="326" y="182"/>
                  </a:lnTo>
                  <a:lnTo>
                    <a:pt x="382" y="182"/>
                  </a:lnTo>
                  <a:lnTo>
                    <a:pt x="382" y="186"/>
                  </a:lnTo>
                  <a:lnTo>
                    <a:pt x="382" y="186"/>
                  </a:lnTo>
                  <a:close/>
                  <a:moveTo>
                    <a:pt x="382" y="44"/>
                  </a:moveTo>
                  <a:lnTo>
                    <a:pt x="326" y="44"/>
                  </a:lnTo>
                  <a:lnTo>
                    <a:pt x="326" y="40"/>
                  </a:lnTo>
                  <a:lnTo>
                    <a:pt x="382" y="40"/>
                  </a:lnTo>
                  <a:lnTo>
                    <a:pt x="382" y="44"/>
                  </a:lnTo>
                  <a:lnTo>
                    <a:pt x="382" y="44"/>
                  </a:lnTo>
                  <a:close/>
                  <a:moveTo>
                    <a:pt x="382" y="202"/>
                  </a:moveTo>
                  <a:lnTo>
                    <a:pt x="326" y="202"/>
                  </a:lnTo>
                  <a:lnTo>
                    <a:pt x="326" y="198"/>
                  </a:lnTo>
                  <a:lnTo>
                    <a:pt x="382" y="198"/>
                  </a:lnTo>
                  <a:lnTo>
                    <a:pt x="382" y="202"/>
                  </a:lnTo>
                  <a:lnTo>
                    <a:pt x="382" y="202"/>
                  </a:lnTo>
                  <a:close/>
                  <a:moveTo>
                    <a:pt x="382" y="58"/>
                  </a:moveTo>
                  <a:lnTo>
                    <a:pt x="326" y="58"/>
                  </a:lnTo>
                  <a:lnTo>
                    <a:pt x="326" y="56"/>
                  </a:lnTo>
                  <a:lnTo>
                    <a:pt x="382" y="56"/>
                  </a:lnTo>
                  <a:lnTo>
                    <a:pt x="382" y="58"/>
                  </a:lnTo>
                  <a:lnTo>
                    <a:pt x="382" y="58"/>
                  </a:lnTo>
                  <a:close/>
                  <a:moveTo>
                    <a:pt x="382" y="216"/>
                  </a:moveTo>
                  <a:lnTo>
                    <a:pt x="326" y="216"/>
                  </a:lnTo>
                  <a:lnTo>
                    <a:pt x="326" y="214"/>
                  </a:lnTo>
                  <a:lnTo>
                    <a:pt x="382" y="214"/>
                  </a:lnTo>
                  <a:lnTo>
                    <a:pt x="382" y="216"/>
                  </a:lnTo>
                  <a:lnTo>
                    <a:pt x="382" y="216"/>
                  </a:lnTo>
                  <a:close/>
                  <a:moveTo>
                    <a:pt x="382" y="74"/>
                  </a:moveTo>
                  <a:lnTo>
                    <a:pt x="326" y="74"/>
                  </a:lnTo>
                  <a:lnTo>
                    <a:pt x="326" y="72"/>
                  </a:lnTo>
                  <a:lnTo>
                    <a:pt x="382" y="72"/>
                  </a:lnTo>
                  <a:lnTo>
                    <a:pt x="382" y="74"/>
                  </a:lnTo>
                  <a:lnTo>
                    <a:pt x="382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Freeform 20"/>
            <p:cNvSpPr>
              <a:spLocks noEditPoints="1"/>
            </p:cNvSpPr>
            <p:nvPr userDrawn="1"/>
          </p:nvSpPr>
          <p:spPr bwMode="auto">
            <a:xfrm>
              <a:off x="4327525" y="4759176"/>
              <a:ext cx="180975" cy="288925"/>
            </a:xfrm>
            <a:custGeom>
              <a:avLst/>
              <a:gdLst/>
              <a:ahLst/>
              <a:cxnLst>
                <a:cxn ang="0">
                  <a:pos x="78" y="24"/>
                </a:cxn>
                <a:cxn ang="0">
                  <a:pos x="100" y="10"/>
                </a:cxn>
                <a:cxn ang="0">
                  <a:pos x="100" y="46"/>
                </a:cxn>
                <a:cxn ang="0">
                  <a:pos x="100" y="32"/>
                </a:cxn>
                <a:cxn ang="0">
                  <a:pos x="100" y="52"/>
                </a:cxn>
                <a:cxn ang="0">
                  <a:pos x="78" y="52"/>
                </a:cxn>
                <a:cxn ang="0">
                  <a:pos x="100" y="52"/>
                </a:cxn>
                <a:cxn ang="0">
                  <a:pos x="78" y="90"/>
                </a:cxn>
                <a:cxn ang="0">
                  <a:pos x="100" y="74"/>
                </a:cxn>
                <a:cxn ang="0">
                  <a:pos x="100" y="110"/>
                </a:cxn>
                <a:cxn ang="0">
                  <a:pos x="100" y="96"/>
                </a:cxn>
                <a:cxn ang="0">
                  <a:pos x="100" y="118"/>
                </a:cxn>
                <a:cxn ang="0">
                  <a:pos x="78" y="118"/>
                </a:cxn>
                <a:cxn ang="0">
                  <a:pos x="100" y="118"/>
                </a:cxn>
                <a:cxn ang="0">
                  <a:pos x="78" y="152"/>
                </a:cxn>
                <a:cxn ang="0">
                  <a:pos x="100" y="138"/>
                </a:cxn>
                <a:cxn ang="0">
                  <a:pos x="100" y="174"/>
                </a:cxn>
                <a:cxn ang="0">
                  <a:pos x="100" y="158"/>
                </a:cxn>
                <a:cxn ang="0">
                  <a:pos x="68" y="10"/>
                </a:cxn>
                <a:cxn ang="0">
                  <a:pos x="46" y="10"/>
                </a:cxn>
                <a:cxn ang="0">
                  <a:pos x="68" y="10"/>
                </a:cxn>
                <a:cxn ang="0">
                  <a:pos x="46" y="46"/>
                </a:cxn>
                <a:cxn ang="0">
                  <a:pos x="68" y="32"/>
                </a:cxn>
                <a:cxn ang="0">
                  <a:pos x="68" y="68"/>
                </a:cxn>
                <a:cxn ang="0">
                  <a:pos x="68" y="52"/>
                </a:cxn>
                <a:cxn ang="0">
                  <a:pos x="68" y="74"/>
                </a:cxn>
                <a:cxn ang="0">
                  <a:pos x="46" y="74"/>
                </a:cxn>
                <a:cxn ang="0">
                  <a:pos x="68" y="74"/>
                </a:cxn>
                <a:cxn ang="0">
                  <a:pos x="46" y="110"/>
                </a:cxn>
                <a:cxn ang="0">
                  <a:pos x="68" y="96"/>
                </a:cxn>
                <a:cxn ang="0">
                  <a:pos x="68" y="132"/>
                </a:cxn>
                <a:cxn ang="0">
                  <a:pos x="68" y="118"/>
                </a:cxn>
                <a:cxn ang="0">
                  <a:pos x="68" y="138"/>
                </a:cxn>
                <a:cxn ang="0">
                  <a:pos x="46" y="138"/>
                </a:cxn>
                <a:cxn ang="0">
                  <a:pos x="68" y="138"/>
                </a:cxn>
                <a:cxn ang="0">
                  <a:pos x="46" y="174"/>
                </a:cxn>
                <a:cxn ang="0">
                  <a:pos x="68" y="158"/>
                </a:cxn>
                <a:cxn ang="0">
                  <a:pos x="34" y="24"/>
                </a:cxn>
                <a:cxn ang="0">
                  <a:pos x="34" y="10"/>
                </a:cxn>
                <a:cxn ang="0">
                  <a:pos x="34" y="32"/>
                </a:cxn>
                <a:cxn ang="0">
                  <a:pos x="14" y="32"/>
                </a:cxn>
                <a:cxn ang="0">
                  <a:pos x="34" y="32"/>
                </a:cxn>
                <a:cxn ang="0">
                  <a:pos x="14" y="68"/>
                </a:cxn>
                <a:cxn ang="0">
                  <a:pos x="34" y="52"/>
                </a:cxn>
                <a:cxn ang="0">
                  <a:pos x="34" y="90"/>
                </a:cxn>
                <a:cxn ang="0">
                  <a:pos x="34" y="74"/>
                </a:cxn>
                <a:cxn ang="0">
                  <a:pos x="34" y="96"/>
                </a:cxn>
                <a:cxn ang="0">
                  <a:pos x="14" y="96"/>
                </a:cxn>
                <a:cxn ang="0">
                  <a:pos x="34" y="96"/>
                </a:cxn>
                <a:cxn ang="0">
                  <a:pos x="14" y="132"/>
                </a:cxn>
                <a:cxn ang="0">
                  <a:pos x="34" y="118"/>
                </a:cxn>
                <a:cxn ang="0">
                  <a:pos x="34" y="152"/>
                </a:cxn>
                <a:cxn ang="0">
                  <a:pos x="34" y="138"/>
                </a:cxn>
                <a:cxn ang="0">
                  <a:pos x="34" y="158"/>
                </a:cxn>
                <a:cxn ang="0">
                  <a:pos x="14" y="158"/>
                </a:cxn>
                <a:cxn ang="0">
                  <a:pos x="34" y="158"/>
                </a:cxn>
                <a:cxn ang="0">
                  <a:pos x="0" y="0"/>
                </a:cxn>
                <a:cxn ang="0">
                  <a:pos x="114" y="182"/>
                </a:cxn>
              </a:cxnLst>
              <a:rect l="0" t="0" r="r" b="b"/>
              <a:pathLst>
                <a:path w="114" h="182">
                  <a:moveTo>
                    <a:pt x="100" y="10"/>
                  </a:moveTo>
                  <a:lnTo>
                    <a:pt x="100" y="24"/>
                  </a:lnTo>
                  <a:lnTo>
                    <a:pt x="78" y="24"/>
                  </a:lnTo>
                  <a:lnTo>
                    <a:pt x="78" y="10"/>
                  </a:lnTo>
                  <a:lnTo>
                    <a:pt x="100" y="10"/>
                  </a:lnTo>
                  <a:lnTo>
                    <a:pt x="100" y="10"/>
                  </a:lnTo>
                  <a:lnTo>
                    <a:pt x="100" y="10"/>
                  </a:lnTo>
                  <a:close/>
                  <a:moveTo>
                    <a:pt x="100" y="32"/>
                  </a:moveTo>
                  <a:lnTo>
                    <a:pt x="100" y="46"/>
                  </a:lnTo>
                  <a:lnTo>
                    <a:pt x="78" y="46"/>
                  </a:lnTo>
                  <a:lnTo>
                    <a:pt x="78" y="32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0" y="32"/>
                  </a:lnTo>
                  <a:close/>
                  <a:moveTo>
                    <a:pt x="100" y="52"/>
                  </a:moveTo>
                  <a:lnTo>
                    <a:pt x="100" y="68"/>
                  </a:lnTo>
                  <a:lnTo>
                    <a:pt x="78" y="68"/>
                  </a:lnTo>
                  <a:lnTo>
                    <a:pt x="78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2"/>
                  </a:lnTo>
                  <a:close/>
                  <a:moveTo>
                    <a:pt x="100" y="74"/>
                  </a:moveTo>
                  <a:lnTo>
                    <a:pt x="100" y="90"/>
                  </a:lnTo>
                  <a:lnTo>
                    <a:pt x="78" y="90"/>
                  </a:lnTo>
                  <a:lnTo>
                    <a:pt x="78" y="74"/>
                  </a:lnTo>
                  <a:lnTo>
                    <a:pt x="100" y="74"/>
                  </a:lnTo>
                  <a:lnTo>
                    <a:pt x="100" y="74"/>
                  </a:lnTo>
                  <a:lnTo>
                    <a:pt x="100" y="74"/>
                  </a:lnTo>
                  <a:close/>
                  <a:moveTo>
                    <a:pt x="100" y="96"/>
                  </a:moveTo>
                  <a:lnTo>
                    <a:pt x="100" y="110"/>
                  </a:lnTo>
                  <a:lnTo>
                    <a:pt x="78" y="110"/>
                  </a:lnTo>
                  <a:lnTo>
                    <a:pt x="78" y="96"/>
                  </a:lnTo>
                  <a:lnTo>
                    <a:pt x="100" y="96"/>
                  </a:lnTo>
                  <a:lnTo>
                    <a:pt x="100" y="96"/>
                  </a:lnTo>
                  <a:lnTo>
                    <a:pt x="100" y="96"/>
                  </a:lnTo>
                  <a:close/>
                  <a:moveTo>
                    <a:pt x="100" y="118"/>
                  </a:moveTo>
                  <a:lnTo>
                    <a:pt x="100" y="132"/>
                  </a:lnTo>
                  <a:lnTo>
                    <a:pt x="78" y="132"/>
                  </a:lnTo>
                  <a:lnTo>
                    <a:pt x="78" y="118"/>
                  </a:lnTo>
                  <a:lnTo>
                    <a:pt x="100" y="118"/>
                  </a:lnTo>
                  <a:lnTo>
                    <a:pt x="100" y="118"/>
                  </a:lnTo>
                  <a:lnTo>
                    <a:pt x="100" y="118"/>
                  </a:lnTo>
                  <a:close/>
                  <a:moveTo>
                    <a:pt x="100" y="138"/>
                  </a:moveTo>
                  <a:lnTo>
                    <a:pt x="100" y="152"/>
                  </a:lnTo>
                  <a:lnTo>
                    <a:pt x="78" y="152"/>
                  </a:lnTo>
                  <a:lnTo>
                    <a:pt x="78" y="138"/>
                  </a:lnTo>
                  <a:lnTo>
                    <a:pt x="100" y="138"/>
                  </a:lnTo>
                  <a:lnTo>
                    <a:pt x="100" y="138"/>
                  </a:lnTo>
                  <a:lnTo>
                    <a:pt x="100" y="138"/>
                  </a:lnTo>
                  <a:close/>
                  <a:moveTo>
                    <a:pt x="100" y="158"/>
                  </a:moveTo>
                  <a:lnTo>
                    <a:pt x="100" y="174"/>
                  </a:lnTo>
                  <a:lnTo>
                    <a:pt x="78" y="174"/>
                  </a:lnTo>
                  <a:lnTo>
                    <a:pt x="78" y="158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00" y="158"/>
                  </a:lnTo>
                  <a:close/>
                  <a:moveTo>
                    <a:pt x="68" y="10"/>
                  </a:moveTo>
                  <a:lnTo>
                    <a:pt x="68" y="24"/>
                  </a:lnTo>
                  <a:lnTo>
                    <a:pt x="46" y="24"/>
                  </a:lnTo>
                  <a:lnTo>
                    <a:pt x="46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close/>
                  <a:moveTo>
                    <a:pt x="68" y="32"/>
                  </a:moveTo>
                  <a:lnTo>
                    <a:pt x="68" y="46"/>
                  </a:lnTo>
                  <a:lnTo>
                    <a:pt x="46" y="46"/>
                  </a:lnTo>
                  <a:lnTo>
                    <a:pt x="46" y="32"/>
                  </a:lnTo>
                  <a:lnTo>
                    <a:pt x="68" y="32"/>
                  </a:lnTo>
                  <a:lnTo>
                    <a:pt x="68" y="32"/>
                  </a:lnTo>
                  <a:lnTo>
                    <a:pt x="68" y="32"/>
                  </a:lnTo>
                  <a:close/>
                  <a:moveTo>
                    <a:pt x="68" y="52"/>
                  </a:moveTo>
                  <a:lnTo>
                    <a:pt x="68" y="68"/>
                  </a:lnTo>
                  <a:lnTo>
                    <a:pt x="46" y="68"/>
                  </a:lnTo>
                  <a:lnTo>
                    <a:pt x="46" y="52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8" y="52"/>
                  </a:lnTo>
                  <a:close/>
                  <a:moveTo>
                    <a:pt x="68" y="74"/>
                  </a:moveTo>
                  <a:lnTo>
                    <a:pt x="68" y="90"/>
                  </a:lnTo>
                  <a:lnTo>
                    <a:pt x="46" y="90"/>
                  </a:lnTo>
                  <a:lnTo>
                    <a:pt x="46" y="74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8" y="74"/>
                  </a:lnTo>
                  <a:close/>
                  <a:moveTo>
                    <a:pt x="68" y="96"/>
                  </a:moveTo>
                  <a:lnTo>
                    <a:pt x="68" y="110"/>
                  </a:lnTo>
                  <a:lnTo>
                    <a:pt x="46" y="110"/>
                  </a:lnTo>
                  <a:lnTo>
                    <a:pt x="46" y="96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96"/>
                  </a:lnTo>
                  <a:close/>
                  <a:moveTo>
                    <a:pt x="68" y="118"/>
                  </a:moveTo>
                  <a:lnTo>
                    <a:pt x="68" y="132"/>
                  </a:lnTo>
                  <a:lnTo>
                    <a:pt x="46" y="132"/>
                  </a:lnTo>
                  <a:lnTo>
                    <a:pt x="46" y="118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68" y="118"/>
                  </a:lnTo>
                  <a:close/>
                  <a:moveTo>
                    <a:pt x="68" y="138"/>
                  </a:moveTo>
                  <a:lnTo>
                    <a:pt x="68" y="152"/>
                  </a:lnTo>
                  <a:lnTo>
                    <a:pt x="46" y="152"/>
                  </a:lnTo>
                  <a:lnTo>
                    <a:pt x="46" y="138"/>
                  </a:lnTo>
                  <a:lnTo>
                    <a:pt x="68" y="138"/>
                  </a:lnTo>
                  <a:lnTo>
                    <a:pt x="68" y="138"/>
                  </a:lnTo>
                  <a:lnTo>
                    <a:pt x="68" y="138"/>
                  </a:lnTo>
                  <a:close/>
                  <a:moveTo>
                    <a:pt x="68" y="158"/>
                  </a:moveTo>
                  <a:lnTo>
                    <a:pt x="68" y="174"/>
                  </a:lnTo>
                  <a:lnTo>
                    <a:pt x="46" y="174"/>
                  </a:lnTo>
                  <a:lnTo>
                    <a:pt x="46" y="158"/>
                  </a:lnTo>
                  <a:lnTo>
                    <a:pt x="68" y="158"/>
                  </a:lnTo>
                  <a:lnTo>
                    <a:pt x="68" y="158"/>
                  </a:lnTo>
                  <a:lnTo>
                    <a:pt x="68" y="158"/>
                  </a:lnTo>
                  <a:close/>
                  <a:moveTo>
                    <a:pt x="34" y="10"/>
                  </a:moveTo>
                  <a:lnTo>
                    <a:pt x="34" y="24"/>
                  </a:lnTo>
                  <a:lnTo>
                    <a:pt x="14" y="24"/>
                  </a:lnTo>
                  <a:lnTo>
                    <a:pt x="14" y="10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4" y="10"/>
                  </a:lnTo>
                  <a:close/>
                  <a:moveTo>
                    <a:pt x="34" y="32"/>
                  </a:moveTo>
                  <a:lnTo>
                    <a:pt x="34" y="46"/>
                  </a:lnTo>
                  <a:lnTo>
                    <a:pt x="14" y="46"/>
                  </a:lnTo>
                  <a:lnTo>
                    <a:pt x="14" y="32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4" y="32"/>
                  </a:lnTo>
                  <a:close/>
                  <a:moveTo>
                    <a:pt x="34" y="52"/>
                  </a:moveTo>
                  <a:lnTo>
                    <a:pt x="34" y="68"/>
                  </a:lnTo>
                  <a:lnTo>
                    <a:pt x="14" y="68"/>
                  </a:lnTo>
                  <a:lnTo>
                    <a:pt x="14" y="52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4" y="52"/>
                  </a:lnTo>
                  <a:close/>
                  <a:moveTo>
                    <a:pt x="34" y="74"/>
                  </a:moveTo>
                  <a:lnTo>
                    <a:pt x="34" y="90"/>
                  </a:lnTo>
                  <a:lnTo>
                    <a:pt x="14" y="90"/>
                  </a:lnTo>
                  <a:lnTo>
                    <a:pt x="14" y="74"/>
                  </a:lnTo>
                  <a:lnTo>
                    <a:pt x="34" y="74"/>
                  </a:lnTo>
                  <a:lnTo>
                    <a:pt x="34" y="74"/>
                  </a:lnTo>
                  <a:lnTo>
                    <a:pt x="34" y="74"/>
                  </a:lnTo>
                  <a:close/>
                  <a:moveTo>
                    <a:pt x="34" y="96"/>
                  </a:moveTo>
                  <a:lnTo>
                    <a:pt x="34" y="110"/>
                  </a:lnTo>
                  <a:lnTo>
                    <a:pt x="14" y="110"/>
                  </a:lnTo>
                  <a:lnTo>
                    <a:pt x="14" y="96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4" y="96"/>
                  </a:lnTo>
                  <a:close/>
                  <a:moveTo>
                    <a:pt x="34" y="118"/>
                  </a:moveTo>
                  <a:lnTo>
                    <a:pt x="34" y="132"/>
                  </a:lnTo>
                  <a:lnTo>
                    <a:pt x="14" y="132"/>
                  </a:lnTo>
                  <a:lnTo>
                    <a:pt x="14" y="118"/>
                  </a:lnTo>
                  <a:lnTo>
                    <a:pt x="34" y="118"/>
                  </a:lnTo>
                  <a:lnTo>
                    <a:pt x="34" y="118"/>
                  </a:lnTo>
                  <a:lnTo>
                    <a:pt x="34" y="118"/>
                  </a:lnTo>
                  <a:close/>
                  <a:moveTo>
                    <a:pt x="34" y="138"/>
                  </a:moveTo>
                  <a:lnTo>
                    <a:pt x="34" y="152"/>
                  </a:lnTo>
                  <a:lnTo>
                    <a:pt x="14" y="152"/>
                  </a:lnTo>
                  <a:lnTo>
                    <a:pt x="14" y="138"/>
                  </a:lnTo>
                  <a:lnTo>
                    <a:pt x="34" y="138"/>
                  </a:lnTo>
                  <a:lnTo>
                    <a:pt x="34" y="138"/>
                  </a:lnTo>
                  <a:lnTo>
                    <a:pt x="34" y="138"/>
                  </a:lnTo>
                  <a:close/>
                  <a:moveTo>
                    <a:pt x="34" y="158"/>
                  </a:moveTo>
                  <a:lnTo>
                    <a:pt x="34" y="174"/>
                  </a:lnTo>
                  <a:lnTo>
                    <a:pt x="14" y="174"/>
                  </a:lnTo>
                  <a:lnTo>
                    <a:pt x="14" y="158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34" y="158"/>
                  </a:lnTo>
                  <a:close/>
                  <a:moveTo>
                    <a:pt x="114" y="182"/>
                  </a:moveTo>
                  <a:lnTo>
                    <a:pt x="0" y="182"/>
                  </a:lnTo>
                  <a:lnTo>
                    <a:pt x="0" y="0"/>
                  </a:lnTo>
                  <a:lnTo>
                    <a:pt x="114" y="0"/>
                  </a:lnTo>
                  <a:lnTo>
                    <a:pt x="114" y="182"/>
                  </a:lnTo>
                  <a:lnTo>
                    <a:pt x="114" y="182"/>
                  </a:lnTo>
                  <a:lnTo>
                    <a:pt x="114" y="1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Freeform 21"/>
            <p:cNvSpPr>
              <a:spLocks noEditPoints="1"/>
            </p:cNvSpPr>
            <p:nvPr userDrawn="1"/>
          </p:nvSpPr>
          <p:spPr bwMode="auto">
            <a:xfrm>
              <a:off x="215900" y="4533751"/>
              <a:ext cx="711200" cy="558800"/>
            </a:xfrm>
            <a:custGeom>
              <a:avLst/>
              <a:gdLst/>
              <a:ahLst/>
              <a:cxnLst>
                <a:cxn ang="0">
                  <a:pos x="172" y="94"/>
                </a:cxn>
                <a:cxn ang="0">
                  <a:pos x="0" y="310"/>
                </a:cxn>
                <a:cxn ang="0">
                  <a:pos x="160" y="310"/>
                </a:cxn>
                <a:cxn ang="0">
                  <a:pos x="304" y="228"/>
                </a:cxn>
                <a:cxn ang="0">
                  <a:pos x="350" y="234"/>
                </a:cxn>
                <a:cxn ang="0">
                  <a:pos x="350" y="234"/>
                </a:cxn>
                <a:cxn ang="0">
                  <a:pos x="372" y="300"/>
                </a:cxn>
                <a:cxn ang="0">
                  <a:pos x="350" y="280"/>
                </a:cxn>
                <a:cxn ang="0">
                  <a:pos x="350" y="266"/>
                </a:cxn>
                <a:cxn ang="0">
                  <a:pos x="380" y="332"/>
                </a:cxn>
                <a:cxn ang="0">
                  <a:pos x="404" y="246"/>
                </a:cxn>
                <a:cxn ang="0">
                  <a:pos x="380" y="300"/>
                </a:cxn>
                <a:cxn ang="0">
                  <a:pos x="380" y="300"/>
                </a:cxn>
                <a:cxn ang="0">
                  <a:pos x="404" y="266"/>
                </a:cxn>
                <a:cxn ang="0">
                  <a:pos x="412" y="346"/>
                </a:cxn>
                <a:cxn ang="0">
                  <a:pos x="412" y="332"/>
                </a:cxn>
                <a:cxn ang="0">
                  <a:pos x="412" y="234"/>
                </a:cxn>
                <a:cxn ang="0">
                  <a:pos x="438" y="312"/>
                </a:cxn>
                <a:cxn ang="0">
                  <a:pos x="412" y="266"/>
                </a:cxn>
                <a:cxn ang="0">
                  <a:pos x="412" y="266"/>
                </a:cxn>
                <a:cxn ang="0">
                  <a:pos x="372" y="332"/>
                </a:cxn>
                <a:cxn ang="0">
                  <a:pos x="316" y="246"/>
                </a:cxn>
                <a:cxn ang="0">
                  <a:pos x="316" y="234"/>
                </a:cxn>
                <a:cxn ang="0">
                  <a:pos x="316" y="300"/>
                </a:cxn>
                <a:cxn ang="0">
                  <a:pos x="342" y="280"/>
                </a:cxn>
                <a:cxn ang="0">
                  <a:pos x="126" y="142"/>
                </a:cxn>
                <a:cxn ang="0">
                  <a:pos x="106" y="74"/>
                </a:cxn>
                <a:cxn ang="0">
                  <a:pos x="126" y="142"/>
                </a:cxn>
                <a:cxn ang="0">
                  <a:pos x="26" y="210"/>
                </a:cxn>
                <a:cxn ang="0">
                  <a:pos x="142" y="260"/>
                </a:cxn>
                <a:cxn ang="0">
                  <a:pos x="24" y="296"/>
                </a:cxn>
                <a:cxn ang="0">
                  <a:pos x="24" y="296"/>
                </a:cxn>
                <a:cxn ang="0">
                  <a:pos x="26" y="190"/>
                </a:cxn>
                <a:cxn ang="0">
                  <a:pos x="142" y="230"/>
                </a:cxn>
                <a:cxn ang="0">
                  <a:pos x="26" y="230"/>
                </a:cxn>
                <a:cxn ang="0">
                  <a:pos x="26" y="272"/>
                </a:cxn>
                <a:cxn ang="0">
                  <a:pos x="142" y="170"/>
                </a:cxn>
                <a:cxn ang="0">
                  <a:pos x="272" y="26"/>
                </a:cxn>
                <a:cxn ang="0">
                  <a:pos x="272" y="26"/>
                </a:cxn>
                <a:cxn ang="0">
                  <a:pos x="172" y="144"/>
                </a:cxn>
                <a:cxn ang="0">
                  <a:pos x="286" y="182"/>
                </a:cxn>
                <a:cxn ang="0">
                  <a:pos x="170" y="182"/>
                </a:cxn>
                <a:cxn ang="0">
                  <a:pos x="170" y="226"/>
                </a:cxn>
                <a:cxn ang="0">
                  <a:pos x="284" y="282"/>
                </a:cxn>
                <a:cxn ang="0">
                  <a:pos x="172" y="70"/>
                </a:cxn>
                <a:cxn ang="0">
                  <a:pos x="172" y="70"/>
                </a:cxn>
                <a:cxn ang="0">
                  <a:pos x="172" y="122"/>
                </a:cxn>
                <a:cxn ang="0">
                  <a:pos x="288" y="158"/>
                </a:cxn>
                <a:cxn ang="0">
                  <a:pos x="172" y="158"/>
                </a:cxn>
                <a:cxn ang="0">
                  <a:pos x="170" y="202"/>
                </a:cxn>
                <a:cxn ang="0">
                  <a:pos x="286" y="252"/>
                </a:cxn>
                <a:cxn ang="0">
                  <a:pos x="168" y="296"/>
                </a:cxn>
                <a:cxn ang="0">
                  <a:pos x="168" y="296"/>
                </a:cxn>
                <a:cxn ang="0">
                  <a:pos x="172" y="56"/>
                </a:cxn>
              </a:cxnLst>
              <a:rect l="0" t="0" r="r" b="b"/>
              <a:pathLst>
                <a:path w="448" h="352">
                  <a:moveTo>
                    <a:pt x="172" y="94"/>
                  </a:moveTo>
                  <a:lnTo>
                    <a:pt x="288" y="94"/>
                  </a:lnTo>
                  <a:lnTo>
                    <a:pt x="288" y="102"/>
                  </a:lnTo>
                  <a:lnTo>
                    <a:pt x="172" y="102"/>
                  </a:lnTo>
                  <a:lnTo>
                    <a:pt x="172" y="94"/>
                  </a:lnTo>
                  <a:lnTo>
                    <a:pt x="172" y="94"/>
                  </a:lnTo>
                  <a:lnTo>
                    <a:pt x="172" y="94"/>
                  </a:lnTo>
                  <a:close/>
                  <a:moveTo>
                    <a:pt x="448" y="352"/>
                  </a:moveTo>
                  <a:lnTo>
                    <a:pt x="0" y="352"/>
                  </a:lnTo>
                  <a:lnTo>
                    <a:pt x="0" y="310"/>
                  </a:lnTo>
                  <a:lnTo>
                    <a:pt x="14" y="310"/>
                  </a:lnTo>
                  <a:lnTo>
                    <a:pt x="14" y="146"/>
                  </a:lnTo>
                  <a:lnTo>
                    <a:pt x="150" y="146"/>
                  </a:lnTo>
                  <a:lnTo>
                    <a:pt x="150" y="310"/>
                  </a:lnTo>
                  <a:lnTo>
                    <a:pt x="160" y="310"/>
                  </a:lnTo>
                  <a:lnTo>
                    <a:pt x="160" y="30"/>
                  </a:lnTo>
                  <a:lnTo>
                    <a:pt x="296" y="30"/>
                  </a:lnTo>
                  <a:lnTo>
                    <a:pt x="296" y="310"/>
                  </a:lnTo>
                  <a:lnTo>
                    <a:pt x="304" y="310"/>
                  </a:lnTo>
                  <a:lnTo>
                    <a:pt x="304" y="228"/>
                  </a:lnTo>
                  <a:lnTo>
                    <a:pt x="448" y="228"/>
                  </a:lnTo>
                  <a:lnTo>
                    <a:pt x="448" y="352"/>
                  </a:lnTo>
                  <a:lnTo>
                    <a:pt x="448" y="352"/>
                  </a:lnTo>
                  <a:lnTo>
                    <a:pt x="448" y="352"/>
                  </a:lnTo>
                  <a:close/>
                  <a:moveTo>
                    <a:pt x="350" y="234"/>
                  </a:moveTo>
                  <a:lnTo>
                    <a:pt x="350" y="246"/>
                  </a:lnTo>
                  <a:lnTo>
                    <a:pt x="372" y="246"/>
                  </a:lnTo>
                  <a:lnTo>
                    <a:pt x="372" y="234"/>
                  </a:lnTo>
                  <a:lnTo>
                    <a:pt x="350" y="234"/>
                  </a:lnTo>
                  <a:lnTo>
                    <a:pt x="350" y="234"/>
                  </a:lnTo>
                  <a:lnTo>
                    <a:pt x="350" y="234"/>
                  </a:lnTo>
                  <a:close/>
                  <a:moveTo>
                    <a:pt x="350" y="300"/>
                  </a:moveTo>
                  <a:lnTo>
                    <a:pt x="350" y="312"/>
                  </a:lnTo>
                  <a:lnTo>
                    <a:pt x="372" y="312"/>
                  </a:lnTo>
                  <a:lnTo>
                    <a:pt x="372" y="300"/>
                  </a:lnTo>
                  <a:lnTo>
                    <a:pt x="350" y="300"/>
                  </a:lnTo>
                  <a:lnTo>
                    <a:pt x="350" y="300"/>
                  </a:lnTo>
                  <a:lnTo>
                    <a:pt x="350" y="300"/>
                  </a:lnTo>
                  <a:close/>
                  <a:moveTo>
                    <a:pt x="350" y="266"/>
                  </a:moveTo>
                  <a:lnTo>
                    <a:pt x="350" y="280"/>
                  </a:lnTo>
                  <a:lnTo>
                    <a:pt x="372" y="280"/>
                  </a:lnTo>
                  <a:lnTo>
                    <a:pt x="372" y="266"/>
                  </a:lnTo>
                  <a:lnTo>
                    <a:pt x="350" y="266"/>
                  </a:lnTo>
                  <a:lnTo>
                    <a:pt x="350" y="266"/>
                  </a:lnTo>
                  <a:lnTo>
                    <a:pt x="350" y="266"/>
                  </a:lnTo>
                  <a:close/>
                  <a:moveTo>
                    <a:pt x="380" y="332"/>
                  </a:moveTo>
                  <a:lnTo>
                    <a:pt x="380" y="346"/>
                  </a:lnTo>
                  <a:lnTo>
                    <a:pt x="404" y="346"/>
                  </a:lnTo>
                  <a:lnTo>
                    <a:pt x="404" y="332"/>
                  </a:lnTo>
                  <a:lnTo>
                    <a:pt x="380" y="332"/>
                  </a:lnTo>
                  <a:lnTo>
                    <a:pt x="380" y="332"/>
                  </a:lnTo>
                  <a:lnTo>
                    <a:pt x="380" y="332"/>
                  </a:lnTo>
                  <a:close/>
                  <a:moveTo>
                    <a:pt x="380" y="234"/>
                  </a:moveTo>
                  <a:lnTo>
                    <a:pt x="380" y="246"/>
                  </a:lnTo>
                  <a:lnTo>
                    <a:pt x="404" y="246"/>
                  </a:lnTo>
                  <a:lnTo>
                    <a:pt x="404" y="234"/>
                  </a:lnTo>
                  <a:lnTo>
                    <a:pt x="380" y="234"/>
                  </a:lnTo>
                  <a:lnTo>
                    <a:pt x="380" y="234"/>
                  </a:lnTo>
                  <a:lnTo>
                    <a:pt x="380" y="234"/>
                  </a:lnTo>
                  <a:close/>
                  <a:moveTo>
                    <a:pt x="380" y="300"/>
                  </a:moveTo>
                  <a:lnTo>
                    <a:pt x="380" y="312"/>
                  </a:lnTo>
                  <a:lnTo>
                    <a:pt x="404" y="312"/>
                  </a:lnTo>
                  <a:lnTo>
                    <a:pt x="404" y="300"/>
                  </a:lnTo>
                  <a:lnTo>
                    <a:pt x="380" y="300"/>
                  </a:lnTo>
                  <a:lnTo>
                    <a:pt x="380" y="300"/>
                  </a:lnTo>
                  <a:lnTo>
                    <a:pt x="380" y="300"/>
                  </a:lnTo>
                  <a:close/>
                  <a:moveTo>
                    <a:pt x="380" y="266"/>
                  </a:moveTo>
                  <a:lnTo>
                    <a:pt x="380" y="280"/>
                  </a:lnTo>
                  <a:lnTo>
                    <a:pt x="404" y="280"/>
                  </a:lnTo>
                  <a:lnTo>
                    <a:pt x="404" y="266"/>
                  </a:lnTo>
                  <a:lnTo>
                    <a:pt x="380" y="266"/>
                  </a:lnTo>
                  <a:lnTo>
                    <a:pt x="380" y="266"/>
                  </a:lnTo>
                  <a:lnTo>
                    <a:pt x="380" y="266"/>
                  </a:lnTo>
                  <a:close/>
                  <a:moveTo>
                    <a:pt x="412" y="332"/>
                  </a:moveTo>
                  <a:lnTo>
                    <a:pt x="412" y="346"/>
                  </a:lnTo>
                  <a:lnTo>
                    <a:pt x="438" y="346"/>
                  </a:lnTo>
                  <a:lnTo>
                    <a:pt x="438" y="332"/>
                  </a:lnTo>
                  <a:lnTo>
                    <a:pt x="412" y="332"/>
                  </a:lnTo>
                  <a:lnTo>
                    <a:pt x="412" y="332"/>
                  </a:lnTo>
                  <a:lnTo>
                    <a:pt x="412" y="332"/>
                  </a:lnTo>
                  <a:close/>
                  <a:moveTo>
                    <a:pt x="412" y="234"/>
                  </a:moveTo>
                  <a:lnTo>
                    <a:pt x="412" y="246"/>
                  </a:lnTo>
                  <a:lnTo>
                    <a:pt x="438" y="246"/>
                  </a:lnTo>
                  <a:lnTo>
                    <a:pt x="438" y="234"/>
                  </a:lnTo>
                  <a:lnTo>
                    <a:pt x="412" y="234"/>
                  </a:lnTo>
                  <a:lnTo>
                    <a:pt x="412" y="234"/>
                  </a:lnTo>
                  <a:lnTo>
                    <a:pt x="412" y="234"/>
                  </a:lnTo>
                  <a:close/>
                  <a:moveTo>
                    <a:pt x="412" y="300"/>
                  </a:moveTo>
                  <a:lnTo>
                    <a:pt x="412" y="312"/>
                  </a:lnTo>
                  <a:lnTo>
                    <a:pt x="438" y="312"/>
                  </a:lnTo>
                  <a:lnTo>
                    <a:pt x="438" y="300"/>
                  </a:lnTo>
                  <a:lnTo>
                    <a:pt x="412" y="300"/>
                  </a:lnTo>
                  <a:lnTo>
                    <a:pt x="412" y="300"/>
                  </a:lnTo>
                  <a:lnTo>
                    <a:pt x="412" y="300"/>
                  </a:lnTo>
                  <a:close/>
                  <a:moveTo>
                    <a:pt x="412" y="266"/>
                  </a:moveTo>
                  <a:lnTo>
                    <a:pt x="412" y="280"/>
                  </a:lnTo>
                  <a:lnTo>
                    <a:pt x="438" y="280"/>
                  </a:lnTo>
                  <a:lnTo>
                    <a:pt x="438" y="266"/>
                  </a:lnTo>
                  <a:lnTo>
                    <a:pt x="412" y="266"/>
                  </a:lnTo>
                  <a:lnTo>
                    <a:pt x="412" y="266"/>
                  </a:lnTo>
                  <a:lnTo>
                    <a:pt x="412" y="266"/>
                  </a:lnTo>
                  <a:close/>
                  <a:moveTo>
                    <a:pt x="350" y="332"/>
                  </a:moveTo>
                  <a:lnTo>
                    <a:pt x="350" y="346"/>
                  </a:lnTo>
                  <a:lnTo>
                    <a:pt x="372" y="346"/>
                  </a:lnTo>
                  <a:lnTo>
                    <a:pt x="372" y="332"/>
                  </a:lnTo>
                  <a:lnTo>
                    <a:pt x="350" y="332"/>
                  </a:lnTo>
                  <a:lnTo>
                    <a:pt x="350" y="332"/>
                  </a:lnTo>
                  <a:lnTo>
                    <a:pt x="350" y="332"/>
                  </a:lnTo>
                  <a:close/>
                  <a:moveTo>
                    <a:pt x="316" y="234"/>
                  </a:moveTo>
                  <a:lnTo>
                    <a:pt x="316" y="246"/>
                  </a:lnTo>
                  <a:lnTo>
                    <a:pt x="342" y="246"/>
                  </a:lnTo>
                  <a:lnTo>
                    <a:pt x="342" y="234"/>
                  </a:lnTo>
                  <a:lnTo>
                    <a:pt x="316" y="234"/>
                  </a:lnTo>
                  <a:lnTo>
                    <a:pt x="316" y="234"/>
                  </a:lnTo>
                  <a:lnTo>
                    <a:pt x="316" y="234"/>
                  </a:lnTo>
                  <a:close/>
                  <a:moveTo>
                    <a:pt x="316" y="300"/>
                  </a:moveTo>
                  <a:lnTo>
                    <a:pt x="316" y="310"/>
                  </a:lnTo>
                  <a:lnTo>
                    <a:pt x="342" y="310"/>
                  </a:lnTo>
                  <a:lnTo>
                    <a:pt x="342" y="300"/>
                  </a:lnTo>
                  <a:lnTo>
                    <a:pt x="316" y="300"/>
                  </a:lnTo>
                  <a:lnTo>
                    <a:pt x="316" y="300"/>
                  </a:lnTo>
                  <a:lnTo>
                    <a:pt x="316" y="300"/>
                  </a:lnTo>
                  <a:close/>
                  <a:moveTo>
                    <a:pt x="316" y="266"/>
                  </a:moveTo>
                  <a:lnTo>
                    <a:pt x="316" y="280"/>
                  </a:lnTo>
                  <a:lnTo>
                    <a:pt x="342" y="280"/>
                  </a:lnTo>
                  <a:lnTo>
                    <a:pt x="342" y="266"/>
                  </a:lnTo>
                  <a:lnTo>
                    <a:pt x="316" y="266"/>
                  </a:lnTo>
                  <a:lnTo>
                    <a:pt x="316" y="266"/>
                  </a:lnTo>
                  <a:lnTo>
                    <a:pt x="316" y="266"/>
                  </a:lnTo>
                  <a:close/>
                  <a:moveTo>
                    <a:pt x="126" y="142"/>
                  </a:moveTo>
                  <a:lnTo>
                    <a:pt x="38" y="142"/>
                  </a:lnTo>
                  <a:lnTo>
                    <a:pt x="38" y="116"/>
                  </a:lnTo>
                  <a:lnTo>
                    <a:pt x="90" y="116"/>
                  </a:lnTo>
                  <a:lnTo>
                    <a:pt x="90" y="74"/>
                  </a:lnTo>
                  <a:lnTo>
                    <a:pt x="106" y="74"/>
                  </a:lnTo>
                  <a:lnTo>
                    <a:pt x="106" y="116"/>
                  </a:lnTo>
                  <a:lnTo>
                    <a:pt x="126" y="116"/>
                  </a:lnTo>
                  <a:lnTo>
                    <a:pt x="126" y="142"/>
                  </a:lnTo>
                  <a:lnTo>
                    <a:pt x="126" y="142"/>
                  </a:lnTo>
                  <a:lnTo>
                    <a:pt x="126" y="142"/>
                  </a:lnTo>
                  <a:close/>
                  <a:moveTo>
                    <a:pt x="26" y="210"/>
                  </a:moveTo>
                  <a:lnTo>
                    <a:pt x="142" y="210"/>
                  </a:lnTo>
                  <a:lnTo>
                    <a:pt x="142" y="216"/>
                  </a:lnTo>
                  <a:lnTo>
                    <a:pt x="26" y="216"/>
                  </a:lnTo>
                  <a:lnTo>
                    <a:pt x="26" y="210"/>
                  </a:lnTo>
                  <a:lnTo>
                    <a:pt x="26" y="210"/>
                  </a:lnTo>
                  <a:lnTo>
                    <a:pt x="26" y="210"/>
                  </a:lnTo>
                  <a:close/>
                  <a:moveTo>
                    <a:pt x="26" y="252"/>
                  </a:moveTo>
                  <a:lnTo>
                    <a:pt x="142" y="252"/>
                  </a:lnTo>
                  <a:lnTo>
                    <a:pt x="142" y="260"/>
                  </a:lnTo>
                  <a:lnTo>
                    <a:pt x="26" y="260"/>
                  </a:lnTo>
                  <a:lnTo>
                    <a:pt x="26" y="252"/>
                  </a:lnTo>
                  <a:lnTo>
                    <a:pt x="26" y="252"/>
                  </a:lnTo>
                  <a:lnTo>
                    <a:pt x="26" y="252"/>
                  </a:lnTo>
                  <a:close/>
                  <a:moveTo>
                    <a:pt x="24" y="296"/>
                  </a:moveTo>
                  <a:lnTo>
                    <a:pt x="140" y="296"/>
                  </a:lnTo>
                  <a:lnTo>
                    <a:pt x="140" y="304"/>
                  </a:lnTo>
                  <a:lnTo>
                    <a:pt x="24" y="304"/>
                  </a:lnTo>
                  <a:lnTo>
                    <a:pt x="24" y="296"/>
                  </a:lnTo>
                  <a:lnTo>
                    <a:pt x="24" y="296"/>
                  </a:lnTo>
                  <a:lnTo>
                    <a:pt x="24" y="296"/>
                  </a:lnTo>
                  <a:close/>
                  <a:moveTo>
                    <a:pt x="26" y="184"/>
                  </a:moveTo>
                  <a:lnTo>
                    <a:pt x="142" y="184"/>
                  </a:lnTo>
                  <a:lnTo>
                    <a:pt x="142" y="190"/>
                  </a:lnTo>
                  <a:lnTo>
                    <a:pt x="26" y="190"/>
                  </a:lnTo>
                  <a:lnTo>
                    <a:pt x="26" y="184"/>
                  </a:lnTo>
                  <a:lnTo>
                    <a:pt x="26" y="184"/>
                  </a:lnTo>
                  <a:lnTo>
                    <a:pt x="26" y="184"/>
                  </a:lnTo>
                  <a:close/>
                  <a:moveTo>
                    <a:pt x="26" y="230"/>
                  </a:moveTo>
                  <a:lnTo>
                    <a:pt x="142" y="230"/>
                  </a:lnTo>
                  <a:lnTo>
                    <a:pt x="142" y="236"/>
                  </a:lnTo>
                  <a:lnTo>
                    <a:pt x="26" y="236"/>
                  </a:lnTo>
                  <a:lnTo>
                    <a:pt x="26" y="230"/>
                  </a:lnTo>
                  <a:lnTo>
                    <a:pt x="26" y="230"/>
                  </a:lnTo>
                  <a:lnTo>
                    <a:pt x="26" y="230"/>
                  </a:lnTo>
                  <a:close/>
                  <a:moveTo>
                    <a:pt x="26" y="272"/>
                  </a:moveTo>
                  <a:lnTo>
                    <a:pt x="142" y="272"/>
                  </a:lnTo>
                  <a:lnTo>
                    <a:pt x="142" y="280"/>
                  </a:lnTo>
                  <a:lnTo>
                    <a:pt x="26" y="280"/>
                  </a:lnTo>
                  <a:lnTo>
                    <a:pt x="26" y="272"/>
                  </a:lnTo>
                  <a:lnTo>
                    <a:pt x="26" y="272"/>
                  </a:lnTo>
                  <a:lnTo>
                    <a:pt x="26" y="272"/>
                  </a:lnTo>
                  <a:close/>
                  <a:moveTo>
                    <a:pt x="26" y="164"/>
                  </a:moveTo>
                  <a:lnTo>
                    <a:pt x="142" y="164"/>
                  </a:lnTo>
                  <a:lnTo>
                    <a:pt x="142" y="170"/>
                  </a:lnTo>
                  <a:lnTo>
                    <a:pt x="26" y="170"/>
                  </a:lnTo>
                  <a:lnTo>
                    <a:pt x="26" y="164"/>
                  </a:lnTo>
                  <a:lnTo>
                    <a:pt x="26" y="164"/>
                  </a:lnTo>
                  <a:lnTo>
                    <a:pt x="26" y="164"/>
                  </a:lnTo>
                  <a:close/>
                  <a:moveTo>
                    <a:pt x="272" y="26"/>
                  </a:moveTo>
                  <a:lnTo>
                    <a:pt x="184" y="26"/>
                  </a:lnTo>
                  <a:lnTo>
                    <a:pt x="184" y="0"/>
                  </a:lnTo>
                  <a:lnTo>
                    <a:pt x="272" y="0"/>
                  </a:lnTo>
                  <a:lnTo>
                    <a:pt x="272" y="26"/>
                  </a:lnTo>
                  <a:lnTo>
                    <a:pt x="272" y="26"/>
                  </a:lnTo>
                  <a:lnTo>
                    <a:pt x="272" y="26"/>
                  </a:lnTo>
                  <a:close/>
                  <a:moveTo>
                    <a:pt x="172" y="138"/>
                  </a:moveTo>
                  <a:lnTo>
                    <a:pt x="288" y="138"/>
                  </a:lnTo>
                  <a:lnTo>
                    <a:pt x="288" y="144"/>
                  </a:lnTo>
                  <a:lnTo>
                    <a:pt x="172" y="144"/>
                  </a:lnTo>
                  <a:lnTo>
                    <a:pt x="172" y="138"/>
                  </a:lnTo>
                  <a:lnTo>
                    <a:pt x="172" y="138"/>
                  </a:lnTo>
                  <a:lnTo>
                    <a:pt x="172" y="138"/>
                  </a:lnTo>
                  <a:close/>
                  <a:moveTo>
                    <a:pt x="170" y="182"/>
                  </a:moveTo>
                  <a:lnTo>
                    <a:pt x="286" y="182"/>
                  </a:lnTo>
                  <a:lnTo>
                    <a:pt x="286" y="188"/>
                  </a:lnTo>
                  <a:lnTo>
                    <a:pt x="170" y="188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0" y="182"/>
                  </a:lnTo>
                  <a:close/>
                  <a:moveTo>
                    <a:pt x="170" y="226"/>
                  </a:moveTo>
                  <a:lnTo>
                    <a:pt x="286" y="226"/>
                  </a:lnTo>
                  <a:lnTo>
                    <a:pt x="286" y="232"/>
                  </a:lnTo>
                  <a:lnTo>
                    <a:pt x="170" y="232"/>
                  </a:lnTo>
                  <a:lnTo>
                    <a:pt x="170" y="226"/>
                  </a:lnTo>
                  <a:lnTo>
                    <a:pt x="170" y="226"/>
                  </a:lnTo>
                  <a:lnTo>
                    <a:pt x="170" y="226"/>
                  </a:lnTo>
                  <a:close/>
                  <a:moveTo>
                    <a:pt x="168" y="274"/>
                  </a:moveTo>
                  <a:lnTo>
                    <a:pt x="284" y="274"/>
                  </a:lnTo>
                  <a:lnTo>
                    <a:pt x="284" y="282"/>
                  </a:lnTo>
                  <a:lnTo>
                    <a:pt x="168" y="282"/>
                  </a:lnTo>
                  <a:lnTo>
                    <a:pt x="168" y="274"/>
                  </a:lnTo>
                  <a:lnTo>
                    <a:pt x="168" y="274"/>
                  </a:lnTo>
                  <a:lnTo>
                    <a:pt x="168" y="274"/>
                  </a:lnTo>
                  <a:close/>
                  <a:moveTo>
                    <a:pt x="172" y="70"/>
                  </a:moveTo>
                  <a:lnTo>
                    <a:pt x="288" y="70"/>
                  </a:lnTo>
                  <a:lnTo>
                    <a:pt x="288" y="76"/>
                  </a:lnTo>
                  <a:lnTo>
                    <a:pt x="172" y="76"/>
                  </a:lnTo>
                  <a:lnTo>
                    <a:pt x="172" y="70"/>
                  </a:lnTo>
                  <a:lnTo>
                    <a:pt x="172" y="70"/>
                  </a:lnTo>
                  <a:lnTo>
                    <a:pt x="172" y="70"/>
                  </a:lnTo>
                  <a:close/>
                  <a:moveTo>
                    <a:pt x="172" y="116"/>
                  </a:moveTo>
                  <a:lnTo>
                    <a:pt x="288" y="116"/>
                  </a:lnTo>
                  <a:lnTo>
                    <a:pt x="288" y="122"/>
                  </a:lnTo>
                  <a:lnTo>
                    <a:pt x="172" y="122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2" y="116"/>
                  </a:lnTo>
                  <a:close/>
                  <a:moveTo>
                    <a:pt x="172" y="158"/>
                  </a:moveTo>
                  <a:lnTo>
                    <a:pt x="288" y="158"/>
                  </a:lnTo>
                  <a:lnTo>
                    <a:pt x="288" y="164"/>
                  </a:lnTo>
                  <a:lnTo>
                    <a:pt x="172" y="164"/>
                  </a:lnTo>
                  <a:lnTo>
                    <a:pt x="172" y="158"/>
                  </a:lnTo>
                  <a:lnTo>
                    <a:pt x="172" y="158"/>
                  </a:lnTo>
                  <a:lnTo>
                    <a:pt x="172" y="158"/>
                  </a:lnTo>
                  <a:close/>
                  <a:moveTo>
                    <a:pt x="170" y="202"/>
                  </a:moveTo>
                  <a:lnTo>
                    <a:pt x="286" y="202"/>
                  </a:lnTo>
                  <a:lnTo>
                    <a:pt x="286" y="208"/>
                  </a:lnTo>
                  <a:lnTo>
                    <a:pt x="170" y="20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0" y="202"/>
                  </a:lnTo>
                  <a:close/>
                  <a:moveTo>
                    <a:pt x="170" y="246"/>
                  </a:moveTo>
                  <a:lnTo>
                    <a:pt x="286" y="246"/>
                  </a:lnTo>
                  <a:lnTo>
                    <a:pt x="286" y="252"/>
                  </a:lnTo>
                  <a:lnTo>
                    <a:pt x="170" y="252"/>
                  </a:lnTo>
                  <a:lnTo>
                    <a:pt x="170" y="246"/>
                  </a:lnTo>
                  <a:lnTo>
                    <a:pt x="170" y="246"/>
                  </a:lnTo>
                  <a:lnTo>
                    <a:pt x="170" y="246"/>
                  </a:lnTo>
                  <a:close/>
                  <a:moveTo>
                    <a:pt x="168" y="296"/>
                  </a:moveTo>
                  <a:lnTo>
                    <a:pt x="284" y="296"/>
                  </a:lnTo>
                  <a:lnTo>
                    <a:pt x="284" y="302"/>
                  </a:lnTo>
                  <a:lnTo>
                    <a:pt x="168" y="302"/>
                  </a:lnTo>
                  <a:lnTo>
                    <a:pt x="168" y="296"/>
                  </a:lnTo>
                  <a:lnTo>
                    <a:pt x="168" y="296"/>
                  </a:lnTo>
                  <a:lnTo>
                    <a:pt x="168" y="296"/>
                  </a:lnTo>
                  <a:close/>
                  <a:moveTo>
                    <a:pt x="172" y="48"/>
                  </a:moveTo>
                  <a:lnTo>
                    <a:pt x="288" y="48"/>
                  </a:lnTo>
                  <a:lnTo>
                    <a:pt x="288" y="56"/>
                  </a:lnTo>
                  <a:lnTo>
                    <a:pt x="172" y="56"/>
                  </a:lnTo>
                  <a:lnTo>
                    <a:pt x="172" y="48"/>
                  </a:lnTo>
                  <a:lnTo>
                    <a:pt x="172" y="48"/>
                  </a:lnTo>
                  <a:lnTo>
                    <a:pt x="172" y="4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 noEditPoints="1"/>
            </p:cNvSpPr>
            <p:nvPr userDrawn="1"/>
          </p:nvSpPr>
          <p:spPr bwMode="auto">
            <a:xfrm>
              <a:off x="3000375" y="4454376"/>
              <a:ext cx="1216025" cy="603250"/>
            </a:xfrm>
            <a:custGeom>
              <a:avLst/>
              <a:gdLst/>
              <a:ahLst/>
              <a:cxnLst>
                <a:cxn ang="0">
                  <a:pos x="0" y="380"/>
                </a:cxn>
                <a:cxn ang="0">
                  <a:pos x="16" y="320"/>
                </a:cxn>
                <a:cxn ang="0">
                  <a:pos x="50" y="222"/>
                </a:cxn>
                <a:cxn ang="0">
                  <a:pos x="130" y="184"/>
                </a:cxn>
                <a:cxn ang="0">
                  <a:pos x="148" y="282"/>
                </a:cxn>
                <a:cxn ang="0">
                  <a:pos x="180" y="358"/>
                </a:cxn>
                <a:cxn ang="0">
                  <a:pos x="766" y="380"/>
                </a:cxn>
                <a:cxn ang="0">
                  <a:pos x="512" y="364"/>
                </a:cxn>
                <a:cxn ang="0">
                  <a:pos x="536" y="296"/>
                </a:cxn>
                <a:cxn ang="0">
                  <a:pos x="576" y="204"/>
                </a:cxn>
                <a:cxn ang="0">
                  <a:pos x="586" y="108"/>
                </a:cxn>
                <a:cxn ang="0">
                  <a:pos x="694" y="138"/>
                </a:cxn>
                <a:cxn ang="0">
                  <a:pos x="710" y="228"/>
                </a:cxn>
                <a:cxn ang="0">
                  <a:pos x="754" y="324"/>
                </a:cxn>
                <a:cxn ang="0">
                  <a:pos x="766" y="380"/>
                </a:cxn>
                <a:cxn ang="0">
                  <a:pos x="222" y="360"/>
                </a:cxn>
                <a:cxn ang="0">
                  <a:pos x="222" y="322"/>
                </a:cxn>
                <a:cxn ang="0">
                  <a:pos x="342" y="160"/>
                </a:cxn>
                <a:cxn ang="0">
                  <a:pos x="306" y="116"/>
                </a:cxn>
                <a:cxn ang="0">
                  <a:pos x="342" y="218"/>
                </a:cxn>
                <a:cxn ang="0">
                  <a:pos x="306" y="20"/>
                </a:cxn>
                <a:cxn ang="0">
                  <a:pos x="306" y="20"/>
                </a:cxn>
                <a:cxn ang="0">
                  <a:pos x="306" y="360"/>
                </a:cxn>
                <a:cxn ang="0">
                  <a:pos x="306" y="322"/>
                </a:cxn>
                <a:cxn ang="0">
                  <a:pos x="298" y="160"/>
                </a:cxn>
                <a:cxn ang="0">
                  <a:pos x="264" y="116"/>
                </a:cxn>
                <a:cxn ang="0">
                  <a:pos x="298" y="218"/>
                </a:cxn>
                <a:cxn ang="0">
                  <a:pos x="264" y="20"/>
                </a:cxn>
                <a:cxn ang="0">
                  <a:pos x="264" y="20"/>
                </a:cxn>
                <a:cxn ang="0">
                  <a:pos x="264" y="360"/>
                </a:cxn>
                <a:cxn ang="0">
                  <a:pos x="264" y="322"/>
                </a:cxn>
                <a:cxn ang="0">
                  <a:pos x="252" y="160"/>
                </a:cxn>
                <a:cxn ang="0">
                  <a:pos x="222" y="116"/>
                </a:cxn>
                <a:cxn ang="0">
                  <a:pos x="252" y="218"/>
                </a:cxn>
                <a:cxn ang="0">
                  <a:pos x="222" y="20"/>
                </a:cxn>
                <a:cxn ang="0">
                  <a:pos x="222" y="20"/>
                </a:cxn>
                <a:cxn ang="0">
                  <a:pos x="354" y="360"/>
                </a:cxn>
                <a:cxn ang="0">
                  <a:pos x="354" y="322"/>
                </a:cxn>
                <a:cxn ang="0">
                  <a:pos x="474" y="160"/>
                </a:cxn>
                <a:cxn ang="0">
                  <a:pos x="438" y="116"/>
                </a:cxn>
                <a:cxn ang="0">
                  <a:pos x="474" y="218"/>
                </a:cxn>
                <a:cxn ang="0">
                  <a:pos x="438" y="20"/>
                </a:cxn>
                <a:cxn ang="0">
                  <a:pos x="438" y="20"/>
                </a:cxn>
                <a:cxn ang="0">
                  <a:pos x="438" y="360"/>
                </a:cxn>
                <a:cxn ang="0">
                  <a:pos x="438" y="322"/>
                </a:cxn>
                <a:cxn ang="0">
                  <a:pos x="430" y="160"/>
                </a:cxn>
                <a:cxn ang="0">
                  <a:pos x="396" y="116"/>
                </a:cxn>
                <a:cxn ang="0">
                  <a:pos x="430" y="218"/>
                </a:cxn>
                <a:cxn ang="0">
                  <a:pos x="396" y="20"/>
                </a:cxn>
                <a:cxn ang="0">
                  <a:pos x="396" y="20"/>
                </a:cxn>
                <a:cxn ang="0">
                  <a:pos x="396" y="360"/>
                </a:cxn>
                <a:cxn ang="0">
                  <a:pos x="396" y="322"/>
                </a:cxn>
                <a:cxn ang="0">
                  <a:pos x="386" y="160"/>
                </a:cxn>
                <a:cxn ang="0">
                  <a:pos x="354" y="116"/>
                </a:cxn>
                <a:cxn ang="0">
                  <a:pos x="386" y="218"/>
                </a:cxn>
                <a:cxn ang="0">
                  <a:pos x="354" y="20"/>
                </a:cxn>
                <a:cxn ang="0">
                  <a:pos x="354" y="20"/>
                </a:cxn>
                <a:cxn ang="0">
                  <a:pos x="206" y="380"/>
                </a:cxn>
                <a:cxn ang="0">
                  <a:pos x="490" y="380"/>
                </a:cxn>
              </a:cxnLst>
              <a:rect l="0" t="0" r="r" b="b"/>
              <a:pathLst>
                <a:path w="766" h="380">
                  <a:moveTo>
                    <a:pt x="182" y="380"/>
                  </a:moveTo>
                  <a:lnTo>
                    <a:pt x="182" y="380"/>
                  </a:lnTo>
                  <a:lnTo>
                    <a:pt x="0" y="380"/>
                  </a:lnTo>
                  <a:lnTo>
                    <a:pt x="0" y="380"/>
                  </a:lnTo>
                  <a:lnTo>
                    <a:pt x="0" y="368"/>
                  </a:lnTo>
                  <a:lnTo>
                    <a:pt x="2" y="358"/>
                  </a:lnTo>
                  <a:lnTo>
                    <a:pt x="8" y="338"/>
                  </a:lnTo>
                  <a:lnTo>
                    <a:pt x="16" y="320"/>
                  </a:lnTo>
                  <a:lnTo>
                    <a:pt x="26" y="300"/>
                  </a:lnTo>
                  <a:lnTo>
                    <a:pt x="36" y="278"/>
                  </a:lnTo>
                  <a:lnTo>
                    <a:pt x="44" y="254"/>
                  </a:lnTo>
                  <a:lnTo>
                    <a:pt x="50" y="222"/>
                  </a:lnTo>
                  <a:lnTo>
                    <a:pt x="52" y="204"/>
                  </a:lnTo>
                  <a:lnTo>
                    <a:pt x="52" y="184"/>
                  </a:lnTo>
                  <a:lnTo>
                    <a:pt x="52" y="184"/>
                  </a:lnTo>
                  <a:lnTo>
                    <a:pt x="130" y="184"/>
                  </a:lnTo>
                  <a:lnTo>
                    <a:pt x="130" y="184"/>
                  </a:lnTo>
                  <a:lnTo>
                    <a:pt x="132" y="224"/>
                  </a:lnTo>
                  <a:lnTo>
                    <a:pt x="138" y="256"/>
                  </a:lnTo>
                  <a:lnTo>
                    <a:pt x="148" y="282"/>
                  </a:lnTo>
                  <a:lnTo>
                    <a:pt x="156" y="302"/>
                  </a:lnTo>
                  <a:lnTo>
                    <a:pt x="166" y="322"/>
                  </a:lnTo>
                  <a:lnTo>
                    <a:pt x="174" y="338"/>
                  </a:lnTo>
                  <a:lnTo>
                    <a:pt x="180" y="358"/>
                  </a:lnTo>
                  <a:lnTo>
                    <a:pt x="182" y="380"/>
                  </a:lnTo>
                  <a:lnTo>
                    <a:pt x="182" y="380"/>
                  </a:lnTo>
                  <a:lnTo>
                    <a:pt x="182" y="380"/>
                  </a:lnTo>
                  <a:close/>
                  <a:moveTo>
                    <a:pt x="766" y="380"/>
                  </a:moveTo>
                  <a:lnTo>
                    <a:pt x="766" y="380"/>
                  </a:lnTo>
                  <a:lnTo>
                    <a:pt x="512" y="380"/>
                  </a:lnTo>
                  <a:lnTo>
                    <a:pt x="512" y="380"/>
                  </a:lnTo>
                  <a:lnTo>
                    <a:pt x="512" y="364"/>
                  </a:lnTo>
                  <a:lnTo>
                    <a:pt x="516" y="350"/>
                  </a:lnTo>
                  <a:lnTo>
                    <a:pt x="520" y="336"/>
                  </a:lnTo>
                  <a:lnTo>
                    <a:pt x="524" y="322"/>
                  </a:lnTo>
                  <a:lnTo>
                    <a:pt x="536" y="296"/>
                  </a:lnTo>
                  <a:lnTo>
                    <a:pt x="550" y="270"/>
                  </a:lnTo>
                  <a:lnTo>
                    <a:pt x="564" y="240"/>
                  </a:lnTo>
                  <a:lnTo>
                    <a:pt x="570" y="224"/>
                  </a:lnTo>
                  <a:lnTo>
                    <a:pt x="576" y="204"/>
                  </a:lnTo>
                  <a:lnTo>
                    <a:pt x="580" y="184"/>
                  </a:lnTo>
                  <a:lnTo>
                    <a:pt x="584" y="162"/>
                  </a:lnTo>
                  <a:lnTo>
                    <a:pt x="586" y="136"/>
                  </a:lnTo>
                  <a:lnTo>
                    <a:pt x="586" y="108"/>
                  </a:lnTo>
                  <a:lnTo>
                    <a:pt x="586" y="108"/>
                  </a:lnTo>
                  <a:lnTo>
                    <a:pt x="692" y="108"/>
                  </a:lnTo>
                  <a:lnTo>
                    <a:pt x="692" y="108"/>
                  </a:lnTo>
                  <a:lnTo>
                    <a:pt x="694" y="138"/>
                  </a:lnTo>
                  <a:lnTo>
                    <a:pt x="696" y="164"/>
                  </a:lnTo>
                  <a:lnTo>
                    <a:pt x="700" y="188"/>
                  </a:lnTo>
                  <a:lnTo>
                    <a:pt x="706" y="208"/>
                  </a:lnTo>
                  <a:lnTo>
                    <a:pt x="710" y="228"/>
                  </a:lnTo>
                  <a:lnTo>
                    <a:pt x="716" y="244"/>
                  </a:lnTo>
                  <a:lnTo>
                    <a:pt x="730" y="272"/>
                  </a:lnTo>
                  <a:lnTo>
                    <a:pt x="744" y="298"/>
                  </a:lnTo>
                  <a:lnTo>
                    <a:pt x="754" y="324"/>
                  </a:lnTo>
                  <a:lnTo>
                    <a:pt x="758" y="336"/>
                  </a:lnTo>
                  <a:lnTo>
                    <a:pt x="762" y="350"/>
                  </a:lnTo>
                  <a:lnTo>
                    <a:pt x="764" y="364"/>
                  </a:lnTo>
                  <a:lnTo>
                    <a:pt x="766" y="380"/>
                  </a:lnTo>
                  <a:lnTo>
                    <a:pt x="766" y="380"/>
                  </a:lnTo>
                  <a:lnTo>
                    <a:pt x="766" y="380"/>
                  </a:lnTo>
                  <a:close/>
                  <a:moveTo>
                    <a:pt x="222" y="322"/>
                  </a:moveTo>
                  <a:lnTo>
                    <a:pt x="222" y="360"/>
                  </a:lnTo>
                  <a:lnTo>
                    <a:pt x="252" y="360"/>
                  </a:lnTo>
                  <a:lnTo>
                    <a:pt x="252" y="322"/>
                  </a:lnTo>
                  <a:lnTo>
                    <a:pt x="222" y="322"/>
                  </a:lnTo>
                  <a:lnTo>
                    <a:pt x="222" y="322"/>
                  </a:lnTo>
                  <a:lnTo>
                    <a:pt x="222" y="322"/>
                  </a:lnTo>
                  <a:close/>
                  <a:moveTo>
                    <a:pt x="306" y="116"/>
                  </a:moveTo>
                  <a:lnTo>
                    <a:pt x="306" y="160"/>
                  </a:lnTo>
                  <a:lnTo>
                    <a:pt x="342" y="160"/>
                  </a:lnTo>
                  <a:lnTo>
                    <a:pt x="342" y="116"/>
                  </a:lnTo>
                  <a:lnTo>
                    <a:pt x="306" y="116"/>
                  </a:lnTo>
                  <a:lnTo>
                    <a:pt x="306" y="116"/>
                  </a:lnTo>
                  <a:lnTo>
                    <a:pt x="306" y="116"/>
                  </a:lnTo>
                  <a:close/>
                  <a:moveTo>
                    <a:pt x="306" y="218"/>
                  </a:moveTo>
                  <a:lnTo>
                    <a:pt x="306" y="260"/>
                  </a:lnTo>
                  <a:lnTo>
                    <a:pt x="342" y="260"/>
                  </a:lnTo>
                  <a:lnTo>
                    <a:pt x="342" y="218"/>
                  </a:lnTo>
                  <a:lnTo>
                    <a:pt x="306" y="218"/>
                  </a:lnTo>
                  <a:lnTo>
                    <a:pt x="306" y="218"/>
                  </a:lnTo>
                  <a:lnTo>
                    <a:pt x="306" y="218"/>
                  </a:lnTo>
                  <a:close/>
                  <a:moveTo>
                    <a:pt x="306" y="20"/>
                  </a:moveTo>
                  <a:lnTo>
                    <a:pt x="306" y="60"/>
                  </a:lnTo>
                  <a:lnTo>
                    <a:pt x="342" y="60"/>
                  </a:lnTo>
                  <a:lnTo>
                    <a:pt x="342" y="20"/>
                  </a:lnTo>
                  <a:lnTo>
                    <a:pt x="306" y="20"/>
                  </a:lnTo>
                  <a:lnTo>
                    <a:pt x="306" y="20"/>
                  </a:lnTo>
                  <a:lnTo>
                    <a:pt x="306" y="20"/>
                  </a:lnTo>
                  <a:close/>
                  <a:moveTo>
                    <a:pt x="306" y="322"/>
                  </a:moveTo>
                  <a:lnTo>
                    <a:pt x="306" y="360"/>
                  </a:lnTo>
                  <a:lnTo>
                    <a:pt x="342" y="360"/>
                  </a:lnTo>
                  <a:lnTo>
                    <a:pt x="342" y="322"/>
                  </a:lnTo>
                  <a:lnTo>
                    <a:pt x="306" y="322"/>
                  </a:lnTo>
                  <a:lnTo>
                    <a:pt x="306" y="322"/>
                  </a:lnTo>
                  <a:lnTo>
                    <a:pt x="306" y="322"/>
                  </a:lnTo>
                  <a:close/>
                  <a:moveTo>
                    <a:pt x="264" y="116"/>
                  </a:moveTo>
                  <a:lnTo>
                    <a:pt x="264" y="160"/>
                  </a:lnTo>
                  <a:lnTo>
                    <a:pt x="298" y="160"/>
                  </a:lnTo>
                  <a:lnTo>
                    <a:pt x="298" y="116"/>
                  </a:lnTo>
                  <a:lnTo>
                    <a:pt x="264" y="116"/>
                  </a:lnTo>
                  <a:lnTo>
                    <a:pt x="264" y="116"/>
                  </a:lnTo>
                  <a:lnTo>
                    <a:pt x="264" y="116"/>
                  </a:lnTo>
                  <a:close/>
                  <a:moveTo>
                    <a:pt x="264" y="218"/>
                  </a:moveTo>
                  <a:lnTo>
                    <a:pt x="264" y="260"/>
                  </a:lnTo>
                  <a:lnTo>
                    <a:pt x="298" y="260"/>
                  </a:lnTo>
                  <a:lnTo>
                    <a:pt x="298" y="218"/>
                  </a:lnTo>
                  <a:lnTo>
                    <a:pt x="264" y="218"/>
                  </a:lnTo>
                  <a:lnTo>
                    <a:pt x="264" y="218"/>
                  </a:lnTo>
                  <a:lnTo>
                    <a:pt x="264" y="218"/>
                  </a:lnTo>
                  <a:close/>
                  <a:moveTo>
                    <a:pt x="264" y="20"/>
                  </a:moveTo>
                  <a:lnTo>
                    <a:pt x="264" y="60"/>
                  </a:lnTo>
                  <a:lnTo>
                    <a:pt x="298" y="60"/>
                  </a:lnTo>
                  <a:lnTo>
                    <a:pt x="298" y="20"/>
                  </a:lnTo>
                  <a:lnTo>
                    <a:pt x="264" y="20"/>
                  </a:lnTo>
                  <a:lnTo>
                    <a:pt x="264" y="20"/>
                  </a:lnTo>
                  <a:lnTo>
                    <a:pt x="264" y="20"/>
                  </a:lnTo>
                  <a:close/>
                  <a:moveTo>
                    <a:pt x="264" y="322"/>
                  </a:moveTo>
                  <a:lnTo>
                    <a:pt x="264" y="360"/>
                  </a:lnTo>
                  <a:lnTo>
                    <a:pt x="298" y="360"/>
                  </a:lnTo>
                  <a:lnTo>
                    <a:pt x="298" y="322"/>
                  </a:lnTo>
                  <a:lnTo>
                    <a:pt x="264" y="322"/>
                  </a:lnTo>
                  <a:lnTo>
                    <a:pt x="264" y="322"/>
                  </a:lnTo>
                  <a:lnTo>
                    <a:pt x="264" y="322"/>
                  </a:lnTo>
                  <a:close/>
                  <a:moveTo>
                    <a:pt x="222" y="116"/>
                  </a:moveTo>
                  <a:lnTo>
                    <a:pt x="222" y="160"/>
                  </a:lnTo>
                  <a:lnTo>
                    <a:pt x="252" y="160"/>
                  </a:lnTo>
                  <a:lnTo>
                    <a:pt x="252" y="116"/>
                  </a:lnTo>
                  <a:lnTo>
                    <a:pt x="222" y="116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22" y="218"/>
                  </a:moveTo>
                  <a:lnTo>
                    <a:pt x="222" y="260"/>
                  </a:lnTo>
                  <a:lnTo>
                    <a:pt x="252" y="260"/>
                  </a:lnTo>
                  <a:lnTo>
                    <a:pt x="252" y="218"/>
                  </a:lnTo>
                  <a:lnTo>
                    <a:pt x="222" y="218"/>
                  </a:lnTo>
                  <a:lnTo>
                    <a:pt x="222" y="218"/>
                  </a:lnTo>
                  <a:lnTo>
                    <a:pt x="222" y="218"/>
                  </a:lnTo>
                  <a:close/>
                  <a:moveTo>
                    <a:pt x="222" y="20"/>
                  </a:moveTo>
                  <a:lnTo>
                    <a:pt x="222" y="60"/>
                  </a:lnTo>
                  <a:lnTo>
                    <a:pt x="252" y="60"/>
                  </a:lnTo>
                  <a:lnTo>
                    <a:pt x="252" y="20"/>
                  </a:lnTo>
                  <a:lnTo>
                    <a:pt x="222" y="20"/>
                  </a:lnTo>
                  <a:lnTo>
                    <a:pt x="222" y="20"/>
                  </a:lnTo>
                  <a:lnTo>
                    <a:pt x="222" y="20"/>
                  </a:lnTo>
                  <a:close/>
                  <a:moveTo>
                    <a:pt x="354" y="322"/>
                  </a:moveTo>
                  <a:lnTo>
                    <a:pt x="354" y="360"/>
                  </a:lnTo>
                  <a:lnTo>
                    <a:pt x="386" y="360"/>
                  </a:lnTo>
                  <a:lnTo>
                    <a:pt x="386" y="322"/>
                  </a:lnTo>
                  <a:lnTo>
                    <a:pt x="354" y="322"/>
                  </a:lnTo>
                  <a:lnTo>
                    <a:pt x="354" y="322"/>
                  </a:lnTo>
                  <a:lnTo>
                    <a:pt x="354" y="322"/>
                  </a:lnTo>
                  <a:close/>
                  <a:moveTo>
                    <a:pt x="438" y="116"/>
                  </a:moveTo>
                  <a:lnTo>
                    <a:pt x="438" y="160"/>
                  </a:lnTo>
                  <a:lnTo>
                    <a:pt x="474" y="160"/>
                  </a:lnTo>
                  <a:lnTo>
                    <a:pt x="474" y="116"/>
                  </a:lnTo>
                  <a:lnTo>
                    <a:pt x="438" y="116"/>
                  </a:lnTo>
                  <a:lnTo>
                    <a:pt x="438" y="116"/>
                  </a:lnTo>
                  <a:lnTo>
                    <a:pt x="438" y="116"/>
                  </a:lnTo>
                  <a:close/>
                  <a:moveTo>
                    <a:pt x="438" y="218"/>
                  </a:moveTo>
                  <a:lnTo>
                    <a:pt x="438" y="260"/>
                  </a:lnTo>
                  <a:lnTo>
                    <a:pt x="474" y="260"/>
                  </a:lnTo>
                  <a:lnTo>
                    <a:pt x="474" y="218"/>
                  </a:lnTo>
                  <a:lnTo>
                    <a:pt x="438" y="218"/>
                  </a:lnTo>
                  <a:lnTo>
                    <a:pt x="438" y="218"/>
                  </a:lnTo>
                  <a:lnTo>
                    <a:pt x="438" y="218"/>
                  </a:lnTo>
                  <a:close/>
                  <a:moveTo>
                    <a:pt x="438" y="20"/>
                  </a:moveTo>
                  <a:lnTo>
                    <a:pt x="438" y="60"/>
                  </a:lnTo>
                  <a:lnTo>
                    <a:pt x="474" y="60"/>
                  </a:lnTo>
                  <a:lnTo>
                    <a:pt x="474" y="20"/>
                  </a:lnTo>
                  <a:lnTo>
                    <a:pt x="438" y="20"/>
                  </a:lnTo>
                  <a:lnTo>
                    <a:pt x="438" y="20"/>
                  </a:lnTo>
                  <a:lnTo>
                    <a:pt x="438" y="20"/>
                  </a:lnTo>
                  <a:close/>
                  <a:moveTo>
                    <a:pt x="438" y="322"/>
                  </a:moveTo>
                  <a:lnTo>
                    <a:pt x="438" y="360"/>
                  </a:lnTo>
                  <a:lnTo>
                    <a:pt x="474" y="360"/>
                  </a:lnTo>
                  <a:lnTo>
                    <a:pt x="474" y="322"/>
                  </a:lnTo>
                  <a:lnTo>
                    <a:pt x="438" y="322"/>
                  </a:lnTo>
                  <a:lnTo>
                    <a:pt x="438" y="322"/>
                  </a:lnTo>
                  <a:lnTo>
                    <a:pt x="438" y="322"/>
                  </a:lnTo>
                  <a:close/>
                  <a:moveTo>
                    <a:pt x="396" y="116"/>
                  </a:moveTo>
                  <a:lnTo>
                    <a:pt x="396" y="160"/>
                  </a:lnTo>
                  <a:lnTo>
                    <a:pt x="430" y="160"/>
                  </a:lnTo>
                  <a:lnTo>
                    <a:pt x="430" y="116"/>
                  </a:lnTo>
                  <a:lnTo>
                    <a:pt x="396" y="116"/>
                  </a:lnTo>
                  <a:lnTo>
                    <a:pt x="396" y="116"/>
                  </a:lnTo>
                  <a:lnTo>
                    <a:pt x="396" y="116"/>
                  </a:lnTo>
                  <a:close/>
                  <a:moveTo>
                    <a:pt x="396" y="218"/>
                  </a:moveTo>
                  <a:lnTo>
                    <a:pt x="396" y="260"/>
                  </a:lnTo>
                  <a:lnTo>
                    <a:pt x="430" y="260"/>
                  </a:lnTo>
                  <a:lnTo>
                    <a:pt x="430" y="218"/>
                  </a:lnTo>
                  <a:lnTo>
                    <a:pt x="396" y="218"/>
                  </a:lnTo>
                  <a:lnTo>
                    <a:pt x="396" y="218"/>
                  </a:lnTo>
                  <a:lnTo>
                    <a:pt x="396" y="218"/>
                  </a:lnTo>
                  <a:close/>
                  <a:moveTo>
                    <a:pt x="396" y="20"/>
                  </a:moveTo>
                  <a:lnTo>
                    <a:pt x="396" y="60"/>
                  </a:lnTo>
                  <a:lnTo>
                    <a:pt x="430" y="60"/>
                  </a:lnTo>
                  <a:lnTo>
                    <a:pt x="430" y="20"/>
                  </a:lnTo>
                  <a:lnTo>
                    <a:pt x="396" y="20"/>
                  </a:lnTo>
                  <a:lnTo>
                    <a:pt x="396" y="20"/>
                  </a:lnTo>
                  <a:lnTo>
                    <a:pt x="396" y="20"/>
                  </a:lnTo>
                  <a:close/>
                  <a:moveTo>
                    <a:pt x="396" y="322"/>
                  </a:moveTo>
                  <a:lnTo>
                    <a:pt x="396" y="360"/>
                  </a:lnTo>
                  <a:lnTo>
                    <a:pt x="430" y="360"/>
                  </a:lnTo>
                  <a:lnTo>
                    <a:pt x="430" y="322"/>
                  </a:lnTo>
                  <a:lnTo>
                    <a:pt x="396" y="322"/>
                  </a:lnTo>
                  <a:lnTo>
                    <a:pt x="396" y="322"/>
                  </a:lnTo>
                  <a:lnTo>
                    <a:pt x="396" y="322"/>
                  </a:lnTo>
                  <a:close/>
                  <a:moveTo>
                    <a:pt x="354" y="116"/>
                  </a:moveTo>
                  <a:lnTo>
                    <a:pt x="354" y="160"/>
                  </a:lnTo>
                  <a:lnTo>
                    <a:pt x="386" y="160"/>
                  </a:lnTo>
                  <a:lnTo>
                    <a:pt x="386" y="116"/>
                  </a:lnTo>
                  <a:lnTo>
                    <a:pt x="354" y="116"/>
                  </a:lnTo>
                  <a:lnTo>
                    <a:pt x="354" y="116"/>
                  </a:lnTo>
                  <a:lnTo>
                    <a:pt x="354" y="116"/>
                  </a:lnTo>
                  <a:close/>
                  <a:moveTo>
                    <a:pt x="354" y="218"/>
                  </a:moveTo>
                  <a:lnTo>
                    <a:pt x="354" y="260"/>
                  </a:lnTo>
                  <a:lnTo>
                    <a:pt x="386" y="260"/>
                  </a:lnTo>
                  <a:lnTo>
                    <a:pt x="386" y="218"/>
                  </a:lnTo>
                  <a:lnTo>
                    <a:pt x="354" y="218"/>
                  </a:lnTo>
                  <a:lnTo>
                    <a:pt x="354" y="218"/>
                  </a:lnTo>
                  <a:lnTo>
                    <a:pt x="354" y="218"/>
                  </a:lnTo>
                  <a:close/>
                  <a:moveTo>
                    <a:pt x="354" y="20"/>
                  </a:moveTo>
                  <a:lnTo>
                    <a:pt x="354" y="60"/>
                  </a:lnTo>
                  <a:lnTo>
                    <a:pt x="386" y="60"/>
                  </a:lnTo>
                  <a:lnTo>
                    <a:pt x="386" y="20"/>
                  </a:lnTo>
                  <a:lnTo>
                    <a:pt x="354" y="20"/>
                  </a:lnTo>
                  <a:lnTo>
                    <a:pt x="354" y="20"/>
                  </a:lnTo>
                  <a:lnTo>
                    <a:pt x="354" y="20"/>
                  </a:lnTo>
                  <a:close/>
                  <a:moveTo>
                    <a:pt x="490" y="380"/>
                  </a:moveTo>
                  <a:lnTo>
                    <a:pt x="206" y="380"/>
                  </a:lnTo>
                  <a:lnTo>
                    <a:pt x="206" y="0"/>
                  </a:lnTo>
                  <a:lnTo>
                    <a:pt x="490" y="0"/>
                  </a:lnTo>
                  <a:lnTo>
                    <a:pt x="490" y="380"/>
                  </a:lnTo>
                  <a:lnTo>
                    <a:pt x="490" y="380"/>
                  </a:lnTo>
                  <a:lnTo>
                    <a:pt x="49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 noEditPoints="1"/>
            </p:cNvSpPr>
            <p:nvPr userDrawn="1"/>
          </p:nvSpPr>
          <p:spPr bwMode="auto">
            <a:xfrm>
              <a:off x="2736850" y="4917926"/>
              <a:ext cx="212725" cy="127000"/>
            </a:xfrm>
            <a:custGeom>
              <a:avLst/>
              <a:gdLst/>
              <a:ahLst/>
              <a:cxnLst>
                <a:cxn ang="0">
                  <a:pos x="78" y="30"/>
                </a:cxn>
                <a:cxn ang="0">
                  <a:pos x="76" y="8"/>
                </a:cxn>
                <a:cxn ang="0">
                  <a:pos x="122" y="24"/>
                </a:cxn>
                <a:cxn ang="0">
                  <a:pos x="122" y="24"/>
                </a:cxn>
                <a:cxn ang="0">
                  <a:pos x="54" y="10"/>
                </a:cxn>
                <a:cxn ang="0">
                  <a:pos x="72" y="8"/>
                </a:cxn>
                <a:cxn ang="0">
                  <a:pos x="40" y="34"/>
                </a:cxn>
                <a:cxn ang="0">
                  <a:pos x="10" y="70"/>
                </a:cxn>
                <a:cxn ang="0">
                  <a:pos x="18" y="58"/>
                </a:cxn>
                <a:cxn ang="0">
                  <a:pos x="30" y="58"/>
                </a:cxn>
                <a:cxn ang="0">
                  <a:pos x="36" y="68"/>
                </a:cxn>
                <a:cxn ang="0">
                  <a:pos x="96" y="54"/>
                </a:cxn>
                <a:cxn ang="0">
                  <a:pos x="106" y="46"/>
                </a:cxn>
                <a:cxn ang="0">
                  <a:pos x="120" y="52"/>
                </a:cxn>
                <a:cxn ang="0">
                  <a:pos x="132" y="56"/>
                </a:cxn>
                <a:cxn ang="0">
                  <a:pos x="134" y="54"/>
                </a:cxn>
                <a:cxn ang="0">
                  <a:pos x="122" y="12"/>
                </a:cxn>
                <a:cxn ang="0">
                  <a:pos x="114" y="0"/>
                </a:cxn>
                <a:cxn ang="0">
                  <a:pos x="36" y="34"/>
                </a:cxn>
                <a:cxn ang="0">
                  <a:pos x="4" y="42"/>
                </a:cxn>
                <a:cxn ang="0">
                  <a:pos x="0" y="58"/>
                </a:cxn>
                <a:cxn ang="0">
                  <a:pos x="4" y="72"/>
                </a:cxn>
                <a:cxn ang="0">
                  <a:pos x="10" y="70"/>
                </a:cxn>
                <a:cxn ang="0">
                  <a:pos x="20" y="74"/>
                </a:cxn>
                <a:cxn ang="0">
                  <a:pos x="28" y="70"/>
                </a:cxn>
                <a:cxn ang="0">
                  <a:pos x="22" y="64"/>
                </a:cxn>
                <a:cxn ang="0">
                  <a:pos x="18" y="70"/>
                </a:cxn>
                <a:cxn ang="0">
                  <a:pos x="12" y="70"/>
                </a:cxn>
                <a:cxn ang="0">
                  <a:pos x="20" y="80"/>
                </a:cxn>
                <a:cxn ang="0">
                  <a:pos x="32" y="76"/>
                </a:cxn>
                <a:cxn ang="0">
                  <a:pos x="34" y="68"/>
                </a:cxn>
                <a:cxn ang="0">
                  <a:pos x="26" y="60"/>
                </a:cxn>
                <a:cxn ang="0">
                  <a:pos x="16" y="62"/>
                </a:cxn>
                <a:cxn ang="0">
                  <a:pos x="12" y="70"/>
                </a:cxn>
                <a:cxn ang="0">
                  <a:pos x="102" y="60"/>
                </a:cxn>
                <a:cxn ang="0">
                  <a:pos x="112" y="64"/>
                </a:cxn>
                <a:cxn ang="0">
                  <a:pos x="112" y="56"/>
                </a:cxn>
                <a:cxn ang="0">
                  <a:pos x="102" y="60"/>
                </a:cxn>
                <a:cxn ang="0">
                  <a:pos x="98" y="62"/>
                </a:cxn>
                <a:cxn ang="0">
                  <a:pos x="102" y="68"/>
                </a:cxn>
                <a:cxn ang="0">
                  <a:pos x="114" y="70"/>
                </a:cxn>
                <a:cxn ang="0">
                  <a:pos x="118" y="58"/>
                </a:cxn>
                <a:cxn ang="0">
                  <a:pos x="114" y="52"/>
                </a:cxn>
                <a:cxn ang="0">
                  <a:pos x="104" y="50"/>
                </a:cxn>
                <a:cxn ang="0">
                  <a:pos x="98" y="62"/>
                </a:cxn>
              </a:cxnLst>
              <a:rect l="0" t="0" r="r" b="b"/>
              <a:pathLst>
                <a:path w="134" h="80">
                  <a:moveTo>
                    <a:pt x="122" y="24"/>
                  </a:moveTo>
                  <a:lnTo>
                    <a:pt x="122" y="24"/>
                  </a:lnTo>
                  <a:lnTo>
                    <a:pt x="78" y="30"/>
                  </a:lnTo>
                  <a:lnTo>
                    <a:pt x="78" y="3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6" y="6"/>
                  </a:lnTo>
                  <a:lnTo>
                    <a:pt x="112" y="4"/>
                  </a:lnTo>
                  <a:lnTo>
                    <a:pt x="122" y="24"/>
                  </a:lnTo>
                  <a:lnTo>
                    <a:pt x="122" y="24"/>
                  </a:lnTo>
                  <a:lnTo>
                    <a:pt x="122" y="24"/>
                  </a:lnTo>
                  <a:lnTo>
                    <a:pt x="122" y="24"/>
                  </a:lnTo>
                  <a:close/>
                  <a:moveTo>
                    <a:pt x="40" y="34"/>
                  </a:moveTo>
                  <a:lnTo>
                    <a:pt x="40" y="34"/>
                  </a:lnTo>
                  <a:lnTo>
                    <a:pt x="54" y="10"/>
                  </a:lnTo>
                  <a:lnTo>
                    <a:pt x="54" y="10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4" y="30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4"/>
                  </a:lnTo>
                  <a:close/>
                  <a:moveTo>
                    <a:pt x="10" y="70"/>
                  </a:moveTo>
                  <a:lnTo>
                    <a:pt x="10" y="70"/>
                  </a:lnTo>
                  <a:lnTo>
                    <a:pt x="12" y="64"/>
                  </a:lnTo>
                  <a:lnTo>
                    <a:pt x="14" y="60"/>
                  </a:lnTo>
                  <a:lnTo>
                    <a:pt x="18" y="58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2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94" y="62"/>
                  </a:lnTo>
                  <a:lnTo>
                    <a:pt x="94" y="62"/>
                  </a:lnTo>
                  <a:lnTo>
                    <a:pt x="96" y="54"/>
                  </a:lnTo>
                  <a:lnTo>
                    <a:pt x="98" y="50"/>
                  </a:lnTo>
                  <a:lnTo>
                    <a:pt x="102" y="48"/>
                  </a:lnTo>
                  <a:lnTo>
                    <a:pt x="106" y="46"/>
                  </a:lnTo>
                  <a:lnTo>
                    <a:pt x="112" y="46"/>
                  </a:lnTo>
                  <a:lnTo>
                    <a:pt x="116" y="48"/>
                  </a:lnTo>
                  <a:lnTo>
                    <a:pt x="120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32" y="56"/>
                  </a:lnTo>
                  <a:lnTo>
                    <a:pt x="132" y="56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122" y="12"/>
                  </a:lnTo>
                  <a:lnTo>
                    <a:pt x="118" y="4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14" y="38"/>
                  </a:lnTo>
                  <a:lnTo>
                    <a:pt x="4" y="4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2" y="68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0" y="70"/>
                  </a:lnTo>
                  <a:close/>
                  <a:moveTo>
                    <a:pt x="18" y="70"/>
                  </a:moveTo>
                  <a:lnTo>
                    <a:pt x="18" y="70"/>
                  </a:lnTo>
                  <a:lnTo>
                    <a:pt x="20" y="74"/>
                  </a:lnTo>
                  <a:lnTo>
                    <a:pt x="24" y="74"/>
                  </a:lnTo>
                  <a:lnTo>
                    <a:pt x="28" y="74"/>
                  </a:lnTo>
                  <a:lnTo>
                    <a:pt x="28" y="70"/>
                  </a:lnTo>
                  <a:lnTo>
                    <a:pt x="28" y="70"/>
                  </a:lnTo>
                  <a:lnTo>
                    <a:pt x="26" y="66"/>
                  </a:lnTo>
                  <a:lnTo>
                    <a:pt x="22" y="64"/>
                  </a:lnTo>
                  <a:lnTo>
                    <a:pt x="20" y="66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close/>
                  <a:moveTo>
                    <a:pt x="12" y="70"/>
                  </a:moveTo>
                  <a:lnTo>
                    <a:pt x="12" y="70"/>
                  </a:lnTo>
                  <a:lnTo>
                    <a:pt x="14" y="76"/>
                  </a:lnTo>
                  <a:lnTo>
                    <a:pt x="18" y="78"/>
                  </a:lnTo>
                  <a:lnTo>
                    <a:pt x="20" y="80"/>
                  </a:lnTo>
                  <a:lnTo>
                    <a:pt x="24" y="80"/>
                  </a:lnTo>
                  <a:lnTo>
                    <a:pt x="28" y="78"/>
                  </a:lnTo>
                  <a:lnTo>
                    <a:pt x="32" y="76"/>
                  </a:lnTo>
                  <a:lnTo>
                    <a:pt x="34" y="72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32" y="64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22" y="58"/>
                  </a:lnTo>
                  <a:lnTo>
                    <a:pt x="18" y="60"/>
                  </a:lnTo>
                  <a:lnTo>
                    <a:pt x="16" y="62"/>
                  </a:lnTo>
                  <a:lnTo>
                    <a:pt x="14" y="66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close/>
                  <a:moveTo>
                    <a:pt x="102" y="60"/>
                  </a:moveTo>
                  <a:lnTo>
                    <a:pt x="102" y="60"/>
                  </a:lnTo>
                  <a:lnTo>
                    <a:pt x="104" y="64"/>
                  </a:lnTo>
                  <a:lnTo>
                    <a:pt x="108" y="66"/>
                  </a:lnTo>
                  <a:lnTo>
                    <a:pt x="112" y="64"/>
                  </a:lnTo>
                  <a:lnTo>
                    <a:pt x="114" y="60"/>
                  </a:lnTo>
                  <a:lnTo>
                    <a:pt x="114" y="60"/>
                  </a:lnTo>
                  <a:lnTo>
                    <a:pt x="112" y="56"/>
                  </a:lnTo>
                  <a:lnTo>
                    <a:pt x="108" y="54"/>
                  </a:lnTo>
                  <a:lnTo>
                    <a:pt x="104" y="56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2" y="60"/>
                  </a:lnTo>
                  <a:close/>
                  <a:moveTo>
                    <a:pt x="98" y="62"/>
                  </a:moveTo>
                  <a:lnTo>
                    <a:pt x="98" y="62"/>
                  </a:lnTo>
                  <a:lnTo>
                    <a:pt x="98" y="66"/>
                  </a:lnTo>
                  <a:lnTo>
                    <a:pt x="102" y="68"/>
                  </a:lnTo>
                  <a:lnTo>
                    <a:pt x="106" y="70"/>
                  </a:lnTo>
                  <a:lnTo>
                    <a:pt x="110" y="70"/>
                  </a:lnTo>
                  <a:lnTo>
                    <a:pt x="114" y="70"/>
                  </a:lnTo>
                  <a:lnTo>
                    <a:pt x="116" y="66"/>
                  </a:lnTo>
                  <a:lnTo>
                    <a:pt x="118" y="64"/>
                  </a:lnTo>
                  <a:lnTo>
                    <a:pt x="118" y="58"/>
                  </a:lnTo>
                  <a:lnTo>
                    <a:pt x="118" y="58"/>
                  </a:lnTo>
                  <a:lnTo>
                    <a:pt x="118" y="54"/>
                  </a:lnTo>
                  <a:lnTo>
                    <a:pt x="114" y="52"/>
                  </a:lnTo>
                  <a:lnTo>
                    <a:pt x="110" y="50"/>
                  </a:lnTo>
                  <a:lnTo>
                    <a:pt x="106" y="50"/>
                  </a:lnTo>
                  <a:lnTo>
                    <a:pt x="104" y="50"/>
                  </a:lnTo>
                  <a:lnTo>
                    <a:pt x="100" y="52"/>
                  </a:lnTo>
                  <a:lnTo>
                    <a:pt x="98" y="56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98" y="6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0" y="5013176"/>
              <a:ext cx="9144000" cy="117475"/>
            </a:xfrm>
            <a:custGeom>
              <a:avLst/>
              <a:gdLst/>
              <a:ahLst/>
              <a:cxnLst>
                <a:cxn ang="0">
                  <a:pos x="64" y="30"/>
                </a:cxn>
                <a:cxn ang="0">
                  <a:pos x="152" y="26"/>
                </a:cxn>
                <a:cxn ang="0">
                  <a:pos x="234" y="24"/>
                </a:cxn>
                <a:cxn ang="0">
                  <a:pos x="388" y="40"/>
                </a:cxn>
                <a:cxn ang="0">
                  <a:pos x="450" y="32"/>
                </a:cxn>
                <a:cxn ang="0">
                  <a:pos x="554" y="20"/>
                </a:cxn>
                <a:cxn ang="0">
                  <a:pos x="674" y="30"/>
                </a:cxn>
                <a:cxn ang="0">
                  <a:pos x="828" y="18"/>
                </a:cxn>
                <a:cxn ang="0">
                  <a:pos x="960" y="22"/>
                </a:cxn>
                <a:cxn ang="0">
                  <a:pos x="1046" y="14"/>
                </a:cxn>
                <a:cxn ang="0">
                  <a:pos x="1156" y="18"/>
                </a:cxn>
                <a:cxn ang="0">
                  <a:pos x="1274" y="12"/>
                </a:cxn>
                <a:cxn ang="0">
                  <a:pos x="1342" y="22"/>
                </a:cxn>
                <a:cxn ang="0">
                  <a:pos x="1430" y="16"/>
                </a:cxn>
                <a:cxn ang="0">
                  <a:pos x="1562" y="18"/>
                </a:cxn>
                <a:cxn ang="0">
                  <a:pos x="1650" y="18"/>
                </a:cxn>
                <a:cxn ang="0">
                  <a:pos x="1764" y="16"/>
                </a:cxn>
                <a:cxn ang="0">
                  <a:pos x="1858" y="2"/>
                </a:cxn>
                <a:cxn ang="0">
                  <a:pos x="1946" y="6"/>
                </a:cxn>
                <a:cxn ang="0">
                  <a:pos x="2090" y="8"/>
                </a:cxn>
                <a:cxn ang="0">
                  <a:pos x="2216" y="10"/>
                </a:cxn>
                <a:cxn ang="0">
                  <a:pos x="2348" y="4"/>
                </a:cxn>
                <a:cxn ang="0">
                  <a:pos x="2456" y="10"/>
                </a:cxn>
                <a:cxn ang="0">
                  <a:pos x="2558" y="10"/>
                </a:cxn>
                <a:cxn ang="0">
                  <a:pos x="2662" y="6"/>
                </a:cxn>
                <a:cxn ang="0">
                  <a:pos x="2748" y="18"/>
                </a:cxn>
                <a:cxn ang="0">
                  <a:pos x="2880" y="14"/>
                </a:cxn>
                <a:cxn ang="0">
                  <a:pos x="2970" y="16"/>
                </a:cxn>
                <a:cxn ang="0">
                  <a:pos x="3058" y="12"/>
                </a:cxn>
                <a:cxn ang="0">
                  <a:pos x="3178" y="8"/>
                </a:cxn>
                <a:cxn ang="0">
                  <a:pos x="3304" y="10"/>
                </a:cxn>
                <a:cxn ang="0">
                  <a:pos x="3372" y="2"/>
                </a:cxn>
                <a:cxn ang="0">
                  <a:pos x="3514" y="10"/>
                </a:cxn>
                <a:cxn ang="0">
                  <a:pos x="3602" y="12"/>
                </a:cxn>
                <a:cxn ang="0">
                  <a:pos x="3758" y="12"/>
                </a:cxn>
                <a:cxn ang="0">
                  <a:pos x="3888" y="0"/>
                </a:cxn>
                <a:cxn ang="0">
                  <a:pos x="3962" y="14"/>
                </a:cxn>
                <a:cxn ang="0">
                  <a:pos x="4076" y="16"/>
                </a:cxn>
                <a:cxn ang="0">
                  <a:pos x="4198" y="18"/>
                </a:cxn>
                <a:cxn ang="0">
                  <a:pos x="4298" y="20"/>
                </a:cxn>
                <a:cxn ang="0">
                  <a:pos x="4388" y="20"/>
                </a:cxn>
                <a:cxn ang="0">
                  <a:pos x="4450" y="18"/>
                </a:cxn>
                <a:cxn ang="0">
                  <a:pos x="4604" y="18"/>
                </a:cxn>
                <a:cxn ang="0">
                  <a:pos x="4690" y="14"/>
                </a:cxn>
                <a:cxn ang="0">
                  <a:pos x="4774" y="20"/>
                </a:cxn>
                <a:cxn ang="0">
                  <a:pos x="4884" y="18"/>
                </a:cxn>
                <a:cxn ang="0">
                  <a:pos x="5086" y="30"/>
                </a:cxn>
                <a:cxn ang="0">
                  <a:pos x="5180" y="22"/>
                </a:cxn>
                <a:cxn ang="0">
                  <a:pos x="5310" y="32"/>
                </a:cxn>
                <a:cxn ang="0">
                  <a:pos x="5352" y="40"/>
                </a:cxn>
                <a:cxn ang="0">
                  <a:pos x="5460" y="34"/>
                </a:cxn>
                <a:cxn ang="0">
                  <a:pos x="5584" y="22"/>
                </a:cxn>
                <a:cxn ang="0">
                  <a:pos x="5668" y="32"/>
                </a:cxn>
                <a:cxn ang="0">
                  <a:pos x="5760" y="20"/>
                </a:cxn>
                <a:cxn ang="0">
                  <a:pos x="0" y="74"/>
                </a:cxn>
              </a:cxnLst>
              <a:rect l="0" t="0" r="r" b="b"/>
              <a:pathLst>
                <a:path w="5760" h="74">
                  <a:moveTo>
                    <a:pt x="0" y="20"/>
                  </a:moveTo>
                  <a:lnTo>
                    <a:pt x="0" y="20"/>
                  </a:lnTo>
                  <a:lnTo>
                    <a:pt x="34" y="26"/>
                  </a:lnTo>
                  <a:lnTo>
                    <a:pt x="64" y="30"/>
                  </a:lnTo>
                  <a:lnTo>
                    <a:pt x="92" y="32"/>
                  </a:lnTo>
                  <a:lnTo>
                    <a:pt x="116" y="30"/>
                  </a:lnTo>
                  <a:lnTo>
                    <a:pt x="136" y="28"/>
                  </a:lnTo>
                  <a:lnTo>
                    <a:pt x="152" y="26"/>
                  </a:lnTo>
                  <a:lnTo>
                    <a:pt x="176" y="22"/>
                  </a:lnTo>
                  <a:lnTo>
                    <a:pt x="176" y="22"/>
                  </a:lnTo>
                  <a:lnTo>
                    <a:pt x="204" y="20"/>
                  </a:lnTo>
                  <a:lnTo>
                    <a:pt x="234" y="24"/>
                  </a:lnTo>
                  <a:lnTo>
                    <a:pt x="300" y="34"/>
                  </a:lnTo>
                  <a:lnTo>
                    <a:pt x="300" y="34"/>
                  </a:lnTo>
                  <a:lnTo>
                    <a:pt x="346" y="38"/>
                  </a:lnTo>
                  <a:lnTo>
                    <a:pt x="388" y="40"/>
                  </a:lnTo>
                  <a:lnTo>
                    <a:pt x="408" y="40"/>
                  </a:lnTo>
                  <a:lnTo>
                    <a:pt x="424" y="40"/>
                  </a:lnTo>
                  <a:lnTo>
                    <a:pt x="438" y="36"/>
                  </a:lnTo>
                  <a:lnTo>
                    <a:pt x="450" y="32"/>
                  </a:lnTo>
                  <a:lnTo>
                    <a:pt x="450" y="32"/>
                  </a:lnTo>
                  <a:lnTo>
                    <a:pt x="490" y="24"/>
                  </a:lnTo>
                  <a:lnTo>
                    <a:pt x="524" y="20"/>
                  </a:lnTo>
                  <a:lnTo>
                    <a:pt x="554" y="20"/>
                  </a:lnTo>
                  <a:lnTo>
                    <a:pt x="580" y="22"/>
                  </a:lnTo>
                  <a:lnTo>
                    <a:pt x="628" y="26"/>
                  </a:lnTo>
                  <a:lnTo>
                    <a:pt x="650" y="30"/>
                  </a:lnTo>
                  <a:lnTo>
                    <a:pt x="674" y="30"/>
                  </a:lnTo>
                  <a:lnTo>
                    <a:pt x="674" y="30"/>
                  </a:lnTo>
                  <a:lnTo>
                    <a:pt x="726" y="26"/>
                  </a:lnTo>
                  <a:lnTo>
                    <a:pt x="780" y="20"/>
                  </a:lnTo>
                  <a:lnTo>
                    <a:pt x="828" y="18"/>
                  </a:lnTo>
                  <a:lnTo>
                    <a:pt x="876" y="18"/>
                  </a:lnTo>
                  <a:lnTo>
                    <a:pt x="876" y="18"/>
                  </a:lnTo>
                  <a:lnTo>
                    <a:pt x="932" y="22"/>
                  </a:lnTo>
                  <a:lnTo>
                    <a:pt x="960" y="22"/>
                  </a:lnTo>
                  <a:lnTo>
                    <a:pt x="986" y="20"/>
                  </a:lnTo>
                  <a:lnTo>
                    <a:pt x="986" y="20"/>
                  </a:lnTo>
                  <a:lnTo>
                    <a:pt x="1018" y="16"/>
                  </a:lnTo>
                  <a:lnTo>
                    <a:pt x="1046" y="14"/>
                  </a:lnTo>
                  <a:lnTo>
                    <a:pt x="1070" y="14"/>
                  </a:lnTo>
                  <a:lnTo>
                    <a:pt x="1092" y="14"/>
                  </a:lnTo>
                  <a:lnTo>
                    <a:pt x="1130" y="16"/>
                  </a:lnTo>
                  <a:lnTo>
                    <a:pt x="1156" y="18"/>
                  </a:lnTo>
                  <a:lnTo>
                    <a:pt x="1156" y="18"/>
                  </a:lnTo>
                  <a:lnTo>
                    <a:pt x="1212" y="16"/>
                  </a:lnTo>
                  <a:lnTo>
                    <a:pt x="1246" y="12"/>
                  </a:lnTo>
                  <a:lnTo>
                    <a:pt x="1274" y="12"/>
                  </a:lnTo>
                  <a:lnTo>
                    <a:pt x="1310" y="18"/>
                  </a:lnTo>
                  <a:lnTo>
                    <a:pt x="1310" y="18"/>
                  </a:lnTo>
                  <a:lnTo>
                    <a:pt x="1326" y="20"/>
                  </a:lnTo>
                  <a:lnTo>
                    <a:pt x="1342" y="22"/>
                  </a:lnTo>
                  <a:lnTo>
                    <a:pt x="1372" y="20"/>
                  </a:lnTo>
                  <a:lnTo>
                    <a:pt x="1402" y="18"/>
                  </a:lnTo>
                  <a:lnTo>
                    <a:pt x="1430" y="16"/>
                  </a:lnTo>
                  <a:lnTo>
                    <a:pt x="1430" y="16"/>
                  </a:lnTo>
                  <a:lnTo>
                    <a:pt x="1462" y="20"/>
                  </a:lnTo>
                  <a:lnTo>
                    <a:pt x="1496" y="20"/>
                  </a:lnTo>
                  <a:lnTo>
                    <a:pt x="1528" y="20"/>
                  </a:lnTo>
                  <a:lnTo>
                    <a:pt x="1562" y="18"/>
                  </a:lnTo>
                  <a:lnTo>
                    <a:pt x="1562" y="18"/>
                  </a:lnTo>
                  <a:lnTo>
                    <a:pt x="1600" y="20"/>
                  </a:lnTo>
                  <a:lnTo>
                    <a:pt x="1626" y="20"/>
                  </a:lnTo>
                  <a:lnTo>
                    <a:pt x="1650" y="18"/>
                  </a:lnTo>
                  <a:lnTo>
                    <a:pt x="1684" y="16"/>
                  </a:lnTo>
                  <a:lnTo>
                    <a:pt x="1684" y="16"/>
                  </a:lnTo>
                  <a:lnTo>
                    <a:pt x="1728" y="16"/>
                  </a:lnTo>
                  <a:lnTo>
                    <a:pt x="1764" y="16"/>
                  </a:lnTo>
                  <a:lnTo>
                    <a:pt x="1798" y="14"/>
                  </a:lnTo>
                  <a:lnTo>
                    <a:pt x="1840" y="6"/>
                  </a:lnTo>
                  <a:lnTo>
                    <a:pt x="1840" y="6"/>
                  </a:lnTo>
                  <a:lnTo>
                    <a:pt x="1858" y="2"/>
                  </a:lnTo>
                  <a:lnTo>
                    <a:pt x="1872" y="0"/>
                  </a:lnTo>
                  <a:lnTo>
                    <a:pt x="1888" y="0"/>
                  </a:lnTo>
                  <a:lnTo>
                    <a:pt x="1906" y="2"/>
                  </a:lnTo>
                  <a:lnTo>
                    <a:pt x="1946" y="6"/>
                  </a:lnTo>
                  <a:lnTo>
                    <a:pt x="2002" y="12"/>
                  </a:lnTo>
                  <a:lnTo>
                    <a:pt x="2002" y="12"/>
                  </a:lnTo>
                  <a:lnTo>
                    <a:pt x="2050" y="8"/>
                  </a:lnTo>
                  <a:lnTo>
                    <a:pt x="2090" y="8"/>
                  </a:lnTo>
                  <a:lnTo>
                    <a:pt x="2158" y="12"/>
                  </a:lnTo>
                  <a:lnTo>
                    <a:pt x="2158" y="12"/>
                  </a:lnTo>
                  <a:lnTo>
                    <a:pt x="2190" y="10"/>
                  </a:lnTo>
                  <a:lnTo>
                    <a:pt x="2216" y="10"/>
                  </a:lnTo>
                  <a:lnTo>
                    <a:pt x="2246" y="10"/>
                  </a:lnTo>
                  <a:lnTo>
                    <a:pt x="2286" y="8"/>
                  </a:lnTo>
                  <a:lnTo>
                    <a:pt x="2286" y="8"/>
                  </a:lnTo>
                  <a:lnTo>
                    <a:pt x="2348" y="4"/>
                  </a:lnTo>
                  <a:lnTo>
                    <a:pt x="2388" y="2"/>
                  </a:lnTo>
                  <a:lnTo>
                    <a:pt x="2404" y="2"/>
                  </a:lnTo>
                  <a:lnTo>
                    <a:pt x="2420" y="2"/>
                  </a:lnTo>
                  <a:lnTo>
                    <a:pt x="2456" y="10"/>
                  </a:lnTo>
                  <a:lnTo>
                    <a:pt x="2456" y="10"/>
                  </a:lnTo>
                  <a:lnTo>
                    <a:pt x="2498" y="12"/>
                  </a:lnTo>
                  <a:lnTo>
                    <a:pt x="2532" y="12"/>
                  </a:lnTo>
                  <a:lnTo>
                    <a:pt x="2558" y="10"/>
                  </a:lnTo>
                  <a:lnTo>
                    <a:pt x="2582" y="8"/>
                  </a:lnTo>
                  <a:lnTo>
                    <a:pt x="2606" y="4"/>
                  </a:lnTo>
                  <a:lnTo>
                    <a:pt x="2632" y="4"/>
                  </a:lnTo>
                  <a:lnTo>
                    <a:pt x="2662" y="6"/>
                  </a:lnTo>
                  <a:lnTo>
                    <a:pt x="2702" y="12"/>
                  </a:lnTo>
                  <a:lnTo>
                    <a:pt x="2702" y="12"/>
                  </a:lnTo>
                  <a:lnTo>
                    <a:pt x="2726" y="16"/>
                  </a:lnTo>
                  <a:lnTo>
                    <a:pt x="2748" y="18"/>
                  </a:lnTo>
                  <a:lnTo>
                    <a:pt x="2790" y="16"/>
                  </a:lnTo>
                  <a:lnTo>
                    <a:pt x="2832" y="14"/>
                  </a:lnTo>
                  <a:lnTo>
                    <a:pt x="2854" y="14"/>
                  </a:lnTo>
                  <a:lnTo>
                    <a:pt x="2880" y="14"/>
                  </a:lnTo>
                  <a:lnTo>
                    <a:pt x="2880" y="14"/>
                  </a:lnTo>
                  <a:lnTo>
                    <a:pt x="2906" y="14"/>
                  </a:lnTo>
                  <a:lnTo>
                    <a:pt x="2928" y="14"/>
                  </a:lnTo>
                  <a:lnTo>
                    <a:pt x="2970" y="16"/>
                  </a:lnTo>
                  <a:lnTo>
                    <a:pt x="3012" y="18"/>
                  </a:lnTo>
                  <a:lnTo>
                    <a:pt x="3034" y="16"/>
                  </a:lnTo>
                  <a:lnTo>
                    <a:pt x="3058" y="12"/>
                  </a:lnTo>
                  <a:lnTo>
                    <a:pt x="3058" y="12"/>
                  </a:lnTo>
                  <a:lnTo>
                    <a:pt x="3098" y="6"/>
                  </a:lnTo>
                  <a:lnTo>
                    <a:pt x="3128" y="4"/>
                  </a:lnTo>
                  <a:lnTo>
                    <a:pt x="3154" y="4"/>
                  </a:lnTo>
                  <a:lnTo>
                    <a:pt x="3178" y="8"/>
                  </a:lnTo>
                  <a:lnTo>
                    <a:pt x="3202" y="10"/>
                  </a:lnTo>
                  <a:lnTo>
                    <a:pt x="3228" y="12"/>
                  </a:lnTo>
                  <a:lnTo>
                    <a:pt x="3262" y="12"/>
                  </a:lnTo>
                  <a:lnTo>
                    <a:pt x="3304" y="10"/>
                  </a:lnTo>
                  <a:lnTo>
                    <a:pt x="3304" y="10"/>
                  </a:lnTo>
                  <a:lnTo>
                    <a:pt x="3340" y="2"/>
                  </a:lnTo>
                  <a:lnTo>
                    <a:pt x="3356" y="2"/>
                  </a:lnTo>
                  <a:lnTo>
                    <a:pt x="3372" y="2"/>
                  </a:lnTo>
                  <a:lnTo>
                    <a:pt x="3412" y="4"/>
                  </a:lnTo>
                  <a:lnTo>
                    <a:pt x="3474" y="8"/>
                  </a:lnTo>
                  <a:lnTo>
                    <a:pt x="3474" y="8"/>
                  </a:lnTo>
                  <a:lnTo>
                    <a:pt x="3514" y="10"/>
                  </a:lnTo>
                  <a:lnTo>
                    <a:pt x="3544" y="10"/>
                  </a:lnTo>
                  <a:lnTo>
                    <a:pt x="3570" y="10"/>
                  </a:lnTo>
                  <a:lnTo>
                    <a:pt x="3602" y="12"/>
                  </a:lnTo>
                  <a:lnTo>
                    <a:pt x="3602" y="12"/>
                  </a:lnTo>
                  <a:lnTo>
                    <a:pt x="3670" y="8"/>
                  </a:lnTo>
                  <a:lnTo>
                    <a:pt x="3710" y="8"/>
                  </a:lnTo>
                  <a:lnTo>
                    <a:pt x="3758" y="12"/>
                  </a:lnTo>
                  <a:lnTo>
                    <a:pt x="3758" y="12"/>
                  </a:lnTo>
                  <a:lnTo>
                    <a:pt x="3814" y="6"/>
                  </a:lnTo>
                  <a:lnTo>
                    <a:pt x="3854" y="2"/>
                  </a:lnTo>
                  <a:lnTo>
                    <a:pt x="3872" y="0"/>
                  </a:lnTo>
                  <a:lnTo>
                    <a:pt x="3888" y="0"/>
                  </a:lnTo>
                  <a:lnTo>
                    <a:pt x="3902" y="2"/>
                  </a:lnTo>
                  <a:lnTo>
                    <a:pt x="3920" y="6"/>
                  </a:lnTo>
                  <a:lnTo>
                    <a:pt x="3920" y="6"/>
                  </a:lnTo>
                  <a:lnTo>
                    <a:pt x="3962" y="14"/>
                  </a:lnTo>
                  <a:lnTo>
                    <a:pt x="3996" y="16"/>
                  </a:lnTo>
                  <a:lnTo>
                    <a:pt x="4032" y="16"/>
                  </a:lnTo>
                  <a:lnTo>
                    <a:pt x="4076" y="16"/>
                  </a:lnTo>
                  <a:lnTo>
                    <a:pt x="4076" y="16"/>
                  </a:lnTo>
                  <a:lnTo>
                    <a:pt x="4112" y="18"/>
                  </a:lnTo>
                  <a:lnTo>
                    <a:pt x="4134" y="20"/>
                  </a:lnTo>
                  <a:lnTo>
                    <a:pt x="4160" y="20"/>
                  </a:lnTo>
                  <a:lnTo>
                    <a:pt x="4198" y="18"/>
                  </a:lnTo>
                  <a:lnTo>
                    <a:pt x="4198" y="18"/>
                  </a:lnTo>
                  <a:lnTo>
                    <a:pt x="4232" y="20"/>
                  </a:lnTo>
                  <a:lnTo>
                    <a:pt x="4264" y="20"/>
                  </a:lnTo>
                  <a:lnTo>
                    <a:pt x="4298" y="20"/>
                  </a:lnTo>
                  <a:lnTo>
                    <a:pt x="4330" y="16"/>
                  </a:lnTo>
                  <a:lnTo>
                    <a:pt x="4330" y="16"/>
                  </a:lnTo>
                  <a:lnTo>
                    <a:pt x="4358" y="18"/>
                  </a:lnTo>
                  <a:lnTo>
                    <a:pt x="4388" y="20"/>
                  </a:lnTo>
                  <a:lnTo>
                    <a:pt x="4418" y="22"/>
                  </a:lnTo>
                  <a:lnTo>
                    <a:pt x="4434" y="20"/>
                  </a:lnTo>
                  <a:lnTo>
                    <a:pt x="4450" y="18"/>
                  </a:lnTo>
                  <a:lnTo>
                    <a:pt x="4450" y="18"/>
                  </a:lnTo>
                  <a:lnTo>
                    <a:pt x="4486" y="12"/>
                  </a:lnTo>
                  <a:lnTo>
                    <a:pt x="4514" y="12"/>
                  </a:lnTo>
                  <a:lnTo>
                    <a:pt x="4548" y="16"/>
                  </a:lnTo>
                  <a:lnTo>
                    <a:pt x="4604" y="18"/>
                  </a:lnTo>
                  <a:lnTo>
                    <a:pt x="4604" y="18"/>
                  </a:lnTo>
                  <a:lnTo>
                    <a:pt x="4630" y="16"/>
                  </a:lnTo>
                  <a:lnTo>
                    <a:pt x="4668" y="14"/>
                  </a:lnTo>
                  <a:lnTo>
                    <a:pt x="4690" y="14"/>
                  </a:lnTo>
                  <a:lnTo>
                    <a:pt x="4714" y="14"/>
                  </a:lnTo>
                  <a:lnTo>
                    <a:pt x="4742" y="16"/>
                  </a:lnTo>
                  <a:lnTo>
                    <a:pt x="4774" y="20"/>
                  </a:lnTo>
                  <a:lnTo>
                    <a:pt x="4774" y="20"/>
                  </a:lnTo>
                  <a:lnTo>
                    <a:pt x="4800" y="22"/>
                  </a:lnTo>
                  <a:lnTo>
                    <a:pt x="4828" y="22"/>
                  </a:lnTo>
                  <a:lnTo>
                    <a:pt x="4884" y="18"/>
                  </a:lnTo>
                  <a:lnTo>
                    <a:pt x="4884" y="18"/>
                  </a:lnTo>
                  <a:lnTo>
                    <a:pt x="4932" y="18"/>
                  </a:lnTo>
                  <a:lnTo>
                    <a:pt x="4980" y="20"/>
                  </a:lnTo>
                  <a:lnTo>
                    <a:pt x="5034" y="26"/>
                  </a:lnTo>
                  <a:lnTo>
                    <a:pt x="5086" y="30"/>
                  </a:lnTo>
                  <a:lnTo>
                    <a:pt x="5086" y="30"/>
                  </a:lnTo>
                  <a:lnTo>
                    <a:pt x="5110" y="30"/>
                  </a:lnTo>
                  <a:lnTo>
                    <a:pt x="5132" y="26"/>
                  </a:lnTo>
                  <a:lnTo>
                    <a:pt x="5180" y="22"/>
                  </a:lnTo>
                  <a:lnTo>
                    <a:pt x="5206" y="20"/>
                  </a:lnTo>
                  <a:lnTo>
                    <a:pt x="5236" y="20"/>
                  </a:lnTo>
                  <a:lnTo>
                    <a:pt x="5270" y="24"/>
                  </a:lnTo>
                  <a:lnTo>
                    <a:pt x="5310" y="32"/>
                  </a:lnTo>
                  <a:lnTo>
                    <a:pt x="5310" y="32"/>
                  </a:lnTo>
                  <a:lnTo>
                    <a:pt x="5322" y="36"/>
                  </a:lnTo>
                  <a:lnTo>
                    <a:pt x="5336" y="40"/>
                  </a:lnTo>
                  <a:lnTo>
                    <a:pt x="5352" y="40"/>
                  </a:lnTo>
                  <a:lnTo>
                    <a:pt x="5372" y="40"/>
                  </a:lnTo>
                  <a:lnTo>
                    <a:pt x="5414" y="38"/>
                  </a:lnTo>
                  <a:lnTo>
                    <a:pt x="5460" y="34"/>
                  </a:lnTo>
                  <a:lnTo>
                    <a:pt x="5460" y="34"/>
                  </a:lnTo>
                  <a:lnTo>
                    <a:pt x="5526" y="24"/>
                  </a:lnTo>
                  <a:lnTo>
                    <a:pt x="5556" y="20"/>
                  </a:lnTo>
                  <a:lnTo>
                    <a:pt x="5584" y="22"/>
                  </a:lnTo>
                  <a:lnTo>
                    <a:pt x="5584" y="22"/>
                  </a:lnTo>
                  <a:lnTo>
                    <a:pt x="5608" y="26"/>
                  </a:lnTo>
                  <a:lnTo>
                    <a:pt x="5624" y="28"/>
                  </a:lnTo>
                  <a:lnTo>
                    <a:pt x="5644" y="30"/>
                  </a:lnTo>
                  <a:lnTo>
                    <a:pt x="5668" y="32"/>
                  </a:lnTo>
                  <a:lnTo>
                    <a:pt x="5696" y="30"/>
                  </a:lnTo>
                  <a:lnTo>
                    <a:pt x="5726" y="26"/>
                  </a:lnTo>
                  <a:lnTo>
                    <a:pt x="5760" y="20"/>
                  </a:lnTo>
                  <a:lnTo>
                    <a:pt x="5760" y="20"/>
                  </a:lnTo>
                  <a:lnTo>
                    <a:pt x="5760" y="74"/>
                  </a:lnTo>
                  <a:lnTo>
                    <a:pt x="2888" y="74"/>
                  </a:lnTo>
                  <a:lnTo>
                    <a:pt x="2872" y="74"/>
                  </a:lnTo>
                  <a:lnTo>
                    <a:pt x="0" y="7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 noEditPoints="1"/>
            </p:cNvSpPr>
            <p:nvPr userDrawn="1"/>
          </p:nvSpPr>
          <p:spPr bwMode="auto">
            <a:xfrm>
              <a:off x="5289550" y="4825851"/>
              <a:ext cx="720725" cy="231775"/>
            </a:xfrm>
            <a:custGeom>
              <a:avLst/>
              <a:gdLst/>
              <a:ahLst/>
              <a:cxnLst>
                <a:cxn ang="0">
                  <a:pos x="84" y="112"/>
                </a:cxn>
                <a:cxn ang="0">
                  <a:pos x="58" y="132"/>
                </a:cxn>
                <a:cxn ang="0">
                  <a:pos x="36" y="116"/>
                </a:cxn>
                <a:cxn ang="0">
                  <a:pos x="6" y="100"/>
                </a:cxn>
                <a:cxn ang="0">
                  <a:pos x="0" y="22"/>
                </a:cxn>
                <a:cxn ang="0">
                  <a:pos x="86" y="4"/>
                </a:cxn>
                <a:cxn ang="0">
                  <a:pos x="188" y="8"/>
                </a:cxn>
                <a:cxn ang="0">
                  <a:pos x="292" y="12"/>
                </a:cxn>
                <a:cxn ang="0">
                  <a:pos x="348" y="16"/>
                </a:cxn>
                <a:cxn ang="0">
                  <a:pos x="376" y="16"/>
                </a:cxn>
                <a:cxn ang="0">
                  <a:pos x="390" y="0"/>
                </a:cxn>
                <a:cxn ang="0">
                  <a:pos x="396" y="16"/>
                </a:cxn>
                <a:cxn ang="0">
                  <a:pos x="408" y="16"/>
                </a:cxn>
                <a:cxn ang="0">
                  <a:pos x="418" y="42"/>
                </a:cxn>
                <a:cxn ang="0">
                  <a:pos x="416" y="62"/>
                </a:cxn>
                <a:cxn ang="0">
                  <a:pos x="428" y="110"/>
                </a:cxn>
                <a:cxn ang="0">
                  <a:pos x="450" y="146"/>
                </a:cxn>
                <a:cxn ang="0">
                  <a:pos x="426" y="120"/>
                </a:cxn>
                <a:cxn ang="0">
                  <a:pos x="392" y="124"/>
                </a:cxn>
                <a:cxn ang="0">
                  <a:pos x="370" y="116"/>
                </a:cxn>
                <a:cxn ang="0">
                  <a:pos x="344" y="118"/>
                </a:cxn>
                <a:cxn ang="0">
                  <a:pos x="318" y="94"/>
                </a:cxn>
                <a:cxn ang="0">
                  <a:pos x="278" y="98"/>
                </a:cxn>
                <a:cxn ang="0">
                  <a:pos x="236" y="110"/>
                </a:cxn>
                <a:cxn ang="0">
                  <a:pos x="202" y="94"/>
                </a:cxn>
                <a:cxn ang="0">
                  <a:pos x="180" y="104"/>
                </a:cxn>
                <a:cxn ang="0">
                  <a:pos x="136" y="102"/>
                </a:cxn>
                <a:cxn ang="0">
                  <a:pos x="166" y="100"/>
                </a:cxn>
                <a:cxn ang="0">
                  <a:pos x="166" y="142"/>
                </a:cxn>
                <a:cxn ang="0">
                  <a:pos x="136" y="120"/>
                </a:cxn>
                <a:cxn ang="0">
                  <a:pos x="210" y="98"/>
                </a:cxn>
                <a:cxn ang="0">
                  <a:pos x="226" y="136"/>
                </a:cxn>
                <a:cxn ang="0">
                  <a:pos x="188" y="120"/>
                </a:cxn>
                <a:cxn ang="0">
                  <a:pos x="262" y="98"/>
                </a:cxn>
                <a:cxn ang="0">
                  <a:pos x="282" y="130"/>
                </a:cxn>
                <a:cxn ang="0">
                  <a:pos x="242" y="130"/>
                </a:cxn>
                <a:cxn ang="0">
                  <a:pos x="262" y="98"/>
                </a:cxn>
                <a:cxn ang="0">
                  <a:pos x="334" y="120"/>
                </a:cxn>
                <a:cxn ang="0">
                  <a:pos x="298" y="136"/>
                </a:cxn>
                <a:cxn ang="0">
                  <a:pos x="312" y="98"/>
                </a:cxn>
                <a:cxn ang="0">
                  <a:pos x="374" y="130"/>
                </a:cxn>
                <a:cxn ang="0">
                  <a:pos x="352" y="144"/>
                </a:cxn>
                <a:cxn ang="0">
                  <a:pos x="352" y="116"/>
                </a:cxn>
                <a:cxn ang="0">
                  <a:pos x="90" y="124"/>
                </a:cxn>
                <a:cxn ang="0">
                  <a:pos x="76" y="144"/>
                </a:cxn>
                <a:cxn ang="0">
                  <a:pos x="66" y="120"/>
                </a:cxn>
                <a:cxn ang="0">
                  <a:pos x="420" y="120"/>
                </a:cxn>
                <a:cxn ang="0">
                  <a:pos x="410" y="144"/>
                </a:cxn>
                <a:cxn ang="0">
                  <a:pos x="396" y="124"/>
                </a:cxn>
                <a:cxn ang="0">
                  <a:pos x="314" y="76"/>
                </a:cxn>
                <a:cxn ang="0">
                  <a:pos x="288" y="90"/>
                </a:cxn>
                <a:cxn ang="0">
                  <a:pos x="220" y="82"/>
                </a:cxn>
                <a:cxn ang="0">
                  <a:pos x="168" y="82"/>
                </a:cxn>
                <a:cxn ang="0">
                  <a:pos x="402" y="104"/>
                </a:cxn>
                <a:cxn ang="0">
                  <a:pos x="402" y="84"/>
                </a:cxn>
                <a:cxn ang="0">
                  <a:pos x="350" y="96"/>
                </a:cxn>
                <a:cxn ang="0">
                  <a:pos x="32" y="22"/>
                </a:cxn>
                <a:cxn ang="0">
                  <a:pos x="46" y="48"/>
                </a:cxn>
                <a:cxn ang="0">
                  <a:pos x="28" y="48"/>
                </a:cxn>
                <a:cxn ang="0">
                  <a:pos x="58" y="22"/>
                </a:cxn>
                <a:cxn ang="0">
                  <a:pos x="74" y="48"/>
                </a:cxn>
                <a:cxn ang="0">
                  <a:pos x="56" y="50"/>
                </a:cxn>
                <a:cxn ang="0">
                  <a:pos x="58" y="22"/>
                </a:cxn>
              </a:cxnLst>
              <a:rect l="0" t="0" r="r" b="b"/>
              <a:pathLst>
                <a:path w="454" h="146">
                  <a:moveTo>
                    <a:pt x="132" y="132"/>
                  </a:moveTo>
                  <a:lnTo>
                    <a:pt x="132" y="132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94" y="124"/>
                  </a:lnTo>
                  <a:lnTo>
                    <a:pt x="90" y="116"/>
                  </a:lnTo>
                  <a:lnTo>
                    <a:pt x="84" y="112"/>
                  </a:lnTo>
                  <a:lnTo>
                    <a:pt x="76" y="112"/>
                  </a:lnTo>
                  <a:lnTo>
                    <a:pt x="76" y="112"/>
                  </a:lnTo>
                  <a:lnTo>
                    <a:pt x="68" y="112"/>
                  </a:lnTo>
                  <a:lnTo>
                    <a:pt x="62" y="118"/>
                  </a:lnTo>
                  <a:lnTo>
                    <a:pt x="60" y="124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46" y="132"/>
                  </a:lnTo>
                  <a:lnTo>
                    <a:pt x="46" y="132"/>
                  </a:lnTo>
                  <a:lnTo>
                    <a:pt x="46" y="126"/>
                  </a:lnTo>
                  <a:lnTo>
                    <a:pt x="46" y="122"/>
                  </a:lnTo>
                  <a:lnTo>
                    <a:pt x="44" y="118"/>
                  </a:lnTo>
                  <a:lnTo>
                    <a:pt x="40" y="116"/>
                  </a:lnTo>
                  <a:lnTo>
                    <a:pt x="36" y="116"/>
                  </a:lnTo>
                  <a:lnTo>
                    <a:pt x="32" y="116"/>
                  </a:lnTo>
                  <a:lnTo>
                    <a:pt x="28" y="118"/>
                  </a:lnTo>
                  <a:lnTo>
                    <a:pt x="26" y="122"/>
                  </a:lnTo>
                  <a:lnTo>
                    <a:pt x="26" y="122"/>
                  </a:lnTo>
                  <a:lnTo>
                    <a:pt x="6" y="122"/>
                  </a:lnTo>
                  <a:lnTo>
                    <a:pt x="6" y="122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90" y="12"/>
                  </a:lnTo>
                  <a:lnTo>
                    <a:pt x="90" y="12"/>
                  </a:lnTo>
                  <a:lnTo>
                    <a:pt x="184" y="12"/>
                  </a:lnTo>
                  <a:lnTo>
                    <a:pt x="184" y="12"/>
                  </a:lnTo>
                  <a:lnTo>
                    <a:pt x="186" y="10"/>
                  </a:lnTo>
                  <a:lnTo>
                    <a:pt x="188" y="8"/>
                  </a:lnTo>
                  <a:lnTo>
                    <a:pt x="194" y="6"/>
                  </a:lnTo>
                  <a:lnTo>
                    <a:pt x="200" y="8"/>
                  </a:lnTo>
                  <a:lnTo>
                    <a:pt x="202" y="10"/>
                  </a:lnTo>
                  <a:lnTo>
                    <a:pt x="204" y="12"/>
                  </a:lnTo>
                  <a:lnTo>
                    <a:pt x="204" y="12"/>
                  </a:lnTo>
                  <a:lnTo>
                    <a:pt x="292" y="12"/>
                  </a:lnTo>
                  <a:lnTo>
                    <a:pt x="292" y="12"/>
                  </a:lnTo>
                  <a:lnTo>
                    <a:pt x="296" y="8"/>
                  </a:lnTo>
                  <a:lnTo>
                    <a:pt x="304" y="6"/>
                  </a:lnTo>
                  <a:lnTo>
                    <a:pt x="310" y="10"/>
                  </a:lnTo>
                  <a:lnTo>
                    <a:pt x="312" y="12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48" y="16"/>
                  </a:lnTo>
                  <a:lnTo>
                    <a:pt x="348" y="16"/>
                  </a:lnTo>
                  <a:lnTo>
                    <a:pt x="350" y="14"/>
                  </a:lnTo>
                  <a:lnTo>
                    <a:pt x="352" y="12"/>
                  </a:lnTo>
                  <a:lnTo>
                    <a:pt x="356" y="14"/>
                  </a:lnTo>
                  <a:lnTo>
                    <a:pt x="358" y="16"/>
                  </a:lnTo>
                  <a:lnTo>
                    <a:pt x="358" y="16"/>
                  </a:lnTo>
                  <a:lnTo>
                    <a:pt x="376" y="16"/>
                  </a:lnTo>
                  <a:lnTo>
                    <a:pt x="376" y="16"/>
                  </a:lnTo>
                  <a:lnTo>
                    <a:pt x="376" y="4"/>
                  </a:lnTo>
                  <a:lnTo>
                    <a:pt x="376" y="4"/>
                  </a:lnTo>
                  <a:lnTo>
                    <a:pt x="376" y="2"/>
                  </a:lnTo>
                  <a:lnTo>
                    <a:pt x="378" y="0"/>
                  </a:lnTo>
                  <a:lnTo>
                    <a:pt x="384" y="0"/>
                  </a:lnTo>
                  <a:lnTo>
                    <a:pt x="390" y="0"/>
                  </a:lnTo>
                  <a:lnTo>
                    <a:pt x="392" y="2"/>
                  </a:lnTo>
                  <a:lnTo>
                    <a:pt x="392" y="4"/>
                  </a:lnTo>
                  <a:lnTo>
                    <a:pt x="392" y="4"/>
                  </a:lnTo>
                  <a:lnTo>
                    <a:pt x="392" y="16"/>
                  </a:lnTo>
                  <a:lnTo>
                    <a:pt x="392" y="16"/>
                  </a:lnTo>
                  <a:lnTo>
                    <a:pt x="396" y="16"/>
                  </a:lnTo>
                  <a:lnTo>
                    <a:pt x="396" y="16"/>
                  </a:lnTo>
                  <a:lnTo>
                    <a:pt x="398" y="12"/>
                  </a:lnTo>
                  <a:lnTo>
                    <a:pt x="400" y="10"/>
                  </a:lnTo>
                  <a:lnTo>
                    <a:pt x="404" y="10"/>
                  </a:lnTo>
                  <a:lnTo>
                    <a:pt x="404" y="16"/>
                  </a:lnTo>
                  <a:lnTo>
                    <a:pt x="404" y="16"/>
                  </a:lnTo>
                  <a:lnTo>
                    <a:pt x="408" y="16"/>
                  </a:lnTo>
                  <a:lnTo>
                    <a:pt x="408" y="16"/>
                  </a:lnTo>
                  <a:lnTo>
                    <a:pt x="414" y="32"/>
                  </a:lnTo>
                  <a:lnTo>
                    <a:pt x="416" y="46"/>
                  </a:lnTo>
                  <a:lnTo>
                    <a:pt x="416" y="46"/>
                  </a:lnTo>
                  <a:lnTo>
                    <a:pt x="418" y="46"/>
                  </a:lnTo>
                  <a:lnTo>
                    <a:pt x="418" y="46"/>
                  </a:lnTo>
                  <a:lnTo>
                    <a:pt x="418" y="42"/>
                  </a:lnTo>
                  <a:lnTo>
                    <a:pt x="418" y="42"/>
                  </a:lnTo>
                  <a:lnTo>
                    <a:pt x="426" y="42"/>
                  </a:lnTo>
                  <a:lnTo>
                    <a:pt x="426" y="42"/>
                  </a:lnTo>
                  <a:lnTo>
                    <a:pt x="426" y="50"/>
                  </a:lnTo>
                  <a:lnTo>
                    <a:pt x="426" y="50"/>
                  </a:lnTo>
                  <a:lnTo>
                    <a:pt x="416" y="50"/>
                  </a:lnTo>
                  <a:lnTo>
                    <a:pt x="416" y="50"/>
                  </a:lnTo>
                  <a:lnTo>
                    <a:pt x="416" y="62"/>
                  </a:lnTo>
                  <a:lnTo>
                    <a:pt x="412" y="70"/>
                  </a:lnTo>
                  <a:lnTo>
                    <a:pt x="404" y="86"/>
                  </a:lnTo>
                  <a:lnTo>
                    <a:pt x="404" y="86"/>
                  </a:lnTo>
                  <a:lnTo>
                    <a:pt x="422" y="108"/>
                  </a:lnTo>
                  <a:lnTo>
                    <a:pt x="422" y="108"/>
                  </a:lnTo>
                  <a:lnTo>
                    <a:pt x="424" y="110"/>
                  </a:lnTo>
                  <a:lnTo>
                    <a:pt x="428" y="110"/>
                  </a:lnTo>
                  <a:lnTo>
                    <a:pt x="430" y="112"/>
                  </a:lnTo>
                  <a:lnTo>
                    <a:pt x="434" y="122"/>
                  </a:lnTo>
                  <a:lnTo>
                    <a:pt x="434" y="122"/>
                  </a:lnTo>
                  <a:lnTo>
                    <a:pt x="444" y="134"/>
                  </a:lnTo>
                  <a:lnTo>
                    <a:pt x="454" y="144"/>
                  </a:lnTo>
                  <a:lnTo>
                    <a:pt x="454" y="144"/>
                  </a:lnTo>
                  <a:lnTo>
                    <a:pt x="450" y="146"/>
                  </a:lnTo>
                  <a:lnTo>
                    <a:pt x="446" y="146"/>
                  </a:lnTo>
                  <a:lnTo>
                    <a:pt x="436" y="146"/>
                  </a:lnTo>
                  <a:lnTo>
                    <a:pt x="436" y="14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28" y="128"/>
                  </a:lnTo>
                  <a:lnTo>
                    <a:pt x="426" y="120"/>
                  </a:lnTo>
                  <a:lnTo>
                    <a:pt x="418" y="114"/>
                  </a:lnTo>
                  <a:lnTo>
                    <a:pt x="414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02" y="112"/>
                  </a:lnTo>
                  <a:lnTo>
                    <a:pt x="396" y="118"/>
                  </a:lnTo>
                  <a:lnTo>
                    <a:pt x="392" y="124"/>
                  </a:lnTo>
                  <a:lnTo>
                    <a:pt x="392" y="134"/>
                  </a:lnTo>
                  <a:lnTo>
                    <a:pt x="392" y="134"/>
                  </a:lnTo>
                  <a:lnTo>
                    <a:pt x="376" y="134"/>
                  </a:lnTo>
                  <a:lnTo>
                    <a:pt x="376" y="134"/>
                  </a:lnTo>
                  <a:lnTo>
                    <a:pt x="376" y="126"/>
                  </a:lnTo>
                  <a:lnTo>
                    <a:pt x="374" y="120"/>
                  </a:lnTo>
                  <a:lnTo>
                    <a:pt x="370" y="116"/>
                  </a:lnTo>
                  <a:lnTo>
                    <a:pt x="366" y="112"/>
                  </a:lnTo>
                  <a:lnTo>
                    <a:pt x="366" y="112"/>
                  </a:lnTo>
                  <a:lnTo>
                    <a:pt x="360" y="112"/>
                  </a:lnTo>
                  <a:lnTo>
                    <a:pt x="354" y="112"/>
                  </a:lnTo>
                  <a:lnTo>
                    <a:pt x="348" y="114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40" y="118"/>
                  </a:lnTo>
                  <a:lnTo>
                    <a:pt x="340" y="118"/>
                  </a:lnTo>
                  <a:lnTo>
                    <a:pt x="338" y="110"/>
                  </a:lnTo>
                  <a:lnTo>
                    <a:pt x="332" y="102"/>
                  </a:lnTo>
                  <a:lnTo>
                    <a:pt x="326" y="96"/>
                  </a:lnTo>
                  <a:lnTo>
                    <a:pt x="318" y="94"/>
                  </a:lnTo>
                  <a:lnTo>
                    <a:pt x="318" y="94"/>
                  </a:lnTo>
                  <a:lnTo>
                    <a:pt x="308" y="94"/>
                  </a:lnTo>
                  <a:lnTo>
                    <a:pt x="298" y="96"/>
                  </a:lnTo>
                  <a:lnTo>
                    <a:pt x="292" y="104"/>
                  </a:lnTo>
                  <a:lnTo>
                    <a:pt x="288" y="110"/>
                  </a:lnTo>
                  <a:lnTo>
                    <a:pt x="288" y="110"/>
                  </a:lnTo>
                  <a:lnTo>
                    <a:pt x="284" y="104"/>
                  </a:lnTo>
                  <a:lnTo>
                    <a:pt x="278" y="98"/>
                  </a:lnTo>
                  <a:lnTo>
                    <a:pt x="270" y="94"/>
                  </a:lnTo>
                  <a:lnTo>
                    <a:pt x="262" y="94"/>
                  </a:lnTo>
                  <a:lnTo>
                    <a:pt x="262" y="94"/>
                  </a:lnTo>
                  <a:lnTo>
                    <a:pt x="254" y="94"/>
                  </a:lnTo>
                  <a:lnTo>
                    <a:pt x="248" y="96"/>
                  </a:lnTo>
                  <a:lnTo>
                    <a:pt x="242" y="102"/>
                  </a:lnTo>
                  <a:lnTo>
                    <a:pt x="236" y="110"/>
                  </a:lnTo>
                  <a:lnTo>
                    <a:pt x="236" y="110"/>
                  </a:lnTo>
                  <a:lnTo>
                    <a:pt x="232" y="104"/>
                  </a:lnTo>
                  <a:lnTo>
                    <a:pt x="226" y="98"/>
                  </a:lnTo>
                  <a:lnTo>
                    <a:pt x="220" y="94"/>
                  </a:lnTo>
                  <a:lnTo>
                    <a:pt x="210" y="94"/>
                  </a:lnTo>
                  <a:lnTo>
                    <a:pt x="210" y="94"/>
                  </a:lnTo>
                  <a:lnTo>
                    <a:pt x="202" y="94"/>
                  </a:lnTo>
                  <a:lnTo>
                    <a:pt x="194" y="98"/>
                  </a:lnTo>
                  <a:lnTo>
                    <a:pt x="190" y="104"/>
                  </a:lnTo>
                  <a:lnTo>
                    <a:pt x="186" y="110"/>
                  </a:lnTo>
                  <a:lnTo>
                    <a:pt x="186" y="110"/>
                  </a:lnTo>
                  <a:lnTo>
                    <a:pt x="182" y="110"/>
                  </a:lnTo>
                  <a:lnTo>
                    <a:pt x="182" y="110"/>
                  </a:lnTo>
                  <a:lnTo>
                    <a:pt x="180" y="104"/>
                  </a:lnTo>
                  <a:lnTo>
                    <a:pt x="176" y="100"/>
                  </a:lnTo>
                  <a:lnTo>
                    <a:pt x="170" y="96"/>
                  </a:lnTo>
                  <a:lnTo>
                    <a:pt x="166" y="94"/>
                  </a:lnTo>
                  <a:lnTo>
                    <a:pt x="154" y="94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36" y="102"/>
                  </a:lnTo>
                  <a:lnTo>
                    <a:pt x="132" y="112"/>
                  </a:lnTo>
                  <a:lnTo>
                    <a:pt x="130" y="122"/>
                  </a:lnTo>
                  <a:lnTo>
                    <a:pt x="132" y="132"/>
                  </a:lnTo>
                  <a:lnTo>
                    <a:pt x="132" y="132"/>
                  </a:lnTo>
                  <a:close/>
                  <a:moveTo>
                    <a:pt x="158" y="98"/>
                  </a:moveTo>
                  <a:lnTo>
                    <a:pt x="158" y="98"/>
                  </a:lnTo>
                  <a:lnTo>
                    <a:pt x="166" y="100"/>
                  </a:lnTo>
                  <a:lnTo>
                    <a:pt x="174" y="106"/>
                  </a:lnTo>
                  <a:lnTo>
                    <a:pt x="178" y="112"/>
                  </a:lnTo>
                  <a:lnTo>
                    <a:pt x="180" y="120"/>
                  </a:lnTo>
                  <a:lnTo>
                    <a:pt x="180" y="120"/>
                  </a:lnTo>
                  <a:lnTo>
                    <a:pt x="178" y="130"/>
                  </a:lnTo>
                  <a:lnTo>
                    <a:pt x="174" y="136"/>
                  </a:lnTo>
                  <a:lnTo>
                    <a:pt x="166" y="142"/>
                  </a:lnTo>
                  <a:lnTo>
                    <a:pt x="158" y="144"/>
                  </a:lnTo>
                  <a:lnTo>
                    <a:pt x="158" y="144"/>
                  </a:lnTo>
                  <a:lnTo>
                    <a:pt x="148" y="142"/>
                  </a:lnTo>
                  <a:lnTo>
                    <a:pt x="142" y="136"/>
                  </a:lnTo>
                  <a:lnTo>
                    <a:pt x="138" y="130"/>
                  </a:lnTo>
                  <a:lnTo>
                    <a:pt x="136" y="120"/>
                  </a:lnTo>
                  <a:lnTo>
                    <a:pt x="136" y="120"/>
                  </a:lnTo>
                  <a:lnTo>
                    <a:pt x="138" y="112"/>
                  </a:lnTo>
                  <a:lnTo>
                    <a:pt x="142" y="106"/>
                  </a:lnTo>
                  <a:lnTo>
                    <a:pt x="148" y="100"/>
                  </a:lnTo>
                  <a:lnTo>
                    <a:pt x="158" y="98"/>
                  </a:lnTo>
                  <a:lnTo>
                    <a:pt x="158" y="98"/>
                  </a:lnTo>
                  <a:close/>
                  <a:moveTo>
                    <a:pt x="210" y="98"/>
                  </a:moveTo>
                  <a:lnTo>
                    <a:pt x="210" y="98"/>
                  </a:lnTo>
                  <a:lnTo>
                    <a:pt x="220" y="100"/>
                  </a:lnTo>
                  <a:lnTo>
                    <a:pt x="226" y="106"/>
                  </a:lnTo>
                  <a:lnTo>
                    <a:pt x="230" y="112"/>
                  </a:lnTo>
                  <a:lnTo>
                    <a:pt x="232" y="120"/>
                  </a:lnTo>
                  <a:lnTo>
                    <a:pt x="232" y="120"/>
                  </a:lnTo>
                  <a:lnTo>
                    <a:pt x="230" y="130"/>
                  </a:lnTo>
                  <a:lnTo>
                    <a:pt x="226" y="136"/>
                  </a:lnTo>
                  <a:lnTo>
                    <a:pt x="220" y="142"/>
                  </a:lnTo>
                  <a:lnTo>
                    <a:pt x="210" y="144"/>
                  </a:lnTo>
                  <a:lnTo>
                    <a:pt x="210" y="144"/>
                  </a:lnTo>
                  <a:lnTo>
                    <a:pt x="202" y="142"/>
                  </a:lnTo>
                  <a:lnTo>
                    <a:pt x="196" y="136"/>
                  </a:lnTo>
                  <a:lnTo>
                    <a:pt x="190" y="13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90" y="112"/>
                  </a:lnTo>
                  <a:lnTo>
                    <a:pt x="196" y="106"/>
                  </a:lnTo>
                  <a:lnTo>
                    <a:pt x="202" y="100"/>
                  </a:lnTo>
                  <a:lnTo>
                    <a:pt x="210" y="98"/>
                  </a:lnTo>
                  <a:lnTo>
                    <a:pt x="210" y="98"/>
                  </a:lnTo>
                  <a:close/>
                  <a:moveTo>
                    <a:pt x="262" y="98"/>
                  </a:moveTo>
                  <a:lnTo>
                    <a:pt x="262" y="98"/>
                  </a:lnTo>
                  <a:lnTo>
                    <a:pt x="270" y="100"/>
                  </a:lnTo>
                  <a:lnTo>
                    <a:pt x="278" y="106"/>
                  </a:lnTo>
                  <a:lnTo>
                    <a:pt x="282" y="112"/>
                  </a:lnTo>
                  <a:lnTo>
                    <a:pt x="284" y="120"/>
                  </a:lnTo>
                  <a:lnTo>
                    <a:pt x="284" y="120"/>
                  </a:lnTo>
                  <a:lnTo>
                    <a:pt x="282" y="130"/>
                  </a:lnTo>
                  <a:lnTo>
                    <a:pt x="278" y="136"/>
                  </a:lnTo>
                  <a:lnTo>
                    <a:pt x="270" y="142"/>
                  </a:lnTo>
                  <a:lnTo>
                    <a:pt x="262" y="144"/>
                  </a:lnTo>
                  <a:lnTo>
                    <a:pt x="262" y="144"/>
                  </a:lnTo>
                  <a:lnTo>
                    <a:pt x="252" y="142"/>
                  </a:lnTo>
                  <a:lnTo>
                    <a:pt x="246" y="136"/>
                  </a:lnTo>
                  <a:lnTo>
                    <a:pt x="242" y="130"/>
                  </a:lnTo>
                  <a:lnTo>
                    <a:pt x="240" y="120"/>
                  </a:lnTo>
                  <a:lnTo>
                    <a:pt x="240" y="120"/>
                  </a:lnTo>
                  <a:lnTo>
                    <a:pt x="242" y="112"/>
                  </a:lnTo>
                  <a:lnTo>
                    <a:pt x="246" y="106"/>
                  </a:lnTo>
                  <a:lnTo>
                    <a:pt x="252" y="100"/>
                  </a:lnTo>
                  <a:lnTo>
                    <a:pt x="262" y="98"/>
                  </a:lnTo>
                  <a:lnTo>
                    <a:pt x="262" y="98"/>
                  </a:lnTo>
                  <a:close/>
                  <a:moveTo>
                    <a:pt x="312" y="98"/>
                  </a:moveTo>
                  <a:lnTo>
                    <a:pt x="312" y="98"/>
                  </a:lnTo>
                  <a:lnTo>
                    <a:pt x="322" y="100"/>
                  </a:lnTo>
                  <a:lnTo>
                    <a:pt x="328" y="106"/>
                  </a:lnTo>
                  <a:lnTo>
                    <a:pt x="334" y="112"/>
                  </a:lnTo>
                  <a:lnTo>
                    <a:pt x="334" y="120"/>
                  </a:lnTo>
                  <a:lnTo>
                    <a:pt x="334" y="120"/>
                  </a:lnTo>
                  <a:lnTo>
                    <a:pt x="334" y="130"/>
                  </a:lnTo>
                  <a:lnTo>
                    <a:pt x="328" y="136"/>
                  </a:lnTo>
                  <a:lnTo>
                    <a:pt x="322" y="142"/>
                  </a:lnTo>
                  <a:lnTo>
                    <a:pt x="312" y="144"/>
                  </a:lnTo>
                  <a:lnTo>
                    <a:pt x="312" y="144"/>
                  </a:lnTo>
                  <a:lnTo>
                    <a:pt x="304" y="142"/>
                  </a:lnTo>
                  <a:lnTo>
                    <a:pt x="298" y="136"/>
                  </a:lnTo>
                  <a:lnTo>
                    <a:pt x="292" y="130"/>
                  </a:lnTo>
                  <a:lnTo>
                    <a:pt x="290" y="120"/>
                  </a:lnTo>
                  <a:lnTo>
                    <a:pt x="290" y="120"/>
                  </a:lnTo>
                  <a:lnTo>
                    <a:pt x="292" y="112"/>
                  </a:lnTo>
                  <a:lnTo>
                    <a:pt x="298" y="106"/>
                  </a:lnTo>
                  <a:lnTo>
                    <a:pt x="304" y="100"/>
                  </a:lnTo>
                  <a:lnTo>
                    <a:pt x="312" y="98"/>
                  </a:lnTo>
                  <a:lnTo>
                    <a:pt x="312" y="98"/>
                  </a:lnTo>
                  <a:close/>
                  <a:moveTo>
                    <a:pt x="358" y="116"/>
                  </a:moveTo>
                  <a:lnTo>
                    <a:pt x="358" y="116"/>
                  </a:lnTo>
                  <a:lnTo>
                    <a:pt x="364" y="116"/>
                  </a:lnTo>
                  <a:lnTo>
                    <a:pt x="370" y="120"/>
                  </a:lnTo>
                  <a:lnTo>
                    <a:pt x="372" y="124"/>
                  </a:lnTo>
                  <a:lnTo>
                    <a:pt x="374" y="130"/>
                  </a:lnTo>
                  <a:lnTo>
                    <a:pt x="374" y="130"/>
                  </a:lnTo>
                  <a:lnTo>
                    <a:pt x="372" y="136"/>
                  </a:lnTo>
                  <a:lnTo>
                    <a:pt x="370" y="140"/>
                  </a:lnTo>
                  <a:lnTo>
                    <a:pt x="364" y="144"/>
                  </a:lnTo>
                  <a:lnTo>
                    <a:pt x="358" y="144"/>
                  </a:lnTo>
                  <a:lnTo>
                    <a:pt x="358" y="144"/>
                  </a:lnTo>
                  <a:lnTo>
                    <a:pt x="352" y="144"/>
                  </a:lnTo>
                  <a:lnTo>
                    <a:pt x="348" y="140"/>
                  </a:lnTo>
                  <a:lnTo>
                    <a:pt x="344" y="136"/>
                  </a:lnTo>
                  <a:lnTo>
                    <a:pt x="344" y="130"/>
                  </a:lnTo>
                  <a:lnTo>
                    <a:pt x="344" y="130"/>
                  </a:lnTo>
                  <a:lnTo>
                    <a:pt x="344" y="124"/>
                  </a:lnTo>
                  <a:lnTo>
                    <a:pt x="348" y="120"/>
                  </a:lnTo>
                  <a:lnTo>
                    <a:pt x="352" y="116"/>
                  </a:lnTo>
                  <a:lnTo>
                    <a:pt x="358" y="116"/>
                  </a:lnTo>
                  <a:lnTo>
                    <a:pt x="358" y="116"/>
                  </a:lnTo>
                  <a:close/>
                  <a:moveTo>
                    <a:pt x="76" y="116"/>
                  </a:moveTo>
                  <a:lnTo>
                    <a:pt x="76" y="116"/>
                  </a:lnTo>
                  <a:lnTo>
                    <a:pt x="82" y="116"/>
                  </a:lnTo>
                  <a:lnTo>
                    <a:pt x="88" y="120"/>
                  </a:lnTo>
                  <a:lnTo>
                    <a:pt x="90" y="124"/>
                  </a:lnTo>
                  <a:lnTo>
                    <a:pt x="92" y="130"/>
                  </a:lnTo>
                  <a:lnTo>
                    <a:pt x="92" y="130"/>
                  </a:lnTo>
                  <a:lnTo>
                    <a:pt x="90" y="136"/>
                  </a:lnTo>
                  <a:lnTo>
                    <a:pt x="88" y="140"/>
                  </a:lnTo>
                  <a:lnTo>
                    <a:pt x="82" y="144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70" y="144"/>
                  </a:lnTo>
                  <a:lnTo>
                    <a:pt x="66" y="140"/>
                  </a:lnTo>
                  <a:lnTo>
                    <a:pt x="62" y="136"/>
                  </a:lnTo>
                  <a:lnTo>
                    <a:pt x="62" y="130"/>
                  </a:lnTo>
                  <a:lnTo>
                    <a:pt x="62" y="130"/>
                  </a:lnTo>
                  <a:lnTo>
                    <a:pt x="62" y="124"/>
                  </a:lnTo>
                  <a:lnTo>
                    <a:pt x="66" y="120"/>
                  </a:lnTo>
                  <a:lnTo>
                    <a:pt x="70" y="116"/>
                  </a:lnTo>
                  <a:lnTo>
                    <a:pt x="76" y="116"/>
                  </a:lnTo>
                  <a:lnTo>
                    <a:pt x="76" y="116"/>
                  </a:lnTo>
                  <a:close/>
                  <a:moveTo>
                    <a:pt x="410" y="116"/>
                  </a:moveTo>
                  <a:lnTo>
                    <a:pt x="410" y="116"/>
                  </a:lnTo>
                  <a:lnTo>
                    <a:pt x="416" y="116"/>
                  </a:lnTo>
                  <a:lnTo>
                    <a:pt x="420" y="120"/>
                  </a:lnTo>
                  <a:lnTo>
                    <a:pt x="424" y="124"/>
                  </a:lnTo>
                  <a:lnTo>
                    <a:pt x="424" y="130"/>
                  </a:lnTo>
                  <a:lnTo>
                    <a:pt x="424" y="130"/>
                  </a:lnTo>
                  <a:lnTo>
                    <a:pt x="424" y="136"/>
                  </a:lnTo>
                  <a:lnTo>
                    <a:pt x="420" y="140"/>
                  </a:lnTo>
                  <a:lnTo>
                    <a:pt x="416" y="144"/>
                  </a:lnTo>
                  <a:lnTo>
                    <a:pt x="410" y="144"/>
                  </a:lnTo>
                  <a:lnTo>
                    <a:pt x="410" y="144"/>
                  </a:lnTo>
                  <a:lnTo>
                    <a:pt x="404" y="144"/>
                  </a:lnTo>
                  <a:lnTo>
                    <a:pt x="400" y="140"/>
                  </a:lnTo>
                  <a:lnTo>
                    <a:pt x="396" y="136"/>
                  </a:lnTo>
                  <a:lnTo>
                    <a:pt x="394" y="130"/>
                  </a:lnTo>
                  <a:lnTo>
                    <a:pt x="394" y="130"/>
                  </a:lnTo>
                  <a:lnTo>
                    <a:pt x="396" y="124"/>
                  </a:lnTo>
                  <a:lnTo>
                    <a:pt x="400" y="120"/>
                  </a:lnTo>
                  <a:lnTo>
                    <a:pt x="404" y="116"/>
                  </a:lnTo>
                  <a:lnTo>
                    <a:pt x="410" y="116"/>
                  </a:lnTo>
                  <a:lnTo>
                    <a:pt x="410" y="116"/>
                  </a:lnTo>
                  <a:close/>
                  <a:moveTo>
                    <a:pt x="126" y="76"/>
                  </a:moveTo>
                  <a:lnTo>
                    <a:pt x="126" y="76"/>
                  </a:lnTo>
                  <a:lnTo>
                    <a:pt x="314" y="76"/>
                  </a:lnTo>
                  <a:lnTo>
                    <a:pt x="314" y="76"/>
                  </a:lnTo>
                  <a:lnTo>
                    <a:pt x="314" y="82"/>
                  </a:lnTo>
                  <a:lnTo>
                    <a:pt x="314" y="82"/>
                  </a:lnTo>
                  <a:lnTo>
                    <a:pt x="302" y="82"/>
                  </a:lnTo>
                  <a:lnTo>
                    <a:pt x="302" y="82"/>
                  </a:lnTo>
                  <a:lnTo>
                    <a:pt x="288" y="90"/>
                  </a:lnTo>
                  <a:lnTo>
                    <a:pt x="288" y="90"/>
                  </a:lnTo>
                  <a:lnTo>
                    <a:pt x="274" y="82"/>
                  </a:lnTo>
                  <a:lnTo>
                    <a:pt x="274" y="82"/>
                  </a:lnTo>
                  <a:lnTo>
                    <a:pt x="250" y="82"/>
                  </a:lnTo>
                  <a:lnTo>
                    <a:pt x="250" y="82"/>
                  </a:lnTo>
                  <a:lnTo>
                    <a:pt x="236" y="90"/>
                  </a:lnTo>
                  <a:lnTo>
                    <a:pt x="236" y="90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84" y="90"/>
                  </a:lnTo>
                  <a:lnTo>
                    <a:pt x="184" y="90"/>
                  </a:lnTo>
                  <a:lnTo>
                    <a:pt x="168" y="82"/>
                  </a:lnTo>
                  <a:lnTo>
                    <a:pt x="168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6" y="76"/>
                  </a:lnTo>
                  <a:lnTo>
                    <a:pt x="126" y="76"/>
                  </a:lnTo>
                  <a:close/>
                  <a:moveTo>
                    <a:pt x="402" y="108"/>
                  </a:moveTo>
                  <a:lnTo>
                    <a:pt x="402" y="108"/>
                  </a:lnTo>
                  <a:lnTo>
                    <a:pt x="402" y="104"/>
                  </a:lnTo>
                  <a:lnTo>
                    <a:pt x="402" y="104"/>
                  </a:lnTo>
                  <a:lnTo>
                    <a:pt x="358" y="104"/>
                  </a:lnTo>
                  <a:lnTo>
                    <a:pt x="358" y="104"/>
                  </a:lnTo>
                  <a:lnTo>
                    <a:pt x="352" y="94"/>
                  </a:lnTo>
                  <a:lnTo>
                    <a:pt x="352" y="84"/>
                  </a:lnTo>
                  <a:lnTo>
                    <a:pt x="352" y="84"/>
                  </a:lnTo>
                  <a:lnTo>
                    <a:pt x="402" y="84"/>
                  </a:lnTo>
                  <a:lnTo>
                    <a:pt x="402" y="84"/>
                  </a:lnTo>
                  <a:lnTo>
                    <a:pt x="402" y="80"/>
                  </a:lnTo>
                  <a:lnTo>
                    <a:pt x="402" y="80"/>
                  </a:lnTo>
                  <a:lnTo>
                    <a:pt x="348" y="80"/>
                  </a:lnTo>
                  <a:lnTo>
                    <a:pt x="348" y="80"/>
                  </a:lnTo>
                  <a:lnTo>
                    <a:pt x="348" y="88"/>
                  </a:lnTo>
                  <a:lnTo>
                    <a:pt x="350" y="96"/>
                  </a:lnTo>
                  <a:lnTo>
                    <a:pt x="352" y="100"/>
                  </a:lnTo>
                  <a:lnTo>
                    <a:pt x="356" y="108"/>
                  </a:lnTo>
                  <a:lnTo>
                    <a:pt x="356" y="108"/>
                  </a:lnTo>
                  <a:lnTo>
                    <a:pt x="402" y="108"/>
                  </a:lnTo>
                  <a:lnTo>
                    <a:pt x="402" y="108"/>
                  </a:lnTo>
                  <a:close/>
                  <a:moveTo>
                    <a:pt x="32" y="22"/>
                  </a:moveTo>
                  <a:lnTo>
                    <a:pt x="32" y="2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6" y="22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8" y="48"/>
                  </a:lnTo>
                  <a:lnTo>
                    <a:pt x="28" y="48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8" y="22"/>
                  </a:lnTo>
                  <a:lnTo>
                    <a:pt x="32" y="22"/>
                  </a:lnTo>
                  <a:lnTo>
                    <a:pt x="32" y="22"/>
                  </a:lnTo>
                  <a:close/>
                  <a:moveTo>
                    <a:pt x="58" y="22"/>
                  </a:moveTo>
                  <a:lnTo>
                    <a:pt x="58" y="22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4"/>
                  </a:lnTo>
                  <a:lnTo>
                    <a:pt x="74" y="24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0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58" y="52"/>
                  </a:lnTo>
                  <a:lnTo>
                    <a:pt x="58" y="52"/>
                  </a:lnTo>
                  <a:lnTo>
                    <a:pt x="56" y="50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6" y="22"/>
                  </a:lnTo>
                  <a:lnTo>
                    <a:pt x="58" y="22"/>
                  </a:lnTo>
                  <a:lnTo>
                    <a:pt x="58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 noEditPoints="1"/>
            </p:cNvSpPr>
            <p:nvPr userDrawn="1"/>
          </p:nvSpPr>
          <p:spPr bwMode="auto">
            <a:xfrm>
              <a:off x="3305175" y="4286101"/>
              <a:ext cx="657225" cy="171450"/>
            </a:xfrm>
            <a:custGeom>
              <a:avLst/>
              <a:gdLst/>
              <a:ahLst/>
              <a:cxnLst>
                <a:cxn ang="0">
                  <a:pos x="144" y="104"/>
                </a:cxn>
                <a:cxn ang="0">
                  <a:pos x="184" y="100"/>
                </a:cxn>
                <a:cxn ang="0">
                  <a:pos x="166" y="100"/>
                </a:cxn>
                <a:cxn ang="0">
                  <a:pos x="146" y="100"/>
                </a:cxn>
                <a:cxn ang="0">
                  <a:pos x="112" y="100"/>
                </a:cxn>
                <a:cxn ang="0">
                  <a:pos x="116" y="102"/>
                </a:cxn>
                <a:cxn ang="0">
                  <a:pos x="140" y="104"/>
                </a:cxn>
                <a:cxn ang="0">
                  <a:pos x="140" y="100"/>
                </a:cxn>
                <a:cxn ang="0">
                  <a:pos x="122" y="98"/>
                </a:cxn>
                <a:cxn ang="0">
                  <a:pos x="108" y="92"/>
                </a:cxn>
                <a:cxn ang="0">
                  <a:pos x="98" y="82"/>
                </a:cxn>
                <a:cxn ang="0">
                  <a:pos x="92" y="68"/>
                </a:cxn>
                <a:cxn ang="0">
                  <a:pos x="92" y="54"/>
                </a:cxn>
                <a:cxn ang="0">
                  <a:pos x="98" y="42"/>
                </a:cxn>
                <a:cxn ang="0">
                  <a:pos x="108" y="32"/>
                </a:cxn>
                <a:cxn ang="0">
                  <a:pos x="126" y="26"/>
                </a:cxn>
                <a:cxn ang="0">
                  <a:pos x="164" y="20"/>
                </a:cxn>
                <a:cxn ang="0">
                  <a:pos x="0" y="2"/>
                </a:cxn>
                <a:cxn ang="0">
                  <a:pos x="166" y="10"/>
                </a:cxn>
                <a:cxn ang="0">
                  <a:pos x="168" y="6"/>
                </a:cxn>
                <a:cxn ang="0">
                  <a:pos x="172" y="6"/>
                </a:cxn>
                <a:cxn ang="0">
                  <a:pos x="330" y="0"/>
                </a:cxn>
                <a:cxn ang="0">
                  <a:pos x="174" y="12"/>
                </a:cxn>
                <a:cxn ang="0">
                  <a:pos x="174" y="20"/>
                </a:cxn>
                <a:cxn ang="0">
                  <a:pos x="220" y="26"/>
                </a:cxn>
                <a:cxn ang="0">
                  <a:pos x="226" y="30"/>
                </a:cxn>
                <a:cxn ang="0">
                  <a:pos x="354" y="46"/>
                </a:cxn>
                <a:cxn ang="0">
                  <a:pos x="360" y="6"/>
                </a:cxn>
                <a:cxn ang="0">
                  <a:pos x="382" y="22"/>
                </a:cxn>
                <a:cxn ang="0">
                  <a:pos x="406" y="18"/>
                </a:cxn>
                <a:cxn ang="0">
                  <a:pos x="414" y="50"/>
                </a:cxn>
                <a:cxn ang="0">
                  <a:pos x="394" y="38"/>
                </a:cxn>
                <a:cxn ang="0">
                  <a:pos x="390" y="66"/>
                </a:cxn>
                <a:cxn ang="0">
                  <a:pos x="378" y="60"/>
                </a:cxn>
                <a:cxn ang="0">
                  <a:pos x="246" y="76"/>
                </a:cxn>
                <a:cxn ang="0">
                  <a:pos x="242" y="80"/>
                </a:cxn>
                <a:cxn ang="0">
                  <a:pos x="242" y="86"/>
                </a:cxn>
                <a:cxn ang="0">
                  <a:pos x="236" y="92"/>
                </a:cxn>
                <a:cxn ang="0">
                  <a:pos x="212" y="96"/>
                </a:cxn>
                <a:cxn ang="0">
                  <a:pos x="190" y="104"/>
                </a:cxn>
                <a:cxn ang="0">
                  <a:pos x="196" y="108"/>
                </a:cxn>
                <a:cxn ang="0">
                  <a:pos x="128" y="108"/>
                </a:cxn>
                <a:cxn ang="0">
                  <a:pos x="112" y="106"/>
                </a:cxn>
                <a:cxn ang="0">
                  <a:pos x="106" y="100"/>
                </a:cxn>
              </a:cxnLst>
              <a:rect l="0" t="0" r="r" b="b"/>
              <a:pathLst>
                <a:path w="414" h="108">
                  <a:moveTo>
                    <a:pt x="146" y="100"/>
                  </a:moveTo>
                  <a:lnTo>
                    <a:pt x="144" y="104"/>
                  </a:lnTo>
                  <a:lnTo>
                    <a:pt x="184" y="104"/>
                  </a:lnTo>
                  <a:lnTo>
                    <a:pt x="184" y="100"/>
                  </a:lnTo>
                  <a:lnTo>
                    <a:pt x="184" y="100"/>
                  </a:lnTo>
                  <a:lnTo>
                    <a:pt x="166" y="100"/>
                  </a:lnTo>
                  <a:lnTo>
                    <a:pt x="146" y="100"/>
                  </a:lnTo>
                  <a:lnTo>
                    <a:pt x="146" y="100"/>
                  </a:lnTo>
                  <a:close/>
                  <a:moveTo>
                    <a:pt x="106" y="100"/>
                  </a:moveTo>
                  <a:lnTo>
                    <a:pt x="112" y="100"/>
                  </a:lnTo>
                  <a:lnTo>
                    <a:pt x="112" y="100"/>
                  </a:lnTo>
                  <a:lnTo>
                    <a:pt x="116" y="102"/>
                  </a:lnTo>
                  <a:lnTo>
                    <a:pt x="124" y="104"/>
                  </a:lnTo>
                  <a:lnTo>
                    <a:pt x="140" y="104"/>
                  </a:lnTo>
                  <a:lnTo>
                    <a:pt x="140" y="100"/>
                  </a:lnTo>
                  <a:lnTo>
                    <a:pt x="140" y="100"/>
                  </a:lnTo>
                  <a:lnTo>
                    <a:pt x="130" y="100"/>
                  </a:lnTo>
                  <a:lnTo>
                    <a:pt x="122" y="98"/>
                  </a:lnTo>
                  <a:lnTo>
                    <a:pt x="114" y="96"/>
                  </a:lnTo>
                  <a:lnTo>
                    <a:pt x="108" y="92"/>
                  </a:lnTo>
                  <a:lnTo>
                    <a:pt x="102" y="88"/>
                  </a:lnTo>
                  <a:lnTo>
                    <a:pt x="98" y="82"/>
                  </a:lnTo>
                  <a:lnTo>
                    <a:pt x="94" y="76"/>
                  </a:lnTo>
                  <a:lnTo>
                    <a:pt x="92" y="68"/>
                  </a:lnTo>
                  <a:lnTo>
                    <a:pt x="92" y="62"/>
                  </a:lnTo>
                  <a:lnTo>
                    <a:pt x="92" y="54"/>
                  </a:lnTo>
                  <a:lnTo>
                    <a:pt x="94" y="48"/>
                  </a:lnTo>
                  <a:lnTo>
                    <a:pt x="98" y="42"/>
                  </a:lnTo>
                  <a:lnTo>
                    <a:pt x="102" y="36"/>
                  </a:lnTo>
                  <a:lnTo>
                    <a:pt x="108" y="32"/>
                  </a:lnTo>
                  <a:lnTo>
                    <a:pt x="116" y="28"/>
                  </a:lnTo>
                  <a:lnTo>
                    <a:pt x="126" y="26"/>
                  </a:lnTo>
                  <a:lnTo>
                    <a:pt x="146" y="24"/>
                  </a:lnTo>
                  <a:lnTo>
                    <a:pt x="164" y="20"/>
                  </a:lnTo>
                  <a:lnTo>
                    <a:pt x="164" y="12"/>
                  </a:lnTo>
                  <a:lnTo>
                    <a:pt x="0" y="2"/>
                  </a:lnTo>
                  <a:lnTo>
                    <a:pt x="0" y="0"/>
                  </a:lnTo>
                  <a:lnTo>
                    <a:pt x="166" y="10"/>
                  </a:lnTo>
                  <a:lnTo>
                    <a:pt x="166" y="10"/>
                  </a:lnTo>
                  <a:lnTo>
                    <a:pt x="168" y="6"/>
                  </a:lnTo>
                  <a:lnTo>
                    <a:pt x="170" y="6"/>
                  </a:lnTo>
                  <a:lnTo>
                    <a:pt x="172" y="6"/>
                  </a:lnTo>
                  <a:lnTo>
                    <a:pt x="174" y="10"/>
                  </a:lnTo>
                  <a:lnTo>
                    <a:pt x="330" y="0"/>
                  </a:lnTo>
                  <a:lnTo>
                    <a:pt x="330" y="0"/>
                  </a:lnTo>
                  <a:lnTo>
                    <a:pt x="174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208" y="24"/>
                  </a:lnTo>
                  <a:lnTo>
                    <a:pt x="220" y="26"/>
                  </a:lnTo>
                  <a:lnTo>
                    <a:pt x="224" y="28"/>
                  </a:lnTo>
                  <a:lnTo>
                    <a:pt x="226" y="30"/>
                  </a:lnTo>
                  <a:lnTo>
                    <a:pt x="230" y="38"/>
                  </a:lnTo>
                  <a:lnTo>
                    <a:pt x="354" y="46"/>
                  </a:lnTo>
                  <a:lnTo>
                    <a:pt x="378" y="26"/>
                  </a:lnTo>
                  <a:lnTo>
                    <a:pt x="360" y="6"/>
                  </a:lnTo>
                  <a:lnTo>
                    <a:pt x="360" y="4"/>
                  </a:lnTo>
                  <a:lnTo>
                    <a:pt x="382" y="22"/>
                  </a:lnTo>
                  <a:lnTo>
                    <a:pt x="388" y="16"/>
                  </a:lnTo>
                  <a:lnTo>
                    <a:pt x="406" y="18"/>
                  </a:lnTo>
                  <a:lnTo>
                    <a:pt x="394" y="34"/>
                  </a:lnTo>
                  <a:lnTo>
                    <a:pt x="414" y="50"/>
                  </a:lnTo>
                  <a:lnTo>
                    <a:pt x="412" y="52"/>
                  </a:lnTo>
                  <a:lnTo>
                    <a:pt x="394" y="38"/>
                  </a:lnTo>
                  <a:lnTo>
                    <a:pt x="382" y="56"/>
                  </a:lnTo>
                  <a:lnTo>
                    <a:pt x="390" y="66"/>
                  </a:lnTo>
                  <a:lnTo>
                    <a:pt x="386" y="68"/>
                  </a:lnTo>
                  <a:lnTo>
                    <a:pt x="378" y="60"/>
                  </a:lnTo>
                  <a:lnTo>
                    <a:pt x="260" y="68"/>
                  </a:lnTo>
                  <a:lnTo>
                    <a:pt x="246" y="76"/>
                  </a:lnTo>
                  <a:lnTo>
                    <a:pt x="246" y="76"/>
                  </a:lnTo>
                  <a:lnTo>
                    <a:pt x="242" y="80"/>
                  </a:lnTo>
                  <a:lnTo>
                    <a:pt x="242" y="82"/>
                  </a:lnTo>
                  <a:lnTo>
                    <a:pt x="242" y="86"/>
                  </a:lnTo>
                  <a:lnTo>
                    <a:pt x="240" y="90"/>
                  </a:lnTo>
                  <a:lnTo>
                    <a:pt x="236" y="92"/>
                  </a:lnTo>
                  <a:lnTo>
                    <a:pt x="226" y="94"/>
                  </a:lnTo>
                  <a:lnTo>
                    <a:pt x="212" y="96"/>
                  </a:lnTo>
                  <a:lnTo>
                    <a:pt x="192" y="98"/>
                  </a:lnTo>
                  <a:lnTo>
                    <a:pt x="190" y="104"/>
                  </a:lnTo>
                  <a:lnTo>
                    <a:pt x="196" y="104"/>
                  </a:lnTo>
                  <a:lnTo>
                    <a:pt x="196" y="108"/>
                  </a:lnTo>
                  <a:lnTo>
                    <a:pt x="128" y="108"/>
                  </a:lnTo>
                  <a:lnTo>
                    <a:pt x="128" y="108"/>
                  </a:lnTo>
                  <a:lnTo>
                    <a:pt x="120" y="108"/>
                  </a:lnTo>
                  <a:lnTo>
                    <a:pt x="112" y="106"/>
                  </a:lnTo>
                  <a:lnTo>
                    <a:pt x="108" y="104"/>
                  </a:lnTo>
                  <a:lnTo>
                    <a:pt x="106" y="100"/>
                  </a:lnTo>
                  <a:lnTo>
                    <a:pt x="106" y="10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08238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872716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01" name="Rectangle 5"/>
          <p:cNvSpPr>
            <a:spLocks noChangeArrowheads="1"/>
          </p:cNvSpPr>
          <p:nvPr userDrawn="1"/>
        </p:nvSpPr>
        <p:spPr bwMode="auto">
          <a:xfrm>
            <a:off x="0" y="781050"/>
            <a:ext cx="9144000" cy="4445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6" name="그룹 15"/>
          <p:cNvGrpSpPr/>
          <p:nvPr userDrawn="1"/>
        </p:nvGrpSpPr>
        <p:grpSpPr>
          <a:xfrm>
            <a:off x="7620000" y="69850"/>
            <a:ext cx="1244600" cy="685800"/>
            <a:chOff x="7620000" y="69850"/>
            <a:chExt cx="1244600" cy="685800"/>
          </a:xfrm>
        </p:grpSpPr>
        <p:sp>
          <p:nvSpPr>
            <p:cNvPr id="4102" name="Freeform 6"/>
            <p:cNvSpPr>
              <a:spLocks noEditPoints="1"/>
            </p:cNvSpPr>
            <p:nvPr userDrawn="1"/>
          </p:nvSpPr>
          <p:spPr bwMode="auto">
            <a:xfrm>
              <a:off x="8112125" y="476250"/>
              <a:ext cx="260350" cy="257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2"/>
                </a:cxn>
                <a:cxn ang="0">
                  <a:pos x="164" y="162"/>
                </a:cxn>
                <a:cxn ang="0">
                  <a:pos x="164" y="0"/>
                </a:cxn>
                <a:cxn ang="0">
                  <a:pos x="0" y="0"/>
                </a:cxn>
                <a:cxn ang="0">
                  <a:pos x="20" y="18"/>
                </a:cxn>
                <a:cxn ang="0">
                  <a:pos x="72" y="18"/>
                </a:cxn>
                <a:cxn ang="0">
                  <a:pos x="72" y="144"/>
                </a:cxn>
                <a:cxn ang="0">
                  <a:pos x="20" y="144"/>
                </a:cxn>
                <a:cxn ang="0">
                  <a:pos x="20" y="18"/>
                </a:cxn>
                <a:cxn ang="0">
                  <a:pos x="144" y="144"/>
                </a:cxn>
                <a:cxn ang="0">
                  <a:pos x="92" y="144"/>
                </a:cxn>
                <a:cxn ang="0">
                  <a:pos x="92" y="18"/>
                </a:cxn>
                <a:cxn ang="0">
                  <a:pos x="144" y="18"/>
                </a:cxn>
                <a:cxn ang="0">
                  <a:pos x="144" y="144"/>
                </a:cxn>
              </a:cxnLst>
              <a:rect l="0" t="0" r="r" b="b"/>
              <a:pathLst>
                <a:path w="164" h="162">
                  <a:moveTo>
                    <a:pt x="0" y="0"/>
                  </a:moveTo>
                  <a:lnTo>
                    <a:pt x="0" y="162"/>
                  </a:lnTo>
                  <a:lnTo>
                    <a:pt x="164" y="162"/>
                  </a:lnTo>
                  <a:lnTo>
                    <a:pt x="164" y="0"/>
                  </a:lnTo>
                  <a:lnTo>
                    <a:pt x="0" y="0"/>
                  </a:lnTo>
                  <a:close/>
                  <a:moveTo>
                    <a:pt x="20" y="18"/>
                  </a:moveTo>
                  <a:lnTo>
                    <a:pt x="72" y="18"/>
                  </a:lnTo>
                  <a:lnTo>
                    <a:pt x="72" y="144"/>
                  </a:lnTo>
                  <a:lnTo>
                    <a:pt x="20" y="144"/>
                  </a:lnTo>
                  <a:lnTo>
                    <a:pt x="20" y="18"/>
                  </a:lnTo>
                  <a:close/>
                  <a:moveTo>
                    <a:pt x="144" y="144"/>
                  </a:moveTo>
                  <a:lnTo>
                    <a:pt x="92" y="144"/>
                  </a:lnTo>
                  <a:lnTo>
                    <a:pt x="92" y="18"/>
                  </a:lnTo>
                  <a:lnTo>
                    <a:pt x="144" y="18"/>
                  </a:lnTo>
                  <a:lnTo>
                    <a:pt x="144" y="14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3" name="Rectangle 7"/>
            <p:cNvSpPr>
              <a:spLocks noChangeArrowheads="1"/>
            </p:cNvSpPr>
            <p:nvPr userDrawn="1"/>
          </p:nvSpPr>
          <p:spPr bwMode="auto">
            <a:xfrm>
              <a:off x="8636000" y="619125"/>
              <a:ext cx="104775" cy="12700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4" name="Freeform 8"/>
            <p:cNvSpPr>
              <a:spLocks noEditPoints="1"/>
            </p:cNvSpPr>
            <p:nvPr userDrawn="1"/>
          </p:nvSpPr>
          <p:spPr bwMode="auto">
            <a:xfrm>
              <a:off x="7620000" y="69850"/>
              <a:ext cx="1244600" cy="685800"/>
            </a:xfrm>
            <a:custGeom>
              <a:avLst/>
              <a:gdLst/>
              <a:ahLst/>
              <a:cxnLst>
                <a:cxn ang="0">
                  <a:pos x="784" y="250"/>
                </a:cxn>
                <a:cxn ang="0">
                  <a:pos x="588" y="214"/>
                </a:cxn>
                <a:cxn ang="0">
                  <a:pos x="636" y="214"/>
                </a:cxn>
                <a:cxn ang="0">
                  <a:pos x="636" y="214"/>
                </a:cxn>
                <a:cxn ang="0">
                  <a:pos x="648" y="210"/>
                </a:cxn>
                <a:cxn ang="0">
                  <a:pos x="652" y="196"/>
                </a:cxn>
                <a:cxn ang="0">
                  <a:pos x="652" y="192"/>
                </a:cxn>
                <a:cxn ang="0">
                  <a:pos x="644" y="182"/>
                </a:cxn>
                <a:cxn ang="0">
                  <a:pos x="534" y="18"/>
                </a:cxn>
                <a:cxn ang="0">
                  <a:pos x="466" y="50"/>
                </a:cxn>
                <a:cxn ang="0">
                  <a:pos x="402" y="4"/>
                </a:cxn>
                <a:cxn ang="0">
                  <a:pos x="392" y="0"/>
                </a:cxn>
                <a:cxn ang="0">
                  <a:pos x="382" y="4"/>
                </a:cxn>
                <a:cxn ang="0">
                  <a:pos x="138" y="184"/>
                </a:cxn>
                <a:cxn ang="0">
                  <a:pos x="132" y="192"/>
                </a:cxn>
                <a:cxn ang="0">
                  <a:pos x="132" y="202"/>
                </a:cxn>
                <a:cxn ang="0">
                  <a:pos x="134" y="208"/>
                </a:cxn>
                <a:cxn ang="0">
                  <a:pos x="142" y="214"/>
                </a:cxn>
                <a:cxn ang="0">
                  <a:pos x="196" y="214"/>
                </a:cxn>
                <a:cxn ang="0">
                  <a:pos x="0" y="250"/>
                </a:cxn>
                <a:cxn ang="0">
                  <a:pos x="196" y="286"/>
                </a:cxn>
                <a:cxn ang="0">
                  <a:pos x="8" y="300"/>
                </a:cxn>
                <a:cxn ang="0">
                  <a:pos x="68" y="432"/>
                </a:cxn>
                <a:cxn ang="0">
                  <a:pos x="156" y="334"/>
                </a:cxn>
                <a:cxn ang="0">
                  <a:pos x="196" y="432"/>
                </a:cxn>
                <a:cxn ang="0">
                  <a:pos x="230" y="432"/>
                </a:cxn>
                <a:cxn ang="0">
                  <a:pos x="552" y="214"/>
                </a:cxn>
                <a:cxn ang="0">
                  <a:pos x="570" y="432"/>
                </a:cxn>
                <a:cxn ang="0">
                  <a:pos x="630" y="432"/>
                </a:cxn>
                <a:cxn ang="0">
                  <a:pos x="716" y="334"/>
                </a:cxn>
                <a:cxn ang="0">
                  <a:pos x="776" y="432"/>
                </a:cxn>
                <a:cxn ang="0">
                  <a:pos x="588" y="300"/>
                </a:cxn>
                <a:cxn ang="0">
                  <a:pos x="784" y="286"/>
                </a:cxn>
                <a:cxn ang="0">
                  <a:pos x="516" y="36"/>
                </a:cxn>
                <a:cxn ang="0">
                  <a:pos x="484" y="64"/>
                </a:cxn>
                <a:cxn ang="0">
                  <a:pos x="200" y="180"/>
                </a:cxn>
                <a:cxn ang="0">
                  <a:pos x="582" y="180"/>
                </a:cxn>
              </a:cxnLst>
              <a:rect l="0" t="0" r="r" b="b"/>
              <a:pathLst>
                <a:path w="784" h="432">
                  <a:moveTo>
                    <a:pt x="784" y="286"/>
                  </a:moveTo>
                  <a:lnTo>
                    <a:pt x="784" y="250"/>
                  </a:lnTo>
                  <a:lnTo>
                    <a:pt x="588" y="250"/>
                  </a:lnTo>
                  <a:lnTo>
                    <a:pt x="588" y="214"/>
                  </a:lnTo>
                  <a:lnTo>
                    <a:pt x="636" y="214"/>
                  </a:lnTo>
                  <a:lnTo>
                    <a:pt x="636" y="214"/>
                  </a:lnTo>
                  <a:lnTo>
                    <a:pt x="636" y="214"/>
                  </a:lnTo>
                  <a:lnTo>
                    <a:pt x="636" y="214"/>
                  </a:lnTo>
                  <a:lnTo>
                    <a:pt x="642" y="212"/>
                  </a:lnTo>
                  <a:lnTo>
                    <a:pt x="648" y="210"/>
                  </a:lnTo>
                  <a:lnTo>
                    <a:pt x="652" y="204"/>
                  </a:lnTo>
                  <a:lnTo>
                    <a:pt x="652" y="196"/>
                  </a:lnTo>
                  <a:lnTo>
                    <a:pt x="652" y="196"/>
                  </a:lnTo>
                  <a:lnTo>
                    <a:pt x="652" y="192"/>
                  </a:lnTo>
                  <a:lnTo>
                    <a:pt x="650" y="188"/>
                  </a:lnTo>
                  <a:lnTo>
                    <a:pt x="644" y="182"/>
                  </a:lnTo>
                  <a:lnTo>
                    <a:pt x="534" y="102"/>
                  </a:lnTo>
                  <a:lnTo>
                    <a:pt x="534" y="18"/>
                  </a:lnTo>
                  <a:lnTo>
                    <a:pt x="466" y="18"/>
                  </a:lnTo>
                  <a:lnTo>
                    <a:pt x="466" y="50"/>
                  </a:lnTo>
                  <a:lnTo>
                    <a:pt x="402" y="4"/>
                  </a:lnTo>
                  <a:lnTo>
                    <a:pt x="402" y="4"/>
                  </a:lnTo>
                  <a:lnTo>
                    <a:pt x="398" y="2"/>
                  </a:lnTo>
                  <a:lnTo>
                    <a:pt x="392" y="0"/>
                  </a:lnTo>
                  <a:lnTo>
                    <a:pt x="386" y="2"/>
                  </a:lnTo>
                  <a:lnTo>
                    <a:pt x="382" y="4"/>
                  </a:lnTo>
                  <a:lnTo>
                    <a:pt x="138" y="184"/>
                  </a:lnTo>
                  <a:lnTo>
                    <a:pt x="138" y="184"/>
                  </a:lnTo>
                  <a:lnTo>
                    <a:pt x="134" y="186"/>
                  </a:lnTo>
                  <a:lnTo>
                    <a:pt x="132" y="192"/>
                  </a:lnTo>
                  <a:lnTo>
                    <a:pt x="132" y="196"/>
                  </a:lnTo>
                  <a:lnTo>
                    <a:pt x="132" y="202"/>
                  </a:lnTo>
                  <a:lnTo>
                    <a:pt x="132" y="202"/>
                  </a:lnTo>
                  <a:lnTo>
                    <a:pt x="134" y="208"/>
                  </a:lnTo>
                  <a:lnTo>
                    <a:pt x="138" y="210"/>
                  </a:lnTo>
                  <a:lnTo>
                    <a:pt x="142" y="214"/>
                  </a:lnTo>
                  <a:lnTo>
                    <a:pt x="148" y="214"/>
                  </a:lnTo>
                  <a:lnTo>
                    <a:pt x="196" y="214"/>
                  </a:lnTo>
                  <a:lnTo>
                    <a:pt x="196" y="250"/>
                  </a:lnTo>
                  <a:lnTo>
                    <a:pt x="0" y="250"/>
                  </a:lnTo>
                  <a:lnTo>
                    <a:pt x="0" y="286"/>
                  </a:lnTo>
                  <a:lnTo>
                    <a:pt x="196" y="286"/>
                  </a:lnTo>
                  <a:lnTo>
                    <a:pt x="196" y="300"/>
                  </a:lnTo>
                  <a:lnTo>
                    <a:pt x="8" y="300"/>
                  </a:lnTo>
                  <a:lnTo>
                    <a:pt x="8" y="432"/>
                  </a:lnTo>
                  <a:lnTo>
                    <a:pt x="68" y="432"/>
                  </a:lnTo>
                  <a:lnTo>
                    <a:pt x="68" y="334"/>
                  </a:lnTo>
                  <a:lnTo>
                    <a:pt x="156" y="334"/>
                  </a:lnTo>
                  <a:lnTo>
                    <a:pt x="156" y="432"/>
                  </a:lnTo>
                  <a:lnTo>
                    <a:pt x="196" y="432"/>
                  </a:lnTo>
                  <a:lnTo>
                    <a:pt x="216" y="432"/>
                  </a:lnTo>
                  <a:lnTo>
                    <a:pt x="230" y="432"/>
                  </a:lnTo>
                  <a:lnTo>
                    <a:pt x="230" y="214"/>
                  </a:lnTo>
                  <a:lnTo>
                    <a:pt x="552" y="214"/>
                  </a:lnTo>
                  <a:lnTo>
                    <a:pt x="552" y="432"/>
                  </a:lnTo>
                  <a:lnTo>
                    <a:pt x="570" y="432"/>
                  </a:lnTo>
                  <a:lnTo>
                    <a:pt x="588" y="432"/>
                  </a:lnTo>
                  <a:lnTo>
                    <a:pt x="630" y="432"/>
                  </a:lnTo>
                  <a:lnTo>
                    <a:pt x="630" y="334"/>
                  </a:lnTo>
                  <a:lnTo>
                    <a:pt x="716" y="334"/>
                  </a:lnTo>
                  <a:lnTo>
                    <a:pt x="716" y="432"/>
                  </a:lnTo>
                  <a:lnTo>
                    <a:pt x="776" y="432"/>
                  </a:lnTo>
                  <a:lnTo>
                    <a:pt x="776" y="300"/>
                  </a:lnTo>
                  <a:lnTo>
                    <a:pt x="588" y="300"/>
                  </a:lnTo>
                  <a:lnTo>
                    <a:pt x="588" y="286"/>
                  </a:lnTo>
                  <a:lnTo>
                    <a:pt x="784" y="286"/>
                  </a:lnTo>
                  <a:close/>
                  <a:moveTo>
                    <a:pt x="484" y="36"/>
                  </a:moveTo>
                  <a:lnTo>
                    <a:pt x="516" y="36"/>
                  </a:lnTo>
                  <a:lnTo>
                    <a:pt x="516" y="88"/>
                  </a:lnTo>
                  <a:lnTo>
                    <a:pt x="484" y="64"/>
                  </a:lnTo>
                  <a:lnTo>
                    <a:pt x="484" y="36"/>
                  </a:lnTo>
                  <a:close/>
                  <a:moveTo>
                    <a:pt x="200" y="180"/>
                  </a:moveTo>
                  <a:lnTo>
                    <a:pt x="392" y="40"/>
                  </a:lnTo>
                  <a:lnTo>
                    <a:pt x="582" y="180"/>
                  </a:lnTo>
                  <a:lnTo>
                    <a:pt x="200" y="18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5" name="Rectangle 9"/>
            <p:cNvSpPr>
              <a:spLocks noChangeArrowheads="1"/>
            </p:cNvSpPr>
            <p:nvPr userDrawn="1"/>
          </p:nvSpPr>
          <p:spPr bwMode="auto">
            <a:xfrm>
              <a:off x="7747000" y="619125"/>
              <a:ext cx="101600" cy="12700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6" name="Freeform 10"/>
            <p:cNvSpPr>
              <a:spLocks/>
            </p:cNvSpPr>
            <p:nvPr userDrawn="1"/>
          </p:nvSpPr>
          <p:spPr bwMode="auto">
            <a:xfrm>
              <a:off x="8188325" y="206375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26" y="66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6"/>
                </a:cxn>
                <a:cxn ang="0">
                  <a:pos x="46" y="64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2393758" y="1250758"/>
            <a:ext cx="4356484" cy="435648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212976"/>
            <a:ext cx="6336000" cy="732508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3789040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08578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0" name="그룹 9"/>
          <p:cNvGrpSpPr/>
          <p:nvPr userDrawn="1"/>
        </p:nvGrpSpPr>
        <p:grpSpPr>
          <a:xfrm>
            <a:off x="3563644" y="2168860"/>
            <a:ext cx="2016713" cy="1111250"/>
            <a:chOff x="7620000" y="69850"/>
            <a:chExt cx="1244600" cy="6858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8112125" y="476250"/>
              <a:ext cx="260350" cy="257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2"/>
                </a:cxn>
                <a:cxn ang="0">
                  <a:pos x="164" y="162"/>
                </a:cxn>
                <a:cxn ang="0">
                  <a:pos x="164" y="0"/>
                </a:cxn>
                <a:cxn ang="0">
                  <a:pos x="0" y="0"/>
                </a:cxn>
                <a:cxn ang="0">
                  <a:pos x="20" y="18"/>
                </a:cxn>
                <a:cxn ang="0">
                  <a:pos x="72" y="18"/>
                </a:cxn>
                <a:cxn ang="0">
                  <a:pos x="72" y="144"/>
                </a:cxn>
                <a:cxn ang="0">
                  <a:pos x="20" y="144"/>
                </a:cxn>
                <a:cxn ang="0">
                  <a:pos x="20" y="18"/>
                </a:cxn>
                <a:cxn ang="0">
                  <a:pos x="144" y="144"/>
                </a:cxn>
                <a:cxn ang="0">
                  <a:pos x="92" y="144"/>
                </a:cxn>
                <a:cxn ang="0">
                  <a:pos x="92" y="18"/>
                </a:cxn>
                <a:cxn ang="0">
                  <a:pos x="144" y="18"/>
                </a:cxn>
                <a:cxn ang="0">
                  <a:pos x="144" y="144"/>
                </a:cxn>
              </a:cxnLst>
              <a:rect l="0" t="0" r="r" b="b"/>
              <a:pathLst>
                <a:path w="164" h="162">
                  <a:moveTo>
                    <a:pt x="0" y="0"/>
                  </a:moveTo>
                  <a:lnTo>
                    <a:pt x="0" y="162"/>
                  </a:lnTo>
                  <a:lnTo>
                    <a:pt x="164" y="162"/>
                  </a:lnTo>
                  <a:lnTo>
                    <a:pt x="164" y="0"/>
                  </a:lnTo>
                  <a:lnTo>
                    <a:pt x="0" y="0"/>
                  </a:lnTo>
                  <a:close/>
                  <a:moveTo>
                    <a:pt x="20" y="18"/>
                  </a:moveTo>
                  <a:lnTo>
                    <a:pt x="72" y="18"/>
                  </a:lnTo>
                  <a:lnTo>
                    <a:pt x="72" y="144"/>
                  </a:lnTo>
                  <a:lnTo>
                    <a:pt x="20" y="144"/>
                  </a:lnTo>
                  <a:lnTo>
                    <a:pt x="20" y="18"/>
                  </a:lnTo>
                  <a:close/>
                  <a:moveTo>
                    <a:pt x="144" y="144"/>
                  </a:moveTo>
                  <a:lnTo>
                    <a:pt x="92" y="144"/>
                  </a:lnTo>
                  <a:lnTo>
                    <a:pt x="92" y="18"/>
                  </a:lnTo>
                  <a:lnTo>
                    <a:pt x="144" y="18"/>
                  </a:lnTo>
                  <a:lnTo>
                    <a:pt x="144" y="1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Rectangle 7"/>
            <p:cNvSpPr>
              <a:spLocks noChangeArrowheads="1"/>
            </p:cNvSpPr>
            <p:nvPr userDrawn="1"/>
          </p:nvSpPr>
          <p:spPr bwMode="auto">
            <a:xfrm>
              <a:off x="8636000" y="619125"/>
              <a:ext cx="104775" cy="1270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7620000" y="69850"/>
              <a:ext cx="1244600" cy="685800"/>
            </a:xfrm>
            <a:custGeom>
              <a:avLst/>
              <a:gdLst/>
              <a:ahLst/>
              <a:cxnLst>
                <a:cxn ang="0">
                  <a:pos x="784" y="250"/>
                </a:cxn>
                <a:cxn ang="0">
                  <a:pos x="588" y="214"/>
                </a:cxn>
                <a:cxn ang="0">
                  <a:pos x="636" y="214"/>
                </a:cxn>
                <a:cxn ang="0">
                  <a:pos x="636" y="214"/>
                </a:cxn>
                <a:cxn ang="0">
                  <a:pos x="648" y="210"/>
                </a:cxn>
                <a:cxn ang="0">
                  <a:pos x="652" y="196"/>
                </a:cxn>
                <a:cxn ang="0">
                  <a:pos x="652" y="192"/>
                </a:cxn>
                <a:cxn ang="0">
                  <a:pos x="644" y="182"/>
                </a:cxn>
                <a:cxn ang="0">
                  <a:pos x="534" y="18"/>
                </a:cxn>
                <a:cxn ang="0">
                  <a:pos x="466" y="50"/>
                </a:cxn>
                <a:cxn ang="0">
                  <a:pos x="402" y="4"/>
                </a:cxn>
                <a:cxn ang="0">
                  <a:pos x="392" y="0"/>
                </a:cxn>
                <a:cxn ang="0">
                  <a:pos x="382" y="4"/>
                </a:cxn>
                <a:cxn ang="0">
                  <a:pos x="138" y="184"/>
                </a:cxn>
                <a:cxn ang="0">
                  <a:pos x="132" y="192"/>
                </a:cxn>
                <a:cxn ang="0">
                  <a:pos x="132" y="202"/>
                </a:cxn>
                <a:cxn ang="0">
                  <a:pos x="134" y="208"/>
                </a:cxn>
                <a:cxn ang="0">
                  <a:pos x="142" y="214"/>
                </a:cxn>
                <a:cxn ang="0">
                  <a:pos x="196" y="214"/>
                </a:cxn>
                <a:cxn ang="0">
                  <a:pos x="0" y="250"/>
                </a:cxn>
                <a:cxn ang="0">
                  <a:pos x="196" y="286"/>
                </a:cxn>
                <a:cxn ang="0">
                  <a:pos x="8" y="300"/>
                </a:cxn>
                <a:cxn ang="0">
                  <a:pos x="68" y="432"/>
                </a:cxn>
                <a:cxn ang="0">
                  <a:pos x="156" y="334"/>
                </a:cxn>
                <a:cxn ang="0">
                  <a:pos x="196" y="432"/>
                </a:cxn>
                <a:cxn ang="0">
                  <a:pos x="230" y="432"/>
                </a:cxn>
                <a:cxn ang="0">
                  <a:pos x="552" y="214"/>
                </a:cxn>
                <a:cxn ang="0">
                  <a:pos x="570" y="432"/>
                </a:cxn>
                <a:cxn ang="0">
                  <a:pos x="630" y="432"/>
                </a:cxn>
                <a:cxn ang="0">
                  <a:pos x="716" y="334"/>
                </a:cxn>
                <a:cxn ang="0">
                  <a:pos x="776" y="432"/>
                </a:cxn>
                <a:cxn ang="0">
                  <a:pos x="588" y="300"/>
                </a:cxn>
                <a:cxn ang="0">
                  <a:pos x="784" y="286"/>
                </a:cxn>
                <a:cxn ang="0">
                  <a:pos x="516" y="36"/>
                </a:cxn>
                <a:cxn ang="0">
                  <a:pos x="484" y="64"/>
                </a:cxn>
                <a:cxn ang="0">
                  <a:pos x="200" y="180"/>
                </a:cxn>
                <a:cxn ang="0">
                  <a:pos x="582" y="180"/>
                </a:cxn>
              </a:cxnLst>
              <a:rect l="0" t="0" r="r" b="b"/>
              <a:pathLst>
                <a:path w="784" h="432">
                  <a:moveTo>
                    <a:pt x="784" y="286"/>
                  </a:moveTo>
                  <a:lnTo>
                    <a:pt x="784" y="250"/>
                  </a:lnTo>
                  <a:lnTo>
                    <a:pt x="588" y="250"/>
                  </a:lnTo>
                  <a:lnTo>
                    <a:pt x="588" y="214"/>
                  </a:lnTo>
                  <a:lnTo>
                    <a:pt x="636" y="214"/>
                  </a:lnTo>
                  <a:lnTo>
                    <a:pt x="636" y="214"/>
                  </a:lnTo>
                  <a:lnTo>
                    <a:pt x="636" y="214"/>
                  </a:lnTo>
                  <a:lnTo>
                    <a:pt x="636" y="214"/>
                  </a:lnTo>
                  <a:lnTo>
                    <a:pt x="642" y="212"/>
                  </a:lnTo>
                  <a:lnTo>
                    <a:pt x="648" y="210"/>
                  </a:lnTo>
                  <a:lnTo>
                    <a:pt x="652" y="204"/>
                  </a:lnTo>
                  <a:lnTo>
                    <a:pt x="652" y="196"/>
                  </a:lnTo>
                  <a:lnTo>
                    <a:pt x="652" y="196"/>
                  </a:lnTo>
                  <a:lnTo>
                    <a:pt x="652" y="192"/>
                  </a:lnTo>
                  <a:lnTo>
                    <a:pt x="650" y="188"/>
                  </a:lnTo>
                  <a:lnTo>
                    <a:pt x="644" y="182"/>
                  </a:lnTo>
                  <a:lnTo>
                    <a:pt x="534" y="102"/>
                  </a:lnTo>
                  <a:lnTo>
                    <a:pt x="534" y="18"/>
                  </a:lnTo>
                  <a:lnTo>
                    <a:pt x="466" y="18"/>
                  </a:lnTo>
                  <a:lnTo>
                    <a:pt x="466" y="50"/>
                  </a:lnTo>
                  <a:lnTo>
                    <a:pt x="402" y="4"/>
                  </a:lnTo>
                  <a:lnTo>
                    <a:pt x="402" y="4"/>
                  </a:lnTo>
                  <a:lnTo>
                    <a:pt x="398" y="2"/>
                  </a:lnTo>
                  <a:lnTo>
                    <a:pt x="392" y="0"/>
                  </a:lnTo>
                  <a:lnTo>
                    <a:pt x="386" y="2"/>
                  </a:lnTo>
                  <a:lnTo>
                    <a:pt x="382" y="4"/>
                  </a:lnTo>
                  <a:lnTo>
                    <a:pt x="138" y="184"/>
                  </a:lnTo>
                  <a:lnTo>
                    <a:pt x="138" y="184"/>
                  </a:lnTo>
                  <a:lnTo>
                    <a:pt x="134" y="186"/>
                  </a:lnTo>
                  <a:lnTo>
                    <a:pt x="132" y="192"/>
                  </a:lnTo>
                  <a:lnTo>
                    <a:pt x="132" y="196"/>
                  </a:lnTo>
                  <a:lnTo>
                    <a:pt x="132" y="202"/>
                  </a:lnTo>
                  <a:lnTo>
                    <a:pt x="132" y="202"/>
                  </a:lnTo>
                  <a:lnTo>
                    <a:pt x="134" y="208"/>
                  </a:lnTo>
                  <a:lnTo>
                    <a:pt x="138" y="210"/>
                  </a:lnTo>
                  <a:lnTo>
                    <a:pt x="142" y="214"/>
                  </a:lnTo>
                  <a:lnTo>
                    <a:pt x="148" y="214"/>
                  </a:lnTo>
                  <a:lnTo>
                    <a:pt x="196" y="214"/>
                  </a:lnTo>
                  <a:lnTo>
                    <a:pt x="196" y="250"/>
                  </a:lnTo>
                  <a:lnTo>
                    <a:pt x="0" y="250"/>
                  </a:lnTo>
                  <a:lnTo>
                    <a:pt x="0" y="286"/>
                  </a:lnTo>
                  <a:lnTo>
                    <a:pt x="196" y="286"/>
                  </a:lnTo>
                  <a:lnTo>
                    <a:pt x="196" y="300"/>
                  </a:lnTo>
                  <a:lnTo>
                    <a:pt x="8" y="300"/>
                  </a:lnTo>
                  <a:lnTo>
                    <a:pt x="8" y="432"/>
                  </a:lnTo>
                  <a:lnTo>
                    <a:pt x="68" y="432"/>
                  </a:lnTo>
                  <a:lnTo>
                    <a:pt x="68" y="334"/>
                  </a:lnTo>
                  <a:lnTo>
                    <a:pt x="156" y="334"/>
                  </a:lnTo>
                  <a:lnTo>
                    <a:pt x="156" y="432"/>
                  </a:lnTo>
                  <a:lnTo>
                    <a:pt x="196" y="432"/>
                  </a:lnTo>
                  <a:lnTo>
                    <a:pt x="216" y="432"/>
                  </a:lnTo>
                  <a:lnTo>
                    <a:pt x="230" y="432"/>
                  </a:lnTo>
                  <a:lnTo>
                    <a:pt x="230" y="214"/>
                  </a:lnTo>
                  <a:lnTo>
                    <a:pt x="552" y="214"/>
                  </a:lnTo>
                  <a:lnTo>
                    <a:pt x="552" y="432"/>
                  </a:lnTo>
                  <a:lnTo>
                    <a:pt x="570" y="432"/>
                  </a:lnTo>
                  <a:lnTo>
                    <a:pt x="588" y="432"/>
                  </a:lnTo>
                  <a:lnTo>
                    <a:pt x="630" y="432"/>
                  </a:lnTo>
                  <a:lnTo>
                    <a:pt x="630" y="334"/>
                  </a:lnTo>
                  <a:lnTo>
                    <a:pt x="716" y="334"/>
                  </a:lnTo>
                  <a:lnTo>
                    <a:pt x="716" y="432"/>
                  </a:lnTo>
                  <a:lnTo>
                    <a:pt x="776" y="432"/>
                  </a:lnTo>
                  <a:lnTo>
                    <a:pt x="776" y="300"/>
                  </a:lnTo>
                  <a:lnTo>
                    <a:pt x="588" y="300"/>
                  </a:lnTo>
                  <a:lnTo>
                    <a:pt x="588" y="286"/>
                  </a:lnTo>
                  <a:lnTo>
                    <a:pt x="784" y="286"/>
                  </a:lnTo>
                  <a:close/>
                  <a:moveTo>
                    <a:pt x="484" y="36"/>
                  </a:moveTo>
                  <a:lnTo>
                    <a:pt x="516" y="36"/>
                  </a:lnTo>
                  <a:lnTo>
                    <a:pt x="516" y="88"/>
                  </a:lnTo>
                  <a:lnTo>
                    <a:pt x="484" y="64"/>
                  </a:lnTo>
                  <a:lnTo>
                    <a:pt x="484" y="36"/>
                  </a:lnTo>
                  <a:close/>
                  <a:moveTo>
                    <a:pt x="200" y="180"/>
                  </a:moveTo>
                  <a:lnTo>
                    <a:pt x="392" y="40"/>
                  </a:lnTo>
                  <a:lnTo>
                    <a:pt x="582" y="180"/>
                  </a:lnTo>
                  <a:lnTo>
                    <a:pt x="200" y="1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Rectangle 9"/>
            <p:cNvSpPr>
              <a:spLocks noChangeArrowheads="1"/>
            </p:cNvSpPr>
            <p:nvPr userDrawn="1"/>
          </p:nvSpPr>
          <p:spPr bwMode="auto">
            <a:xfrm>
              <a:off x="7747000" y="619125"/>
              <a:ext cx="101600" cy="1270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8188325" y="206375"/>
              <a:ext cx="107950" cy="10795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26" y="66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6"/>
                </a:cxn>
                <a:cxn ang="0">
                  <a:pos x="46" y="64"/>
                </a:cxn>
                <a:cxn ang="0">
                  <a:pos x="52" y="62"/>
                </a:cxn>
                <a:cxn ang="0">
                  <a:pos x="58" y="58"/>
                </a:cxn>
                <a:cxn ang="0">
                  <a:pos x="62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8" y="34"/>
                </a:cxn>
                <a:cxn ang="0">
                  <a:pos x="68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2" y="14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8" y="34"/>
                  </a:lnTo>
                  <a:lnTo>
                    <a:pt x="68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그림 6" descr="back1.jp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3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9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6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27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4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2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B3230223-D9C1-4BED-8DF3-CC013021F5DC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6C2A21FF-6CA6-4C53-B90C-5405C68BB0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54B48694-2697-41E7-BD6F-482D85FF4914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26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A161A77E-306C-4B22-A640-6535C1F5A67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071545F-33C6-4FE4-8E7D-9CDD5ED5004F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87E70A3-2C45-412B-9952-02F3875EC3F1}"/>
              </a:ext>
            </a:extLst>
          </p:cNvPr>
          <p:cNvSpPr/>
          <p:nvPr/>
        </p:nvSpPr>
        <p:spPr>
          <a:xfrm>
            <a:off x="551623" y="3986545"/>
            <a:ext cx="286649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부동산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사업운영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368C76E-6169-41F6-95D0-9CDBEC1C4665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3786EF65-2E1E-41E5-908E-80246D1735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583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90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사업장 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872716"/>
            <a:ext cx="6417503" cy="305918"/>
          </a:xfrm>
        </p:spPr>
        <p:txBody>
          <a:bodyPr/>
          <a:lstStyle/>
          <a:p>
            <a:r>
              <a:rPr lang="ko-KR" altLang="en-US" dirty="0"/>
              <a:t>사업장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사무실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주차장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공장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창고 등의 규모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(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면적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)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과 위치 등 사업장에 관한 내용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상황에 따라서는 사업장 뿐만 아니라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사업에 관련된 집기 종류의 내용</a:t>
              </a:r>
              <a:r>
                <a:rPr kumimoji="1" lang="ko-KR" altLang="en-US" sz="1050" spc="30" dirty="0">
                  <a:latin typeface="+mn-ea"/>
                </a:rPr>
                <a:t>도 함께 기재하여도 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23" name="텍스트 개체 틀 19"/>
          <p:cNvSpPr txBox="1">
            <a:spLocks/>
          </p:cNvSpPr>
          <p:nvPr/>
        </p:nvSpPr>
        <p:spPr>
          <a:xfrm>
            <a:off x="314735" y="6417332"/>
            <a:ext cx="944897" cy="252028"/>
          </a:xfrm>
          <a:prstGeom prst="rect">
            <a:avLst/>
          </a:prstGeom>
        </p:spPr>
        <p:txBody>
          <a:bodyPr/>
          <a:lstStyle>
            <a:lvl1pPr>
              <a:buNone/>
              <a:defRPr sz="1000" b="1">
                <a:solidFill>
                  <a:schemeClr val="accent1"/>
                </a:solidFill>
              </a:defRPr>
            </a:lvl1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Bizforms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359532" y="1520788"/>
          <a:ext cx="8316924" cy="4483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61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61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61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61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61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61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9679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ko-KR" altLang="en-US" sz="1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ko-KR" altLang="en-US" sz="1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ko-KR" altLang="en-US" sz="1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ko-KR" altLang="en-US" sz="1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ko-KR" altLang="en-US" sz="1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kumimoji="1" lang="ko-KR" altLang="en-US" sz="12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r>
                        <a:rPr lang="ko-KR" altLang="en-US" sz="1000" dirty="0">
                          <a:latin typeface="맑은 고딕"/>
                          <a:ea typeface="맑은 고딕"/>
                        </a:rPr>
                        <a:t>내용</a:t>
                      </a:r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r>
                        <a:rPr lang="ko-KR" altLang="en-US" sz="1000" dirty="0">
                          <a:latin typeface="+mn-lt"/>
                          <a:ea typeface="+mn-ea"/>
                        </a:rPr>
                        <a:t>내용</a:t>
                      </a:r>
                      <a:endParaRPr lang="ko-KR" alt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r>
                        <a:rPr lang="ko-KR" altLang="en-US" sz="1000" dirty="0">
                          <a:latin typeface="+mn-lt"/>
                          <a:ea typeface="+mn-ea"/>
                        </a:rPr>
                        <a:t>내용</a:t>
                      </a:r>
                      <a:endParaRPr lang="ko-KR" alt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r>
                        <a:rPr lang="ko-KR" altLang="en-US" sz="1000" dirty="0">
                          <a:latin typeface="+mn-lt"/>
                          <a:ea typeface="+mn-ea"/>
                        </a:rPr>
                        <a:t>내용</a:t>
                      </a:r>
                      <a:endParaRPr lang="ko-KR" alt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>
                        <a:solidFill>
                          <a:srgbClr val="C00000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>
                        <a:solidFill>
                          <a:srgbClr val="C00000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/>
                      <a:endParaRPr lang="ko-KR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>
          <a:xfrm>
            <a:off x="314735" y="208238"/>
            <a:ext cx="6417503" cy="537327"/>
          </a:xfrm>
        </p:spPr>
        <p:txBody>
          <a:bodyPr/>
          <a:lstStyle/>
          <a:p>
            <a:r>
              <a:rPr lang="en-US" altLang="ko-KR" dirty="0"/>
              <a:t>3-1 </a:t>
            </a:r>
            <a:r>
              <a:rPr dirty="0"/>
              <a:t>시</a:t>
            </a:r>
            <a:r>
              <a:rPr lang="ko-KR" altLang="en-US" dirty="0"/>
              <a:t>장현황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872716"/>
            <a:ext cx="6417503" cy="332399"/>
          </a:xfrm>
        </p:spPr>
        <p:txBody>
          <a:bodyPr/>
          <a:lstStyle/>
          <a:p>
            <a:r>
              <a:rPr altLang="en-US" dirty="0"/>
              <a:t>시</a:t>
            </a:r>
            <a:r>
              <a:rPr lang="ko-KR" altLang="en-US" dirty="0"/>
              <a:t>장현황을 위한 페이지입니다</a:t>
            </a:r>
            <a:r>
              <a:rPr lang="en-US" altLang="ko-KR" dirty="0"/>
              <a:t>. 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시장현황은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전체시장의 동향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살펴볼 수 있도록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전체시장의 규모는 어느 정도인가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누가 당신의 경쟁자인가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 고객층은 어떠한 증감 추이를 보이고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</p:txBody>
        </p:sp>
      </p:grpSp>
      <p:sp>
        <p:nvSpPr>
          <p:cNvPr id="23" name="텍스트 개체 틀 19"/>
          <p:cNvSpPr txBox="1">
            <a:spLocks/>
          </p:cNvSpPr>
          <p:nvPr/>
        </p:nvSpPr>
        <p:spPr>
          <a:xfrm>
            <a:off x="314735" y="6417332"/>
            <a:ext cx="944897" cy="252028"/>
          </a:xfrm>
          <a:prstGeom prst="rect">
            <a:avLst/>
          </a:prstGeom>
        </p:spPr>
        <p:txBody>
          <a:bodyPr/>
          <a:lstStyle>
            <a:lvl1pPr>
              <a:buNone/>
              <a:defRPr sz="1000" b="1">
                <a:solidFill>
                  <a:schemeClr val="accent1"/>
                </a:solidFill>
              </a:defRPr>
            </a:lvl1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Bizforms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이등변 삼각형 23"/>
          <p:cNvSpPr/>
          <p:nvPr/>
        </p:nvSpPr>
        <p:spPr>
          <a:xfrm rot="16200000" flipH="1">
            <a:off x="2899192" y="2998039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이등변 삼각형 24"/>
          <p:cNvSpPr/>
          <p:nvPr/>
        </p:nvSpPr>
        <p:spPr>
          <a:xfrm rot="5400000">
            <a:off x="1924807" y="2998038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5524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Freeform 8"/>
          <p:cNvSpPr>
            <a:spLocks/>
          </p:cNvSpPr>
          <p:nvPr/>
        </p:nvSpPr>
        <p:spPr bwMode="auto">
          <a:xfrm>
            <a:off x="3854450" y="3097267"/>
            <a:ext cx="1441450" cy="1441450"/>
          </a:xfrm>
          <a:custGeom>
            <a:avLst/>
            <a:gdLst/>
            <a:ahLst/>
            <a:cxnLst>
              <a:cxn ang="0">
                <a:pos x="908" y="454"/>
              </a:cxn>
              <a:cxn ang="0">
                <a:pos x="898" y="546"/>
              </a:cxn>
              <a:cxn ang="0">
                <a:pos x="872" y="630"/>
              </a:cxn>
              <a:cxn ang="0">
                <a:pos x="830" y="708"/>
              </a:cxn>
              <a:cxn ang="0">
                <a:pos x="776" y="776"/>
              </a:cxn>
              <a:cxn ang="0">
                <a:pos x="708" y="830"/>
              </a:cxn>
              <a:cxn ang="0">
                <a:pos x="630" y="872"/>
              </a:cxn>
              <a:cxn ang="0">
                <a:pos x="546" y="898"/>
              </a:cxn>
              <a:cxn ang="0">
                <a:pos x="454" y="908"/>
              </a:cxn>
              <a:cxn ang="0">
                <a:pos x="408" y="906"/>
              </a:cxn>
              <a:cxn ang="0">
                <a:pos x="320" y="888"/>
              </a:cxn>
              <a:cxn ang="0">
                <a:pos x="238" y="854"/>
              </a:cxn>
              <a:cxn ang="0">
                <a:pos x="166" y="804"/>
              </a:cxn>
              <a:cxn ang="0">
                <a:pos x="104" y="742"/>
              </a:cxn>
              <a:cxn ang="0">
                <a:pos x="56" y="670"/>
              </a:cxn>
              <a:cxn ang="0">
                <a:pos x="22" y="590"/>
              </a:cxn>
              <a:cxn ang="0">
                <a:pos x="4" y="500"/>
              </a:cxn>
              <a:cxn ang="0">
                <a:pos x="0" y="454"/>
              </a:cxn>
              <a:cxn ang="0">
                <a:pos x="10" y="364"/>
              </a:cxn>
              <a:cxn ang="0">
                <a:pos x="36" y="278"/>
              </a:cxn>
              <a:cxn ang="0">
                <a:pos x="78" y="200"/>
              </a:cxn>
              <a:cxn ang="0">
                <a:pos x="134" y="134"/>
              </a:cxn>
              <a:cxn ang="0">
                <a:pos x="200" y="78"/>
              </a:cxn>
              <a:cxn ang="0">
                <a:pos x="278" y="36"/>
              </a:cxn>
              <a:cxn ang="0">
                <a:pos x="362" y="10"/>
              </a:cxn>
              <a:cxn ang="0">
                <a:pos x="454" y="0"/>
              </a:cxn>
              <a:cxn ang="0">
                <a:pos x="500" y="4"/>
              </a:cxn>
              <a:cxn ang="0">
                <a:pos x="590" y="22"/>
              </a:cxn>
              <a:cxn ang="0">
                <a:pos x="670" y="56"/>
              </a:cxn>
              <a:cxn ang="0">
                <a:pos x="742" y="104"/>
              </a:cxn>
              <a:cxn ang="0">
                <a:pos x="804" y="166"/>
              </a:cxn>
              <a:cxn ang="0">
                <a:pos x="854" y="238"/>
              </a:cxn>
              <a:cxn ang="0">
                <a:pos x="888" y="320"/>
              </a:cxn>
              <a:cxn ang="0">
                <a:pos x="906" y="408"/>
              </a:cxn>
              <a:cxn ang="0">
                <a:pos x="908" y="454"/>
              </a:cxn>
            </a:cxnLst>
            <a:rect l="0" t="0" r="r" b="b"/>
            <a:pathLst>
              <a:path w="908" h="908">
                <a:moveTo>
                  <a:pt x="908" y="454"/>
                </a:moveTo>
                <a:lnTo>
                  <a:pt x="908" y="454"/>
                </a:lnTo>
                <a:lnTo>
                  <a:pt x="906" y="500"/>
                </a:lnTo>
                <a:lnTo>
                  <a:pt x="898" y="546"/>
                </a:lnTo>
                <a:lnTo>
                  <a:pt x="888" y="590"/>
                </a:lnTo>
                <a:lnTo>
                  <a:pt x="872" y="630"/>
                </a:lnTo>
                <a:lnTo>
                  <a:pt x="854" y="670"/>
                </a:lnTo>
                <a:lnTo>
                  <a:pt x="830" y="708"/>
                </a:lnTo>
                <a:lnTo>
                  <a:pt x="804" y="742"/>
                </a:lnTo>
                <a:lnTo>
                  <a:pt x="776" y="776"/>
                </a:lnTo>
                <a:lnTo>
                  <a:pt x="742" y="804"/>
                </a:lnTo>
                <a:lnTo>
                  <a:pt x="708" y="830"/>
                </a:lnTo>
                <a:lnTo>
                  <a:pt x="670" y="854"/>
                </a:lnTo>
                <a:lnTo>
                  <a:pt x="630" y="872"/>
                </a:lnTo>
                <a:lnTo>
                  <a:pt x="590" y="888"/>
                </a:lnTo>
                <a:lnTo>
                  <a:pt x="546" y="898"/>
                </a:lnTo>
                <a:lnTo>
                  <a:pt x="500" y="906"/>
                </a:lnTo>
                <a:lnTo>
                  <a:pt x="454" y="908"/>
                </a:lnTo>
                <a:lnTo>
                  <a:pt x="454" y="908"/>
                </a:lnTo>
                <a:lnTo>
                  <a:pt x="408" y="906"/>
                </a:lnTo>
                <a:lnTo>
                  <a:pt x="362" y="898"/>
                </a:lnTo>
                <a:lnTo>
                  <a:pt x="320" y="888"/>
                </a:lnTo>
                <a:lnTo>
                  <a:pt x="278" y="872"/>
                </a:lnTo>
                <a:lnTo>
                  <a:pt x="238" y="854"/>
                </a:lnTo>
                <a:lnTo>
                  <a:pt x="200" y="830"/>
                </a:lnTo>
                <a:lnTo>
                  <a:pt x="166" y="804"/>
                </a:lnTo>
                <a:lnTo>
                  <a:pt x="134" y="776"/>
                </a:lnTo>
                <a:lnTo>
                  <a:pt x="104" y="742"/>
                </a:lnTo>
                <a:lnTo>
                  <a:pt x="78" y="708"/>
                </a:lnTo>
                <a:lnTo>
                  <a:pt x="56" y="670"/>
                </a:lnTo>
                <a:lnTo>
                  <a:pt x="36" y="630"/>
                </a:lnTo>
                <a:lnTo>
                  <a:pt x="22" y="590"/>
                </a:lnTo>
                <a:lnTo>
                  <a:pt x="10" y="546"/>
                </a:lnTo>
                <a:lnTo>
                  <a:pt x="4" y="500"/>
                </a:lnTo>
                <a:lnTo>
                  <a:pt x="0" y="454"/>
                </a:lnTo>
                <a:lnTo>
                  <a:pt x="0" y="454"/>
                </a:lnTo>
                <a:lnTo>
                  <a:pt x="4" y="408"/>
                </a:lnTo>
                <a:lnTo>
                  <a:pt x="10" y="364"/>
                </a:lnTo>
                <a:lnTo>
                  <a:pt x="22" y="320"/>
                </a:lnTo>
                <a:lnTo>
                  <a:pt x="36" y="278"/>
                </a:lnTo>
                <a:lnTo>
                  <a:pt x="56" y="238"/>
                </a:lnTo>
                <a:lnTo>
                  <a:pt x="78" y="200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2"/>
                </a:lnTo>
                <a:lnTo>
                  <a:pt x="362" y="10"/>
                </a:lnTo>
                <a:lnTo>
                  <a:pt x="408" y="4"/>
                </a:lnTo>
                <a:lnTo>
                  <a:pt x="454" y="0"/>
                </a:lnTo>
                <a:lnTo>
                  <a:pt x="454" y="0"/>
                </a:lnTo>
                <a:lnTo>
                  <a:pt x="500" y="4"/>
                </a:lnTo>
                <a:lnTo>
                  <a:pt x="546" y="10"/>
                </a:lnTo>
                <a:lnTo>
                  <a:pt x="590" y="22"/>
                </a:lnTo>
                <a:lnTo>
                  <a:pt x="630" y="36"/>
                </a:lnTo>
                <a:lnTo>
                  <a:pt x="670" y="56"/>
                </a:lnTo>
                <a:lnTo>
                  <a:pt x="708" y="78"/>
                </a:lnTo>
                <a:lnTo>
                  <a:pt x="742" y="104"/>
                </a:lnTo>
                <a:lnTo>
                  <a:pt x="776" y="134"/>
                </a:lnTo>
                <a:lnTo>
                  <a:pt x="804" y="166"/>
                </a:lnTo>
                <a:lnTo>
                  <a:pt x="830" y="200"/>
                </a:lnTo>
                <a:lnTo>
                  <a:pt x="854" y="238"/>
                </a:lnTo>
                <a:lnTo>
                  <a:pt x="872" y="278"/>
                </a:lnTo>
                <a:lnTo>
                  <a:pt x="888" y="320"/>
                </a:lnTo>
                <a:lnTo>
                  <a:pt x="898" y="364"/>
                </a:lnTo>
                <a:lnTo>
                  <a:pt x="906" y="408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3" name="Rectangle 9"/>
          <p:cNvSpPr>
            <a:spLocks noChangeArrowheads="1"/>
          </p:cNvSpPr>
          <p:nvPr/>
        </p:nvSpPr>
        <p:spPr bwMode="auto">
          <a:xfrm>
            <a:off x="825500" y="1787501"/>
            <a:ext cx="2184400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58610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19"/>
          <p:cNvSpPr>
            <a:spLocks noChangeArrowheads="1"/>
          </p:cNvSpPr>
          <p:nvPr/>
        </p:nvSpPr>
        <p:spPr bwMode="auto">
          <a:xfrm>
            <a:off x="6134100" y="1787501"/>
            <a:ext cx="2184400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6" name="Rectangle 63"/>
          <p:cNvSpPr>
            <a:spLocks noChangeArrowheads="1"/>
          </p:cNvSpPr>
          <p:nvPr/>
        </p:nvSpPr>
        <p:spPr bwMode="auto">
          <a:xfrm>
            <a:off x="742950" y="2495526"/>
            <a:ext cx="41275" cy="568325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Rectangle 99"/>
          <p:cNvSpPr>
            <a:spLocks noChangeArrowheads="1"/>
          </p:cNvSpPr>
          <p:nvPr/>
        </p:nvSpPr>
        <p:spPr bwMode="auto">
          <a:xfrm>
            <a:off x="742950" y="3248001"/>
            <a:ext cx="41275" cy="5715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Rectangle 135"/>
          <p:cNvSpPr>
            <a:spLocks noChangeArrowheads="1"/>
          </p:cNvSpPr>
          <p:nvPr/>
        </p:nvSpPr>
        <p:spPr bwMode="auto">
          <a:xfrm>
            <a:off x="6051550" y="2495526"/>
            <a:ext cx="41275" cy="5683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9" name="Rectangle 171"/>
          <p:cNvSpPr>
            <a:spLocks noChangeArrowheads="1"/>
          </p:cNvSpPr>
          <p:nvPr/>
        </p:nvSpPr>
        <p:spPr bwMode="auto">
          <a:xfrm>
            <a:off x="6051550" y="3248001"/>
            <a:ext cx="41275" cy="5715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0" name="Rectangle 188"/>
          <p:cNvSpPr>
            <a:spLocks noChangeArrowheads="1"/>
          </p:cNvSpPr>
          <p:nvPr/>
        </p:nvSpPr>
        <p:spPr bwMode="auto">
          <a:xfrm>
            <a:off x="4421287" y="4087791"/>
            <a:ext cx="307777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ea"/>
                <a:cs typeface="굴림" pitchFamily="50" charset="-127"/>
              </a:rPr>
              <a:t>내용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ea"/>
              <a:cs typeface="굴림" pitchFamily="50" charset="-127"/>
            </a:endParaRPr>
          </a:p>
        </p:txBody>
      </p:sp>
      <p:sp>
        <p:nvSpPr>
          <p:cNvPr id="51" name="Rectangle 222"/>
          <p:cNvSpPr>
            <a:spLocks noChangeArrowheads="1"/>
          </p:cNvSpPr>
          <p:nvPr/>
        </p:nvSpPr>
        <p:spPr bwMode="auto">
          <a:xfrm>
            <a:off x="847674" y="2481218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2" name="Rectangle 292"/>
          <p:cNvSpPr>
            <a:spLocks noChangeArrowheads="1"/>
          </p:cNvSpPr>
          <p:nvPr/>
        </p:nvSpPr>
        <p:spPr bwMode="auto">
          <a:xfrm>
            <a:off x="920699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3" name="Rectangle 292"/>
          <p:cNvSpPr>
            <a:spLocks noChangeArrowheads="1"/>
          </p:cNvSpPr>
          <p:nvPr/>
        </p:nvSpPr>
        <p:spPr bwMode="auto">
          <a:xfrm>
            <a:off x="6215085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4" name="Rectangle 222"/>
          <p:cNvSpPr>
            <a:spLocks noChangeArrowheads="1"/>
          </p:cNvSpPr>
          <p:nvPr/>
        </p:nvSpPr>
        <p:spPr bwMode="auto">
          <a:xfrm>
            <a:off x="847674" y="3211479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5" name="Rectangle 222"/>
          <p:cNvSpPr>
            <a:spLocks noChangeArrowheads="1"/>
          </p:cNvSpPr>
          <p:nvPr/>
        </p:nvSpPr>
        <p:spPr bwMode="auto">
          <a:xfrm>
            <a:off x="6142059" y="2481218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6" name="Rectangle 222"/>
          <p:cNvSpPr>
            <a:spLocks noChangeArrowheads="1"/>
          </p:cNvSpPr>
          <p:nvPr/>
        </p:nvSpPr>
        <p:spPr bwMode="auto">
          <a:xfrm>
            <a:off x="6142059" y="3211479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4154488" y="3321018"/>
            <a:ext cx="841375" cy="727075"/>
            <a:chOff x="2703513" y="2935288"/>
            <a:chExt cx="841375" cy="727075"/>
          </a:xfrm>
        </p:grpSpPr>
        <p:sp>
          <p:nvSpPr>
            <p:cNvPr id="58" name="Freeform 21"/>
            <p:cNvSpPr>
              <a:spLocks/>
            </p:cNvSpPr>
            <p:nvPr/>
          </p:nvSpPr>
          <p:spPr bwMode="auto">
            <a:xfrm>
              <a:off x="2846388" y="2935288"/>
              <a:ext cx="555625" cy="282575"/>
            </a:xfrm>
            <a:custGeom>
              <a:avLst/>
              <a:gdLst/>
              <a:ahLst/>
              <a:cxnLst>
                <a:cxn ang="0">
                  <a:pos x="346" y="146"/>
                </a:cxn>
                <a:cxn ang="0">
                  <a:pos x="182" y="4"/>
                </a:cxn>
                <a:cxn ang="0">
                  <a:pos x="182" y="4"/>
                </a:cxn>
                <a:cxn ang="0">
                  <a:pos x="178" y="2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2" y="2"/>
                </a:cxn>
                <a:cxn ang="0">
                  <a:pos x="168" y="4"/>
                </a:cxn>
                <a:cxn ang="0">
                  <a:pos x="84" y="76"/>
                </a:cxn>
                <a:cxn ang="0">
                  <a:pos x="84" y="54"/>
                </a:cxn>
                <a:cxn ang="0">
                  <a:pos x="84" y="54"/>
                </a:cxn>
                <a:cxn ang="0">
                  <a:pos x="84" y="50"/>
                </a:cxn>
                <a:cxn ang="0">
                  <a:pos x="82" y="46"/>
                </a:cxn>
                <a:cxn ang="0">
                  <a:pos x="78" y="42"/>
                </a:cxn>
                <a:cxn ang="0">
                  <a:pos x="74" y="42"/>
                </a:cxn>
                <a:cxn ang="0">
                  <a:pos x="60" y="42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2" y="46"/>
                </a:cxn>
                <a:cxn ang="0">
                  <a:pos x="50" y="50"/>
                </a:cxn>
                <a:cxn ang="0">
                  <a:pos x="48" y="54"/>
                </a:cxn>
                <a:cxn ang="0">
                  <a:pos x="48" y="104"/>
                </a:cxn>
                <a:cxn ang="0">
                  <a:pos x="48" y="104"/>
                </a:cxn>
                <a:cxn ang="0">
                  <a:pos x="48" y="108"/>
                </a:cxn>
                <a:cxn ang="0">
                  <a:pos x="4" y="146"/>
                </a:cxn>
                <a:cxn ang="0">
                  <a:pos x="4" y="146"/>
                </a:cxn>
                <a:cxn ang="0">
                  <a:pos x="2" y="150"/>
                </a:cxn>
                <a:cxn ang="0">
                  <a:pos x="0" y="154"/>
                </a:cxn>
                <a:cxn ang="0">
                  <a:pos x="0" y="160"/>
                </a:cxn>
                <a:cxn ang="0">
                  <a:pos x="2" y="164"/>
                </a:cxn>
                <a:cxn ang="0">
                  <a:pos x="8" y="172"/>
                </a:cxn>
                <a:cxn ang="0">
                  <a:pos x="8" y="172"/>
                </a:cxn>
                <a:cxn ang="0">
                  <a:pos x="10" y="176"/>
                </a:cxn>
                <a:cxn ang="0">
                  <a:pos x="14" y="178"/>
                </a:cxn>
                <a:cxn ang="0">
                  <a:pos x="20" y="178"/>
                </a:cxn>
                <a:cxn ang="0">
                  <a:pos x="24" y="174"/>
                </a:cxn>
                <a:cxn ang="0">
                  <a:pos x="40" y="160"/>
                </a:cxn>
                <a:cxn ang="0">
                  <a:pos x="174" y="44"/>
                </a:cxn>
                <a:cxn ang="0">
                  <a:pos x="310" y="160"/>
                </a:cxn>
                <a:cxn ang="0">
                  <a:pos x="326" y="174"/>
                </a:cxn>
                <a:cxn ang="0">
                  <a:pos x="326" y="174"/>
                </a:cxn>
                <a:cxn ang="0">
                  <a:pos x="330" y="178"/>
                </a:cxn>
                <a:cxn ang="0">
                  <a:pos x="334" y="178"/>
                </a:cxn>
                <a:cxn ang="0">
                  <a:pos x="338" y="176"/>
                </a:cxn>
                <a:cxn ang="0">
                  <a:pos x="342" y="172"/>
                </a:cxn>
                <a:cxn ang="0">
                  <a:pos x="348" y="164"/>
                </a:cxn>
                <a:cxn ang="0">
                  <a:pos x="348" y="164"/>
                </a:cxn>
                <a:cxn ang="0">
                  <a:pos x="350" y="160"/>
                </a:cxn>
                <a:cxn ang="0">
                  <a:pos x="350" y="154"/>
                </a:cxn>
                <a:cxn ang="0">
                  <a:pos x="348" y="150"/>
                </a:cxn>
                <a:cxn ang="0">
                  <a:pos x="346" y="146"/>
                </a:cxn>
                <a:cxn ang="0">
                  <a:pos x="346" y="146"/>
                </a:cxn>
              </a:cxnLst>
              <a:rect l="0" t="0" r="r" b="b"/>
              <a:pathLst>
                <a:path w="350" h="178">
                  <a:moveTo>
                    <a:pt x="346" y="146"/>
                  </a:moveTo>
                  <a:lnTo>
                    <a:pt x="182" y="4"/>
                  </a:lnTo>
                  <a:lnTo>
                    <a:pt x="182" y="4"/>
                  </a:lnTo>
                  <a:lnTo>
                    <a:pt x="178" y="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2" y="2"/>
                  </a:lnTo>
                  <a:lnTo>
                    <a:pt x="168" y="4"/>
                  </a:lnTo>
                  <a:lnTo>
                    <a:pt x="84" y="76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0"/>
                  </a:lnTo>
                  <a:lnTo>
                    <a:pt x="82" y="46"/>
                  </a:lnTo>
                  <a:lnTo>
                    <a:pt x="78" y="42"/>
                  </a:lnTo>
                  <a:lnTo>
                    <a:pt x="74" y="42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54" y="42"/>
                  </a:lnTo>
                  <a:lnTo>
                    <a:pt x="52" y="46"/>
                  </a:lnTo>
                  <a:lnTo>
                    <a:pt x="50" y="50"/>
                  </a:lnTo>
                  <a:lnTo>
                    <a:pt x="48" y="54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8" y="108"/>
                  </a:lnTo>
                  <a:lnTo>
                    <a:pt x="4" y="146"/>
                  </a:lnTo>
                  <a:lnTo>
                    <a:pt x="4" y="146"/>
                  </a:lnTo>
                  <a:lnTo>
                    <a:pt x="2" y="150"/>
                  </a:lnTo>
                  <a:lnTo>
                    <a:pt x="0" y="154"/>
                  </a:lnTo>
                  <a:lnTo>
                    <a:pt x="0" y="160"/>
                  </a:lnTo>
                  <a:lnTo>
                    <a:pt x="2" y="164"/>
                  </a:lnTo>
                  <a:lnTo>
                    <a:pt x="8" y="172"/>
                  </a:lnTo>
                  <a:lnTo>
                    <a:pt x="8" y="172"/>
                  </a:lnTo>
                  <a:lnTo>
                    <a:pt x="10" y="176"/>
                  </a:lnTo>
                  <a:lnTo>
                    <a:pt x="14" y="178"/>
                  </a:lnTo>
                  <a:lnTo>
                    <a:pt x="20" y="178"/>
                  </a:lnTo>
                  <a:lnTo>
                    <a:pt x="24" y="174"/>
                  </a:lnTo>
                  <a:lnTo>
                    <a:pt x="40" y="160"/>
                  </a:lnTo>
                  <a:lnTo>
                    <a:pt x="174" y="44"/>
                  </a:lnTo>
                  <a:lnTo>
                    <a:pt x="310" y="160"/>
                  </a:lnTo>
                  <a:lnTo>
                    <a:pt x="326" y="174"/>
                  </a:lnTo>
                  <a:lnTo>
                    <a:pt x="326" y="174"/>
                  </a:lnTo>
                  <a:lnTo>
                    <a:pt x="330" y="178"/>
                  </a:lnTo>
                  <a:lnTo>
                    <a:pt x="334" y="178"/>
                  </a:lnTo>
                  <a:lnTo>
                    <a:pt x="338" y="176"/>
                  </a:lnTo>
                  <a:lnTo>
                    <a:pt x="342" y="172"/>
                  </a:lnTo>
                  <a:lnTo>
                    <a:pt x="348" y="164"/>
                  </a:lnTo>
                  <a:lnTo>
                    <a:pt x="348" y="164"/>
                  </a:lnTo>
                  <a:lnTo>
                    <a:pt x="350" y="160"/>
                  </a:lnTo>
                  <a:lnTo>
                    <a:pt x="350" y="154"/>
                  </a:lnTo>
                  <a:lnTo>
                    <a:pt x="348" y="150"/>
                  </a:lnTo>
                  <a:lnTo>
                    <a:pt x="346" y="146"/>
                  </a:lnTo>
                  <a:lnTo>
                    <a:pt x="346" y="1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22"/>
            <p:cNvSpPr>
              <a:spLocks/>
            </p:cNvSpPr>
            <p:nvPr/>
          </p:nvSpPr>
          <p:spPr bwMode="auto">
            <a:xfrm>
              <a:off x="2909888" y="3024188"/>
              <a:ext cx="428625" cy="41910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0" y="118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0" y="256"/>
                </a:cxn>
                <a:cxn ang="0">
                  <a:pos x="4" y="260"/>
                </a:cxn>
                <a:cxn ang="0">
                  <a:pos x="8" y="262"/>
                </a:cxn>
                <a:cxn ang="0">
                  <a:pos x="14" y="264"/>
                </a:cxn>
                <a:cxn ang="0">
                  <a:pos x="90" y="264"/>
                </a:cxn>
                <a:cxn ang="0">
                  <a:pos x="90" y="252"/>
                </a:cxn>
                <a:cxn ang="0">
                  <a:pos x="94" y="252"/>
                </a:cxn>
                <a:cxn ang="0">
                  <a:pos x="94" y="132"/>
                </a:cxn>
                <a:cxn ang="0">
                  <a:pos x="94" y="132"/>
                </a:cxn>
                <a:cxn ang="0">
                  <a:pos x="94" y="130"/>
                </a:cxn>
                <a:cxn ang="0">
                  <a:pos x="98" y="128"/>
                </a:cxn>
                <a:cxn ang="0">
                  <a:pos x="172" y="128"/>
                </a:cxn>
                <a:cxn ang="0">
                  <a:pos x="172" y="128"/>
                </a:cxn>
                <a:cxn ang="0">
                  <a:pos x="176" y="130"/>
                </a:cxn>
                <a:cxn ang="0">
                  <a:pos x="176" y="132"/>
                </a:cxn>
                <a:cxn ang="0">
                  <a:pos x="176" y="252"/>
                </a:cxn>
                <a:cxn ang="0">
                  <a:pos x="180" y="252"/>
                </a:cxn>
                <a:cxn ang="0">
                  <a:pos x="180" y="264"/>
                </a:cxn>
                <a:cxn ang="0">
                  <a:pos x="256" y="264"/>
                </a:cxn>
                <a:cxn ang="0">
                  <a:pos x="256" y="264"/>
                </a:cxn>
                <a:cxn ang="0">
                  <a:pos x="262" y="262"/>
                </a:cxn>
                <a:cxn ang="0">
                  <a:pos x="266" y="260"/>
                </a:cxn>
                <a:cxn ang="0">
                  <a:pos x="268" y="256"/>
                </a:cxn>
                <a:cxn ang="0">
                  <a:pos x="270" y="250"/>
                </a:cxn>
                <a:cxn ang="0">
                  <a:pos x="270" y="118"/>
                </a:cxn>
                <a:cxn ang="0">
                  <a:pos x="134" y="0"/>
                </a:cxn>
              </a:cxnLst>
              <a:rect l="0" t="0" r="r" b="b"/>
              <a:pathLst>
                <a:path w="270" h="264">
                  <a:moveTo>
                    <a:pt x="134" y="0"/>
                  </a:moveTo>
                  <a:lnTo>
                    <a:pt x="0" y="118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0" y="256"/>
                  </a:lnTo>
                  <a:lnTo>
                    <a:pt x="4" y="260"/>
                  </a:lnTo>
                  <a:lnTo>
                    <a:pt x="8" y="262"/>
                  </a:lnTo>
                  <a:lnTo>
                    <a:pt x="14" y="264"/>
                  </a:lnTo>
                  <a:lnTo>
                    <a:pt x="90" y="264"/>
                  </a:lnTo>
                  <a:lnTo>
                    <a:pt x="90" y="252"/>
                  </a:lnTo>
                  <a:lnTo>
                    <a:pt x="94" y="252"/>
                  </a:lnTo>
                  <a:lnTo>
                    <a:pt x="94" y="132"/>
                  </a:lnTo>
                  <a:lnTo>
                    <a:pt x="94" y="132"/>
                  </a:lnTo>
                  <a:lnTo>
                    <a:pt x="94" y="130"/>
                  </a:lnTo>
                  <a:lnTo>
                    <a:pt x="98" y="128"/>
                  </a:lnTo>
                  <a:lnTo>
                    <a:pt x="172" y="128"/>
                  </a:lnTo>
                  <a:lnTo>
                    <a:pt x="172" y="128"/>
                  </a:lnTo>
                  <a:lnTo>
                    <a:pt x="176" y="130"/>
                  </a:lnTo>
                  <a:lnTo>
                    <a:pt x="176" y="132"/>
                  </a:lnTo>
                  <a:lnTo>
                    <a:pt x="176" y="252"/>
                  </a:lnTo>
                  <a:lnTo>
                    <a:pt x="180" y="252"/>
                  </a:lnTo>
                  <a:lnTo>
                    <a:pt x="180" y="264"/>
                  </a:lnTo>
                  <a:lnTo>
                    <a:pt x="256" y="264"/>
                  </a:lnTo>
                  <a:lnTo>
                    <a:pt x="256" y="264"/>
                  </a:lnTo>
                  <a:lnTo>
                    <a:pt x="262" y="262"/>
                  </a:lnTo>
                  <a:lnTo>
                    <a:pt x="266" y="260"/>
                  </a:lnTo>
                  <a:lnTo>
                    <a:pt x="268" y="256"/>
                  </a:lnTo>
                  <a:lnTo>
                    <a:pt x="270" y="250"/>
                  </a:lnTo>
                  <a:lnTo>
                    <a:pt x="270" y="118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3"/>
            <p:cNvSpPr>
              <a:spLocks/>
            </p:cNvSpPr>
            <p:nvPr/>
          </p:nvSpPr>
          <p:spPr bwMode="auto">
            <a:xfrm>
              <a:off x="2741613" y="3313113"/>
              <a:ext cx="104775" cy="88900"/>
            </a:xfrm>
            <a:custGeom>
              <a:avLst/>
              <a:gdLst/>
              <a:ahLst/>
              <a:cxnLst>
                <a:cxn ang="0">
                  <a:pos x="46" y="48"/>
                </a:cxn>
                <a:cxn ang="0">
                  <a:pos x="46" y="48"/>
                </a:cxn>
                <a:cxn ang="0">
                  <a:pos x="56" y="50"/>
                </a:cxn>
                <a:cxn ang="0">
                  <a:pos x="66" y="56"/>
                </a:cxn>
                <a:cxn ang="0">
                  <a:pos x="66" y="56"/>
                </a:cxn>
                <a:cxn ang="0">
                  <a:pos x="48" y="32"/>
                </a:cxn>
                <a:cxn ang="0">
                  <a:pos x="34" y="1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32" y="32"/>
                </a:cxn>
                <a:cxn ang="0">
                  <a:pos x="46" y="48"/>
                </a:cxn>
                <a:cxn ang="0">
                  <a:pos x="46" y="48"/>
                </a:cxn>
              </a:cxnLst>
              <a:rect l="0" t="0" r="r" b="b"/>
              <a:pathLst>
                <a:path w="66" h="56">
                  <a:moveTo>
                    <a:pt x="46" y="48"/>
                  </a:moveTo>
                  <a:lnTo>
                    <a:pt x="46" y="48"/>
                  </a:lnTo>
                  <a:lnTo>
                    <a:pt x="56" y="50"/>
                  </a:lnTo>
                  <a:lnTo>
                    <a:pt x="66" y="56"/>
                  </a:lnTo>
                  <a:lnTo>
                    <a:pt x="66" y="56"/>
                  </a:lnTo>
                  <a:lnTo>
                    <a:pt x="48" y="32"/>
                  </a:lnTo>
                  <a:lnTo>
                    <a:pt x="34" y="1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32" y="32"/>
                  </a:lnTo>
                  <a:lnTo>
                    <a:pt x="46" y="48"/>
                  </a:lnTo>
                  <a:lnTo>
                    <a:pt x="46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24"/>
            <p:cNvSpPr>
              <a:spLocks/>
            </p:cNvSpPr>
            <p:nvPr/>
          </p:nvSpPr>
          <p:spPr bwMode="auto">
            <a:xfrm>
              <a:off x="2703513" y="3319463"/>
              <a:ext cx="384175" cy="342900"/>
            </a:xfrm>
            <a:custGeom>
              <a:avLst/>
              <a:gdLst/>
              <a:ahLst/>
              <a:cxnLst>
                <a:cxn ang="0">
                  <a:pos x="230" y="176"/>
                </a:cxn>
                <a:cxn ang="0">
                  <a:pos x="232" y="164"/>
                </a:cxn>
                <a:cxn ang="0">
                  <a:pos x="228" y="140"/>
                </a:cxn>
                <a:cxn ang="0">
                  <a:pos x="212" y="122"/>
                </a:cxn>
                <a:cxn ang="0">
                  <a:pos x="190" y="108"/>
                </a:cxn>
                <a:cxn ang="0">
                  <a:pos x="182" y="108"/>
                </a:cxn>
                <a:cxn ang="0">
                  <a:pos x="198" y="128"/>
                </a:cxn>
                <a:cxn ang="0">
                  <a:pos x="200" y="152"/>
                </a:cxn>
                <a:cxn ang="0">
                  <a:pos x="198" y="158"/>
                </a:cxn>
                <a:cxn ang="0">
                  <a:pos x="196" y="140"/>
                </a:cxn>
                <a:cxn ang="0">
                  <a:pos x="174" y="110"/>
                </a:cxn>
                <a:cxn ang="0">
                  <a:pos x="154" y="102"/>
                </a:cxn>
                <a:cxn ang="0">
                  <a:pos x="140" y="96"/>
                </a:cxn>
                <a:cxn ang="0">
                  <a:pos x="118" y="86"/>
                </a:cxn>
                <a:cxn ang="0">
                  <a:pos x="92" y="62"/>
                </a:cxn>
                <a:cxn ang="0">
                  <a:pos x="82" y="54"/>
                </a:cxn>
                <a:cxn ang="0">
                  <a:pos x="68" y="50"/>
                </a:cxn>
                <a:cxn ang="0">
                  <a:pos x="62" y="54"/>
                </a:cxn>
                <a:cxn ang="0">
                  <a:pos x="64" y="70"/>
                </a:cxn>
                <a:cxn ang="0">
                  <a:pos x="88" y="98"/>
                </a:cxn>
                <a:cxn ang="0">
                  <a:pos x="118" y="124"/>
                </a:cxn>
                <a:cxn ang="0">
                  <a:pos x="114" y="126"/>
                </a:cxn>
                <a:cxn ang="0">
                  <a:pos x="84" y="102"/>
                </a:cxn>
                <a:cxn ang="0">
                  <a:pos x="60" y="72"/>
                </a:cxn>
                <a:cxn ang="0">
                  <a:pos x="54" y="56"/>
                </a:cxn>
                <a:cxn ang="0">
                  <a:pos x="60" y="48"/>
                </a:cxn>
                <a:cxn ang="0">
                  <a:pos x="46" y="24"/>
                </a:cxn>
                <a:cxn ang="0">
                  <a:pos x="36" y="14"/>
                </a:cxn>
                <a:cxn ang="0">
                  <a:pos x="24" y="2"/>
                </a:cxn>
                <a:cxn ang="0">
                  <a:pos x="6" y="0"/>
                </a:cxn>
                <a:cxn ang="0">
                  <a:pos x="0" y="10"/>
                </a:cxn>
                <a:cxn ang="0">
                  <a:pos x="4" y="26"/>
                </a:cxn>
                <a:cxn ang="0">
                  <a:pos x="12" y="36"/>
                </a:cxn>
                <a:cxn ang="0">
                  <a:pos x="42" y="72"/>
                </a:cxn>
                <a:cxn ang="0">
                  <a:pos x="62" y="98"/>
                </a:cxn>
                <a:cxn ang="0">
                  <a:pos x="84" y="118"/>
                </a:cxn>
                <a:cxn ang="0">
                  <a:pos x="132" y="152"/>
                </a:cxn>
                <a:cxn ang="0">
                  <a:pos x="166" y="174"/>
                </a:cxn>
                <a:cxn ang="0">
                  <a:pos x="170" y="182"/>
                </a:cxn>
                <a:cxn ang="0">
                  <a:pos x="172" y="202"/>
                </a:cxn>
                <a:cxn ang="0">
                  <a:pos x="168" y="216"/>
                </a:cxn>
                <a:cxn ang="0">
                  <a:pos x="240" y="212"/>
                </a:cxn>
                <a:cxn ang="0">
                  <a:pos x="232" y="188"/>
                </a:cxn>
              </a:cxnLst>
              <a:rect l="0" t="0" r="r" b="b"/>
              <a:pathLst>
                <a:path w="242" h="216">
                  <a:moveTo>
                    <a:pt x="232" y="188"/>
                  </a:moveTo>
                  <a:lnTo>
                    <a:pt x="232" y="188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4" y="158"/>
                  </a:lnTo>
                  <a:lnTo>
                    <a:pt x="232" y="152"/>
                  </a:lnTo>
                  <a:lnTo>
                    <a:pt x="228" y="140"/>
                  </a:lnTo>
                  <a:lnTo>
                    <a:pt x="222" y="130"/>
                  </a:lnTo>
                  <a:lnTo>
                    <a:pt x="212" y="122"/>
                  </a:lnTo>
                  <a:lnTo>
                    <a:pt x="212" y="122"/>
                  </a:lnTo>
                  <a:lnTo>
                    <a:pt x="202" y="114"/>
                  </a:lnTo>
                  <a:lnTo>
                    <a:pt x="190" y="108"/>
                  </a:lnTo>
                  <a:lnTo>
                    <a:pt x="190" y="108"/>
                  </a:lnTo>
                  <a:lnTo>
                    <a:pt x="182" y="106"/>
                  </a:lnTo>
                  <a:lnTo>
                    <a:pt x="180" y="106"/>
                  </a:lnTo>
                  <a:lnTo>
                    <a:pt x="182" y="108"/>
                  </a:lnTo>
                  <a:lnTo>
                    <a:pt x="182" y="108"/>
                  </a:lnTo>
                  <a:lnTo>
                    <a:pt x="192" y="116"/>
                  </a:lnTo>
                  <a:lnTo>
                    <a:pt x="198" y="128"/>
                  </a:lnTo>
                  <a:lnTo>
                    <a:pt x="200" y="138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198" y="158"/>
                  </a:lnTo>
                  <a:lnTo>
                    <a:pt x="198" y="158"/>
                  </a:lnTo>
                  <a:lnTo>
                    <a:pt x="198" y="158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6" y="140"/>
                  </a:lnTo>
                  <a:lnTo>
                    <a:pt x="192" y="128"/>
                  </a:lnTo>
                  <a:lnTo>
                    <a:pt x="184" y="118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64" y="104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40" y="96"/>
                  </a:lnTo>
                  <a:lnTo>
                    <a:pt x="140" y="96"/>
                  </a:lnTo>
                  <a:lnTo>
                    <a:pt x="134" y="94"/>
                  </a:lnTo>
                  <a:lnTo>
                    <a:pt x="134" y="94"/>
                  </a:lnTo>
                  <a:lnTo>
                    <a:pt x="118" y="86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92" y="62"/>
                  </a:lnTo>
                  <a:lnTo>
                    <a:pt x="88" y="58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0" y="52"/>
                  </a:lnTo>
                  <a:lnTo>
                    <a:pt x="74" y="50"/>
                  </a:lnTo>
                  <a:lnTo>
                    <a:pt x="68" y="50"/>
                  </a:lnTo>
                  <a:lnTo>
                    <a:pt x="64" y="52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0" y="56"/>
                  </a:lnTo>
                  <a:lnTo>
                    <a:pt x="60" y="60"/>
                  </a:lnTo>
                  <a:lnTo>
                    <a:pt x="64" y="70"/>
                  </a:lnTo>
                  <a:lnTo>
                    <a:pt x="74" y="84"/>
                  </a:lnTo>
                  <a:lnTo>
                    <a:pt x="74" y="84"/>
                  </a:lnTo>
                  <a:lnTo>
                    <a:pt x="88" y="98"/>
                  </a:lnTo>
                  <a:lnTo>
                    <a:pt x="102" y="112"/>
                  </a:lnTo>
                  <a:lnTo>
                    <a:pt x="102" y="112"/>
                  </a:lnTo>
                  <a:lnTo>
                    <a:pt x="118" y="124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14" y="126"/>
                  </a:lnTo>
                  <a:lnTo>
                    <a:pt x="100" y="118"/>
                  </a:lnTo>
                  <a:lnTo>
                    <a:pt x="100" y="118"/>
                  </a:lnTo>
                  <a:lnTo>
                    <a:pt x="84" y="10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60" y="72"/>
                  </a:lnTo>
                  <a:lnTo>
                    <a:pt x="56" y="64"/>
                  </a:lnTo>
                  <a:lnTo>
                    <a:pt x="54" y="56"/>
                  </a:lnTo>
                  <a:lnTo>
                    <a:pt x="54" y="56"/>
                  </a:lnTo>
                  <a:lnTo>
                    <a:pt x="54" y="54"/>
                  </a:lnTo>
                  <a:lnTo>
                    <a:pt x="56" y="50"/>
                  </a:lnTo>
                  <a:lnTo>
                    <a:pt x="60" y="48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2" y="108"/>
                  </a:lnTo>
                  <a:lnTo>
                    <a:pt x="84" y="118"/>
                  </a:lnTo>
                  <a:lnTo>
                    <a:pt x="84" y="118"/>
                  </a:lnTo>
                  <a:lnTo>
                    <a:pt x="108" y="136"/>
                  </a:lnTo>
                  <a:lnTo>
                    <a:pt x="132" y="152"/>
                  </a:lnTo>
                  <a:lnTo>
                    <a:pt x="132" y="152"/>
                  </a:lnTo>
                  <a:lnTo>
                    <a:pt x="158" y="168"/>
                  </a:lnTo>
                  <a:lnTo>
                    <a:pt x="158" y="168"/>
                  </a:lnTo>
                  <a:lnTo>
                    <a:pt x="166" y="174"/>
                  </a:lnTo>
                  <a:lnTo>
                    <a:pt x="168" y="178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2" y="192"/>
                  </a:lnTo>
                  <a:lnTo>
                    <a:pt x="172" y="202"/>
                  </a:lnTo>
                  <a:lnTo>
                    <a:pt x="172" y="202"/>
                  </a:lnTo>
                  <a:lnTo>
                    <a:pt x="170" y="210"/>
                  </a:lnTo>
                  <a:lnTo>
                    <a:pt x="168" y="216"/>
                  </a:lnTo>
                  <a:lnTo>
                    <a:pt x="168" y="216"/>
                  </a:lnTo>
                  <a:lnTo>
                    <a:pt x="242" y="216"/>
                  </a:lnTo>
                  <a:lnTo>
                    <a:pt x="242" y="216"/>
                  </a:lnTo>
                  <a:lnTo>
                    <a:pt x="240" y="212"/>
                  </a:lnTo>
                  <a:lnTo>
                    <a:pt x="240" y="212"/>
                  </a:lnTo>
                  <a:lnTo>
                    <a:pt x="236" y="200"/>
                  </a:lnTo>
                  <a:lnTo>
                    <a:pt x="232" y="188"/>
                  </a:lnTo>
                  <a:lnTo>
                    <a:pt x="232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25"/>
            <p:cNvSpPr>
              <a:spLocks/>
            </p:cNvSpPr>
            <p:nvPr/>
          </p:nvSpPr>
          <p:spPr bwMode="auto">
            <a:xfrm>
              <a:off x="3398838" y="3313113"/>
              <a:ext cx="107950" cy="88900"/>
            </a:xfrm>
            <a:custGeom>
              <a:avLst/>
              <a:gdLst/>
              <a:ahLst/>
              <a:cxnLst>
                <a:cxn ang="0">
                  <a:pos x="22" y="48"/>
                </a:cxn>
                <a:cxn ang="0">
                  <a:pos x="22" y="48"/>
                </a:cxn>
                <a:cxn ang="0">
                  <a:pos x="12" y="5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0" y="32"/>
                </a:cxn>
                <a:cxn ang="0">
                  <a:pos x="34" y="16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52" y="2"/>
                </a:cxn>
                <a:cxn ang="0">
                  <a:pos x="5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8" y="4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36" y="32"/>
                </a:cxn>
                <a:cxn ang="0">
                  <a:pos x="22" y="48"/>
                </a:cxn>
                <a:cxn ang="0">
                  <a:pos x="22" y="48"/>
                </a:cxn>
              </a:cxnLst>
              <a:rect l="0" t="0" r="r" b="b"/>
              <a:pathLst>
                <a:path w="68" h="56">
                  <a:moveTo>
                    <a:pt x="22" y="48"/>
                  </a:moveTo>
                  <a:lnTo>
                    <a:pt x="22" y="48"/>
                  </a:lnTo>
                  <a:lnTo>
                    <a:pt x="12" y="5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0" y="32"/>
                  </a:lnTo>
                  <a:lnTo>
                    <a:pt x="34" y="16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52" y="2"/>
                  </a:lnTo>
                  <a:lnTo>
                    <a:pt x="5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58" y="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36" y="32"/>
                  </a:lnTo>
                  <a:lnTo>
                    <a:pt x="22" y="48"/>
                  </a:lnTo>
                  <a:lnTo>
                    <a:pt x="2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26"/>
            <p:cNvSpPr>
              <a:spLocks/>
            </p:cNvSpPr>
            <p:nvPr/>
          </p:nvSpPr>
          <p:spPr bwMode="auto">
            <a:xfrm>
              <a:off x="3160713" y="3319463"/>
              <a:ext cx="384175" cy="342900"/>
            </a:xfrm>
            <a:custGeom>
              <a:avLst/>
              <a:gdLst/>
              <a:ahLst/>
              <a:cxnLst>
                <a:cxn ang="0">
                  <a:pos x="12" y="176"/>
                </a:cxn>
                <a:cxn ang="0">
                  <a:pos x="10" y="164"/>
                </a:cxn>
                <a:cxn ang="0">
                  <a:pos x="12" y="140"/>
                </a:cxn>
                <a:cxn ang="0">
                  <a:pos x="30" y="122"/>
                </a:cxn>
                <a:cxn ang="0">
                  <a:pos x="52" y="108"/>
                </a:cxn>
                <a:cxn ang="0">
                  <a:pos x="60" y="108"/>
                </a:cxn>
                <a:cxn ang="0">
                  <a:pos x="44" y="128"/>
                </a:cxn>
                <a:cxn ang="0">
                  <a:pos x="42" y="152"/>
                </a:cxn>
                <a:cxn ang="0">
                  <a:pos x="44" y="158"/>
                </a:cxn>
                <a:cxn ang="0">
                  <a:pos x="46" y="140"/>
                </a:cxn>
                <a:cxn ang="0">
                  <a:pos x="66" y="110"/>
                </a:cxn>
                <a:cxn ang="0">
                  <a:pos x="88" y="102"/>
                </a:cxn>
                <a:cxn ang="0">
                  <a:pos x="102" y="96"/>
                </a:cxn>
                <a:cxn ang="0">
                  <a:pos x="122" y="86"/>
                </a:cxn>
                <a:cxn ang="0">
                  <a:pos x="150" y="62"/>
                </a:cxn>
                <a:cxn ang="0">
                  <a:pos x="158" y="54"/>
                </a:cxn>
                <a:cxn ang="0">
                  <a:pos x="174" y="50"/>
                </a:cxn>
                <a:cxn ang="0">
                  <a:pos x="180" y="54"/>
                </a:cxn>
                <a:cxn ang="0">
                  <a:pos x="176" y="70"/>
                </a:cxn>
                <a:cxn ang="0">
                  <a:pos x="154" y="98"/>
                </a:cxn>
                <a:cxn ang="0">
                  <a:pos x="124" y="124"/>
                </a:cxn>
                <a:cxn ang="0">
                  <a:pos x="128" y="126"/>
                </a:cxn>
                <a:cxn ang="0">
                  <a:pos x="158" y="102"/>
                </a:cxn>
                <a:cxn ang="0">
                  <a:pos x="182" y="72"/>
                </a:cxn>
                <a:cxn ang="0">
                  <a:pos x="188" y="56"/>
                </a:cxn>
                <a:cxn ang="0">
                  <a:pos x="182" y="48"/>
                </a:cxn>
                <a:cxn ang="0">
                  <a:pos x="196" y="24"/>
                </a:cxn>
                <a:cxn ang="0">
                  <a:pos x="206" y="14"/>
                </a:cxn>
                <a:cxn ang="0">
                  <a:pos x="218" y="2"/>
                </a:cxn>
                <a:cxn ang="0">
                  <a:pos x="236" y="0"/>
                </a:cxn>
                <a:cxn ang="0">
                  <a:pos x="242" y="10"/>
                </a:cxn>
                <a:cxn ang="0">
                  <a:pos x="238" y="26"/>
                </a:cxn>
                <a:cxn ang="0">
                  <a:pos x="230" y="36"/>
                </a:cxn>
                <a:cxn ang="0">
                  <a:pos x="198" y="72"/>
                </a:cxn>
                <a:cxn ang="0">
                  <a:pos x="180" y="98"/>
                </a:cxn>
                <a:cxn ang="0">
                  <a:pos x="158" y="118"/>
                </a:cxn>
                <a:cxn ang="0">
                  <a:pos x="108" y="152"/>
                </a:cxn>
                <a:cxn ang="0">
                  <a:pos x="76" y="174"/>
                </a:cxn>
                <a:cxn ang="0">
                  <a:pos x="72" y="182"/>
                </a:cxn>
                <a:cxn ang="0">
                  <a:pos x="70" y="202"/>
                </a:cxn>
                <a:cxn ang="0">
                  <a:pos x="74" y="216"/>
                </a:cxn>
                <a:cxn ang="0">
                  <a:pos x="0" y="212"/>
                </a:cxn>
                <a:cxn ang="0">
                  <a:pos x="10" y="188"/>
                </a:cxn>
              </a:cxnLst>
              <a:rect l="0" t="0" r="r" b="b"/>
              <a:pathLst>
                <a:path w="242" h="216">
                  <a:moveTo>
                    <a:pt x="10" y="188"/>
                  </a:moveTo>
                  <a:lnTo>
                    <a:pt x="10" y="188"/>
                  </a:lnTo>
                  <a:lnTo>
                    <a:pt x="12" y="176"/>
                  </a:lnTo>
                  <a:lnTo>
                    <a:pt x="12" y="176"/>
                  </a:lnTo>
                  <a:lnTo>
                    <a:pt x="10" y="164"/>
                  </a:lnTo>
                  <a:lnTo>
                    <a:pt x="10" y="164"/>
                  </a:lnTo>
                  <a:lnTo>
                    <a:pt x="8" y="158"/>
                  </a:lnTo>
                  <a:lnTo>
                    <a:pt x="8" y="152"/>
                  </a:lnTo>
                  <a:lnTo>
                    <a:pt x="12" y="140"/>
                  </a:lnTo>
                  <a:lnTo>
                    <a:pt x="20" y="130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40" y="114"/>
                  </a:lnTo>
                  <a:lnTo>
                    <a:pt x="52" y="108"/>
                  </a:lnTo>
                  <a:lnTo>
                    <a:pt x="52" y="108"/>
                  </a:lnTo>
                  <a:lnTo>
                    <a:pt x="58" y="106"/>
                  </a:lnTo>
                  <a:lnTo>
                    <a:pt x="60" y="106"/>
                  </a:lnTo>
                  <a:lnTo>
                    <a:pt x="60" y="108"/>
                  </a:lnTo>
                  <a:lnTo>
                    <a:pt x="60" y="108"/>
                  </a:lnTo>
                  <a:lnTo>
                    <a:pt x="50" y="116"/>
                  </a:lnTo>
                  <a:lnTo>
                    <a:pt x="44" y="128"/>
                  </a:lnTo>
                  <a:lnTo>
                    <a:pt x="42" y="138"/>
                  </a:lnTo>
                  <a:lnTo>
                    <a:pt x="42" y="152"/>
                  </a:lnTo>
                  <a:lnTo>
                    <a:pt x="42" y="152"/>
                  </a:lnTo>
                  <a:lnTo>
                    <a:pt x="42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46" y="140"/>
                  </a:lnTo>
                  <a:lnTo>
                    <a:pt x="50" y="128"/>
                  </a:lnTo>
                  <a:lnTo>
                    <a:pt x="56" y="118"/>
                  </a:lnTo>
                  <a:lnTo>
                    <a:pt x="66" y="110"/>
                  </a:lnTo>
                  <a:lnTo>
                    <a:pt x="66" y="110"/>
                  </a:lnTo>
                  <a:lnTo>
                    <a:pt x="76" y="104"/>
                  </a:lnTo>
                  <a:lnTo>
                    <a:pt x="88" y="102"/>
                  </a:lnTo>
                  <a:lnTo>
                    <a:pt x="88" y="102"/>
                  </a:lnTo>
                  <a:lnTo>
                    <a:pt x="102" y="96"/>
                  </a:lnTo>
                  <a:lnTo>
                    <a:pt x="102" y="96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22" y="86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50" y="62"/>
                  </a:lnTo>
                  <a:lnTo>
                    <a:pt x="154" y="58"/>
                  </a:lnTo>
                  <a:lnTo>
                    <a:pt x="158" y="54"/>
                  </a:lnTo>
                  <a:lnTo>
                    <a:pt x="158" y="54"/>
                  </a:lnTo>
                  <a:lnTo>
                    <a:pt x="162" y="52"/>
                  </a:lnTo>
                  <a:lnTo>
                    <a:pt x="166" y="50"/>
                  </a:lnTo>
                  <a:lnTo>
                    <a:pt x="174" y="50"/>
                  </a:lnTo>
                  <a:lnTo>
                    <a:pt x="178" y="52"/>
                  </a:lnTo>
                  <a:lnTo>
                    <a:pt x="180" y="54"/>
                  </a:lnTo>
                  <a:lnTo>
                    <a:pt x="180" y="54"/>
                  </a:lnTo>
                  <a:lnTo>
                    <a:pt x="182" y="56"/>
                  </a:lnTo>
                  <a:lnTo>
                    <a:pt x="182" y="60"/>
                  </a:lnTo>
                  <a:lnTo>
                    <a:pt x="176" y="70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54" y="98"/>
                  </a:lnTo>
                  <a:lnTo>
                    <a:pt x="138" y="112"/>
                  </a:lnTo>
                  <a:lnTo>
                    <a:pt x="138" y="112"/>
                  </a:lnTo>
                  <a:lnTo>
                    <a:pt x="124" y="124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28" y="126"/>
                  </a:lnTo>
                  <a:lnTo>
                    <a:pt x="142" y="118"/>
                  </a:lnTo>
                  <a:lnTo>
                    <a:pt x="142" y="118"/>
                  </a:lnTo>
                  <a:lnTo>
                    <a:pt x="158" y="102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82" y="72"/>
                  </a:lnTo>
                  <a:lnTo>
                    <a:pt x="186" y="64"/>
                  </a:lnTo>
                  <a:lnTo>
                    <a:pt x="188" y="56"/>
                  </a:lnTo>
                  <a:lnTo>
                    <a:pt x="188" y="56"/>
                  </a:lnTo>
                  <a:lnTo>
                    <a:pt x="186" y="54"/>
                  </a:lnTo>
                  <a:lnTo>
                    <a:pt x="184" y="50"/>
                  </a:lnTo>
                  <a:lnTo>
                    <a:pt x="182" y="48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96" y="24"/>
                  </a:lnTo>
                  <a:lnTo>
                    <a:pt x="196" y="2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14" y="4"/>
                  </a:lnTo>
                  <a:lnTo>
                    <a:pt x="214" y="4"/>
                  </a:lnTo>
                  <a:lnTo>
                    <a:pt x="218" y="2"/>
                  </a:lnTo>
                  <a:lnTo>
                    <a:pt x="224" y="0"/>
                  </a:lnTo>
                  <a:lnTo>
                    <a:pt x="232" y="0"/>
                  </a:lnTo>
                  <a:lnTo>
                    <a:pt x="236" y="0"/>
                  </a:lnTo>
                  <a:lnTo>
                    <a:pt x="238" y="4"/>
                  </a:lnTo>
                  <a:lnTo>
                    <a:pt x="238" y="4"/>
                  </a:lnTo>
                  <a:lnTo>
                    <a:pt x="242" y="10"/>
                  </a:lnTo>
                  <a:lnTo>
                    <a:pt x="242" y="14"/>
                  </a:lnTo>
                  <a:lnTo>
                    <a:pt x="240" y="20"/>
                  </a:lnTo>
                  <a:lnTo>
                    <a:pt x="238" y="26"/>
                  </a:lnTo>
                  <a:lnTo>
                    <a:pt x="238" y="26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20" y="48"/>
                  </a:lnTo>
                  <a:lnTo>
                    <a:pt x="220" y="48"/>
                  </a:lnTo>
                  <a:lnTo>
                    <a:pt x="198" y="72"/>
                  </a:lnTo>
                  <a:lnTo>
                    <a:pt x="198" y="72"/>
                  </a:lnTo>
                  <a:lnTo>
                    <a:pt x="180" y="98"/>
                  </a:lnTo>
                  <a:lnTo>
                    <a:pt x="180" y="98"/>
                  </a:lnTo>
                  <a:lnTo>
                    <a:pt x="170" y="108"/>
                  </a:lnTo>
                  <a:lnTo>
                    <a:pt x="158" y="118"/>
                  </a:lnTo>
                  <a:lnTo>
                    <a:pt x="158" y="118"/>
                  </a:lnTo>
                  <a:lnTo>
                    <a:pt x="134" y="136"/>
                  </a:lnTo>
                  <a:lnTo>
                    <a:pt x="108" y="152"/>
                  </a:lnTo>
                  <a:lnTo>
                    <a:pt x="108" y="152"/>
                  </a:lnTo>
                  <a:lnTo>
                    <a:pt x="84" y="168"/>
                  </a:lnTo>
                  <a:lnTo>
                    <a:pt x="84" y="168"/>
                  </a:lnTo>
                  <a:lnTo>
                    <a:pt x="76" y="174"/>
                  </a:lnTo>
                  <a:lnTo>
                    <a:pt x="74" y="178"/>
                  </a:lnTo>
                  <a:lnTo>
                    <a:pt x="72" y="182"/>
                  </a:lnTo>
                  <a:lnTo>
                    <a:pt x="72" y="182"/>
                  </a:lnTo>
                  <a:lnTo>
                    <a:pt x="70" y="192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70" y="210"/>
                  </a:lnTo>
                  <a:lnTo>
                    <a:pt x="74" y="216"/>
                  </a:lnTo>
                  <a:lnTo>
                    <a:pt x="74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4" y="200"/>
                  </a:lnTo>
                  <a:lnTo>
                    <a:pt x="10" y="188"/>
                  </a:lnTo>
                  <a:lnTo>
                    <a:pt x="10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pic>
        <p:nvPicPr>
          <p:cNvPr id="65" name="그림 64" descr="Untitled-10.png"/>
          <p:cNvPicPr>
            <a:picLocks noChangeAspect="1"/>
          </p:cNvPicPr>
          <p:nvPr/>
        </p:nvPicPr>
        <p:blipFill>
          <a:blip r:embed="rId3" cstate="print"/>
          <a:srcRect t="3580"/>
          <a:stretch>
            <a:fillRect/>
          </a:stretch>
        </p:blipFill>
        <p:spPr>
          <a:xfrm>
            <a:off x="5996007" y="4087791"/>
            <a:ext cx="2485357" cy="1790396"/>
          </a:xfrm>
          <a:prstGeom prst="rect">
            <a:avLst/>
          </a:prstGeom>
        </p:spPr>
      </p:pic>
      <p:pic>
        <p:nvPicPr>
          <p:cNvPr id="67" name="그림 66" descr="02I240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087792"/>
            <a:ext cx="2484000" cy="17894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964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194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A8C2FD5-DC7A-4136-B0CF-0A493230F6CF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005E127-3B7A-4EF8-95BD-74D2F97AFA81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C9DF957C-B064-44C0-9457-3E69F7DFD0DA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2083B336-A4EF-4CDE-BE77-0629E2EEBE70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362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EF239E44-9A60-4CDE-A1F0-F2C0E0B17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515F783-305E-4C67-ADA6-A1CE8589C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B67E83C-094B-4161-AD1E-BBB55B5B8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C12F70B-D9DC-4945-88A0-E96C9FB21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8817671A-C875-4491-9ED5-BC532C1C1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DE59E45-89F1-4286-AA5D-E8AEADC38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2CCF5B8-0676-4235-8245-DCA24621A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9F44D5A-446B-48F5-A509-C31550D68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C0AA58B-144B-459A-A59B-880387EE016F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C0FBBF67-1D83-4D95-ADB7-82F51CEE35F7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98AFA8E-F954-4536-83FD-7A230EF91226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691C17D9-37D2-4FC6-8665-A4541EA1D63B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2140E85-A5C4-44FF-AB6D-9B64916DEF91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FEC662E-0B36-4EE3-A907-52A6EC047977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09EFE63-73F2-42D1-B876-BC3F2D0A2E12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D7EB6BA-3769-4C8C-9BEA-283A07D71DCB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73A4FA9-BFD5-40E1-A914-7DEBCB157D7D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F03DFC8-9CF8-4A37-877C-628ECE0D9683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93D3B59-19D5-4676-87DC-09F840EBCC3C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37885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451D0048-C682-4004-8A31-AA1A6BAE5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5294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5578433-844A-42F9-8D24-2D69B6671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72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7AE0F66-8B9D-487C-89AB-D98AE8777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947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A9BFC6C0-01E6-4553-9623-762F25C7D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082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77A6C56-79A3-41A2-A74B-B2BBFFFBD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59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6995EDE-4757-4754-B4BF-C7EDEA428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5935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1F6D074-F9C8-4BD9-96EE-39266D13E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3836" y="4147242"/>
            <a:ext cx="1586565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E2F3B70-A88F-4A0E-9729-0226DF7AE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8155" y="4159935"/>
            <a:ext cx="1604347" cy="120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9909BC9-AD99-4A28-8539-FAA31FC0C8BD}"/>
              </a:ext>
            </a:extLst>
          </p:cNvPr>
          <p:cNvSpPr/>
          <p:nvPr/>
        </p:nvSpPr>
        <p:spPr>
          <a:xfrm>
            <a:off x="754634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4EB27B38-0412-4135-93E1-358132CD4B28}"/>
              </a:ext>
            </a:extLst>
          </p:cNvPr>
          <p:cNvSpPr/>
          <p:nvPr/>
        </p:nvSpPr>
        <p:spPr>
          <a:xfrm>
            <a:off x="2707356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3C2827F-6B39-4CC2-9F97-286AF125C13C}"/>
              </a:ext>
            </a:extLst>
          </p:cNvPr>
          <p:cNvSpPr/>
          <p:nvPr/>
        </p:nvSpPr>
        <p:spPr>
          <a:xfrm>
            <a:off x="4666009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9B05F61-8E27-4A70-8ECF-EF01B8FA26AF}"/>
              </a:ext>
            </a:extLst>
          </p:cNvPr>
          <p:cNvSpPr/>
          <p:nvPr/>
        </p:nvSpPr>
        <p:spPr>
          <a:xfrm>
            <a:off x="6617998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6CB0077-6E67-4C5A-9FCD-5F4EEEFDB63A}"/>
              </a:ext>
            </a:extLst>
          </p:cNvPr>
          <p:cNvSpPr/>
          <p:nvPr/>
        </p:nvSpPr>
        <p:spPr>
          <a:xfrm>
            <a:off x="754634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50683A05-FC41-4EFD-AEA0-3B790BECCC62}"/>
              </a:ext>
            </a:extLst>
          </p:cNvPr>
          <p:cNvSpPr/>
          <p:nvPr/>
        </p:nvSpPr>
        <p:spPr>
          <a:xfrm>
            <a:off x="2707356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32CF3E6-E54B-43E6-83D3-800E6BD6FBF8}"/>
              </a:ext>
            </a:extLst>
          </p:cNvPr>
          <p:cNvSpPr/>
          <p:nvPr/>
        </p:nvSpPr>
        <p:spPr>
          <a:xfrm>
            <a:off x="4666009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1235EA6-1671-4D74-B9F1-85740A1FB12A}"/>
              </a:ext>
            </a:extLst>
          </p:cNvPr>
          <p:cNvSpPr/>
          <p:nvPr/>
        </p:nvSpPr>
        <p:spPr>
          <a:xfrm>
            <a:off x="6617998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867C31F-5BEE-4B9A-84D3-003B3280575B}"/>
              </a:ext>
            </a:extLst>
          </p:cNvPr>
          <p:cNvSpPr/>
          <p:nvPr/>
        </p:nvSpPr>
        <p:spPr>
          <a:xfrm>
            <a:off x="672841" y="1253863"/>
            <a:ext cx="3217285" cy="37924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730488C-6711-492F-9147-E9BCF0A15184}"/>
              </a:ext>
            </a:extLst>
          </p:cNvPr>
          <p:cNvSpPr/>
          <p:nvPr/>
        </p:nvSpPr>
        <p:spPr>
          <a:xfrm>
            <a:off x="672841" y="1037318"/>
            <a:ext cx="1521521" cy="252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0A6C6EA-6D44-41B9-AA2F-6BC7FF598178}"/>
              </a:ext>
            </a:extLst>
          </p:cNvPr>
          <p:cNvSpPr/>
          <p:nvPr/>
        </p:nvSpPr>
        <p:spPr>
          <a:xfrm>
            <a:off x="6511246" y="1398410"/>
            <a:ext cx="1864898" cy="2022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24346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부동산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0B7694"/>
      </a:accent1>
      <a:accent2>
        <a:srgbClr val="B2C3D2"/>
      </a:accent2>
      <a:accent3>
        <a:srgbClr val="1A1A1A"/>
      </a:accent3>
      <a:accent4>
        <a:srgbClr val="828282"/>
      </a:accent4>
      <a:accent5>
        <a:srgbClr val="7F3F98"/>
      </a:accent5>
      <a:accent6>
        <a:srgbClr val="006838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389</Words>
  <Application>Microsoft Office PowerPoint</Application>
  <PresentationFormat>화면 슬라이드 쇼(4:3)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표준작성법_사업계획서_사업운영(부동산업)</dc:title>
  <dc:creator>㈜ 인비닷컴</dc:creator>
  <dc:description>무단 복제 배포시 법적 불이익을 받을 수 있습니다.</dc:description>
  <cp:lastModifiedBy>pro</cp:lastModifiedBy>
  <cp:revision>432</cp:revision>
  <dcterms:created xsi:type="dcterms:W3CDTF">2013-09-25T11:58:39Z</dcterms:created>
  <dcterms:modified xsi:type="dcterms:W3CDTF">2019-05-03T05:00:26Z</dcterms:modified>
  <cp:category>본 문서의 저작권은 비즈폼에 있습니다.</cp:category>
</cp:coreProperties>
</file>